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0" r:id="rId4"/>
    <p:sldId id="341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A6A6A6"/>
    <a:srgbClr val="D8D8D8"/>
    <a:srgbClr val="2B323B"/>
    <a:srgbClr val="EB1E42"/>
    <a:srgbClr val="FFDB55"/>
    <a:srgbClr val="05ACC7"/>
    <a:srgbClr val="C13018"/>
    <a:srgbClr val="F36F13"/>
    <a:srgbClr val="A2B9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77" autoAdjust="0"/>
    <p:restoredTop sz="94703" autoAdjust="0"/>
  </p:normalViewPr>
  <p:slideViewPr>
    <p:cSldViewPr snapToGrid="0" showGuides="1">
      <p:cViewPr varScale="1">
        <p:scale>
          <a:sx n="141" d="100"/>
          <a:sy n="141" d="100"/>
        </p:scale>
        <p:origin x="144" y="1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tx2"/>
              </a:solidFill>
            </c:spPr>
            <c:extLst>
              <c:ext xmlns:c16="http://schemas.microsoft.com/office/drawing/2014/chart" uri="{C3380CC4-5D6E-409C-BE32-E72D297353CC}">
                <c16:uniqueId val="{00000001-7F9C-4FFF-A0BB-E899C3742B03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7F9C-4FFF-A0BB-E899C3742B03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F9C-4FFF-A0BB-E899C3742B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773A-4E7A-A536-6B2B396C1100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773A-4E7A-A536-6B2B396C1100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73A-4E7A-A536-6B2B396C11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tx2">
                  <a:lumMod val="75000"/>
                  <a:lumOff val="2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7F9C-4FFF-A0BB-E899C3742B03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7F9C-4FFF-A0BB-E899C3742B03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F9C-4FFF-A0BB-E899C3742B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773A-4E7A-A536-6B2B396C1100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773A-4E7A-A536-6B2B396C1100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73A-4E7A-A536-6B2B396C11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320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1687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4CA8DFD-67FD-4EB0-8755-B95A79BB9428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0" name="Rectangle: Folded Corner 9">
              <a:extLst>
                <a:ext uri="{FF2B5EF4-FFF2-40B4-BE49-F238E27FC236}">
                  <a16:creationId xmlns:a16="http://schemas.microsoft.com/office/drawing/2014/main" id="{18A6B275-8500-45BE-93DC-6F1378A2D890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solidFill>
              <a:srgbClr val="FFCC4C"/>
            </a:solidFill>
            <a:ln w="12700" cap="flat" cmpd="sng" algn="ctr">
              <a:noFill/>
              <a:prstDash val="solid"/>
              <a:miter lim="800000"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rIns="0"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To insert your own icons*: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Insert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&gt;&gt; </a:t>
              </a: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Icons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(*Only available to Microsoft 365 subscribers)</a:t>
              </a:r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0CA01D08-6FF0-4604-933C-A91BB7EEE7D7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3577227B-CD05-4B79-87EE-F40D427193C3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0" name="Rectangle: Folded Corner 9">
              <a:extLst>
                <a:ext uri="{FF2B5EF4-FFF2-40B4-BE49-F238E27FC236}">
                  <a16:creationId xmlns:a16="http://schemas.microsoft.com/office/drawing/2014/main" id="{FDA3B633-4986-42A7-B0DA-830DC128DDA2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solidFill>
              <a:srgbClr val="FFCC4C"/>
            </a:solidFill>
            <a:ln w="12700" cap="flat" cmpd="sng" algn="ctr">
              <a:noFill/>
              <a:prstDash val="solid"/>
              <a:miter lim="800000"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rIns="0"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To insert your own icons*: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Insert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&gt;&gt; </a:t>
              </a: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Icons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(*Only available to Microsoft 365 subscribers)</a:t>
              </a:r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0C022D1C-6505-4125-B6A0-DAED7C7B425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10CD755-7B5F-4811-82BE-2C9934EDC55A}"/>
              </a:ext>
            </a:extLst>
          </p:cNvPr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F61FEEDA-6942-4B6E-9630-B4824A6501D9}"/>
              </a:ext>
            </a:extLst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DB7BCEA-E5F9-4750-AF31-55D6017FCB01}"/>
              </a:ext>
            </a:extLst>
          </p:cNvPr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52AA9D2-B2D3-4807-A4D7-43F1A7D8A80D}"/>
              </a:ext>
            </a:extLst>
          </p:cNvPr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A738D23-EAA4-4860-979E-3B6C0035AA2F}"/>
                </a:ext>
              </a:extLst>
            </p:cNvPr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6" name="Freeform 290">
              <a:extLst>
                <a:ext uri="{FF2B5EF4-FFF2-40B4-BE49-F238E27FC236}">
                  <a16:creationId xmlns:a16="http://schemas.microsoft.com/office/drawing/2014/main" id="{6270D2B9-35E6-4D2B-922D-F6613FAC0480}"/>
                </a:ext>
              </a:extLst>
            </p:cNvPr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2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chart" Target="../charts/chart1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chart" Target="../charts/chart2.xml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chart" Target="../charts/chart3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10" Type="http://schemas.openxmlformats.org/officeDocument/2006/relationships/image" Target="../media/image8.svg"/><Relationship Id="rId4" Type="http://schemas.openxmlformats.org/officeDocument/2006/relationships/chart" Target="../charts/chart4.xml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Group 98">
            <a:extLst>
              <a:ext uri="{FF2B5EF4-FFF2-40B4-BE49-F238E27FC236}">
                <a16:creationId xmlns:a16="http://schemas.microsoft.com/office/drawing/2014/main" id="{0F163B4B-F4A4-9A42-84A0-B330F736A1A3}"/>
              </a:ext>
            </a:extLst>
          </p:cNvPr>
          <p:cNvGrpSpPr/>
          <p:nvPr/>
        </p:nvGrpSpPr>
        <p:grpSpPr>
          <a:xfrm>
            <a:off x="4917955" y="1153252"/>
            <a:ext cx="6532098" cy="4189411"/>
            <a:chOff x="4917955" y="1153252"/>
            <a:chExt cx="6532098" cy="4189411"/>
          </a:xfrm>
          <a:solidFill>
            <a:schemeClr val="bg1">
              <a:lumMod val="85000"/>
            </a:schemeClr>
          </a:solidFill>
        </p:grpSpPr>
        <p:sp>
          <p:nvSpPr>
            <p:cNvPr id="101" name="Shape">
              <a:extLst>
                <a:ext uri="{FF2B5EF4-FFF2-40B4-BE49-F238E27FC236}">
                  <a16:creationId xmlns:a16="http://schemas.microsoft.com/office/drawing/2014/main" id="{D9AC4FB0-31D0-4345-BAF3-CC61556091A9}"/>
                </a:ext>
              </a:extLst>
            </p:cNvPr>
            <p:cNvSpPr/>
            <p:nvPr/>
          </p:nvSpPr>
          <p:spPr>
            <a:xfrm>
              <a:off x="7453196" y="1549423"/>
              <a:ext cx="1015095" cy="100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8" h="21513" extrusionOk="0">
                  <a:moveTo>
                    <a:pt x="1" y="3451"/>
                  </a:moveTo>
                  <a:cubicBezTo>
                    <a:pt x="4" y="3457"/>
                    <a:pt x="10" y="3461"/>
                    <a:pt x="13" y="3470"/>
                  </a:cubicBezTo>
                  <a:cubicBezTo>
                    <a:pt x="64" y="3488"/>
                    <a:pt x="97" y="3512"/>
                    <a:pt x="121" y="3530"/>
                  </a:cubicBezTo>
                  <a:cubicBezTo>
                    <a:pt x="139" y="3542"/>
                    <a:pt x="142" y="3545"/>
                    <a:pt x="152" y="3548"/>
                  </a:cubicBezTo>
                  <a:lnTo>
                    <a:pt x="239" y="3576"/>
                  </a:lnTo>
                  <a:lnTo>
                    <a:pt x="248" y="3630"/>
                  </a:lnTo>
                  <a:cubicBezTo>
                    <a:pt x="290" y="3636"/>
                    <a:pt x="389" y="3630"/>
                    <a:pt x="621" y="3569"/>
                  </a:cubicBezTo>
                  <a:lnTo>
                    <a:pt x="672" y="3557"/>
                  </a:lnTo>
                  <a:cubicBezTo>
                    <a:pt x="720" y="3545"/>
                    <a:pt x="766" y="3548"/>
                    <a:pt x="799" y="3548"/>
                  </a:cubicBezTo>
                  <a:cubicBezTo>
                    <a:pt x="814" y="3548"/>
                    <a:pt x="832" y="3551"/>
                    <a:pt x="847" y="3548"/>
                  </a:cubicBezTo>
                  <a:cubicBezTo>
                    <a:pt x="859" y="3545"/>
                    <a:pt x="874" y="3539"/>
                    <a:pt x="892" y="3533"/>
                  </a:cubicBezTo>
                  <a:cubicBezTo>
                    <a:pt x="922" y="3521"/>
                    <a:pt x="958" y="3509"/>
                    <a:pt x="1003" y="3500"/>
                  </a:cubicBezTo>
                  <a:cubicBezTo>
                    <a:pt x="1121" y="3485"/>
                    <a:pt x="1301" y="3485"/>
                    <a:pt x="1449" y="3542"/>
                  </a:cubicBezTo>
                  <a:lnTo>
                    <a:pt x="1500" y="3560"/>
                  </a:lnTo>
                  <a:cubicBezTo>
                    <a:pt x="1726" y="3642"/>
                    <a:pt x="2102" y="3781"/>
                    <a:pt x="2102" y="4139"/>
                  </a:cubicBezTo>
                  <a:cubicBezTo>
                    <a:pt x="2102" y="4260"/>
                    <a:pt x="2090" y="4347"/>
                    <a:pt x="2063" y="4450"/>
                  </a:cubicBezTo>
                  <a:cubicBezTo>
                    <a:pt x="2048" y="4508"/>
                    <a:pt x="2045" y="4605"/>
                    <a:pt x="2054" y="4659"/>
                  </a:cubicBezTo>
                  <a:cubicBezTo>
                    <a:pt x="2060" y="4695"/>
                    <a:pt x="2114" y="4735"/>
                    <a:pt x="2168" y="4777"/>
                  </a:cubicBezTo>
                  <a:lnTo>
                    <a:pt x="2211" y="4811"/>
                  </a:lnTo>
                  <a:cubicBezTo>
                    <a:pt x="2229" y="4826"/>
                    <a:pt x="2253" y="4847"/>
                    <a:pt x="2277" y="4868"/>
                  </a:cubicBezTo>
                  <a:cubicBezTo>
                    <a:pt x="2310" y="4898"/>
                    <a:pt x="2379" y="4962"/>
                    <a:pt x="2409" y="4968"/>
                  </a:cubicBezTo>
                  <a:cubicBezTo>
                    <a:pt x="2445" y="4944"/>
                    <a:pt x="2506" y="4871"/>
                    <a:pt x="2566" y="4795"/>
                  </a:cubicBezTo>
                  <a:cubicBezTo>
                    <a:pt x="2626" y="4723"/>
                    <a:pt x="2686" y="4647"/>
                    <a:pt x="2768" y="4587"/>
                  </a:cubicBezTo>
                  <a:cubicBezTo>
                    <a:pt x="2816" y="4550"/>
                    <a:pt x="2864" y="4520"/>
                    <a:pt x="2912" y="4487"/>
                  </a:cubicBezTo>
                  <a:cubicBezTo>
                    <a:pt x="3020" y="4414"/>
                    <a:pt x="3123" y="4344"/>
                    <a:pt x="3210" y="4247"/>
                  </a:cubicBezTo>
                  <a:cubicBezTo>
                    <a:pt x="3258" y="4196"/>
                    <a:pt x="3258" y="4193"/>
                    <a:pt x="3261" y="4126"/>
                  </a:cubicBezTo>
                  <a:cubicBezTo>
                    <a:pt x="3264" y="4099"/>
                    <a:pt x="3264" y="4069"/>
                    <a:pt x="3270" y="4036"/>
                  </a:cubicBezTo>
                  <a:cubicBezTo>
                    <a:pt x="3282" y="3936"/>
                    <a:pt x="3385" y="3709"/>
                    <a:pt x="3529" y="3648"/>
                  </a:cubicBezTo>
                  <a:cubicBezTo>
                    <a:pt x="3662" y="3594"/>
                    <a:pt x="3845" y="3630"/>
                    <a:pt x="3945" y="3697"/>
                  </a:cubicBezTo>
                  <a:cubicBezTo>
                    <a:pt x="3975" y="3718"/>
                    <a:pt x="3993" y="3739"/>
                    <a:pt x="4008" y="3754"/>
                  </a:cubicBezTo>
                  <a:cubicBezTo>
                    <a:pt x="4008" y="3757"/>
                    <a:pt x="4032" y="3754"/>
                    <a:pt x="4050" y="3754"/>
                  </a:cubicBezTo>
                  <a:cubicBezTo>
                    <a:pt x="4071" y="3754"/>
                    <a:pt x="4095" y="3751"/>
                    <a:pt x="4119" y="3754"/>
                  </a:cubicBezTo>
                  <a:cubicBezTo>
                    <a:pt x="4201" y="3757"/>
                    <a:pt x="4288" y="3772"/>
                    <a:pt x="4369" y="3787"/>
                  </a:cubicBezTo>
                  <a:cubicBezTo>
                    <a:pt x="4402" y="3793"/>
                    <a:pt x="4438" y="3800"/>
                    <a:pt x="4472" y="3806"/>
                  </a:cubicBezTo>
                  <a:lnTo>
                    <a:pt x="4517" y="3812"/>
                  </a:lnTo>
                  <a:cubicBezTo>
                    <a:pt x="4583" y="3821"/>
                    <a:pt x="4661" y="3830"/>
                    <a:pt x="4724" y="3857"/>
                  </a:cubicBezTo>
                  <a:cubicBezTo>
                    <a:pt x="4923" y="3948"/>
                    <a:pt x="4866" y="4136"/>
                    <a:pt x="4848" y="4199"/>
                  </a:cubicBezTo>
                  <a:cubicBezTo>
                    <a:pt x="4842" y="4220"/>
                    <a:pt x="4836" y="4241"/>
                    <a:pt x="4836" y="4254"/>
                  </a:cubicBezTo>
                  <a:cubicBezTo>
                    <a:pt x="4830" y="4363"/>
                    <a:pt x="4881" y="4420"/>
                    <a:pt x="4983" y="4529"/>
                  </a:cubicBezTo>
                  <a:cubicBezTo>
                    <a:pt x="5025" y="4574"/>
                    <a:pt x="5071" y="4620"/>
                    <a:pt x="5110" y="4671"/>
                  </a:cubicBezTo>
                  <a:lnTo>
                    <a:pt x="5143" y="4714"/>
                  </a:lnTo>
                  <a:cubicBezTo>
                    <a:pt x="5212" y="4804"/>
                    <a:pt x="5293" y="4907"/>
                    <a:pt x="5329" y="5041"/>
                  </a:cubicBezTo>
                  <a:cubicBezTo>
                    <a:pt x="5342" y="5083"/>
                    <a:pt x="5339" y="5119"/>
                    <a:pt x="5339" y="5146"/>
                  </a:cubicBezTo>
                  <a:cubicBezTo>
                    <a:pt x="5339" y="5162"/>
                    <a:pt x="5354" y="5192"/>
                    <a:pt x="5438" y="5286"/>
                  </a:cubicBezTo>
                  <a:cubicBezTo>
                    <a:pt x="5522" y="5380"/>
                    <a:pt x="5640" y="5461"/>
                    <a:pt x="5793" y="5537"/>
                  </a:cubicBezTo>
                  <a:cubicBezTo>
                    <a:pt x="5829" y="5555"/>
                    <a:pt x="5862" y="5573"/>
                    <a:pt x="5895" y="5594"/>
                  </a:cubicBezTo>
                  <a:cubicBezTo>
                    <a:pt x="5950" y="5628"/>
                    <a:pt x="5995" y="5655"/>
                    <a:pt x="6037" y="5658"/>
                  </a:cubicBezTo>
                  <a:cubicBezTo>
                    <a:pt x="6097" y="5661"/>
                    <a:pt x="6154" y="5670"/>
                    <a:pt x="6212" y="5679"/>
                  </a:cubicBezTo>
                  <a:cubicBezTo>
                    <a:pt x="6269" y="5688"/>
                    <a:pt x="6314" y="5694"/>
                    <a:pt x="6395" y="5697"/>
                  </a:cubicBezTo>
                  <a:cubicBezTo>
                    <a:pt x="6404" y="5697"/>
                    <a:pt x="6419" y="5694"/>
                    <a:pt x="6434" y="5694"/>
                  </a:cubicBezTo>
                  <a:cubicBezTo>
                    <a:pt x="6519" y="5685"/>
                    <a:pt x="6624" y="5673"/>
                    <a:pt x="6702" y="5731"/>
                  </a:cubicBezTo>
                  <a:cubicBezTo>
                    <a:pt x="6805" y="5806"/>
                    <a:pt x="6811" y="5949"/>
                    <a:pt x="6814" y="6045"/>
                  </a:cubicBezTo>
                  <a:cubicBezTo>
                    <a:pt x="6817" y="6127"/>
                    <a:pt x="6835" y="6176"/>
                    <a:pt x="6856" y="6239"/>
                  </a:cubicBezTo>
                  <a:lnTo>
                    <a:pt x="6880" y="6315"/>
                  </a:lnTo>
                  <a:cubicBezTo>
                    <a:pt x="6895" y="6360"/>
                    <a:pt x="6904" y="6406"/>
                    <a:pt x="6916" y="6451"/>
                  </a:cubicBezTo>
                  <a:cubicBezTo>
                    <a:pt x="6925" y="6496"/>
                    <a:pt x="6937" y="6539"/>
                    <a:pt x="6952" y="6584"/>
                  </a:cubicBezTo>
                  <a:cubicBezTo>
                    <a:pt x="6964" y="6615"/>
                    <a:pt x="6982" y="6645"/>
                    <a:pt x="7003" y="6672"/>
                  </a:cubicBezTo>
                  <a:cubicBezTo>
                    <a:pt x="7018" y="6672"/>
                    <a:pt x="7030" y="6672"/>
                    <a:pt x="7045" y="6672"/>
                  </a:cubicBezTo>
                  <a:cubicBezTo>
                    <a:pt x="7136" y="6669"/>
                    <a:pt x="7226" y="6666"/>
                    <a:pt x="7313" y="6675"/>
                  </a:cubicBezTo>
                  <a:cubicBezTo>
                    <a:pt x="7533" y="6699"/>
                    <a:pt x="7584" y="6784"/>
                    <a:pt x="7608" y="6957"/>
                  </a:cubicBezTo>
                  <a:cubicBezTo>
                    <a:pt x="7633" y="7114"/>
                    <a:pt x="7654" y="7220"/>
                    <a:pt x="7681" y="7296"/>
                  </a:cubicBezTo>
                  <a:cubicBezTo>
                    <a:pt x="7720" y="7408"/>
                    <a:pt x="7744" y="7501"/>
                    <a:pt x="7741" y="7632"/>
                  </a:cubicBezTo>
                  <a:cubicBezTo>
                    <a:pt x="7741" y="7650"/>
                    <a:pt x="7738" y="7680"/>
                    <a:pt x="7735" y="7713"/>
                  </a:cubicBezTo>
                  <a:cubicBezTo>
                    <a:pt x="7732" y="7741"/>
                    <a:pt x="7726" y="7795"/>
                    <a:pt x="7726" y="7831"/>
                  </a:cubicBezTo>
                  <a:cubicBezTo>
                    <a:pt x="7744" y="7840"/>
                    <a:pt x="7777" y="7850"/>
                    <a:pt x="7798" y="7856"/>
                  </a:cubicBezTo>
                  <a:cubicBezTo>
                    <a:pt x="7894" y="7886"/>
                    <a:pt x="8042" y="7928"/>
                    <a:pt x="8102" y="8083"/>
                  </a:cubicBezTo>
                  <a:cubicBezTo>
                    <a:pt x="8135" y="8170"/>
                    <a:pt x="8129" y="8270"/>
                    <a:pt x="8123" y="8361"/>
                  </a:cubicBezTo>
                  <a:cubicBezTo>
                    <a:pt x="8120" y="8388"/>
                    <a:pt x="8120" y="8413"/>
                    <a:pt x="8120" y="8434"/>
                  </a:cubicBezTo>
                  <a:lnTo>
                    <a:pt x="8120" y="8688"/>
                  </a:lnTo>
                  <a:cubicBezTo>
                    <a:pt x="8120" y="8709"/>
                    <a:pt x="8117" y="8736"/>
                    <a:pt x="8117" y="8767"/>
                  </a:cubicBezTo>
                  <a:cubicBezTo>
                    <a:pt x="8117" y="8785"/>
                    <a:pt x="8114" y="8809"/>
                    <a:pt x="8114" y="8830"/>
                  </a:cubicBezTo>
                  <a:cubicBezTo>
                    <a:pt x="8156" y="8830"/>
                    <a:pt x="8195" y="8833"/>
                    <a:pt x="8235" y="8848"/>
                  </a:cubicBezTo>
                  <a:cubicBezTo>
                    <a:pt x="8277" y="8864"/>
                    <a:pt x="8310" y="8885"/>
                    <a:pt x="8337" y="8903"/>
                  </a:cubicBezTo>
                  <a:cubicBezTo>
                    <a:pt x="8361" y="8918"/>
                    <a:pt x="8376" y="8927"/>
                    <a:pt x="8391" y="8933"/>
                  </a:cubicBezTo>
                  <a:cubicBezTo>
                    <a:pt x="8415" y="8939"/>
                    <a:pt x="8442" y="8951"/>
                    <a:pt x="8466" y="8960"/>
                  </a:cubicBezTo>
                  <a:lnTo>
                    <a:pt x="8512" y="8976"/>
                  </a:lnTo>
                  <a:cubicBezTo>
                    <a:pt x="8581" y="9000"/>
                    <a:pt x="8659" y="9027"/>
                    <a:pt x="8734" y="9075"/>
                  </a:cubicBezTo>
                  <a:cubicBezTo>
                    <a:pt x="8933" y="9203"/>
                    <a:pt x="8945" y="9360"/>
                    <a:pt x="8954" y="9484"/>
                  </a:cubicBezTo>
                  <a:cubicBezTo>
                    <a:pt x="8957" y="9520"/>
                    <a:pt x="8960" y="9557"/>
                    <a:pt x="8966" y="9599"/>
                  </a:cubicBezTo>
                  <a:lnTo>
                    <a:pt x="8978" y="9654"/>
                  </a:lnTo>
                  <a:cubicBezTo>
                    <a:pt x="8990" y="9705"/>
                    <a:pt x="9002" y="9756"/>
                    <a:pt x="9002" y="9829"/>
                  </a:cubicBezTo>
                  <a:cubicBezTo>
                    <a:pt x="9002" y="9847"/>
                    <a:pt x="9002" y="9868"/>
                    <a:pt x="8999" y="9890"/>
                  </a:cubicBezTo>
                  <a:cubicBezTo>
                    <a:pt x="8999" y="9902"/>
                    <a:pt x="8996" y="9917"/>
                    <a:pt x="8996" y="9929"/>
                  </a:cubicBezTo>
                  <a:cubicBezTo>
                    <a:pt x="9002" y="9932"/>
                    <a:pt x="9047" y="9968"/>
                    <a:pt x="9068" y="9987"/>
                  </a:cubicBezTo>
                  <a:cubicBezTo>
                    <a:pt x="9111" y="10023"/>
                    <a:pt x="9147" y="10044"/>
                    <a:pt x="9183" y="10068"/>
                  </a:cubicBezTo>
                  <a:cubicBezTo>
                    <a:pt x="9339" y="10171"/>
                    <a:pt x="9574" y="10332"/>
                    <a:pt x="9505" y="10625"/>
                  </a:cubicBezTo>
                  <a:cubicBezTo>
                    <a:pt x="9493" y="10686"/>
                    <a:pt x="9463" y="10737"/>
                    <a:pt x="9436" y="10786"/>
                  </a:cubicBezTo>
                  <a:cubicBezTo>
                    <a:pt x="9424" y="10810"/>
                    <a:pt x="9409" y="10831"/>
                    <a:pt x="9403" y="10855"/>
                  </a:cubicBezTo>
                  <a:cubicBezTo>
                    <a:pt x="9351" y="10982"/>
                    <a:pt x="9306" y="11040"/>
                    <a:pt x="9237" y="11128"/>
                  </a:cubicBezTo>
                  <a:cubicBezTo>
                    <a:pt x="9168" y="11215"/>
                    <a:pt x="9132" y="11306"/>
                    <a:pt x="9096" y="11403"/>
                  </a:cubicBezTo>
                  <a:cubicBezTo>
                    <a:pt x="9078" y="11448"/>
                    <a:pt x="9062" y="11494"/>
                    <a:pt x="9044" y="11536"/>
                  </a:cubicBezTo>
                  <a:cubicBezTo>
                    <a:pt x="8990" y="11663"/>
                    <a:pt x="8924" y="11778"/>
                    <a:pt x="8858" y="11893"/>
                  </a:cubicBezTo>
                  <a:cubicBezTo>
                    <a:pt x="8819" y="11963"/>
                    <a:pt x="8779" y="12033"/>
                    <a:pt x="8743" y="12102"/>
                  </a:cubicBezTo>
                  <a:cubicBezTo>
                    <a:pt x="8716" y="12157"/>
                    <a:pt x="8683" y="12242"/>
                    <a:pt x="8659" y="12320"/>
                  </a:cubicBezTo>
                  <a:cubicBezTo>
                    <a:pt x="8653" y="12335"/>
                    <a:pt x="8653" y="12347"/>
                    <a:pt x="8650" y="12360"/>
                  </a:cubicBezTo>
                  <a:cubicBezTo>
                    <a:pt x="8644" y="12390"/>
                    <a:pt x="8635" y="12423"/>
                    <a:pt x="8614" y="12478"/>
                  </a:cubicBezTo>
                  <a:lnTo>
                    <a:pt x="8584" y="12544"/>
                  </a:lnTo>
                  <a:cubicBezTo>
                    <a:pt x="8569" y="12575"/>
                    <a:pt x="8554" y="12605"/>
                    <a:pt x="8542" y="12635"/>
                  </a:cubicBezTo>
                  <a:cubicBezTo>
                    <a:pt x="8472" y="12792"/>
                    <a:pt x="8349" y="12926"/>
                    <a:pt x="8180" y="13013"/>
                  </a:cubicBezTo>
                  <a:cubicBezTo>
                    <a:pt x="8024" y="13098"/>
                    <a:pt x="7735" y="13080"/>
                    <a:pt x="7629" y="13062"/>
                  </a:cubicBezTo>
                  <a:cubicBezTo>
                    <a:pt x="7551" y="13047"/>
                    <a:pt x="7482" y="13019"/>
                    <a:pt x="7416" y="12995"/>
                  </a:cubicBezTo>
                  <a:cubicBezTo>
                    <a:pt x="7331" y="12962"/>
                    <a:pt x="7259" y="12935"/>
                    <a:pt x="7181" y="12938"/>
                  </a:cubicBezTo>
                  <a:cubicBezTo>
                    <a:pt x="7109" y="12941"/>
                    <a:pt x="7048" y="12923"/>
                    <a:pt x="7003" y="12910"/>
                  </a:cubicBezTo>
                  <a:cubicBezTo>
                    <a:pt x="6976" y="12904"/>
                    <a:pt x="6949" y="12895"/>
                    <a:pt x="6919" y="12892"/>
                  </a:cubicBezTo>
                  <a:cubicBezTo>
                    <a:pt x="6868" y="12889"/>
                    <a:pt x="6820" y="12892"/>
                    <a:pt x="6768" y="12892"/>
                  </a:cubicBezTo>
                  <a:lnTo>
                    <a:pt x="6476" y="12895"/>
                  </a:lnTo>
                  <a:cubicBezTo>
                    <a:pt x="6344" y="12895"/>
                    <a:pt x="6209" y="12895"/>
                    <a:pt x="6076" y="12895"/>
                  </a:cubicBezTo>
                  <a:cubicBezTo>
                    <a:pt x="5989" y="12892"/>
                    <a:pt x="5965" y="12895"/>
                    <a:pt x="5938" y="12907"/>
                  </a:cubicBezTo>
                  <a:cubicBezTo>
                    <a:pt x="5886" y="12935"/>
                    <a:pt x="5811" y="13019"/>
                    <a:pt x="5778" y="13056"/>
                  </a:cubicBezTo>
                  <a:cubicBezTo>
                    <a:pt x="5769" y="13068"/>
                    <a:pt x="5760" y="13080"/>
                    <a:pt x="5754" y="13089"/>
                  </a:cubicBezTo>
                  <a:cubicBezTo>
                    <a:pt x="5730" y="13122"/>
                    <a:pt x="5697" y="13174"/>
                    <a:pt x="5636" y="13207"/>
                  </a:cubicBezTo>
                  <a:cubicBezTo>
                    <a:pt x="5603" y="13292"/>
                    <a:pt x="5546" y="13355"/>
                    <a:pt x="5498" y="13404"/>
                  </a:cubicBezTo>
                  <a:cubicBezTo>
                    <a:pt x="5480" y="13425"/>
                    <a:pt x="5459" y="13443"/>
                    <a:pt x="5444" y="13464"/>
                  </a:cubicBezTo>
                  <a:lnTo>
                    <a:pt x="5414" y="13504"/>
                  </a:lnTo>
                  <a:cubicBezTo>
                    <a:pt x="5378" y="13555"/>
                    <a:pt x="5338" y="13613"/>
                    <a:pt x="5275" y="13670"/>
                  </a:cubicBezTo>
                  <a:cubicBezTo>
                    <a:pt x="5218" y="13719"/>
                    <a:pt x="5155" y="13761"/>
                    <a:pt x="5092" y="13803"/>
                  </a:cubicBezTo>
                  <a:cubicBezTo>
                    <a:pt x="4998" y="13864"/>
                    <a:pt x="4911" y="13921"/>
                    <a:pt x="4863" y="14000"/>
                  </a:cubicBezTo>
                  <a:cubicBezTo>
                    <a:pt x="4842" y="14033"/>
                    <a:pt x="4830" y="14076"/>
                    <a:pt x="4815" y="14115"/>
                  </a:cubicBezTo>
                  <a:cubicBezTo>
                    <a:pt x="4794" y="14176"/>
                    <a:pt x="4772" y="14236"/>
                    <a:pt x="4736" y="14294"/>
                  </a:cubicBezTo>
                  <a:cubicBezTo>
                    <a:pt x="4706" y="14339"/>
                    <a:pt x="4670" y="14382"/>
                    <a:pt x="4634" y="14427"/>
                  </a:cubicBezTo>
                  <a:cubicBezTo>
                    <a:pt x="4616" y="14448"/>
                    <a:pt x="4598" y="14469"/>
                    <a:pt x="4583" y="14491"/>
                  </a:cubicBezTo>
                  <a:cubicBezTo>
                    <a:pt x="4556" y="14527"/>
                    <a:pt x="4529" y="14554"/>
                    <a:pt x="4502" y="14584"/>
                  </a:cubicBezTo>
                  <a:cubicBezTo>
                    <a:pt x="4474" y="14615"/>
                    <a:pt x="4444" y="14645"/>
                    <a:pt x="4420" y="14681"/>
                  </a:cubicBezTo>
                  <a:cubicBezTo>
                    <a:pt x="4402" y="14708"/>
                    <a:pt x="4384" y="14733"/>
                    <a:pt x="4363" y="14757"/>
                  </a:cubicBezTo>
                  <a:cubicBezTo>
                    <a:pt x="4351" y="14772"/>
                    <a:pt x="4336" y="14787"/>
                    <a:pt x="4327" y="14805"/>
                  </a:cubicBezTo>
                  <a:cubicBezTo>
                    <a:pt x="4315" y="14824"/>
                    <a:pt x="4306" y="14845"/>
                    <a:pt x="4297" y="14866"/>
                  </a:cubicBezTo>
                  <a:cubicBezTo>
                    <a:pt x="4276" y="14911"/>
                    <a:pt x="4252" y="14963"/>
                    <a:pt x="4213" y="15011"/>
                  </a:cubicBezTo>
                  <a:cubicBezTo>
                    <a:pt x="4191" y="15035"/>
                    <a:pt x="4167" y="15060"/>
                    <a:pt x="4146" y="15078"/>
                  </a:cubicBezTo>
                  <a:cubicBezTo>
                    <a:pt x="4131" y="15090"/>
                    <a:pt x="4119" y="15102"/>
                    <a:pt x="4107" y="15114"/>
                  </a:cubicBezTo>
                  <a:lnTo>
                    <a:pt x="4089" y="15138"/>
                  </a:lnTo>
                  <a:cubicBezTo>
                    <a:pt x="4071" y="15166"/>
                    <a:pt x="4050" y="15193"/>
                    <a:pt x="4023" y="15220"/>
                  </a:cubicBezTo>
                  <a:cubicBezTo>
                    <a:pt x="3960" y="15281"/>
                    <a:pt x="3902" y="15335"/>
                    <a:pt x="3833" y="15390"/>
                  </a:cubicBezTo>
                  <a:cubicBezTo>
                    <a:pt x="3803" y="15414"/>
                    <a:pt x="3776" y="15441"/>
                    <a:pt x="3749" y="15468"/>
                  </a:cubicBezTo>
                  <a:cubicBezTo>
                    <a:pt x="3707" y="15511"/>
                    <a:pt x="3662" y="15559"/>
                    <a:pt x="3601" y="15598"/>
                  </a:cubicBezTo>
                  <a:cubicBezTo>
                    <a:pt x="3568" y="15620"/>
                    <a:pt x="3541" y="15632"/>
                    <a:pt x="3523" y="15638"/>
                  </a:cubicBezTo>
                  <a:cubicBezTo>
                    <a:pt x="3499" y="15656"/>
                    <a:pt x="3487" y="15674"/>
                    <a:pt x="3475" y="15695"/>
                  </a:cubicBezTo>
                  <a:lnTo>
                    <a:pt x="3466" y="15713"/>
                  </a:lnTo>
                  <a:cubicBezTo>
                    <a:pt x="3487" y="15850"/>
                    <a:pt x="3466" y="15980"/>
                    <a:pt x="3448" y="16095"/>
                  </a:cubicBezTo>
                  <a:cubicBezTo>
                    <a:pt x="3433" y="16186"/>
                    <a:pt x="3418" y="16270"/>
                    <a:pt x="3424" y="16352"/>
                  </a:cubicBezTo>
                  <a:cubicBezTo>
                    <a:pt x="3439" y="16570"/>
                    <a:pt x="3553" y="16785"/>
                    <a:pt x="3671" y="16991"/>
                  </a:cubicBezTo>
                  <a:cubicBezTo>
                    <a:pt x="3686" y="16988"/>
                    <a:pt x="3701" y="16985"/>
                    <a:pt x="3716" y="16982"/>
                  </a:cubicBezTo>
                  <a:cubicBezTo>
                    <a:pt x="3761" y="16973"/>
                    <a:pt x="3815" y="16967"/>
                    <a:pt x="3869" y="16964"/>
                  </a:cubicBezTo>
                  <a:cubicBezTo>
                    <a:pt x="3930" y="16957"/>
                    <a:pt x="3993" y="16954"/>
                    <a:pt x="4032" y="16939"/>
                  </a:cubicBezTo>
                  <a:cubicBezTo>
                    <a:pt x="4059" y="16909"/>
                    <a:pt x="4092" y="16879"/>
                    <a:pt x="4146" y="16861"/>
                  </a:cubicBezTo>
                  <a:cubicBezTo>
                    <a:pt x="4179" y="16849"/>
                    <a:pt x="4213" y="16845"/>
                    <a:pt x="4234" y="16845"/>
                  </a:cubicBezTo>
                  <a:cubicBezTo>
                    <a:pt x="4264" y="16833"/>
                    <a:pt x="4294" y="16812"/>
                    <a:pt x="4327" y="16791"/>
                  </a:cubicBezTo>
                  <a:cubicBezTo>
                    <a:pt x="4375" y="16758"/>
                    <a:pt x="4426" y="16721"/>
                    <a:pt x="4489" y="16694"/>
                  </a:cubicBezTo>
                  <a:cubicBezTo>
                    <a:pt x="4526" y="16679"/>
                    <a:pt x="4562" y="16667"/>
                    <a:pt x="4598" y="16652"/>
                  </a:cubicBezTo>
                  <a:cubicBezTo>
                    <a:pt x="4628" y="16640"/>
                    <a:pt x="4655" y="16631"/>
                    <a:pt x="4685" y="16618"/>
                  </a:cubicBezTo>
                  <a:cubicBezTo>
                    <a:pt x="4785" y="16579"/>
                    <a:pt x="4857" y="16543"/>
                    <a:pt x="4923" y="16503"/>
                  </a:cubicBezTo>
                  <a:cubicBezTo>
                    <a:pt x="4950" y="16488"/>
                    <a:pt x="4974" y="16464"/>
                    <a:pt x="5004" y="16434"/>
                  </a:cubicBezTo>
                  <a:cubicBezTo>
                    <a:pt x="5040" y="16397"/>
                    <a:pt x="5080" y="16364"/>
                    <a:pt x="5125" y="16334"/>
                  </a:cubicBezTo>
                  <a:cubicBezTo>
                    <a:pt x="5278" y="16234"/>
                    <a:pt x="5504" y="16222"/>
                    <a:pt x="5793" y="16301"/>
                  </a:cubicBezTo>
                  <a:cubicBezTo>
                    <a:pt x="5938" y="16340"/>
                    <a:pt x="6148" y="16434"/>
                    <a:pt x="6275" y="16549"/>
                  </a:cubicBezTo>
                  <a:cubicBezTo>
                    <a:pt x="6302" y="16573"/>
                    <a:pt x="6317" y="16594"/>
                    <a:pt x="6329" y="16612"/>
                  </a:cubicBezTo>
                  <a:cubicBezTo>
                    <a:pt x="6326" y="16603"/>
                    <a:pt x="6344" y="16600"/>
                    <a:pt x="6359" y="16600"/>
                  </a:cubicBezTo>
                  <a:cubicBezTo>
                    <a:pt x="6410" y="16597"/>
                    <a:pt x="6446" y="16585"/>
                    <a:pt x="6497" y="16564"/>
                  </a:cubicBezTo>
                  <a:lnTo>
                    <a:pt x="6531" y="16552"/>
                  </a:lnTo>
                  <a:cubicBezTo>
                    <a:pt x="6543" y="16549"/>
                    <a:pt x="6558" y="16543"/>
                    <a:pt x="6564" y="16540"/>
                  </a:cubicBezTo>
                  <a:cubicBezTo>
                    <a:pt x="6576" y="16522"/>
                    <a:pt x="6585" y="16497"/>
                    <a:pt x="6594" y="16467"/>
                  </a:cubicBezTo>
                  <a:cubicBezTo>
                    <a:pt x="6612" y="16413"/>
                    <a:pt x="6636" y="16346"/>
                    <a:pt x="6687" y="16286"/>
                  </a:cubicBezTo>
                  <a:cubicBezTo>
                    <a:pt x="6762" y="16198"/>
                    <a:pt x="6871" y="16146"/>
                    <a:pt x="6976" y="16104"/>
                  </a:cubicBezTo>
                  <a:cubicBezTo>
                    <a:pt x="7000" y="16095"/>
                    <a:pt x="7024" y="16086"/>
                    <a:pt x="7048" y="16080"/>
                  </a:cubicBezTo>
                  <a:cubicBezTo>
                    <a:pt x="7069" y="16074"/>
                    <a:pt x="7106" y="16065"/>
                    <a:pt x="7112" y="16055"/>
                  </a:cubicBezTo>
                  <a:cubicBezTo>
                    <a:pt x="7127" y="16037"/>
                    <a:pt x="7109" y="15965"/>
                    <a:pt x="7097" y="15910"/>
                  </a:cubicBezTo>
                  <a:cubicBezTo>
                    <a:pt x="7084" y="15856"/>
                    <a:pt x="7069" y="15804"/>
                    <a:pt x="7069" y="15756"/>
                  </a:cubicBezTo>
                  <a:lnTo>
                    <a:pt x="7066" y="15701"/>
                  </a:lnTo>
                  <a:cubicBezTo>
                    <a:pt x="7054" y="15544"/>
                    <a:pt x="7048" y="15405"/>
                    <a:pt x="7094" y="15299"/>
                  </a:cubicBezTo>
                  <a:cubicBezTo>
                    <a:pt x="7136" y="15202"/>
                    <a:pt x="7217" y="15166"/>
                    <a:pt x="7259" y="15147"/>
                  </a:cubicBezTo>
                  <a:cubicBezTo>
                    <a:pt x="7295" y="15126"/>
                    <a:pt x="7316" y="15096"/>
                    <a:pt x="7334" y="15072"/>
                  </a:cubicBezTo>
                  <a:cubicBezTo>
                    <a:pt x="7370" y="15017"/>
                    <a:pt x="7419" y="14951"/>
                    <a:pt x="7494" y="14917"/>
                  </a:cubicBezTo>
                  <a:cubicBezTo>
                    <a:pt x="7569" y="14884"/>
                    <a:pt x="7669" y="14890"/>
                    <a:pt x="7798" y="14902"/>
                  </a:cubicBezTo>
                  <a:cubicBezTo>
                    <a:pt x="7825" y="14905"/>
                    <a:pt x="7849" y="14908"/>
                    <a:pt x="7864" y="14908"/>
                  </a:cubicBezTo>
                  <a:lnTo>
                    <a:pt x="8147" y="14908"/>
                  </a:lnTo>
                  <a:cubicBezTo>
                    <a:pt x="8298" y="14905"/>
                    <a:pt x="8472" y="14905"/>
                    <a:pt x="8629" y="14972"/>
                  </a:cubicBezTo>
                  <a:cubicBezTo>
                    <a:pt x="8743" y="15020"/>
                    <a:pt x="8822" y="15117"/>
                    <a:pt x="8888" y="15196"/>
                  </a:cubicBezTo>
                  <a:cubicBezTo>
                    <a:pt x="9023" y="15362"/>
                    <a:pt x="9020" y="15511"/>
                    <a:pt x="9014" y="15641"/>
                  </a:cubicBezTo>
                  <a:lnTo>
                    <a:pt x="9011" y="15792"/>
                  </a:lnTo>
                  <a:cubicBezTo>
                    <a:pt x="9011" y="15940"/>
                    <a:pt x="9008" y="16046"/>
                    <a:pt x="9062" y="16164"/>
                  </a:cubicBezTo>
                  <a:cubicBezTo>
                    <a:pt x="9074" y="16195"/>
                    <a:pt x="9086" y="16228"/>
                    <a:pt x="9098" y="16261"/>
                  </a:cubicBezTo>
                  <a:cubicBezTo>
                    <a:pt x="9123" y="16328"/>
                    <a:pt x="9156" y="16422"/>
                    <a:pt x="9195" y="16434"/>
                  </a:cubicBezTo>
                  <a:cubicBezTo>
                    <a:pt x="9207" y="16437"/>
                    <a:pt x="9240" y="16434"/>
                    <a:pt x="9261" y="16431"/>
                  </a:cubicBezTo>
                  <a:cubicBezTo>
                    <a:pt x="9282" y="16428"/>
                    <a:pt x="9303" y="16428"/>
                    <a:pt x="9321" y="16428"/>
                  </a:cubicBezTo>
                  <a:cubicBezTo>
                    <a:pt x="9403" y="16425"/>
                    <a:pt x="9484" y="16428"/>
                    <a:pt x="9565" y="16428"/>
                  </a:cubicBezTo>
                  <a:cubicBezTo>
                    <a:pt x="9640" y="16428"/>
                    <a:pt x="9685" y="16419"/>
                    <a:pt x="9740" y="16407"/>
                  </a:cubicBezTo>
                  <a:cubicBezTo>
                    <a:pt x="9794" y="16394"/>
                    <a:pt x="9845" y="16385"/>
                    <a:pt x="9902" y="16382"/>
                  </a:cubicBezTo>
                  <a:cubicBezTo>
                    <a:pt x="9947" y="16379"/>
                    <a:pt x="9990" y="16379"/>
                    <a:pt x="10032" y="16379"/>
                  </a:cubicBezTo>
                  <a:cubicBezTo>
                    <a:pt x="10095" y="16379"/>
                    <a:pt x="10155" y="16376"/>
                    <a:pt x="10221" y="16367"/>
                  </a:cubicBezTo>
                  <a:cubicBezTo>
                    <a:pt x="10236" y="16364"/>
                    <a:pt x="10257" y="16364"/>
                    <a:pt x="10282" y="16361"/>
                  </a:cubicBezTo>
                  <a:cubicBezTo>
                    <a:pt x="10254" y="16304"/>
                    <a:pt x="10236" y="16228"/>
                    <a:pt x="10267" y="16131"/>
                  </a:cubicBezTo>
                  <a:cubicBezTo>
                    <a:pt x="10282" y="16077"/>
                    <a:pt x="10309" y="15998"/>
                    <a:pt x="10417" y="15974"/>
                  </a:cubicBezTo>
                  <a:lnTo>
                    <a:pt x="10534" y="15916"/>
                  </a:lnTo>
                  <a:cubicBezTo>
                    <a:pt x="10664" y="15850"/>
                    <a:pt x="10772" y="15825"/>
                    <a:pt x="10896" y="15801"/>
                  </a:cubicBezTo>
                  <a:lnTo>
                    <a:pt x="10932" y="15795"/>
                  </a:lnTo>
                  <a:cubicBezTo>
                    <a:pt x="10956" y="15789"/>
                    <a:pt x="10980" y="15777"/>
                    <a:pt x="11010" y="15762"/>
                  </a:cubicBezTo>
                  <a:cubicBezTo>
                    <a:pt x="11049" y="15744"/>
                    <a:pt x="11088" y="15723"/>
                    <a:pt x="11134" y="15710"/>
                  </a:cubicBezTo>
                  <a:cubicBezTo>
                    <a:pt x="11176" y="15698"/>
                    <a:pt x="11215" y="15701"/>
                    <a:pt x="11242" y="15701"/>
                  </a:cubicBezTo>
                  <a:lnTo>
                    <a:pt x="11284" y="15695"/>
                  </a:lnTo>
                  <a:cubicBezTo>
                    <a:pt x="11368" y="15674"/>
                    <a:pt x="11453" y="15650"/>
                    <a:pt x="11567" y="15665"/>
                  </a:cubicBezTo>
                  <a:cubicBezTo>
                    <a:pt x="11681" y="15677"/>
                    <a:pt x="11733" y="15729"/>
                    <a:pt x="11781" y="15783"/>
                  </a:cubicBezTo>
                  <a:cubicBezTo>
                    <a:pt x="11790" y="15795"/>
                    <a:pt x="11799" y="15807"/>
                    <a:pt x="11817" y="15819"/>
                  </a:cubicBezTo>
                  <a:cubicBezTo>
                    <a:pt x="11874" y="15862"/>
                    <a:pt x="11910" y="15889"/>
                    <a:pt x="11943" y="15953"/>
                  </a:cubicBezTo>
                  <a:cubicBezTo>
                    <a:pt x="11955" y="15974"/>
                    <a:pt x="11964" y="15995"/>
                    <a:pt x="11973" y="16019"/>
                  </a:cubicBezTo>
                  <a:cubicBezTo>
                    <a:pt x="11979" y="16031"/>
                    <a:pt x="11985" y="16049"/>
                    <a:pt x="11988" y="16052"/>
                  </a:cubicBezTo>
                  <a:cubicBezTo>
                    <a:pt x="12001" y="16065"/>
                    <a:pt x="12025" y="16083"/>
                    <a:pt x="12049" y="16101"/>
                  </a:cubicBezTo>
                  <a:cubicBezTo>
                    <a:pt x="12079" y="16119"/>
                    <a:pt x="12106" y="16140"/>
                    <a:pt x="12130" y="16161"/>
                  </a:cubicBezTo>
                  <a:cubicBezTo>
                    <a:pt x="12136" y="16167"/>
                    <a:pt x="12142" y="16174"/>
                    <a:pt x="12148" y="16177"/>
                  </a:cubicBezTo>
                  <a:cubicBezTo>
                    <a:pt x="12196" y="16174"/>
                    <a:pt x="12265" y="16158"/>
                    <a:pt x="12320" y="16143"/>
                  </a:cubicBezTo>
                  <a:lnTo>
                    <a:pt x="12350" y="16137"/>
                  </a:lnTo>
                  <a:cubicBezTo>
                    <a:pt x="12368" y="16122"/>
                    <a:pt x="12398" y="16101"/>
                    <a:pt x="12434" y="16092"/>
                  </a:cubicBezTo>
                  <a:cubicBezTo>
                    <a:pt x="12482" y="16080"/>
                    <a:pt x="12524" y="16086"/>
                    <a:pt x="12557" y="16092"/>
                  </a:cubicBezTo>
                  <a:cubicBezTo>
                    <a:pt x="12702" y="16074"/>
                    <a:pt x="12871" y="15992"/>
                    <a:pt x="13009" y="15880"/>
                  </a:cubicBezTo>
                  <a:cubicBezTo>
                    <a:pt x="13021" y="15871"/>
                    <a:pt x="13033" y="15859"/>
                    <a:pt x="13045" y="15847"/>
                  </a:cubicBezTo>
                  <a:cubicBezTo>
                    <a:pt x="13111" y="15783"/>
                    <a:pt x="13238" y="15662"/>
                    <a:pt x="13403" y="15726"/>
                  </a:cubicBezTo>
                  <a:cubicBezTo>
                    <a:pt x="13491" y="15759"/>
                    <a:pt x="13536" y="15831"/>
                    <a:pt x="13566" y="15880"/>
                  </a:cubicBezTo>
                  <a:cubicBezTo>
                    <a:pt x="13575" y="15895"/>
                    <a:pt x="13587" y="15916"/>
                    <a:pt x="13593" y="15919"/>
                  </a:cubicBezTo>
                  <a:cubicBezTo>
                    <a:pt x="13629" y="15943"/>
                    <a:pt x="13671" y="15965"/>
                    <a:pt x="13713" y="15986"/>
                  </a:cubicBezTo>
                  <a:cubicBezTo>
                    <a:pt x="13786" y="16025"/>
                    <a:pt x="13870" y="16068"/>
                    <a:pt x="13945" y="16140"/>
                  </a:cubicBezTo>
                  <a:cubicBezTo>
                    <a:pt x="13960" y="16155"/>
                    <a:pt x="13978" y="16167"/>
                    <a:pt x="13996" y="16183"/>
                  </a:cubicBezTo>
                  <a:cubicBezTo>
                    <a:pt x="14069" y="16237"/>
                    <a:pt x="14189" y="16331"/>
                    <a:pt x="14174" y="16510"/>
                  </a:cubicBezTo>
                  <a:cubicBezTo>
                    <a:pt x="14162" y="16637"/>
                    <a:pt x="14105" y="16737"/>
                    <a:pt x="14015" y="16788"/>
                  </a:cubicBezTo>
                  <a:cubicBezTo>
                    <a:pt x="13927" y="16836"/>
                    <a:pt x="13822" y="16842"/>
                    <a:pt x="13732" y="16849"/>
                  </a:cubicBezTo>
                  <a:cubicBezTo>
                    <a:pt x="13683" y="16852"/>
                    <a:pt x="13599" y="16855"/>
                    <a:pt x="13581" y="16870"/>
                  </a:cubicBezTo>
                  <a:cubicBezTo>
                    <a:pt x="13563" y="16979"/>
                    <a:pt x="13614" y="17121"/>
                    <a:pt x="13683" y="17157"/>
                  </a:cubicBezTo>
                  <a:cubicBezTo>
                    <a:pt x="13695" y="17160"/>
                    <a:pt x="13759" y="17154"/>
                    <a:pt x="13795" y="17151"/>
                  </a:cubicBezTo>
                  <a:cubicBezTo>
                    <a:pt x="13825" y="17148"/>
                    <a:pt x="13852" y="17145"/>
                    <a:pt x="13876" y="17145"/>
                  </a:cubicBezTo>
                  <a:lnTo>
                    <a:pt x="14310" y="17145"/>
                  </a:lnTo>
                  <a:cubicBezTo>
                    <a:pt x="14340" y="17139"/>
                    <a:pt x="14367" y="17145"/>
                    <a:pt x="14394" y="17148"/>
                  </a:cubicBezTo>
                  <a:cubicBezTo>
                    <a:pt x="14445" y="17151"/>
                    <a:pt x="14517" y="17154"/>
                    <a:pt x="14541" y="17139"/>
                  </a:cubicBezTo>
                  <a:cubicBezTo>
                    <a:pt x="14550" y="17103"/>
                    <a:pt x="14556" y="17085"/>
                    <a:pt x="14562" y="17069"/>
                  </a:cubicBezTo>
                  <a:cubicBezTo>
                    <a:pt x="14578" y="17030"/>
                    <a:pt x="14599" y="17000"/>
                    <a:pt x="14617" y="16976"/>
                  </a:cubicBezTo>
                  <a:cubicBezTo>
                    <a:pt x="14641" y="16927"/>
                    <a:pt x="14647" y="16900"/>
                    <a:pt x="14653" y="16870"/>
                  </a:cubicBezTo>
                  <a:cubicBezTo>
                    <a:pt x="14662" y="16830"/>
                    <a:pt x="14668" y="16791"/>
                    <a:pt x="14683" y="16755"/>
                  </a:cubicBezTo>
                  <a:cubicBezTo>
                    <a:pt x="14713" y="16658"/>
                    <a:pt x="14719" y="16603"/>
                    <a:pt x="14719" y="16488"/>
                  </a:cubicBezTo>
                  <a:cubicBezTo>
                    <a:pt x="14719" y="16407"/>
                    <a:pt x="14731" y="16343"/>
                    <a:pt x="14746" y="16286"/>
                  </a:cubicBezTo>
                  <a:cubicBezTo>
                    <a:pt x="14752" y="16255"/>
                    <a:pt x="14761" y="16225"/>
                    <a:pt x="14764" y="16189"/>
                  </a:cubicBezTo>
                  <a:lnTo>
                    <a:pt x="14767" y="16158"/>
                  </a:lnTo>
                  <a:cubicBezTo>
                    <a:pt x="14776" y="16065"/>
                    <a:pt x="14785" y="15983"/>
                    <a:pt x="14824" y="15874"/>
                  </a:cubicBezTo>
                  <a:cubicBezTo>
                    <a:pt x="14836" y="15844"/>
                    <a:pt x="14842" y="15816"/>
                    <a:pt x="14848" y="15792"/>
                  </a:cubicBezTo>
                  <a:cubicBezTo>
                    <a:pt x="14894" y="15626"/>
                    <a:pt x="14960" y="15532"/>
                    <a:pt x="15207" y="15544"/>
                  </a:cubicBezTo>
                  <a:lnTo>
                    <a:pt x="15285" y="15547"/>
                  </a:lnTo>
                  <a:cubicBezTo>
                    <a:pt x="15423" y="15553"/>
                    <a:pt x="15426" y="15547"/>
                    <a:pt x="15451" y="15495"/>
                  </a:cubicBezTo>
                  <a:cubicBezTo>
                    <a:pt x="15463" y="15474"/>
                    <a:pt x="15469" y="15453"/>
                    <a:pt x="15475" y="15435"/>
                  </a:cubicBezTo>
                  <a:cubicBezTo>
                    <a:pt x="15502" y="15356"/>
                    <a:pt x="15550" y="15226"/>
                    <a:pt x="15718" y="15181"/>
                  </a:cubicBezTo>
                  <a:cubicBezTo>
                    <a:pt x="15749" y="15172"/>
                    <a:pt x="15785" y="15166"/>
                    <a:pt x="15824" y="15159"/>
                  </a:cubicBezTo>
                  <a:cubicBezTo>
                    <a:pt x="15860" y="15153"/>
                    <a:pt x="15929" y="15141"/>
                    <a:pt x="15944" y="15129"/>
                  </a:cubicBezTo>
                  <a:cubicBezTo>
                    <a:pt x="15938" y="15123"/>
                    <a:pt x="15932" y="15096"/>
                    <a:pt x="15923" y="15069"/>
                  </a:cubicBezTo>
                  <a:cubicBezTo>
                    <a:pt x="15911" y="15029"/>
                    <a:pt x="15896" y="14981"/>
                    <a:pt x="15893" y="14923"/>
                  </a:cubicBezTo>
                  <a:cubicBezTo>
                    <a:pt x="15887" y="14820"/>
                    <a:pt x="15884" y="14727"/>
                    <a:pt x="15908" y="14645"/>
                  </a:cubicBezTo>
                  <a:lnTo>
                    <a:pt x="15965" y="14463"/>
                  </a:lnTo>
                  <a:lnTo>
                    <a:pt x="16128" y="14560"/>
                  </a:lnTo>
                  <a:cubicBezTo>
                    <a:pt x="16221" y="14615"/>
                    <a:pt x="16372" y="14672"/>
                    <a:pt x="16549" y="14718"/>
                  </a:cubicBezTo>
                  <a:cubicBezTo>
                    <a:pt x="16604" y="14730"/>
                    <a:pt x="16658" y="14748"/>
                    <a:pt x="16712" y="14766"/>
                  </a:cubicBezTo>
                  <a:cubicBezTo>
                    <a:pt x="16805" y="14796"/>
                    <a:pt x="16896" y="14824"/>
                    <a:pt x="16977" y="14833"/>
                  </a:cubicBezTo>
                  <a:cubicBezTo>
                    <a:pt x="17001" y="14836"/>
                    <a:pt x="17031" y="14836"/>
                    <a:pt x="17058" y="14839"/>
                  </a:cubicBezTo>
                  <a:cubicBezTo>
                    <a:pt x="17188" y="14845"/>
                    <a:pt x="17347" y="14851"/>
                    <a:pt x="17462" y="14954"/>
                  </a:cubicBezTo>
                  <a:cubicBezTo>
                    <a:pt x="17549" y="15032"/>
                    <a:pt x="17573" y="15144"/>
                    <a:pt x="17594" y="15232"/>
                  </a:cubicBezTo>
                  <a:cubicBezTo>
                    <a:pt x="17600" y="15262"/>
                    <a:pt x="17606" y="15293"/>
                    <a:pt x="17618" y="15317"/>
                  </a:cubicBezTo>
                  <a:lnTo>
                    <a:pt x="17675" y="15459"/>
                  </a:lnTo>
                  <a:cubicBezTo>
                    <a:pt x="17705" y="15541"/>
                    <a:pt x="17739" y="15623"/>
                    <a:pt x="17775" y="15701"/>
                  </a:cubicBezTo>
                  <a:cubicBezTo>
                    <a:pt x="17835" y="15834"/>
                    <a:pt x="17832" y="15956"/>
                    <a:pt x="17832" y="16074"/>
                  </a:cubicBezTo>
                  <a:lnTo>
                    <a:pt x="17832" y="16137"/>
                  </a:lnTo>
                  <a:cubicBezTo>
                    <a:pt x="17832" y="16189"/>
                    <a:pt x="17829" y="16240"/>
                    <a:pt x="17829" y="16295"/>
                  </a:cubicBezTo>
                  <a:cubicBezTo>
                    <a:pt x="17826" y="16391"/>
                    <a:pt x="17823" y="16485"/>
                    <a:pt x="17832" y="16570"/>
                  </a:cubicBezTo>
                  <a:cubicBezTo>
                    <a:pt x="17847" y="16597"/>
                    <a:pt x="17859" y="16625"/>
                    <a:pt x="17868" y="16658"/>
                  </a:cubicBezTo>
                  <a:cubicBezTo>
                    <a:pt x="17883" y="16721"/>
                    <a:pt x="17880" y="16785"/>
                    <a:pt x="17877" y="16839"/>
                  </a:cubicBezTo>
                  <a:cubicBezTo>
                    <a:pt x="17877" y="16870"/>
                    <a:pt x="17874" y="16897"/>
                    <a:pt x="17877" y="16924"/>
                  </a:cubicBezTo>
                  <a:cubicBezTo>
                    <a:pt x="17889" y="17018"/>
                    <a:pt x="17931" y="17112"/>
                    <a:pt x="17976" y="17212"/>
                  </a:cubicBezTo>
                  <a:cubicBezTo>
                    <a:pt x="18012" y="17296"/>
                    <a:pt x="18052" y="17381"/>
                    <a:pt x="18079" y="17478"/>
                  </a:cubicBezTo>
                  <a:cubicBezTo>
                    <a:pt x="18091" y="17524"/>
                    <a:pt x="18109" y="17566"/>
                    <a:pt x="18127" y="17611"/>
                  </a:cubicBezTo>
                  <a:cubicBezTo>
                    <a:pt x="18142" y="17648"/>
                    <a:pt x="18157" y="17684"/>
                    <a:pt x="18169" y="17723"/>
                  </a:cubicBezTo>
                  <a:cubicBezTo>
                    <a:pt x="18181" y="17757"/>
                    <a:pt x="18199" y="17787"/>
                    <a:pt x="18220" y="17823"/>
                  </a:cubicBezTo>
                  <a:cubicBezTo>
                    <a:pt x="18247" y="17872"/>
                    <a:pt x="18274" y="17917"/>
                    <a:pt x="18295" y="17971"/>
                  </a:cubicBezTo>
                  <a:cubicBezTo>
                    <a:pt x="18308" y="18002"/>
                    <a:pt x="18320" y="18032"/>
                    <a:pt x="18335" y="18062"/>
                  </a:cubicBezTo>
                  <a:cubicBezTo>
                    <a:pt x="18362" y="18120"/>
                    <a:pt x="18392" y="18183"/>
                    <a:pt x="18407" y="18253"/>
                  </a:cubicBezTo>
                  <a:cubicBezTo>
                    <a:pt x="18416" y="18292"/>
                    <a:pt x="18422" y="18332"/>
                    <a:pt x="18425" y="18371"/>
                  </a:cubicBezTo>
                  <a:cubicBezTo>
                    <a:pt x="18431" y="18423"/>
                    <a:pt x="18434" y="18462"/>
                    <a:pt x="18452" y="18495"/>
                  </a:cubicBezTo>
                  <a:cubicBezTo>
                    <a:pt x="18494" y="18577"/>
                    <a:pt x="18542" y="18656"/>
                    <a:pt x="18591" y="18737"/>
                  </a:cubicBezTo>
                  <a:cubicBezTo>
                    <a:pt x="18654" y="18846"/>
                    <a:pt x="18720" y="18958"/>
                    <a:pt x="18774" y="19070"/>
                  </a:cubicBezTo>
                  <a:cubicBezTo>
                    <a:pt x="18810" y="19143"/>
                    <a:pt x="18837" y="19219"/>
                    <a:pt x="18864" y="19294"/>
                  </a:cubicBezTo>
                  <a:cubicBezTo>
                    <a:pt x="18889" y="19358"/>
                    <a:pt x="18910" y="19418"/>
                    <a:pt x="18937" y="19479"/>
                  </a:cubicBezTo>
                  <a:cubicBezTo>
                    <a:pt x="18976" y="19561"/>
                    <a:pt x="19027" y="19636"/>
                    <a:pt x="19081" y="19718"/>
                  </a:cubicBezTo>
                  <a:cubicBezTo>
                    <a:pt x="19166" y="19842"/>
                    <a:pt x="19250" y="19969"/>
                    <a:pt x="19298" y="20133"/>
                  </a:cubicBezTo>
                  <a:cubicBezTo>
                    <a:pt x="19322" y="20211"/>
                    <a:pt x="19343" y="20293"/>
                    <a:pt x="19361" y="20375"/>
                  </a:cubicBezTo>
                  <a:cubicBezTo>
                    <a:pt x="19373" y="20426"/>
                    <a:pt x="19373" y="20472"/>
                    <a:pt x="19376" y="20520"/>
                  </a:cubicBezTo>
                  <a:cubicBezTo>
                    <a:pt x="19376" y="20547"/>
                    <a:pt x="19376" y="20572"/>
                    <a:pt x="19382" y="20599"/>
                  </a:cubicBezTo>
                  <a:cubicBezTo>
                    <a:pt x="19394" y="20665"/>
                    <a:pt x="19436" y="20723"/>
                    <a:pt x="19536" y="20805"/>
                  </a:cubicBezTo>
                  <a:cubicBezTo>
                    <a:pt x="19599" y="20859"/>
                    <a:pt x="19662" y="20911"/>
                    <a:pt x="19725" y="20962"/>
                  </a:cubicBezTo>
                  <a:cubicBezTo>
                    <a:pt x="19858" y="21068"/>
                    <a:pt x="19987" y="21177"/>
                    <a:pt x="20114" y="21292"/>
                  </a:cubicBezTo>
                  <a:cubicBezTo>
                    <a:pt x="20147" y="21325"/>
                    <a:pt x="20180" y="21359"/>
                    <a:pt x="20213" y="21392"/>
                  </a:cubicBezTo>
                  <a:cubicBezTo>
                    <a:pt x="20246" y="21425"/>
                    <a:pt x="20276" y="21458"/>
                    <a:pt x="20312" y="21492"/>
                  </a:cubicBezTo>
                  <a:cubicBezTo>
                    <a:pt x="20340" y="21513"/>
                    <a:pt x="20382" y="21516"/>
                    <a:pt x="20469" y="21510"/>
                  </a:cubicBezTo>
                  <a:cubicBezTo>
                    <a:pt x="20499" y="21510"/>
                    <a:pt x="20526" y="21507"/>
                    <a:pt x="20556" y="21507"/>
                  </a:cubicBezTo>
                  <a:lnTo>
                    <a:pt x="20704" y="21507"/>
                  </a:lnTo>
                  <a:cubicBezTo>
                    <a:pt x="20788" y="21507"/>
                    <a:pt x="20869" y="21507"/>
                    <a:pt x="20954" y="21507"/>
                  </a:cubicBezTo>
                  <a:cubicBezTo>
                    <a:pt x="20966" y="21465"/>
                    <a:pt x="20972" y="21422"/>
                    <a:pt x="20975" y="21380"/>
                  </a:cubicBezTo>
                  <a:cubicBezTo>
                    <a:pt x="20990" y="21207"/>
                    <a:pt x="21026" y="21038"/>
                    <a:pt x="21062" y="20871"/>
                  </a:cubicBezTo>
                  <a:cubicBezTo>
                    <a:pt x="21080" y="20787"/>
                    <a:pt x="21098" y="20702"/>
                    <a:pt x="21113" y="20620"/>
                  </a:cubicBezTo>
                  <a:cubicBezTo>
                    <a:pt x="21137" y="20481"/>
                    <a:pt x="21140" y="20469"/>
                    <a:pt x="21101" y="20372"/>
                  </a:cubicBezTo>
                  <a:cubicBezTo>
                    <a:pt x="21077" y="20308"/>
                    <a:pt x="21041" y="20233"/>
                    <a:pt x="21011" y="20163"/>
                  </a:cubicBezTo>
                  <a:lnTo>
                    <a:pt x="20987" y="20112"/>
                  </a:lnTo>
                  <a:cubicBezTo>
                    <a:pt x="20954" y="20036"/>
                    <a:pt x="20948" y="19975"/>
                    <a:pt x="20942" y="19924"/>
                  </a:cubicBezTo>
                  <a:cubicBezTo>
                    <a:pt x="20939" y="19897"/>
                    <a:pt x="20936" y="19869"/>
                    <a:pt x="20927" y="19839"/>
                  </a:cubicBezTo>
                  <a:cubicBezTo>
                    <a:pt x="20906" y="19754"/>
                    <a:pt x="20890" y="19670"/>
                    <a:pt x="20878" y="19582"/>
                  </a:cubicBezTo>
                  <a:lnTo>
                    <a:pt x="20860" y="19467"/>
                  </a:lnTo>
                  <a:cubicBezTo>
                    <a:pt x="20851" y="19412"/>
                    <a:pt x="20839" y="19358"/>
                    <a:pt x="20827" y="19303"/>
                  </a:cubicBezTo>
                  <a:cubicBezTo>
                    <a:pt x="20797" y="19167"/>
                    <a:pt x="20764" y="19028"/>
                    <a:pt x="20764" y="18870"/>
                  </a:cubicBezTo>
                  <a:cubicBezTo>
                    <a:pt x="20767" y="18610"/>
                    <a:pt x="20782" y="18389"/>
                    <a:pt x="20854" y="18150"/>
                  </a:cubicBezTo>
                  <a:cubicBezTo>
                    <a:pt x="20860" y="18126"/>
                    <a:pt x="20869" y="18108"/>
                    <a:pt x="20875" y="18090"/>
                  </a:cubicBezTo>
                  <a:cubicBezTo>
                    <a:pt x="20860" y="18050"/>
                    <a:pt x="20845" y="18029"/>
                    <a:pt x="20827" y="18008"/>
                  </a:cubicBezTo>
                  <a:cubicBezTo>
                    <a:pt x="20788" y="17959"/>
                    <a:pt x="20746" y="17908"/>
                    <a:pt x="20713" y="17835"/>
                  </a:cubicBezTo>
                  <a:lnTo>
                    <a:pt x="20665" y="17729"/>
                  </a:lnTo>
                  <a:lnTo>
                    <a:pt x="20725" y="17678"/>
                  </a:lnTo>
                  <a:cubicBezTo>
                    <a:pt x="20722" y="17663"/>
                    <a:pt x="20713" y="17645"/>
                    <a:pt x="20710" y="17632"/>
                  </a:cubicBezTo>
                  <a:cubicBezTo>
                    <a:pt x="20698" y="17602"/>
                    <a:pt x="20689" y="17572"/>
                    <a:pt x="20683" y="17548"/>
                  </a:cubicBezTo>
                  <a:cubicBezTo>
                    <a:pt x="20668" y="17481"/>
                    <a:pt x="20674" y="17418"/>
                    <a:pt x="20677" y="17363"/>
                  </a:cubicBezTo>
                  <a:cubicBezTo>
                    <a:pt x="20680" y="17321"/>
                    <a:pt x="20683" y="17284"/>
                    <a:pt x="20677" y="17257"/>
                  </a:cubicBezTo>
                  <a:cubicBezTo>
                    <a:pt x="20647" y="17148"/>
                    <a:pt x="20650" y="17085"/>
                    <a:pt x="20656" y="17006"/>
                  </a:cubicBezTo>
                  <a:lnTo>
                    <a:pt x="20659" y="16961"/>
                  </a:lnTo>
                  <a:cubicBezTo>
                    <a:pt x="20641" y="16900"/>
                    <a:pt x="20620" y="16821"/>
                    <a:pt x="20662" y="16730"/>
                  </a:cubicBezTo>
                  <a:cubicBezTo>
                    <a:pt x="20689" y="16673"/>
                    <a:pt x="20731" y="16637"/>
                    <a:pt x="20761" y="16609"/>
                  </a:cubicBezTo>
                  <a:cubicBezTo>
                    <a:pt x="20767" y="16603"/>
                    <a:pt x="20776" y="16597"/>
                    <a:pt x="20782" y="16591"/>
                  </a:cubicBezTo>
                  <a:cubicBezTo>
                    <a:pt x="20788" y="16543"/>
                    <a:pt x="20815" y="16500"/>
                    <a:pt x="20860" y="16461"/>
                  </a:cubicBezTo>
                  <a:cubicBezTo>
                    <a:pt x="20885" y="16440"/>
                    <a:pt x="20915" y="16425"/>
                    <a:pt x="20942" y="16410"/>
                  </a:cubicBezTo>
                  <a:cubicBezTo>
                    <a:pt x="20939" y="16407"/>
                    <a:pt x="20939" y="16401"/>
                    <a:pt x="20936" y="16398"/>
                  </a:cubicBezTo>
                  <a:cubicBezTo>
                    <a:pt x="20918" y="16358"/>
                    <a:pt x="20903" y="16322"/>
                    <a:pt x="20881" y="16292"/>
                  </a:cubicBezTo>
                  <a:cubicBezTo>
                    <a:pt x="20830" y="16219"/>
                    <a:pt x="20791" y="16149"/>
                    <a:pt x="20749" y="16077"/>
                  </a:cubicBezTo>
                  <a:lnTo>
                    <a:pt x="20716" y="16019"/>
                  </a:lnTo>
                  <a:cubicBezTo>
                    <a:pt x="20692" y="15977"/>
                    <a:pt x="20656" y="15937"/>
                    <a:pt x="20620" y="15895"/>
                  </a:cubicBezTo>
                  <a:cubicBezTo>
                    <a:pt x="20577" y="15847"/>
                    <a:pt x="20532" y="15795"/>
                    <a:pt x="20496" y="15738"/>
                  </a:cubicBezTo>
                  <a:cubicBezTo>
                    <a:pt x="20457" y="15677"/>
                    <a:pt x="20430" y="15611"/>
                    <a:pt x="20403" y="15547"/>
                  </a:cubicBezTo>
                  <a:cubicBezTo>
                    <a:pt x="20388" y="15511"/>
                    <a:pt x="20373" y="15477"/>
                    <a:pt x="20355" y="15441"/>
                  </a:cubicBezTo>
                  <a:cubicBezTo>
                    <a:pt x="20237" y="15211"/>
                    <a:pt x="20138" y="14999"/>
                    <a:pt x="20138" y="14730"/>
                  </a:cubicBezTo>
                  <a:cubicBezTo>
                    <a:pt x="20138" y="14636"/>
                    <a:pt x="20138" y="14415"/>
                    <a:pt x="20382" y="14333"/>
                  </a:cubicBezTo>
                  <a:cubicBezTo>
                    <a:pt x="20412" y="14324"/>
                    <a:pt x="20442" y="14318"/>
                    <a:pt x="20469" y="14312"/>
                  </a:cubicBezTo>
                  <a:cubicBezTo>
                    <a:pt x="20502" y="14306"/>
                    <a:pt x="20523" y="14300"/>
                    <a:pt x="20541" y="14291"/>
                  </a:cubicBezTo>
                  <a:lnTo>
                    <a:pt x="20577" y="14270"/>
                  </a:lnTo>
                  <a:cubicBezTo>
                    <a:pt x="20632" y="14236"/>
                    <a:pt x="20689" y="14200"/>
                    <a:pt x="20803" y="14194"/>
                  </a:cubicBezTo>
                  <a:cubicBezTo>
                    <a:pt x="20872" y="14191"/>
                    <a:pt x="20927" y="14170"/>
                    <a:pt x="21002" y="14139"/>
                  </a:cubicBezTo>
                  <a:lnTo>
                    <a:pt x="21038" y="14124"/>
                  </a:lnTo>
                  <a:cubicBezTo>
                    <a:pt x="21077" y="14109"/>
                    <a:pt x="21119" y="14100"/>
                    <a:pt x="21161" y="14088"/>
                  </a:cubicBezTo>
                  <a:cubicBezTo>
                    <a:pt x="21210" y="14076"/>
                    <a:pt x="21252" y="14067"/>
                    <a:pt x="21282" y="14049"/>
                  </a:cubicBezTo>
                  <a:cubicBezTo>
                    <a:pt x="21324" y="14024"/>
                    <a:pt x="21345" y="13994"/>
                    <a:pt x="21375" y="13912"/>
                  </a:cubicBezTo>
                  <a:cubicBezTo>
                    <a:pt x="21405" y="13831"/>
                    <a:pt x="21435" y="13749"/>
                    <a:pt x="21438" y="13682"/>
                  </a:cubicBezTo>
                  <a:cubicBezTo>
                    <a:pt x="21444" y="13598"/>
                    <a:pt x="21475" y="13534"/>
                    <a:pt x="21496" y="13486"/>
                  </a:cubicBezTo>
                  <a:cubicBezTo>
                    <a:pt x="21514" y="13449"/>
                    <a:pt x="21523" y="13431"/>
                    <a:pt x="21523" y="13410"/>
                  </a:cubicBezTo>
                  <a:cubicBezTo>
                    <a:pt x="21523" y="13398"/>
                    <a:pt x="21523" y="13386"/>
                    <a:pt x="21520" y="13374"/>
                  </a:cubicBezTo>
                  <a:cubicBezTo>
                    <a:pt x="21517" y="13331"/>
                    <a:pt x="21514" y="13283"/>
                    <a:pt x="21529" y="13225"/>
                  </a:cubicBezTo>
                  <a:cubicBezTo>
                    <a:pt x="21544" y="13168"/>
                    <a:pt x="21577" y="13131"/>
                    <a:pt x="21598" y="13104"/>
                  </a:cubicBezTo>
                  <a:cubicBezTo>
                    <a:pt x="21580" y="13059"/>
                    <a:pt x="21372" y="13062"/>
                    <a:pt x="21300" y="13062"/>
                  </a:cubicBezTo>
                  <a:cubicBezTo>
                    <a:pt x="21261" y="13062"/>
                    <a:pt x="21228" y="13062"/>
                    <a:pt x="21201" y="13062"/>
                  </a:cubicBezTo>
                  <a:cubicBezTo>
                    <a:pt x="20872" y="13047"/>
                    <a:pt x="20842" y="12786"/>
                    <a:pt x="20824" y="12647"/>
                  </a:cubicBezTo>
                  <a:cubicBezTo>
                    <a:pt x="20815" y="12584"/>
                    <a:pt x="20809" y="12523"/>
                    <a:pt x="20788" y="12484"/>
                  </a:cubicBezTo>
                  <a:cubicBezTo>
                    <a:pt x="20764" y="12444"/>
                    <a:pt x="20737" y="12408"/>
                    <a:pt x="20710" y="12369"/>
                  </a:cubicBezTo>
                  <a:cubicBezTo>
                    <a:pt x="20680" y="12329"/>
                    <a:pt x="20650" y="12287"/>
                    <a:pt x="20626" y="12248"/>
                  </a:cubicBezTo>
                  <a:cubicBezTo>
                    <a:pt x="20592" y="12193"/>
                    <a:pt x="20499" y="11993"/>
                    <a:pt x="20523" y="11869"/>
                  </a:cubicBezTo>
                  <a:cubicBezTo>
                    <a:pt x="20538" y="11797"/>
                    <a:pt x="20565" y="11736"/>
                    <a:pt x="20592" y="11685"/>
                  </a:cubicBezTo>
                  <a:cubicBezTo>
                    <a:pt x="20617" y="11636"/>
                    <a:pt x="20638" y="11591"/>
                    <a:pt x="20641" y="11551"/>
                  </a:cubicBezTo>
                  <a:lnTo>
                    <a:pt x="20647" y="11482"/>
                  </a:lnTo>
                  <a:cubicBezTo>
                    <a:pt x="20650" y="11436"/>
                    <a:pt x="20659" y="11327"/>
                    <a:pt x="20650" y="11294"/>
                  </a:cubicBezTo>
                  <a:lnTo>
                    <a:pt x="20650" y="11294"/>
                  </a:lnTo>
                  <a:cubicBezTo>
                    <a:pt x="20629" y="11294"/>
                    <a:pt x="20592" y="11273"/>
                    <a:pt x="20562" y="11237"/>
                  </a:cubicBezTo>
                  <a:cubicBezTo>
                    <a:pt x="20517" y="11185"/>
                    <a:pt x="20499" y="11122"/>
                    <a:pt x="20490" y="11076"/>
                  </a:cubicBezTo>
                  <a:cubicBezTo>
                    <a:pt x="20487" y="11064"/>
                    <a:pt x="20484" y="11055"/>
                    <a:pt x="20481" y="11043"/>
                  </a:cubicBezTo>
                  <a:cubicBezTo>
                    <a:pt x="20469" y="11016"/>
                    <a:pt x="20457" y="10988"/>
                    <a:pt x="20445" y="10961"/>
                  </a:cubicBezTo>
                  <a:cubicBezTo>
                    <a:pt x="20409" y="10882"/>
                    <a:pt x="20367" y="10795"/>
                    <a:pt x="20355" y="10692"/>
                  </a:cubicBezTo>
                  <a:cubicBezTo>
                    <a:pt x="20349" y="10643"/>
                    <a:pt x="20349" y="10595"/>
                    <a:pt x="20352" y="10550"/>
                  </a:cubicBezTo>
                  <a:lnTo>
                    <a:pt x="20352" y="10492"/>
                  </a:lnTo>
                  <a:cubicBezTo>
                    <a:pt x="20352" y="10483"/>
                    <a:pt x="20352" y="10480"/>
                    <a:pt x="20343" y="10462"/>
                  </a:cubicBezTo>
                  <a:cubicBezTo>
                    <a:pt x="20334" y="10441"/>
                    <a:pt x="20328" y="10422"/>
                    <a:pt x="20322" y="10398"/>
                  </a:cubicBezTo>
                  <a:cubicBezTo>
                    <a:pt x="20297" y="10298"/>
                    <a:pt x="20303" y="10192"/>
                    <a:pt x="20306" y="10095"/>
                  </a:cubicBezTo>
                  <a:lnTo>
                    <a:pt x="20309" y="10017"/>
                  </a:lnTo>
                  <a:cubicBezTo>
                    <a:pt x="20309" y="10002"/>
                    <a:pt x="20309" y="9990"/>
                    <a:pt x="20309" y="9980"/>
                  </a:cubicBezTo>
                  <a:cubicBezTo>
                    <a:pt x="20297" y="9977"/>
                    <a:pt x="20285" y="9971"/>
                    <a:pt x="20267" y="9965"/>
                  </a:cubicBezTo>
                  <a:cubicBezTo>
                    <a:pt x="20129" y="9917"/>
                    <a:pt x="20008" y="9875"/>
                    <a:pt x="19891" y="9829"/>
                  </a:cubicBezTo>
                  <a:lnTo>
                    <a:pt x="19777" y="9787"/>
                  </a:lnTo>
                  <a:cubicBezTo>
                    <a:pt x="19692" y="9756"/>
                    <a:pt x="19539" y="9699"/>
                    <a:pt x="19485" y="9572"/>
                  </a:cubicBezTo>
                  <a:cubicBezTo>
                    <a:pt x="19461" y="9514"/>
                    <a:pt x="19461" y="9448"/>
                    <a:pt x="19488" y="9387"/>
                  </a:cubicBezTo>
                  <a:cubicBezTo>
                    <a:pt x="19515" y="9327"/>
                    <a:pt x="19569" y="9296"/>
                    <a:pt x="19596" y="9281"/>
                  </a:cubicBezTo>
                  <a:cubicBezTo>
                    <a:pt x="19623" y="9257"/>
                    <a:pt x="19647" y="9215"/>
                    <a:pt x="19671" y="9175"/>
                  </a:cubicBezTo>
                  <a:lnTo>
                    <a:pt x="19689" y="9145"/>
                  </a:lnTo>
                  <a:cubicBezTo>
                    <a:pt x="19741" y="9063"/>
                    <a:pt x="19777" y="8936"/>
                    <a:pt x="19765" y="8876"/>
                  </a:cubicBezTo>
                  <a:cubicBezTo>
                    <a:pt x="19753" y="8864"/>
                    <a:pt x="19738" y="8842"/>
                    <a:pt x="19725" y="8812"/>
                  </a:cubicBezTo>
                  <a:cubicBezTo>
                    <a:pt x="19710" y="8773"/>
                    <a:pt x="19701" y="8730"/>
                    <a:pt x="19689" y="8688"/>
                  </a:cubicBezTo>
                  <a:cubicBezTo>
                    <a:pt x="19683" y="8664"/>
                    <a:pt x="19677" y="8637"/>
                    <a:pt x="19671" y="8612"/>
                  </a:cubicBezTo>
                  <a:cubicBezTo>
                    <a:pt x="19641" y="8518"/>
                    <a:pt x="19602" y="8406"/>
                    <a:pt x="19662" y="8264"/>
                  </a:cubicBezTo>
                  <a:cubicBezTo>
                    <a:pt x="19689" y="8201"/>
                    <a:pt x="19731" y="8164"/>
                    <a:pt x="19762" y="8140"/>
                  </a:cubicBezTo>
                  <a:cubicBezTo>
                    <a:pt x="19780" y="8113"/>
                    <a:pt x="19798" y="8019"/>
                    <a:pt x="19804" y="7931"/>
                  </a:cubicBezTo>
                  <a:lnTo>
                    <a:pt x="19807" y="7895"/>
                  </a:lnTo>
                  <a:cubicBezTo>
                    <a:pt x="19819" y="7698"/>
                    <a:pt x="19834" y="7453"/>
                    <a:pt x="19731" y="7317"/>
                  </a:cubicBezTo>
                  <a:cubicBezTo>
                    <a:pt x="19659" y="7220"/>
                    <a:pt x="19590" y="7126"/>
                    <a:pt x="19536" y="6987"/>
                  </a:cubicBezTo>
                  <a:cubicBezTo>
                    <a:pt x="19473" y="6820"/>
                    <a:pt x="19539" y="6696"/>
                    <a:pt x="19587" y="6602"/>
                  </a:cubicBezTo>
                  <a:cubicBezTo>
                    <a:pt x="19599" y="6578"/>
                    <a:pt x="19611" y="6557"/>
                    <a:pt x="19623" y="6530"/>
                  </a:cubicBezTo>
                  <a:cubicBezTo>
                    <a:pt x="19734" y="6269"/>
                    <a:pt x="19741" y="6082"/>
                    <a:pt x="19647" y="5900"/>
                  </a:cubicBezTo>
                  <a:cubicBezTo>
                    <a:pt x="19611" y="5855"/>
                    <a:pt x="19584" y="5821"/>
                    <a:pt x="19563" y="5773"/>
                  </a:cubicBezTo>
                  <a:cubicBezTo>
                    <a:pt x="19542" y="5722"/>
                    <a:pt x="19530" y="5655"/>
                    <a:pt x="19521" y="5598"/>
                  </a:cubicBezTo>
                  <a:lnTo>
                    <a:pt x="19500" y="5498"/>
                  </a:lnTo>
                  <a:cubicBezTo>
                    <a:pt x="19482" y="5407"/>
                    <a:pt x="19461" y="5313"/>
                    <a:pt x="19424" y="5234"/>
                  </a:cubicBezTo>
                  <a:cubicBezTo>
                    <a:pt x="19409" y="5201"/>
                    <a:pt x="19388" y="5171"/>
                    <a:pt x="19367" y="5137"/>
                  </a:cubicBezTo>
                  <a:cubicBezTo>
                    <a:pt x="19325" y="5074"/>
                    <a:pt x="19277" y="5001"/>
                    <a:pt x="19259" y="4919"/>
                  </a:cubicBezTo>
                  <a:cubicBezTo>
                    <a:pt x="19244" y="4862"/>
                    <a:pt x="19250" y="4801"/>
                    <a:pt x="19253" y="4753"/>
                  </a:cubicBezTo>
                  <a:cubicBezTo>
                    <a:pt x="19253" y="4738"/>
                    <a:pt x="19256" y="4723"/>
                    <a:pt x="19256" y="4711"/>
                  </a:cubicBezTo>
                  <a:lnTo>
                    <a:pt x="19256" y="4587"/>
                  </a:lnTo>
                  <a:cubicBezTo>
                    <a:pt x="19256" y="4450"/>
                    <a:pt x="19256" y="4317"/>
                    <a:pt x="19253" y="4184"/>
                  </a:cubicBezTo>
                  <a:lnTo>
                    <a:pt x="19211" y="3134"/>
                  </a:lnTo>
                  <a:lnTo>
                    <a:pt x="19545" y="4129"/>
                  </a:lnTo>
                  <a:cubicBezTo>
                    <a:pt x="19551" y="4148"/>
                    <a:pt x="19563" y="4178"/>
                    <a:pt x="19578" y="4181"/>
                  </a:cubicBezTo>
                  <a:cubicBezTo>
                    <a:pt x="19629" y="4193"/>
                    <a:pt x="19783" y="4129"/>
                    <a:pt x="19960" y="3978"/>
                  </a:cubicBezTo>
                  <a:cubicBezTo>
                    <a:pt x="19996" y="3948"/>
                    <a:pt x="20029" y="3899"/>
                    <a:pt x="20063" y="3851"/>
                  </a:cubicBezTo>
                  <a:cubicBezTo>
                    <a:pt x="20084" y="3824"/>
                    <a:pt x="20102" y="3793"/>
                    <a:pt x="20123" y="3766"/>
                  </a:cubicBezTo>
                  <a:lnTo>
                    <a:pt x="20180" y="3694"/>
                  </a:lnTo>
                  <a:cubicBezTo>
                    <a:pt x="20237" y="3624"/>
                    <a:pt x="20285" y="3566"/>
                    <a:pt x="20319" y="3494"/>
                  </a:cubicBezTo>
                  <a:cubicBezTo>
                    <a:pt x="20352" y="3421"/>
                    <a:pt x="20388" y="3367"/>
                    <a:pt x="20427" y="3312"/>
                  </a:cubicBezTo>
                  <a:cubicBezTo>
                    <a:pt x="20445" y="3285"/>
                    <a:pt x="20463" y="3261"/>
                    <a:pt x="20478" y="3230"/>
                  </a:cubicBezTo>
                  <a:cubicBezTo>
                    <a:pt x="20529" y="3146"/>
                    <a:pt x="20586" y="3073"/>
                    <a:pt x="20644" y="3000"/>
                  </a:cubicBezTo>
                  <a:cubicBezTo>
                    <a:pt x="20689" y="2943"/>
                    <a:pt x="20734" y="2882"/>
                    <a:pt x="20776" y="2819"/>
                  </a:cubicBezTo>
                  <a:cubicBezTo>
                    <a:pt x="20818" y="2752"/>
                    <a:pt x="20869" y="2689"/>
                    <a:pt x="20921" y="2625"/>
                  </a:cubicBezTo>
                  <a:lnTo>
                    <a:pt x="20963" y="2571"/>
                  </a:lnTo>
                  <a:cubicBezTo>
                    <a:pt x="21020" y="2498"/>
                    <a:pt x="21062" y="2419"/>
                    <a:pt x="21110" y="2331"/>
                  </a:cubicBezTo>
                  <a:cubicBezTo>
                    <a:pt x="21131" y="2295"/>
                    <a:pt x="21149" y="2259"/>
                    <a:pt x="21170" y="2223"/>
                  </a:cubicBezTo>
                  <a:cubicBezTo>
                    <a:pt x="21176" y="2210"/>
                    <a:pt x="21186" y="2198"/>
                    <a:pt x="21195" y="2183"/>
                  </a:cubicBezTo>
                  <a:cubicBezTo>
                    <a:pt x="21110" y="2147"/>
                    <a:pt x="21026" y="2111"/>
                    <a:pt x="20942" y="2083"/>
                  </a:cubicBezTo>
                  <a:cubicBezTo>
                    <a:pt x="20677" y="2002"/>
                    <a:pt x="20722" y="2310"/>
                    <a:pt x="20511" y="2471"/>
                  </a:cubicBezTo>
                  <a:cubicBezTo>
                    <a:pt x="20165" y="2731"/>
                    <a:pt x="19331" y="2386"/>
                    <a:pt x="18967" y="2298"/>
                  </a:cubicBezTo>
                  <a:cubicBezTo>
                    <a:pt x="18091" y="2092"/>
                    <a:pt x="17645" y="1245"/>
                    <a:pt x="17025" y="621"/>
                  </a:cubicBezTo>
                  <a:cubicBezTo>
                    <a:pt x="16823" y="418"/>
                    <a:pt x="16522" y="515"/>
                    <a:pt x="16245" y="515"/>
                  </a:cubicBezTo>
                  <a:cubicBezTo>
                    <a:pt x="15875" y="515"/>
                    <a:pt x="14990" y="-84"/>
                    <a:pt x="14710" y="10"/>
                  </a:cubicBezTo>
                  <a:cubicBezTo>
                    <a:pt x="14499" y="79"/>
                    <a:pt x="14490" y="428"/>
                    <a:pt x="14454" y="600"/>
                  </a:cubicBezTo>
                  <a:cubicBezTo>
                    <a:pt x="14397" y="876"/>
                    <a:pt x="13988" y="954"/>
                    <a:pt x="13768" y="1018"/>
                  </a:cubicBezTo>
                  <a:cubicBezTo>
                    <a:pt x="13241" y="1169"/>
                    <a:pt x="12970" y="1093"/>
                    <a:pt x="12874" y="1702"/>
                  </a:cubicBezTo>
                  <a:cubicBezTo>
                    <a:pt x="12344" y="1384"/>
                    <a:pt x="11594" y="2117"/>
                    <a:pt x="11465" y="2616"/>
                  </a:cubicBezTo>
                  <a:cubicBezTo>
                    <a:pt x="11408" y="2834"/>
                    <a:pt x="10113" y="2716"/>
                    <a:pt x="9851" y="2758"/>
                  </a:cubicBezTo>
                  <a:cubicBezTo>
                    <a:pt x="9330" y="2840"/>
                    <a:pt x="8349" y="3040"/>
                    <a:pt x="7849" y="2913"/>
                  </a:cubicBezTo>
                  <a:cubicBezTo>
                    <a:pt x="7361" y="2789"/>
                    <a:pt x="6838" y="3500"/>
                    <a:pt x="6464" y="3427"/>
                  </a:cubicBezTo>
                  <a:cubicBezTo>
                    <a:pt x="6233" y="3382"/>
                    <a:pt x="6187" y="2434"/>
                    <a:pt x="5965" y="2210"/>
                  </a:cubicBezTo>
                  <a:cubicBezTo>
                    <a:pt x="5546" y="1790"/>
                    <a:pt x="5230" y="1693"/>
                    <a:pt x="4679" y="1599"/>
                  </a:cubicBezTo>
                  <a:cubicBezTo>
                    <a:pt x="4285" y="1532"/>
                    <a:pt x="3692" y="1663"/>
                    <a:pt x="3367" y="1436"/>
                  </a:cubicBezTo>
                  <a:cubicBezTo>
                    <a:pt x="2746" y="1000"/>
                    <a:pt x="2701" y="2222"/>
                    <a:pt x="2177" y="2555"/>
                  </a:cubicBezTo>
                  <a:cubicBezTo>
                    <a:pt x="1473" y="3000"/>
                    <a:pt x="766" y="3209"/>
                    <a:pt x="19" y="3406"/>
                  </a:cubicBezTo>
                  <a:cubicBezTo>
                    <a:pt x="1" y="3421"/>
                    <a:pt x="-2" y="3442"/>
                    <a:pt x="1" y="3451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>
              <a:solidFill>
                <a:schemeClr val="bg1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2" name="Shape">
              <a:extLst>
                <a:ext uri="{FF2B5EF4-FFF2-40B4-BE49-F238E27FC236}">
                  <a16:creationId xmlns:a16="http://schemas.microsoft.com/office/drawing/2014/main" id="{E6DEC5BC-79EA-F747-BF37-505C599A1AE7}"/>
                </a:ext>
              </a:extLst>
            </p:cNvPr>
            <p:cNvSpPr/>
            <p:nvPr/>
          </p:nvSpPr>
          <p:spPr>
            <a:xfrm>
              <a:off x="8429475" y="1153252"/>
              <a:ext cx="492667" cy="340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409" extrusionOk="0">
                  <a:moveTo>
                    <a:pt x="11655" y="18001"/>
                  </a:moveTo>
                  <a:cubicBezTo>
                    <a:pt x="11691" y="17859"/>
                    <a:pt x="11751" y="17743"/>
                    <a:pt x="11799" y="17645"/>
                  </a:cubicBezTo>
                  <a:lnTo>
                    <a:pt x="11836" y="17565"/>
                  </a:lnTo>
                  <a:cubicBezTo>
                    <a:pt x="11890" y="17440"/>
                    <a:pt x="11932" y="17316"/>
                    <a:pt x="11968" y="17173"/>
                  </a:cubicBezTo>
                  <a:cubicBezTo>
                    <a:pt x="12010" y="17004"/>
                    <a:pt x="12040" y="16897"/>
                    <a:pt x="12052" y="16826"/>
                  </a:cubicBezTo>
                  <a:cubicBezTo>
                    <a:pt x="12040" y="16781"/>
                    <a:pt x="12028" y="16674"/>
                    <a:pt x="12046" y="16541"/>
                  </a:cubicBezTo>
                  <a:cubicBezTo>
                    <a:pt x="12064" y="16434"/>
                    <a:pt x="12100" y="16354"/>
                    <a:pt x="12130" y="16300"/>
                  </a:cubicBezTo>
                  <a:lnTo>
                    <a:pt x="12136" y="16256"/>
                  </a:lnTo>
                  <a:cubicBezTo>
                    <a:pt x="12172" y="15953"/>
                    <a:pt x="12214" y="15641"/>
                    <a:pt x="12431" y="15294"/>
                  </a:cubicBezTo>
                  <a:cubicBezTo>
                    <a:pt x="12527" y="15142"/>
                    <a:pt x="12642" y="15000"/>
                    <a:pt x="12756" y="14866"/>
                  </a:cubicBezTo>
                  <a:lnTo>
                    <a:pt x="12864" y="14741"/>
                  </a:lnTo>
                  <a:cubicBezTo>
                    <a:pt x="12912" y="14679"/>
                    <a:pt x="12954" y="14608"/>
                    <a:pt x="12996" y="14545"/>
                  </a:cubicBezTo>
                  <a:cubicBezTo>
                    <a:pt x="13093" y="14385"/>
                    <a:pt x="13213" y="14180"/>
                    <a:pt x="13405" y="14064"/>
                  </a:cubicBezTo>
                  <a:cubicBezTo>
                    <a:pt x="13604" y="13940"/>
                    <a:pt x="13820" y="13958"/>
                    <a:pt x="14007" y="13967"/>
                  </a:cubicBezTo>
                  <a:lnTo>
                    <a:pt x="14266" y="13975"/>
                  </a:lnTo>
                  <a:cubicBezTo>
                    <a:pt x="14314" y="13975"/>
                    <a:pt x="14362" y="13984"/>
                    <a:pt x="14410" y="13975"/>
                  </a:cubicBezTo>
                  <a:cubicBezTo>
                    <a:pt x="14470" y="13931"/>
                    <a:pt x="14524" y="13895"/>
                    <a:pt x="14590" y="13869"/>
                  </a:cubicBezTo>
                  <a:cubicBezTo>
                    <a:pt x="14669" y="13842"/>
                    <a:pt x="14735" y="13842"/>
                    <a:pt x="14783" y="13851"/>
                  </a:cubicBezTo>
                  <a:cubicBezTo>
                    <a:pt x="14843" y="13842"/>
                    <a:pt x="14873" y="13806"/>
                    <a:pt x="14909" y="13779"/>
                  </a:cubicBezTo>
                  <a:cubicBezTo>
                    <a:pt x="14981" y="13717"/>
                    <a:pt x="15054" y="13655"/>
                    <a:pt x="15138" y="13610"/>
                  </a:cubicBezTo>
                  <a:cubicBezTo>
                    <a:pt x="15264" y="13539"/>
                    <a:pt x="15426" y="13423"/>
                    <a:pt x="15607" y="13263"/>
                  </a:cubicBezTo>
                  <a:cubicBezTo>
                    <a:pt x="15866" y="13031"/>
                    <a:pt x="15986" y="12969"/>
                    <a:pt x="16329" y="12978"/>
                  </a:cubicBezTo>
                  <a:cubicBezTo>
                    <a:pt x="16485" y="12996"/>
                    <a:pt x="16599" y="12951"/>
                    <a:pt x="16762" y="12853"/>
                  </a:cubicBezTo>
                  <a:cubicBezTo>
                    <a:pt x="16996" y="12719"/>
                    <a:pt x="17219" y="12719"/>
                    <a:pt x="17429" y="12728"/>
                  </a:cubicBezTo>
                  <a:lnTo>
                    <a:pt x="17544" y="12728"/>
                  </a:lnTo>
                  <a:cubicBezTo>
                    <a:pt x="17628" y="12728"/>
                    <a:pt x="17718" y="12737"/>
                    <a:pt x="17814" y="12746"/>
                  </a:cubicBezTo>
                  <a:cubicBezTo>
                    <a:pt x="17971" y="12755"/>
                    <a:pt x="18133" y="12773"/>
                    <a:pt x="18254" y="12746"/>
                  </a:cubicBezTo>
                  <a:cubicBezTo>
                    <a:pt x="18266" y="12746"/>
                    <a:pt x="18326" y="12728"/>
                    <a:pt x="18440" y="12613"/>
                  </a:cubicBezTo>
                  <a:cubicBezTo>
                    <a:pt x="18512" y="12550"/>
                    <a:pt x="18578" y="12506"/>
                    <a:pt x="18645" y="12461"/>
                  </a:cubicBezTo>
                  <a:cubicBezTo>
                    <a:pt x="18675" y="12443"/>
                    <a:pt x="18711" y="12426"/>
                    <a:pt x="18741" y="12390"/>
                  </a:cubicBezTo>
                  <a:cubicBezTo>
                    <a:pt x="18891" y="12265"/>
                    <a:pt x="19048" y="12069"/>
                    <a:pt x="19204" y="11864"/>
                  </a:cubicBezTo>
                  <a:cubicBezTo>
                    <a:pt x="19475" y="11526"/>
                    <a:pt x="19751" y="11179"/>
                    <a:pt x="20100" y="11018"/>
                  </a:cubicBezTo>
                  <a:cubicBezTo>
                    <a:pt x="20082" y="11000"/>
                    <a:pt x="20070" y="10992"/>
                    <a:pt x="20046" y="10974"/>
                  </a:cubicBezTo>
                  <a:cubicBezTo>
                    <a:pt x="19414" y="10573"/>
                    <a:pt x="18464" y="10760"/>
                    <a:pt x="19270" y="9566"/>
                  </a:cubicBezTo>
                  <a:cubicBezTo>
                    <a:pt x="19908" y="8622"/>
                    <a:pt x="21249" y="8854"/>
                    <a:pt x="20882" y="7233"/>
                  </a:cubicBezTo>
                  <a:cubicBezTo>
                    <a:pt x="20714" y="6484"/>
                    <a:pt x="20684" y="6404"/>
                    <a:pt x="20208" y="5986"/>
                  </a:cubicBezTo>
                  <a:cubicBezTo>
                    <a:pt x="19276" y="5157"/>
                    <a:pt x="19192" y="6191"/>
                    <a:pt x="18356" y="5986"/>
                  </a:cubicBezTo>
                  <a:cubicBezTo>
                    <a:pt x="16473" y="5522"/>
                    <a:pt x="18278" y="4373"/>
                    <a:pt x="17345" y="2993"/>
                  </a:cubicBezTo>
                  <a:cubicBezTo>
                    <a:pt x="16269" y="1398"/>
                    <a:pt x="16064" y="2396"/>
                    <a:pt x="15661" y="0"/>
                  </a:cubicBezTo>
                  <a:cubicBezTo>
                    <a:pt x="14482" y="650"/>
                    <a:pt x="14584" y="1986"/>
                    <a:pt x="14987" y="3492"/>
                  </a:cubicBezTo>
                  <a:cubicBezTo>
                    <a:pt x="15144" y="4080"/>
                    <a:pt x="15649" y="4658"/>
                    <a:pt x="14987" y="4988"/>
                  </a:cubicBezTo>
                  <a:cubicBezTo>
                    <a:pt x="14669" y="5148"/>
                    <a:pt x="14308" y="5505"/>
                    <a:pt x="13995" y="5104"/>
                  </a:cubicBezTo>
                  <a:cubicBezTo>
                    <a:pt x="13249" y="4160"/>
                    <a:pt x="13297" y="2191"/>
                    <a:pt x="12263" y="1781"/>
                  </a:cubicBezTo>
                  <a:cubicBezTo>
                    <a:pt x="11589" y="1514"/>
                    <a:pt x="10669" y="1274"/>
                    <a:pt x="9995" y="1648"/>
                  </a:cubicBezTo>
                  <a:cubicBezTo>
                    <a:pt x="9285" y="2040"/>
                    <a:pt x="8575" y="2441"/>
                    <a:pt x="7860" y="2832"/>
                  </a:cubicBezTo>
                  <a:cubicBezTo>
                    <a:pt x="7348" y="3118"/>
                    <a:pt x="7835" y="3884"/>
                    <a:pt x="7396" y="4062"/>
                  </a:cubicBezTo>
                  <a:cubicBezTo>
                    <a:pt x="6590" y="4391"/>
                    <a:pt x="5417" y="4035"/>
                    <a:pt x="4888" y="4979"/>
                  </a:cubicBezTo>
                  <a:cubicBezTo>
                    <a:pt x="4455" y="5745"/>
                    <a:pt x="4293" y="6698"/>
                    <a:pt x="3878" y="7473"/>
                  </a:cubicBezTo>
                  <a:cubicBezTo>
                    <a:pt x="3547" y="8079"/>
                    <a:pt x="2735" y="8783"/>
                    <a:pt x="2530" y="9468"/>
                  </a:cubicBezTo>
                  <a:cubicBezTo>
                    <a:pt x="2079" y="10992"/>
                    <a:pt x="2747" y="12274"/>
                    <a:pt x="1929" y="13824"/>
                  </a:cubicBezTo>
                  <a:cubicBezTo>
                    <a:pt x="1243" y="15124"/>
                    <a:pt x="281" y="15294"/>
                    <a:pt x="70" y="17120"/>
                  </a:cubicBezTo>
                  <a:cubicBezTo>
                    <a:pt x="-351" y="20861"/>
                    <a:pt x="1195" y="19373"/>
                    <a:pt x="3066" y="19498"/>
                  </a:cubicBezTo>
                  <a:cubicBezTo>
                    <a:pt x="3745" y="19542"/>
                    <a:pt x="3974" y="21600"/>
                    <a:pt x="4672" y="21395"/>
                  </a:cubicBezTo>
                  <a:cubicBezTo>
                    <a:pt x="5237" y="21226"/>
                    <a:pt x="5808" y="21092"/>
                    <a:pt x="6368" y="20879"/>
                  </a:cubicBezTo>
                  <a:cubicBezTo>
                    <a:pt x="6939" y="20665"/>
                    <a:pt x="7673" y="20558"/>
                    <a:pt x="8172" y="20059"/>
                  </a:cubicBezTo>
                  <a:cubicBezTo>
                    <a:pt x="8918" y="19329"/>
                    <a:pt x="8238" y="18260"/>
                    <a:pt x="7962" y="18509"/>
                  </a:cubicBezTo>
                  <a:cubicBezTo>
                    <a:pt x="8437" y="18082"/>
                    <a:pt x="10410" y="18028"/>
                    <a:pt x="11589" y="18233"/>
                  </a:cubicBezTo>
                  <a:cubicBezTo>
                    <a:pt x="11595" y="18215"/>
                    <a:pt x="11607" y="18206"/>
                    <a:pt x="11619" y="18189"/>
                  </a:cubicBezTo>
                  <a:cubicBezTo>
                    <a:pt x="11631" y="18153"/>
                    <a:pt x="11637" y="18082"/>
                    <a:pt x="11655" y="18001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3" name="Shape">
              <a:extLst>
                <a:ext uri="{FF2B5EF4-FFF2-40B4-BE49-F238E27FC236}">
                  <a16:creationId xmlns:a16="http://schemas.microsoft.com/office/drawing/2014/main" id="{CA7301B5-E69C-6044-AEC7-5BE9FB12F16C}"/>
                </a:ext>
              </a:extLst>
            </p:cNvPr>
            <p:cNvSpPr/>
            <p:nvPr/>
          </p:nvSpPr>
          <p:spPr>
            <a:xfrm>
              <a:off x="8372877" y="1337190"/>
              <a:ext cx="884212" cy="1148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600" extrusionOk="0">
                  <a:moveTo>
                    <a:pt x="2093" y="6079"/>
                  </a:moveTo>
                  <a:cubicBezTo>
                    <a:pt x="2034" y="6162"/>
                    <a:pt x="1976" y="6247"/>
                    <a:pt x="1889" y="6326"/>
                  </a:cubicBezTo>
                  <a:lnTo>
                    <a:pt x="1838" y="6377"/>
                  </a:lnTo>
                  <a:cubicBezTo>
                    <a:pt x="1789" y="6422"/>
                    <a:pt x="1738" y="6467"/>
                    <a:pt x="1700" y="6518"/>
                  </a:cubicBezTo>
                  <a:cubicBezTo>
                    <a:pt x="1644" y="6585"/>
                    <a:pt x="1586" y="6643"/>
                    <a:pt x="1527" y="6704"/>
                  </a:cubicBezTo>
                  <a:cubicBezTo>
                    <a:pt x="1472" y="6760"/>
                    <a:pt x="1413" y="6816"/>
                    <a:pt x="1365" y="6880"/>
                  </a:cubicBezTo>
                  <a:cubicBezTo>
                    <a:pt x="1341" y="6909"/>
                    <a:pt x="1317" y="6936"/>
                    <a:pt x="1296" y="6965"/>
                  </a:cubicBezTo>
                  <a:cubicBezTo>
                    <a:pt x="1261" y="7002"/>
                    <a:pt x="1230" y="7039"/>
                    <a:pt x="1199" y="7087"/>
                  </a:cubicBezTo>
                  <a:cubicBezTo>
                    <a:pt x="1140" y="7180"/>
                    <a:pt x="1065" y="7252"/>
                    <a:pt x="992" y="7321"/>
                  </a:cubicBezTo>
                  <a:lnTo>
                    <a:pt x="930" y="7380"/>
                  </a:lnTo>
                  <a:cubicBezTo>
                    <a:pt x="909" y="7401"/>
                    <a:pt x="889" y="7423"/>
                    <a:pt x="871" y="7441"/>
                  </a:cubicBezTo>
                  <a:cubicBezTo>
                    <a:pt x="823" y="7492"/>
                    <a:pt x="771" y="7550"/>
                    <a:pt x="695" y="7601"/>
                  </a:cubicBezTo>
                  <a:cubicBezTo>
                    <a:pt x="509" y="7726"/>
                    <a:pt x="247" y="7864"/>
                    <a:pt x="8" y="7846"/>
                  </a:cubicBezTo>
                  <a:cubicBezTo>
                    <a:pt x="8" y="7878"/>
                    <a:pt x="8" y="7907"/>
                    <a:pt x="8" y="7939"/>
                  </a:cubicBezTo>
                  <a:lnTo>
                    <a:pt x="8" y="8048"/>
                  </a:lnTo>
                  <a:cubicBezTo>
                    <a:pt x="8" y="8066"/>
                    <a:pt x="5" y="8085"/>
                    <a:pt x="5" y="8106"/>
                  </a:cubicBezTo>
                  <a:cubicBezTo>
                    <a:pt x="1" y="8125"/>
                    <a:pt x="-2" y="8157"/>
                    <a:pt x="1" y="8167"/>
                  </a:cubicBezTo>
                  <a:cubicBezTo>
                    <a:pt x="8" y="8194"/>
                    <a:pt x="46" y="8237"/>
                    <a:pt x="81" y="8274"/>
                  </a:cubicBezTo>
                  <a:cubicBezTo>
                    <a:pt x="115" y="8316"/>
                    <a:pt x="153" y="8359"/>
                    <a:pt x="174" y="8399"/>
                  </a:cubicBezTo>
                  <a:cubicBezTo>
                    <a:pt x="229" y="8495"/>
                    <a:pt x="257" y="8596"/>
                    <a:pt x="281" y="8684"/>
                  </a:cubicBezTo>
                  <a:lnTo>
                    <a:pt x="305" y="8779"/>
                  </a:lnTo>
                  <a:cubicBezTo>
                    <a:pt x="312" y="8814"/>
                    <a:pt x="322" y="8859"/>
                    <a:pt x="336" y="8880"/>
                  </a:cubicBezTo>
                  <a:cubicBezTo>
                    <a:pt x="374" y="8915"/>
                    <a:pt x="395" y="8936"/>
                    <a:pt x="416" y="8966"/>
                  </a:cubicBezTo>
                  <a:cubicBezTo>
                    <a:pt x="626" y="9272"/>
                    <a:pt x="509" y="9559"/>
                    <a:pt x="402" y="9748"/>
                  </a:cubicBezTo>
                  <a:cubicBezTo>
                    <a:pt x="385" y="9777"/>
                    <a:pt x="367" y="9804"/>
                    <a:pt x="350" y="9830"/>
                  </a:cubicBezTo>
                  <a:cubicBezTo>
                    <a:pt x="298" y="9902"/>
                    <a:pt x="295" y="9918"/>
                    <a:pt x="309" y="9947"/>
                  </a:cubicBezTo>
                  <a:cubicBezTo>
                    <a:pt x="350" y="10032"/>
                    <a:pt x="405" y="10088"/>
                    <a:pt x="488" y="10173"/>
                  </a:cubicBezTo>
                  <a:cubicBezTo>
                    <a:pt x="678" y="10370"/>
                    <a:pt x="657" y="10642"/>
                    <a:pt x="640" y="10857"/>
                  </a:cubicBezTo>
                  <a:lnTo>
                    <a:pt x="637" y="10889"/>
                  </a:lnTo>
                  <a:cubicBezTo>
                    <a:pt x="633" y="10937"/>
                    <a:pt x="616" y="11097"/>
                    <a:pt x="554" y="11182"/>
                  </a:cubicBezTo>
                  <a:cubicBezTo>
                    <a:pt x="526" y="11219"/>
                    <a:pt x="492" y="11243"/>
                    <a:pt x="467" y="11259"/>
                  </a:cubicBezTo>
                  <a:cubicBezTo>
                    <a:pt x="433" y="11299"/>
                    <a:pt x="440" y="11315"/>
                    <a:pt x="467" y="11384"/>
                  </a:cubicBezTo>
                  <a:cubicBezTo>
                    <a:pt x="481" y="11419"/>
                    <a:pt x="492" y="11448"/>
                    <a:pt x="502" y="11480"/>
                  </a:cubicBezTo>
                  <a:cubicBezTo>
                    <a:pt x="509" y="11506"/>
                    <a:pt x="516" y="11530"/>
                    <a:pt x="530" y="11554"/>
                  </a:cubicBezTo>
                  <a:cubicBezTo>
                    <a:pt x="554" y="11581"/>
                    <a:pt x="578" y="11610"/>
                    <a:pt x="588" y="11647"/>
                  </a:cubicBezTo>
                  <a:cubicBezTo>
                    <a:pt x="630" y="11791"/>
                    <a:pt x="547" y="11977"/>
                    <a:pt x="454" y="12086"/>
                  </a:cubicBezTo>
                  <a:lnTo>
                    <a:pt x="433" y="12110"/>
                  </a:lnTo>
                  <a:cubicBezTo>
                    <a:pt x="398" y="12153"/>
                    <a:pt x="360" y="12198"/>
                    <a:pt x="316" y="12235"/>
                  </a:cubicBezTo>
                  <a:cubicBezTo>
                    <a:pt x="333" y="12241"/>
                    <a:pt x="354" y="12246"/>
                    <a:pt x="378" y="12254"/>
                  </a:cubicBezTo>
                  <a:lnTo>
                    <a:pt x="512" y="12291"/>
                  </a:lnTo>
                  <a:cubicBezTo>
                    <a:pt x="643" y="12328"/>
                    <a:pt x="778" y="12368"/>
                    <a:pt x="913" y="12403"/>
                  </a:cubicBezTo>
                  <a:cubicBezTo>
                    <a:pt x="1127" y="12459"/>
                    <a:pt x="1216" y="12507"/>
                    <a:pt x="1216" y="12706"/>
                  </a:cubicBezTo>
                  <a:lnTo>
                    <a:pt x="1213" y="12781"/>
                  </a:lnTo>
                  <a:cubicBezTo>
                    <a:pt x="1209" y="12853"/>
                    <a:pt x="1206" y="12924"/>
                    <a:pt x="1223" y="12978"/>
                  </a:cubicBezTo>
                  <a:cubicBezTo>
                    <a:pt x="1244" y="13020"/>
                    <a:pt x="1265" y="13060"/>
                    <a:pt x="1265" y="13116"/>
                  </a:cubicBezTo>
                  <a:lnTo>
                    <a:pt x="1265" y="13177"/>
                  </a:lnTo>
                  <a:cubicBezTo>
                    <a:pt x="1265" y="13206"/>
                    <a:pt x="1261" y="13233"/>
                    <a:pt x="1268" y="13262"/>
                  </a:cubicBezTo>
                  <a:cubicBezTo>
                    <a:pt x="1275" y="13313"/>
                    <a:pt x="1310" y="13366"/>
                    <a:pt x="1341" y="13419"/>
                  </a:cubicBezTo>
                  <a:cubicBezTo>
                    <a:pt x="1358" y="13448"/>
                    <a:pt x="1375" y="13478"/>
                    <a:pt x="1392" y="13507"/>
                  </a:cubicBezTo>
                  <a:cubicBezTo>
                    <a:pt x="1403" y="13526"/>
                    <a:pt x="1410" y="13544"/>
                    <a:pt x="1417" y="13566"/>
                  </a:cubicBezTo>
                  <a:cubicBezTo>
                    <a:pt x="1420" y="13579"/>
                    <a:pt x="1427" y="13595"/>
                    <a:pt x="1430" y="13603"/>
                  </a:cubicBezTo>
                  <a:cubicBezTo>
                    <a:pt x="1482" y="13621"/>
                    <a:pt x="1551" y="13653"/>
                    <a:pt x="1589" y="13725"/>
                  </a:cubicBezTo>
                  <a:cubicBezTo>
                    <a:pt x="1631" y="13808"/>
                    <a:pt x="1620" y="13919"/>
                    <a:pt x="1610" y="14010"/>
                  </a:cubicBezTo>
                  <a:lnTo>
                    <a:pt x="1606" y="14060"/>
                  </a:lnTo>
                  <a:cubicBezTo>
                    <a:pt x="1600" y="14151"/>
                    <a:pt x="1555" y="14225"/>
                    <a:pt x="1517" y="14284"/>
                  </a:cubicBezTo>
                  <a:cubicBezTo>
                    <a:pt x="1493" y="14318"/>
                    <a:pt x="1475" y="14350"/>
                    <a:pt x="1468" y="14377"/>
                  </a:cubicBezTo>
                  <a:cubicBezTo>
                    <a:pt x="1472" y="14396"/>
                    <a:pt x="1513" y="14486"/>
                    <a:pt x="1537" y="14518"/>
                  </a:cubicBezTo>
                  <a:cubicBezTo>
                    <a:pt x="1562" y="14547"/>
                    <a:pt x="1589" y="14576"/>
                    <a:pt x="1620" y="14608"/>
                  </a:cubicBezTo>
                  <a:cubicBezTo>
                    <a:pt x="1658" y="14648"/>
                    <a:pt x="1696" y="14688"/>
                    <a:pt x="1731" y="14731"/>
                  </a:cubicBezTo>
                  <a:cubicBezTo>
                    <a:pt x="1796" y="14813"/>
                    <a:pt x="1810" y="14906"/>
                    <a:pt x="1820" y="14981"/>
                  </a:cubicBezTo>
                  <a:cubicBezTo>
                    <a:pt x="1841" y="15109"/>
                    <a:pt x="1845" y="15109"/>
                    <a:pt x="1924" y="15111"/>
                  </a:cubicBezTo>
                  <a:cubicBezTo>
                    <a:pt x="1948" y="15111"/>
                    <a:pt x="1979" y="15111"/>
                    <a:pt x="2017" y="15111"/>
                  </a:cubicBezTo>
                  <a:cubicBezTo>
                    <a:pt x="2224" y="15109"/>
                    <a:pt x="2514" y="15109"/>
                    <a:pt x="2656" y="15242"/>
                  </a:cubicBezTo>
                  <a:cubicBezTo>
                    <a:pt x="2701" y="15284"/>
                    <a:pt x="2745" y="15353"/>
                    <a:pt x="2714" y="15457"/>
                  </a:cubicBezTo>
                  <a:cubicBezTo>
                    <a:pt x="2697" y="15516"/>
                    <a:pt x="2656" y="15553"/>
                    <a:pt x="2632" y="15579"/>
                  </a:cubicBezTo>
                  <a:cubicBezTo>
                    <a:pt x="2614" y="15598"/>
                    <a:pt x="2618" y="15617"/>
                    <a:pt x="2618" y="15630"/>
                  </a:cubicBezTo>
                  <a:cubicBezTo>
                    <a:pt x="2621" y="15651"/>
                    <a:pt x="2621" y="15673"/>
                    <a:pt x="2621" y="15694"/>
                  </a:cubicBezTo>
                  <a:cubicBezTo>
                    <a:pt x="2618" y="15768"/>
                    <a:pt x="2583" y="15827"/>
                    <a:pt x="2556" y="15867"/>
                  </a:cubicBezTo>
                  <a:cubicBezTo>
                    <a:pt x="2535" y="15899"/>
                    <a:pt x="2525" y="15917"/>
                    <a:pt x="2525" y="15939"/>
                  </a:cubicBezTo>
                  <a:cubicBezTo>
                    <a:pt x="2518" y="16037"/>
                    <a:pt x="2473" y="16133"/>
                    <a:pt x="2431" y="16215"/>
                  </a:cubicBezTo>
                  <a:cubicBezTo>
                    <a:pt x="2390" y="16306"/>
                    <a:pt x="2331" y="16402"/>
                    <a:pt x="2176" y="16473"/>
                  </a:cubicBezTo>
                  <a:cubicBezTo>
                    <a:pt x="2097" y="16511"/>
                    <a:pt x="2014" y="16524"/>
                    <a:pt x="1941" y="16540"/>
                  </a:cubicBezTo>
                  <a:cubicBezTo>
                    <a:pt x="1907" y="16545"/>
                    <a:pt x="1872" y="16553"/>
                    <a:pt x="1841" y="16561"/>
                  </a:cubicBezTo>
                  <a:lnTo>
                    <a:pt x="1800" y="16572"/>
                  </a:lnTo>
                  <a:cubicBezTo>
                    <a:pt x="1700" y="16601"/>
                    <a:pt x="1600" y="16630"/>
                    <a:pt x="1465" y="16636"/>
                  </a:cubicBezTo>
                  <a:cubicBezTo>
                    <a:pt x="1420" y="16638"/>
                    <a:pt x="1413" y="16641"/>
                    <a:pt x="1365" y="16662"/>
                  </a:cubicBezTo>
                  <a:lnTo>
                    <a:pt x="1313" y="16686"/>
                  </a:lnTo>
                  <a:cubicBezTo>
                    <a:pt x="1244" y="16715"/>
                    <a:pt x="1182" y="16726"/>
                    <a:pt x="1134" y="16734"/>
                  </a:cubicBezTo>
                  <a:cubicBezTo>
                    <a:pt x="1113" y="16737"/>
                    <a:pt x="1092" y="16739"/>
                    <a:pt x="1071" y="16745"/>
                  </a:cubicBezTo>
                  <a:cubicBezTo>
                    <a:pt x="1037" y="16753"/>
                    <a:pt x="1030" y="16755"/>
                    <a:pt x="1030" y="16838"/>
                  </a:cubicBezTo>
                  <a:cubicBezTo>
                    <a:pt x="1030" y="17016"/>
                    <a:pt x="1123" y="17165"/>
                    <a:pt x="1241" y="17343"/>
                  </a:cubicBezTo>
                  <a:cubicBezTo>
                    <a:pt x="1265" y="17381"/>
                    <a:pt x="1285" y="17418"/>
                    <a:pt x="1306" y="17455"/>
                  </a:cubicBezTo>
                  <a:cubicBezTo>
                    <a:pt x="1330" y="17500"/>
                    <a:pt x="1354" y="17543"/>
                    <a:pt x="1389" y="17585"/>
                  </a:cubicBezTo>
                  <a:cubicBezTo>
                    <a:pt x="1420" y="17623"/>
                    <a:pt x="1458" y="17655"/>
                    <a:pt x="1496" y="17687"/>
                  </a:cubicBezTo>
                  <a:cubicBezTo>
                    <a:pt x="1548" y="17732"/>
                    <a:pt x="1603" y="17780"/>
                    <a:pt x="1648" y="17841"/>
                  </a:cubicBezTo>
                  <a:lnTo>
                    <a:pt x="1686" y="17894"/>
                  </a:lnTo>
                  <a:cubicBezTo>
                    <a:pt x="1727" y="17950"/>
                    <a:pt x="1769" y="18006"/>
                    <a:pt x="1820" y="18062"/>
                  </a:cubicBezTo>
                  <a:cubicBezTo>
                    <a:pt x="1862" y="18104"/>
                    <a:pt x="1886" y="18149"/>
                    <a:pt x="1910" y="18189"/>
                  </a:cubicBezTo>
                  <a:cubicBezTo>
                    <a:pt x="1914" y="18192"/>
                    <a:pt x="1914" y="18197"/>
                    <a:pt x="1917" y="18200"/>
                  </a:cubicBezTo>
                  <a:cubicBezTo>
                    <a:pt x="1934" y="18229"/>
                    <a:pt x="1948" y="18256"/>
                    <a:pt x="1969" y="18282"/>
                  </a:cubicBezTo>
                  <a:cubicBezTo>
                    <a:pt x="2003" y="18325"/>
                    <a:pt x="2048" y="18370"/>
                    <a:pt x="2093" y="18415"/>
                  </a:cubicBezTo>
                  <a:cubicBezTo>
                    <a:pt x="2186" y="18511"/>
                    <a:pt x="2286" y="18610"/>
                    <a:pt x="2390" y="18705"/>
                  </a:cubicBezTo>
                  <a:cubicBezTo>
                    <a:pt x="2462" y="18772"/>
                    <a:pt x="2504" y="18849"/>
                    <a:pt x="2538" y="18918"/>
                  </a:cubicBezTo>
                  <a:cubicBezTo>
                    <a:pt x="2559" y="18958"/>
                    <a:pt x="2580" y="18998"/>
                    <a:pt x="2607" y="19033"/>
                  </a:cubicBezTo>
                  <a:cubicBezTo>
                    <a:pt x="2614" y="19043"/>
                    <a:pt x="2625" y="19051"/>
                    <a:pt x="2632" y="19059"/>
                  </a:cubicBezTo>
                  <a:cubicBezTo>
                    <a:pt x="2659" y="19086"/>
                    <a:pt x="2694" y="19123"/>
                    <a:pt x="2714" y="19179"/>
                  </a:cubicBezTo>
                  <a:cubicBezTo>
                    <a:pt x="2721" y="19200"/>
                    <a:pt x="2728" y="19222"/>
                    <a:pt x="2732" y="19243"/>
                  </a:cubicBezTo>
                  <a:cubicBezTo>
                    <a:pt x="2735" y="19264"/>
                    <a:pt x="2739" y="19280"/>
                    <a:pt x="2745" y="19291"/>
                  </a:cubicBezTo>
                  <a:cubicBezTo>
                    <a:pt x="2794" y="19376"/>
                    <a:pt x="2832" y="19381"/>
                    <a:pt x="3039" y="19379"/>
                  </a:cubicBezTo>
                  <a:lnTo>
                    <a:pt x="3149" y="19379"/>
                  </a:lnTo>
                  <a:cubicBezTo>
                    <a:pt x="3211" y="19379"/>
                    <a:pt x="3211" y="19379"/>
                    <a:pt x="3274" y="19344"/>
                  </a:cubicBezTo>
                  <a:cubicBezTo>
                    <a:pt x="3398" y="19272"/>
                    <a:pt x="3525" y="19235"/>
                    <a:pt x="3643" y="19230"/>
                  </a:cubicBezTo>
                  <a:cubicBezTo>
                    <a:pt x="3853" y="19222"/>
                    <a:pt x="3960" y="19301"/>
                    <a:pt x="4036" y="19381"/>
                  </a:cubicBezTo>
                  <a:cubicBezTo>
                    <a:pt x="4047" y="19392"/>
                    <a:pt x="4057" y="19405"/>
                    <a:pt x="4064" y="19416"/>
                  </a:cubicBezTo>
                  <a:cubicBezTo>
                    <a:pt x="4067" y="19416"/>
                    <a:pt x="4067" y="19416"/>
                    <a:pt x="4071" y="19416"/>
                  </a:cubicBezTo>
                  <a:cubicBezTo>
                    <a:pt x="4437" y="19389"/>
                    <a:pt x="4813" y="19400"/>
                    <a:pt x="5179" y="19408"/>
                  </a:cubicBezTo>
                  <a:cubicBezTo>
                    <a:pt x="5386" y="19413"/>
                    <a:pt x="5590" y="19416"/>
                    <a:pt x="5793" y="19416"/>
                  </a:cubicBezTo>
                  <a:cubicBezTo>
                    <a:pt x="5921" y="19416"/>
                    <a:pt x="6011" y="19384"/>
                    <a:pt x="6145" y="19328"/>
                  </a:cubicBezTo>
                  <a:cubicBezTo>
                    <a:pt x="6183" y="19312"/>
                    <a:pt x="6218" y="19291"/>
                    <a:pt x="6252" y="19269"/>
                  </a:cubicBezTo>
                  <a:cubicBezTo>
                    <a:pt x="6311" y="19232"/>
                    <a:pt x="6380" y="19190"/>
                    <a:pt x="6466" y="19166"/>
                  </a:cubicBezTo>
                  <a:cubicBezTo>
                    <a:pt x="6504" y="19155"/>
                    <a:pt x="6546" y="19147"/>
                    <a:pt x="6587" y="19142"/>
                  </a:cubicBezTo>
                  <a:cubicBezTo>
                    <a:pt x="6611" y="19139"/>
                    <a:pt x="6639" y="19134"/>
                    <a:pt x="6663" y="19128"/>
                  </a:cubicBezTo>
                  <a:cubicBezTo>
                    <a:pt x="6715" y="19113"/>
                    <a:pt x="6770" y="19102"/>
                    <a:pt x="6822" y="19091"/>
                  </a:cubicBezTo>
                  <a:lnTo>
                    <a:pt x="6887" y="19078"/>
                  </a:lnTo>
                  <a:cubicBezTo>
                    <a:pt x="6967" y="19062"/>
                    <a:pt x="7050" y="19041"/>
                    <a:pt x="7129" y="19017"/>
                  </a:cubicBezTo>
                  <a:cubicBezTo>
                    <a:pt x="7157" y="19009"/>
                    <a:pt x="7181" y="18995"/>
                    <a:pt x="7208" y="18982"/>
                  </a:cubicBezTo>
                  <a:cubicBezTo>
                    <a:pt x="7267" y="18956"/>
                    <a:pt x="7329" y="18926"/>
                    <a:pt x="7405" y="18913"/>
                  </a:cubicBezTo>
                  <a:cubicBezTo>
                    <a:pt x="7623" y="18878"/>
                    <a:pt x="7730" y="18985"/>
                    <a:pt x="7795" y="19049"/>
                  </a:cubicBezTo>
                  <a:lnTo>
                    <a:pt x="7819" y="19070"/>
                  </a:lnTo>
                  <a:cubicBezTo>
                    <a:pt x="7895" y="19139"/>
                    <a:pt x="7950" y="19174"/>
                    <a:pt x="8057" y="19211"/>
                  </a:cubicBezTo>
                  <a:lnTo>
                    <a:pt x="8154" y="19243"/>
                  </a:lnTo>
                  <a:cubicBezTo>
                    <a:pt x="8358" y="19315"/>
                    <a:pt x="8592" y="19395"/>
                    <a:pt x="8782" y="19514"/>
                  </a:cubicBezTo>
                  <a:cubicBezTo>
                    <a:pt x="8983" y="19639"/>
                    <a:pt x="8993" y="19743"/>
                    <a:pt x="8993" y="19897"/>
                  </a:cubicBezTo>
                  <a:cubicBezTo>
                    <a:pt x="8993" y="19921"/>
                    <a:pt x="8993" y="19945"/>
                    <a:pt x="8989" y="19969"/>
                  </a:cubicBezTo>
                  <a:cubicBezTo>
                    <a:pt x="8986" y="20017"/>
                    <a:pt x="8982" y="20070"/>
                    <a:pt x="8996" y="20102"/>
                  </a:cubicBezTo>
                  <a:cubicBezTo>
                    <a:pt x="9010" y="20142"/>
                    <a:pt x="9124" y="20214"/>
                    <a:pt x="9172" y="20243"/>
                  </a:cubicBezTo>
                  <a:cubicBezTo>
                    <a:pt x="9352" y="20358"/>
                    <a:pt x="9428" y="20416"/>
                    <a:pt x="9424" y="20624"/>
                  </a:cubicBezTo>
                  <a:cubicBezTo>
                    <a:pt x="9421" y="20836"/>
                    <a:pt x="9431" y="20884"/>
                    <a:pt x="9559" y="20924"/>
                  </a:cubicBezTo>
                  <a:cubicBezTo>
                    <a:pt x="9611" y="20940"/>
                    <a:pt x="9649" y="20961"/>
                    <a:pt x="9683" y="20977"/>
                  </a:cubicBezTo>
                  <a:cubicBezTo>
                    <a:pt x="9700" y="20985"/>
                    <a:pt x="9714" y="20996"/>
                    <a:pt x="9735" y="21001"/>
                  </a:cubicBezTo>
                  <a:cubicBezTo>
                    <a:pt x="9783" y="20999"/>
                    <a:pt x="9821" y="20999"/>
                    <a:pt x="9866" y="21007"/>
                  </a:cubicBezTo>
                  <a:cubicBezTo>
                    <a:pt x="9997" y="21028"/>
                    <a:pt x="10153" y="21073"/>
                    <a:pt x="10256" y="21121"/>
                  </a:cubicBezTo>
                  <a:cubicBezTo>
                    <a:pt x="10339" y="21158"/>
                    <a:pt x="10411" y="21214"/>
                    <a:pt x="10460" y="21275"/>
                  </a:cubicBezTo>
                  <a:cubicBezTo>
                    <a:pt x="10491" y="21315"/>
                    <a:pt x="10501" y="21339"/>
                    <a:pt x="10512" y="21366"/>
                  </a:cubicBezTo>
                  <a:lnTo>
                    <a:pt x="10522" y="21392"/>
                  </a:lnTo>
                  <a:cubicBezTo>
                    <a:pt x="10536" y="21424"/>
                    <a:pt x="10591" y="21496"/>
                    <a:pt x="10698" y="21600"/>
                  </a:cubicBezTo>
                  <a:cubicBezTo>
                    <a:pt x="10701" y="21597"/>
                    <a:pt x="10705" y="21595"/>
                    <a:pt x="10708" y="21592"/>
                  </a:cubicBezTo>
                  <a:cubicBezTo>
                    <a:pt x="10808" y="21531"/>
                    <a:pt x="10905" y="21499"/>
                    <a:pt x="11012" y="21488"/>
                  </a:cubicBezTo>
                  <a:cubicBezTo>
                    <a:pt x="11053" y="21486"/>
                    <a:pt x="11095" y="21483"/>
                    <a:pt x="11136" y="21480"/>
                  </a:cubicBezTo>
                  <a:cubicBezTo>
                    <a:pt x="11116" y="21427"/>
                    <a:pt x="11098" y="21371"/>
                    <a:pt x="11102" y="21305"/>
                  </a:cubicBezTo>
                  <a:lnTo>
                    <a:pt x="11102" y="21273"/>
                  </a:lnTo>
                  <a:cubicBezTo>
                    <a:pt x="11102" y="21198"/>
                    <a:pt x="11102" y="21118"/>
                    <a:pt x="11195" y="21025"/>
                  </a:cubicBezTo>
                  <a:cubicBezTo>
                    <a:pt x="11278" y="20943"/>
                    <a:pt x="11323" y="20898"/>
                    <a:pt x="11337" y="20844"/>
                  </a:cubicBezTo>
                  <a:cubicBezTo>
                    <a:pt x="11343" y="20821"/>
                    <a:pt x="11343" y="20789"/>
                    <a:pt x="11340" y="20754"/>
                  </a:cubicBezTo>
                  <a:cubicBezTo>
                    <a:pt x="11340" y="20717"/>
                    <a:pt x="11337" y="20682"/>
                    <a:pt x="11340" y="20645"/>
                  </a:cubicBezTo>
                  <a:cubicBezTo>
                    <a:pt x="11354" y="20531"/>
                    <a:pt x="11471" y="20413"/>
                    <a:pt x="11568" y="20334"/>
                  </a:cubicBezTo>
                  <a:cubicBezTo>
                    <a:pt x="11623" y="20288"/>
                    <a:pt x="11689" y="20254"/>
                    <a:pt x="11747" y="20227"/>
                  </a:cubicBezTo>
                  <a:cubicBezTo>
                    <a:pt x="11775" y="20214"/>
                    <a:pt x="11806" y="20198"/>
                    <a:pt x="11830" y="20185"/>
                  </a:cubicBezTo>
                  <a:lnTo>
                    <a:pt x="11875" y="20158"/>
                  </a:lnTo>
                  <a:cubicBezTo>
                    <a:pt x="11975" y="20094"/>
                    <a:pt x="12089" y="20025"/>
                    <a:pt x="12217" y="19980"/>
                  </a:cubicBezTo>
                  <a:cubicBezTo>
                    <a:pt x="12400" y="19916"/>
                    <a:pt x="12589" y="19903"/>
                    <a:pt x="12772" y="19889"/>
                  </a:cubicBezTo>
                  <a:cubicBezTo>
                    <a:pt x="12928" y="19879"/>
                    <a:pt x="13076" y="19865"/>
                    <a:pt x="13200" y="19826"/>
                  </a:cubicBezTo>
                  <a:cubicBezTo>
                    <a:pt x="13245" y="19812"/>
                    <a:pt x="13283" y="19788"/>
                    <a:pt x="13328" y="19762"/>
                  </a:cubicBezTo>
                  <a:cubicBezTo>
                    <a:pt x="13411" y="19711"/>
                    <a:pt x="13514" y="19647"/>
                    <a:pt x="13677" y="19637"/>
                  </a:cubicBezTo>
                  <a:cubicBezTo>
                    <a:pt x="13853" y="19626"/>
                    <a:pt x="14025" y="19634"/>
                    <a:pt x="14236" y="19669"/>
                  </a:cubicBezTo>
                  <a:cubicBezTo>
                    <a:pt x="14322" y="19682"/>
                    <a:pt x="14422" y="19679"/>
                    <a:pt x="14529" y="19677"/>
                  </a:cubicBezTo>
                  <a:cubicBezTo>
                    <a:pt x="14615" y="19674"/>
                    <a:pt x="14698" y="19674"/>
                    <a:pt x="14792" y="19679"/>
                  </a:cubicBezTo>
                  <a:cubicBezTo>
                    <a:pt x="14854" y="19682"/>
                    <a:pt x="14926" y="19687"/>
                    <a:pt x="14971" y="19679"/>
                  </a:cubicBezTo>
                  <a:cubicBezTo>
                    <a:pt x="15133" y="19653"/>
                    <a:pt x="15292" y="19573"/>
                    <a:pt x="15461" y="19485"/>
                  </a:cubicBezTo>
                  <a:cubicBezTo>
                    <a:pt x="15568" y="19432"/>
                    <a:pt x="15613" y="19392"/>
                    <a:pt x="15648" y="19333"/>
                  </a:cubicBezTo>
                  <a:cubicBezTo>
                    <a:pt x="15679" y="19264"/>
                    <a:pt x="15696" y="19232"/>
                    <a:pt x="15720" y="19208"/>
                  </a:cubicBezTo>
                  <a:cubicBezTo>
                    <a:pt x="15679" y="19182"/>
                    <a:pt x="15637" y="19152"/>
                    <a:pt x="15599" y="19123"/>
                  </a:cubicBezTo>
                  <a:cubicBezTo>
                    <a:pt x="15558" y="19091"/>
                    <a:pt x="15516" y="19054"/>
                    <a:pt x="15471" y="19014"/>
                  </a:cubicBezTo>
                  <a:cubicBezTo>
                    <a:pt x="15396" y="18948"/>
                    <a:pt x="15316" y="18876"/>
                    <a:pt x="15247" y="18841"/>
                  </a:cubicBezTo>
                  <a:cubicBezTo>
                    <a:pt x="15237" y="18836"/>
                    <a:pt x="15202" y="18833"/>
                    <a:pt x="15175" y="18830"/>
                  </a:cubicBezTo>
                  <a:cubicBezTo>
                    <a:pt x="15085" y="18823"/>
                    <a:pt x="14936" y="18807"/>
                    <a:pt x="14847" y="18679"/>
                  </a:cubicBezTo>
                  <a:cubicBezTo>
                    <a:pt x="14716" y="18490"/>
                    <a:pt x="14867" y="18362"/>
                    <a:pt x="14950" y="18296"/>
                  </a:cubicBezTo>
                  <a:lnTo>
                    <a:pt x="14978" y="18274"/>
                  </a:lnTo>
                  <a:cubicBezTo>
                    <a:pt x="15206" y="18080"/>
                    <a:pt x="15582" y="18046"/>
                    <a:pt x="15848" y="18096"/>
                  </a:cubicBezTo>
                  <a:cubicBezTo>
                    <a:pt x="15920" y="18110"/>
                    <a:pt x="15972" y="18136"/>
                    <a:pt x="16017" y="18155"/>
                  </a:cubicBezTo>
                  <a:cubicBezTo>
                    <a:pt x="16055" y="18173"/>
                    <a:pt x="16079" y="18184"/>
                    <a:pt x="16107" y="18187"/>
                  </a:cubicBezTo>
                  <a:cubicBezTo>
                    <a:pt x="16193" y="18200"/>
                    <a:pt x="16369" y="18195"/>
                    <a:pt x="16507" y="18184"/>
                  </a:cubicBezTo>
                  <a:cubicBezTo>
                    <a:pt x="16600" y="18176"/>
                    <a:pt x="16669" y="18144"/>
                    <a:pt x="16755" y="18107"/>
                  </a:cubicBezTo>
                  <a:cubicBezTo>
                    <a:pt x="16828" y="18072"/>
                    <a:pt x="16914" y="18035"/>
                    <a:pt x="17018" y="18011"/>
                  </a:cubicBezTo>
                  <a:cubicBezTo>
                    <a:pt x="17114" y="17990"/>
                    <a:pt x="17197" y="17992"/>
                    <a:pt x="17270" y="17992"/>
                  </a:cubicBezTo>
                  <a:cubicBezTo>
                    <a:pt x="17308" y="17992"/>
                    <a:pt x="17349" y="17995"/>
                    <a:pt x="17394" y="17990"/>
                  </a:cubicBezTo>
                  <a:cubicBezTo>
                    <a:pt x="17453" y="17982"/>
                    <a:pt x="17504" y="17966"/>
                    <a:pt x="17570" y="17945"/>
                  </a:cubicBezTo>
                  <a:cubicBezTo>
                    <a:pt x="17649" y="17918"/>
                    <a:pt x="17743" y="17891"/>
                    <a:pt x="17853" y="17881"/>
                  </a:cubicBezTo>
                  <a:cubicBezTo>
                    <a:pt x="18029" y="17865"/>
                    <a:pt x="18209" y="17870"/>
                    <a:pt x="18385" y="17878"/>
                  </a:cubicBezTo>
                  <a:cubicBezTo>
                    <a:pt x="18536" y="17883"/>
                    <a:pt x="18671" y="17881"/>
                    <a:pt x="18871" y="17894"/>
                  </a:cubicBezTo>
                  <a:cubicBezTo>
                    <a:pt x="19033" y="17905"/>
                    <a:pt x="19279" y="17921"/>
                    <a:pt x="19365" y="17881"/>
                  </a:cubicBezTo>
                  <a:cubicBezTo>
                    <a:pt x="19420" y="17857"/>
                    <a:pt x="19427" y="17838"/>
                    <a:pt x="19427" y="17729"/>
                  </a:cubicBezTo>
                  <a:cubicBezTo>
                    <a:pt x="19427" y="17660"/>
                    <a:pt x="19427" y="17575"/>
                    <a:pt x="19475" y="17490"/>
                  </a:cubicBezTo>
                  <a:cubicBezTo>
                    <a:pt x="19517" y="17418"/>
                    <a:pt x="19596" y="17359"/>
                    <a:pt x="19669" y="17309"/>
                  </a:cubicBezTo>
                  <a:cubicBezTo>
                    <a:pt x="19693" y="17290"/>
                    <a:pt x="19717" y="17274"/>
                    <a:pt x="19734" y="17258"/>
                  </a:cubicBezTo>
                  <a:cubicBezTo>
                    <a:pt x="19841" y="17165"/>
                    <a:pt x="19938" y="17077"/>
                    <a:pt x="20038" y="16958"/>
                  </a:cubicBezTo>
                  <a:cubicBezTo>
                    <a:pt x="20114" y="16864"/>
                    <a:pt x="20176" y="16766"/>
                    <a:pt x="20235" y="16673"/>
                  </a:cubicBezTo>
                  <a:cubicBezTo>
                    <a:pt x="20414" y="16388"/>
                    <a:pt x="20600" y="16096"/>
                    <a:pt x="21101" y="15984"/>
                  </a:cubicBezTo>
                  <a:cubicBezTo>
                    <a:pt x="21363" y="15925"/>
                    <a:pt x="21370" y="15917"/>
                    <a:pt x="21491" y="15707"/>
                  </a:cubicBezTo>
                  <a:lnTo>
                    <a:pt x="21505" y="15683"/>
                  </a:lnTo>
                  <a:cubicBezTo>
                    <a:pt x="21598" y="15518"/>
                    <a:pt x="21598" y="15518"/>
                    <a:pt x="21460" y="15377"/>
                  </a:cubicBezTo>
                  <a:cubicBezTo>
                    <a:pt x="21301" y="15215"/>
                    <a:pt x="21280" y="15106"/>
                    <a:pt x="21256" y="14978"/>
                  </a:cubicBezTo>
                  <a:cubicBezTo>
                    <a:pt x="21249" y="14938"/>
                    <a:pt x="21239" y="14893"/>
                    <a:pt x="21225" y="14837"/>
                  </a:cubicBezTo>
                  <a:cubicBezTo>
                    <a:pt x="21208" y="14768"/>
                    <a:pt x="21163" y="14696"/>
                    <a:pt x="21115" y="14616"/>
                  </a:cubicBezTo>
                  <a:cubicBezTo>
                    <a:pt x="21063" y="14529"/>
                    <a:pt x="21004" y="14438"/>
                    <a:pt x="20977" y="14340"/>
                  </a:cubicBezTo>
                  <a:cubicBezTo>
                    <a:pt x="20959" y="14279"/>
                    <a:pt x="20959" y="14228"/>
                    <a:pt x="20959" y="14188"/>
                  </a:cubicBezTo>
                  <a:cubicBezTo>
                    <a:pt x="20959" y="14138"/>
                    <a:pt x="20959" y="14116"/>
                    <a:pt x="20932" y="14076"/>
                  </a:cubicBezTo>
                  <a:cubicBezTo>
                    <a:pt x="20887" y="14015"/>
                    <a:pt x="20790" y="13957"/>
                    <a:pt x="20701" y="13898"/>
                  </a:cubicBezTo>
                  <a:cubicBezTo>
                    <a:pt x="20659" y="13871"/>
                    <a:pt x="20614" y="13845"/>
                    <a:pt x="20576" y="13818"/>
                  </a:cubicBezTo>
                  <a:cubicBezTo>
                    <a:pt x="20307" y="13627"/>
                    <a:pt x="20321" y="13483"/>
                    <a:pt x="20428" y="13339"/>
                  </a:cubicBezTo>
                  <a:cubicBezTo>
                    <a:pt x="20352" y="13289"/>
                    <a:pt x="20286" y="13236"/>
                    <a:pt x="20221" y="13177"/>
                  </a:cubicBezTo>
                  <a:cubicBezTo>
                    <a:pt x="20176" y="13137"/>
                    <a:pt x="20145" y="13119"/>
                    <a:pt x="20114" y="13100"/>
                  </a:cubicBezTo>
                  <a:cubicBezTo>
                    <a:pt x="20065" y="13068"/>
                    <a:pt x="20010" y="13033"/>
                    <a:pt x="19965" y="12988"/>
                  </a:cubicBezTo>
                  <a:cubicBezTo>
                    <a:pt x="19883" y="12906"/>
                    <a:pt x="19762" y="12778"/>
                    <a:pt x="19700" y="12648"/>
                  </a:cubicBezTo>
                  <a:cubicBezTo>
                    <a:pt x="19686" y="12618"/>
                    <a:pt x="19679" y="12597"/>
                    <a:pt x="19675" y="12581"/>
                  </a:cubicBezTo>
                  <a:cubicBezTo>
                    <a:pt x="19641" y="12560"/>
                    <a:pt x="19613" y="12552"/>
                    <a:pt x="19572" y="12539"/>
                  </a:cubicBezTo>
                  <a:cubicBezTo>
                    <a:pt x="19534" y="12528"/>
                    <a:pt x="19496" y="12515"/>
                    <a:pt x="19458" y="12499"/>
                  </a:cubicBezTo>
                  <a:cubicBezTo>
                    <a:pt x="19351" y="12451"/>
                    <a:pt x="19172" y="12320"/>
                    <a:pt x="19120" y="12206"/>
                  </a:cubicBezTo>
                  <a:cubicBezTo>
                    <a:pt x="19096" y="12150"/>
                    <a:pt x="19099" y="12100"/>
                    <a:pt x="19102" y="12060"/>
                  </a:cubicBezTo>
                  <a:cubicBezTo>
                    <a:pt x="19102" y="12046"/>
                    <a:pt x="19106" y="12036"/>
                    <a:pt x="19102" y="12022"/>
                  </a:cubicBezTo>
                  <a:cubicBezTo>
                    <a:pt x="19102" y="12012"/>
                    <a:pt x="19096" y="11999"/>
                    <a:pt x="19085" y="11977"/>
                  </a:cubicBezTo>
                  <a:cubicBezTo>
                    <a:pt x="19071" y="11951"/>
                    <a:pt x="19061" y="11921"/>
                    <a:pt x="19051" y="11889"/>
                  </a:cubicBezTo>
                  <a:cubicBezTo>
                    <a:pt x="19044" y="11852"/>
                    <a:pt x="19047" y="11820"/>
                    <a:pt x="19051" y="11796"/>
                  </a:cubicBezTo>
                  <a:cubicBezTo>
                    <a:pt x="19051" y="11778"/>
                    <a:pt x="19033" y="11759"/>
                    <a:pt x="19020" y="11746"/>
                  </a:cubicBezTo>
                  <a:lnTo>
                    <a:pt x="18996" y="11719"/>
                  </a:lnTo>
                  <a:cubicBezTo>
                    <a:pt x="18982" y="11703"/>
                    <a:pt x="18958" y="11685"/>
                    <a:pt x="18933" y="11666"/>
                  </a:cubicBezTo>
                  <a:cubicBezTo>
                    <a:pt x="18892" y="11634"/>
                    <a:pt x="18840" y="11594"/>
                    <a:pt x="18802" y="11541"/>
                  </a:cubicBezTo>
                  <a:cubicBezTo>
                    <a:pt x="18637" y="11288"/>
                    <a:pt x="18851" y="11059"/>
                    <a:pt x="18992" y="10908"/>
                  </a:cubicBezTo>
                  <a:cubicBezTo>
                    <a:pt x="19020" y="10878"/>
                    <a:pt x="19047" y="10849"/>
                    <a:pt x="19068" y="10823"/>
                  </a:cubicBezTo>
                  <a:cubicBezTo>
                    <a:pt x="19089" y="10796"/>
                    <a:pt x="19123" y="10740"/>
                    <a:pt x="19140" y="10703"/>
                  </a:cubicBezTo>
                  <a:cubicBezTo>
                    <a:pt x="19120" y="10690"/>
                    <a:pt x="19078" y="10668"/>
                    <a:pt x="19009" y="10639"/>
                  </a:cubicBezTo>
                  <a:cubicBezTo>
                    <a:pt x="18999" y="10634"/>
                    <a:pt x="18971" y="10634"/>
                    <a:pt x="18944" y="10631"/>
                  </a:cubicBezTo>
                  <a:cubicBezTo>
                    <a:pt x="18878" y="10626"/>
                    <a:pt x="18778" y="10620"/>
                    <a:pt x="18688" y="10562"/>
                  </a:cubicBezTo>
                  <a:cubicBezTo>
                    <a:pt x="18616" y="10514"/>
                    <a:pt x="18568" y="10453"/>
                    <a:pt x="18526" y="10400"/>
                  </a:cubicBezTo>
                  <a:cubicBezTo>
                    <a:pt x="18512" y="10384"/>
                    <a:pt x="18498" y="10368"/>
                    <a:pt x="18488" y="10352"/>
                  </a:cubicBezTo>
                  <a:cubicBezTo>
                    <a:pt x="18454" y="10314"/>
                    <a:pt x="18429" y="10280"/>
                    <a:pt x="18402" y="10243"/>
                  </a:cubicBezTo>
                  <a:cubicBezTo>
                    <a:pt x="18374" y="10205"/>
                    <a:pt x="18347" y="10168"/>
                    <a:pt x="18309" y="10131"/>
                  </a:cubicBezTo>
                  <a:cubicBezTo>
                    <a:pt x="18295" y="10115"/>
                    <a:pt x="18274" y="10102"/>
                    <a:pt x="18257" y="10088"/>
                  </a:cubicBezTo>
                  <a:cubicBezTo>
                    <a:pt x="18226" y="10067"/>
                    <a:pt x="18198" y="10043"/>
                    <a:pt x="18174" y="10019"/>
                  </a:cubicBezTo>
                  <a:cubicBezTo>
                    <a:pt x="18129" y="9974"/>
                    <a:pt x="18098" y="9926"/>
                    <a:pt x="18074" y="9881"/>
                  </a:cubicBezTo>
                  <a:cubicBezTo>
                    <a:pt x="18060" y="9857"/>
                    <a:pt x="18046" y="9830"/>
                    <a:pt x="18026" y="9809"/>
                  </a:cubicBezTo>
                  <a:cubicBezTo>
                    <a:pt x="17998" y="9774"/>
                    <a:pt x="17960" y="9742"/>
                    <a:pt x="17926" y="9711"/>
                  </a:cubicBezTo>
                  <a:cubicBezTo>
                    <a:pt x="17829" y="9623"/>
                    <a:pt x="17708" y="9511"/>
                    <a:pt x="17708" y="9362"/>
                  </a:cubicBezTo>
                  <a:lnTo>
                    <a:pt x="17705" y="9317"/>
                  </a:lnTo>
                  <a:cubicBezTo>
                    <a:pt x="17698" y="9232"/>
                    <a:pt x="17691" y="9128"/>
                    <a:pt x="17774" y="9037"/>
                  </a:cubicBezTo>
                  <a:cubicBezTo>
                    <a:pt x="17805" y="9003"/>
                    <a:pt x="17843" y="8971"/>
                    <a:pt x="17884" y="8939"/>
                  </a:cubicBezTo>
                  <a:cubicBezTo>
                    <a:pt x="17919" y="8912"/>
                    <a:pt x="17946" y="8891"/>
                    <a:pt x="17963" y="8867"/>
                  </a:cubicBezTo>
                  <a:cubicBezTo>
                    <a:pt x="17970" y="8859"/>
                    <a:pt x="17977" y="8849"/>
                    <a:pt x="17981" y="8841"/>
                  </a:cubicBezTo>
                  <a:cubicBezTo>
                    <a:pt x="18001" y="8809"/>
                    <a:pt x="18026" y="8763"/>
                    <a:pt x="18084" y="8724"/>
                  </a:cubicBezTo>
                  <a:cubicBezTo>
                    <a:pt x="18119" y="8702"/>
                    <a:pt x="18153" y="8686"/>
                    <a:pt x="18181" y="8676"/>
                  </a:cubicBezTo>
                  <a:cubicBezTo>
                    <a:pt x="18326" y="8593"/>
                    <a:pt x="18381" y="8492"/>
                    <a:pt x="18381" y="8362"/>
                  </a:cubicBezTo>
                  <a:cubicBezTo>
                    <a:pt x="18381" y="8266"/>
                    <a:pt x="18381" y="8237"/>
                    <a:pt x="18350" y="8194"/>
                  </a:cubicBezTo>
                  <a:cubicBezTo>
                    <a:pt x="18333" y="8168"/>
                    <a:pt x="18309" y="8141"/>
                    <a:pt x="18284" y="8117"/>
                  </a:cubicBezTo>
                  <a:cubicBezTo>
                    <a:pt x="18240" y="8066"/>
                    <a:pt x="18184" y="8011"/>
                    <a:pt x="18157" y="7939"/>
                  </a:cubicBezTo>
                  <a:cubicBezTo>
                    <a:pt x="18102" y="7803"/>
                    <a:pt x="18122" y="7606"/>
                    <a:pt x="18205" y="7468"/>
                  </a:cubicBezTo>
                  <a:cubicBezTo>
                    <a:pt x="18209" y="7462"/>
                    <a:pt x="18212" y="7455"/>
                    <a:pt x="18219" y="7447"/>
                  </a:cubicBezTo>
                  <a:cubicBezTo>
                    <a:pt x="18112" y="7423"/>
                    <a:pt x="18005" y="7401"/>
                    <a:pt x="17901" y="7380"/>
                  </a:cubicBezTo>
                  <a:lnTo>
                    <a:pt x="17756" y="7348"/>
                  </a:lnTo>
                  <a:cubicBezTo>
                    <a:pt x="17667" y="7329"/>
                    <a:pt x="17580" y="7300"/>
                    <a:pt x="17498" y="7271"/>
                  </a:cubicBezTo>
                  <a:cubicBezTo>
                    <a:pt x="17428" y="7247"/>
                    <a:pt x="17359" y="7223"/>
                    <a:pt x="17287" y="7207"/>
                  </a:cubicBezTo>
                  <a:cubicBezTo>
                    <a:pt x="17246" y="7199"/>
                    <a:pt x="17204" y="7191"/>
                    <a:pt x="17159" y="7186"/>
                  </a:cubicBezTo>
                  <a:cubicBezTo>
                    <a:pt x="17045" y="7167"/>
                    <a:pt x="16918" y="7149"/>
                    <a:pt x="16811" y="7095"/>
                  </a:cubicBezTo>
                  <a:cubicBezTo>
                    <a:pt x="16780" y="7079"/>
                    <a:pt x="16755" y="7066"/>
                    <a:pt x="16735" y="7050"/>
                  </a:cubicBezTo>
                  <a:cubicBezTo>
                    <a:pt x="16711" y="7034"/>
                    <a:pt x="16711" y="7032"/>
                    <a:pt x="16693" y="7029"/>
                  </a:cubicBezTo>
                  <a:lnTo>
                    <a:pt x="16648" y="7018"/>
                  </a:lnTo>
                  <a:cubicBezTo>
                    <a:pt x="16607" y="7010"/>
                    <a:pt x="16566" y="7002"/>
                    <a:pt x="16521" y="6989"/>
                  </a:cubicBezTo>
                  <a:cubicBezTo>
                    <a:pt x="16210" y="6891"/>
                    <a:pt x="16044" y="6632"/>
                    <a:pt x="16124" y="6377"/>
                  </a:cubicBezTo>
                  <a:cubicBezTo>
                    <a:pt x="16134" y="6340"/>
                    <a:pt x="16155" y="6313"/>
                    <a:pt x="16169" y="6297"/>
                  </a:cubicBezTo>
                  <a:cubicBezTo>
                    <a:pt x="16176" y="6284"/>
                    <a:pt x="16172" y="6263"/>
                    <a:pt x="16172" y="6247"/>
                  </a:cubicBezTo>
                  <a:cubicBezTo>
                    <a:pt x="16169" y="6225"/>
                    <a:pt x="16169" y="6204"/>
                    <a:pt x="16169" y="6185"/>
                  </a:cubicBezTo>
                  <a:cubicBezTo>
                    <a:pt x="16169" y="6154"/>
                    <a:pt x="16165" y="6148"/>
                    <a:pt x="16134" y="6111"/>
                  </a:cubicBezTo>
                  <a:cubicBezTo>
                    <a:pt x="16113" y="6087"/>
                    <a:pt x="16089" y="6058"/>
                    <a:pt x="16065" y="6023"/>
                  </a:cubicBezTo>
                  <a:cubicBezTo>
                    <a:pt x="16003" y="5925"/>
                    <a:pt x="16044" y="5826"/>
                    <a:pt x="16072" y="5762"/>
                  </a:cubicBezTo>
                  <a:lnTo>
                    <a:pt x="16086" y="5728"/>
                  </a:lnTo>
                  <a:cubicBezTo>
                    <a:pt x="16113" y="5651"/>
                    <a:pt x="16120" y="5603"/>
                    <a:pt x="16124" y="5520"/>
                  </a:cubicBezTo>
                  <a:cubicBezTo>
                    <a:pt x="16124" y="5494"/>
                    <a:pt x="16120" y="5486"/>
                    <a:pt x="16120" y="5486"/>
                  </a:cubicBezTo>
                  <a:cubicBezTo>
                    <a:pt x="16117" y="5483"/>
                    <a:pt x="16100" y="5470"/>
                    <a:pt x="16089" y="5462"/>
                  </a:cubicBezTo>
                  <a:cubicBezTo>
                    <a:pt x="16069" y="5446"/>
                    <a:pt x="16048" y="5430"/>
                    <a:pt x="16020" y="5406"/>
                  </a:cubicBezTo>
                  <a:cubicBezTo>
                    <a:pt x="15931" y="5324"/>
                    <a:pt x="15875" y="5244"/>
                    <a:pt x="15848" y="5148"/>
                  </a:cubicBezTo>
                  <a:cubicBezTo>
                    <a:pt x="15837" y="5145"/>
                    <a:pt x="15827" y="5143"/>
                    <a:pt x="15817" y="5140"/>
                  </a:cubicBezTo>
                  <a:cubicBezTo>
                    <a:pt x="15761" y="5127"/>
                    <a:pt x="15710" y="5111"/>
                    <a:pt x="15665" y="5103"/>
                  </a:cubicBezTo>
                  <a:cubicBezTo>
                    <a:pt x="15620" y="5095"/>
                    <a:pt x="15561" y="5095"/>
                    <a:pt x="15499" y="5097"/>
                  </a:cubicBezTo>
                  <a:lnTo>
                    <a:pt x="15430" y="5097"/>
                  </a:lnTo>
                  <a:cubicBezTo>
                    <a:pt x="15427" y="5097"/>
                    <a:pt x="15423" y="5097"/>
                    <a:pt x="15420" y="5097"/>
                  </a:cubicBezTo>
                  <a:cubicBezTo>
                    <a:pt x="15164" y="5097"/>
                    <a:pt x="14847" y="5055"/>
                    <a:pt x="14553" y="4980"/>
                  </a:cubicBezTo>
                  <a:cubicBezTo>
                    <a:pt x="14439" y="4951"/>
                    <a:pt x="14319" y="4935"/>
                    <a:pt x="14194" y="4919"/>
                  </a:cubicBezTo>
                  <a:cubicBezTo>
                    <a:pt x="14074" y="4903"/>
                    <a:pt x="13956" y="4887"/>
                    <a:pt x="13839" y="4861"/>
                  </a:cubicBezTo>
                  <a:cubicBezTo>
                    <a:pt x="13739" y="4839"/>
                    <a:pt x="13656" y="4839"/>
                    <a:pt x="13528" y="4837"/>
                  </a:cubicBezTo>
                  <a:lnTo>
                    <a:pt x="13480" y="4839"/>
                  </a:lnTo>
                  <a:cubicBezTo>
                    <a:pt x="13394" y="4845"/>
                    <a:pt x="13252" y="4850"/>
                    <a:pt x="13145" y="4762"/>
                  </a:cubicBezTo>
                  <a:cubicBezTo>
                    <a:pt x="13035" y="4672"/>
                    <a:pt x="13042" y="4565"/>
                    <a:pt x="13045" y="4496"/>
                  </a:cubicBezTo>
                  <a:cubicBezTo>
                    <a:pt x="13045" y="4477"/>
                    <a:pt x="13048" y="4456"/>
                    <a:pt x="13045" y="4438"/>
                  </a:cubicBezTo>
                  <a:cubicBezTo>
                    <a:pt x="13042" y="4424"/>
                    <a:pt x="13028" y="4400"/>
                    <a:pt x="13010" y="4379"/>
                  </a:cubicBezTo>
                  <a:cubicBezTo>
                    <a:pt x="12990" y="4350"/>
                    <a:pt x="12972" y="4321"/>
                    <a:pt x="12962" y="4294"/>
                  </a:cubicBezTo>
                  <a:cubicBezTo>
                    <a:pt x="12921" y="4188"/>
                    <a:pt x="12883" y="4118"/>
                    <a:pt x="12814" y="4052"/>
                  </a:cubicBezTo>
                  <a:cubicBezTo>
                    <a:pt x="12755" y="3996"/>
                    <a:pt x="12717" y="3969"/>
                    <a:pt x="12655" y="3940"/>
                  </a:cubicBezTo>
                  <a:cubicBezTo>
                    <a:pt x="12617" y="3932"/>
                    <a:pt x="12562" y="3919"/>
                    <a:pt x="12507" y="3874"/>
                  </a:cubicBezTo>
                  <a:cubicBezTo>
                    <a:pt x="12379" y="3772"/>
                    <a:pt x="12393" y="3666"/>
                    <a:pt x="12451" y="3600"/>
                  </a:cubicBezTo>
                  <a:cubicBezTo>
                    <a:pt x="12493" y="3554"/>
                    <a:pt x="12548" y="3541"/>
                    <a:pt x="12589" y="3536"/>
                  </a:cubicBezTo>
                  <a:cubicBezTo>
                    <a:pt x="12600" y="3528"/>
                    <a:pt x="12610" y="3517"/>
                    <a:pt x="12624" y="3509"/>
                  </a:cubicBezTo>
                  <a:cubicBezTo>
                    <a:pt x="12648" y="3490"/>
                    <a:pt x="12672" y="3469"/>
                    <a:pt x="12696" y="3451"/>
                  </a:cubicBezTo>
                  <a:cubicBezTo>
                    <a:pt x="12762" y="3403"/>
                    <a:pt x="12831" y="3373"/>
                    <a:pt x="12890" y="3347"/>
                  </a:cubicBezTo>
                  <a:cubicBezTo>
                    <a:pt x="12917" y="3334"/>
                    <a:pt x="12945" y="3323"/>
                    <a:pt x="12976" y="3307"/>
                  </a:cubicBezTo>
                  <a:cubicBezTo>
                    <a:pt x="13000" y="3294"/>
                    <a:pt x="13014" y="3283"/>
                    <a:pt x="13028" y="3275"/>
                  </a:cubicBezTo>
                  <a:cubicBezTo>
                    <a:pt x="13104" y="3222"/>
                    <a:pt x="13176" y="3198"/>
                    <a:pt x="13314" y="3200"/>
                  </a:cubicBezTo>
                  <a:cubicBezTo>
                    <a:pt x="13338" y="3200"/>
                    <a:pt x="13359" y="3200"/>
                    <a:pt x="13383" y="3200"/>
                  </a:cubicBezTo>
                  <a:cubicBezTo>
                    <a:pt x="13456" y="3198"/>
                    <a:pt x="13539" y="3195"/>
                    <a:pt x="13625" y="3214"/>
                  </a:cubicBezTo>
                  <a:cubicBezTo>
                    <a:pt x="13746" y="3240"/>
                    <a:pt x="13846" y="3291"/>
                    <a:pt x="13939" y="3339"/>
                  </a:cubicBezTo>
                  <a:lnTo>
                    <a:pt x="14015" y="3379"/>
                  </a:lnTo>
                  <a:cubicBezTo>
                    <a:pt x="14087" y="3413"/>
                    <a:pt x="14143" y="3456"/>
                    <a:pt x="14191" y="3496"/>
                  </a:cubicBezTo>
                  <a:cubicBezTo>
                    <a:pt x="14219" y="3517"/>
                    <a:pt x="14243" y="3538"/>
                    <a:pt x="14274" y="3557"/>
                  </a:cubicBezTo>
                  <a:cubicBezTo>
                    <a:pt x="14336" y="3594"/>
                    <a:pt x="14377" y="3621"/>
                    <a:pt x="14419" y="3637"/>
                  </a:cubicBezTo>
                  <a:cubicBezTo>
                    <a:pt x="14433" y="3642"/>
                    <a:pt x="14446" y="3645"/>
                    <a:pt x="14457" y="3650"/>
                  </a:cubicBezTo>
                  <a:cubicBezTo>
                    <a:pt x="14488" y="3658"/>
                    <a:pt x="14526" y="3669"/>
                    <a:pt x="14564" y="3687"/>
                  </a:cubicBezTo>
                  <a:cubicBezTo>
                    <a:pt x="14584" y="3698"/>
                    <a:pt x="14602" y="3711"/>
                    <a:pt x="14615" y="3722"/>
                  </a:cubicBezTo>
                  <a:cubicBezTo>
                    <a:pt x="14633" y="3714"/>
                    <a:pt x="14664" y="3703"/>
                    <a:pt x="14681" y="3698"/>
                  </a:cubicBezTo>
                  <a:cubicBezTo>
                    <a:pt x="14747" y="3677"/>
                    <a:pt x="14791" y="3650"/>
                    <a:pt x="14840" y="3626"/>
                  </a:cubicBezTo>
                  <a:lnTo>
                    <a:pt x="14902" y="3594"/>
                  </a:lnTo>
                  <a:cubicBezTo>
                    <a:pt x="14936" y="3576"/>
                    <a:pt x="14968" y="3565"/>
                    <a:pt x="14999" y="3552"/>
                  </a:cubicBezTo>
                  <a:cubicBezTo>
                    <a:pt x="15030" y="3541"/>
                    <a:pt x="15043" y="3536"/>
                    <a:pt x="15061" y="3525"/>
                  </a:cubicBezTo>
                  <a:cubicBezTo>
                    <a:pt x="15133" y="3475"/>
                    <a:pt x="15226" y="3379"/>
                    <a:pt x="15292" y="3307"/>
                  </a:cubicBezTo>
                  <a:cubicBezTo>
                    <a:pt x="15326" y="3272"/>
                    <a:pt x="15337" y="3246"/>
                    <a:pt x="15354" y="3214"/>
                  </a:cubicBezTo>
                  <a:cubicBezTo>
                    <a:pt x="15368" y="3185"/>
                    <a:pt x="15385" y="3153"/>
                    <a:pt x="15406" y="3121"/>
                  </a:cubicBezTo>
                  <a:cubicBezTo>
                    <a:pt x="15430" y="3089"/>
                    <a:pt x="15454" y="3067"/>
                    <a:pt x="15468" y="3054"/>
                  </a:cubicBezTo>
                  <a:cubicBezTo>
                    <a:pt x="15485" y="3036"/>
                    <a:pt x="15485" y="3033"/>
                    <a:pt x="15496" y="3012"/>
                  </a:cubicBezTo>
                  <a:cubicBezTo>
                    <a:pt x="15503" y="2996"/>
                    <a:pt x="15506" y="2977"/>
                    <a:pt x="15516" y="2956"/>
                  </a:cubicBezTo>
                  <a:cubicBezTo>
                    <a:pt x="15540" y="2900"/>
                    <a:pt x="15575" y="2857"/>
                    <a:pt x="15603" y="2820"/>
                  </a:cubicBezTo>
                  <a:cubicBezTo>
                    <a:pt x="15644" y="2764"/>
                    <a:pt x="15661" y="2743"/>
                    <a:pt x="15654" y="2708"/>
                  </a:cubicBezTo>
                  <a:cubicBezTo>
                    <a:pt x="15634" y="2690"/>
                    <a:pt x="15610" y="2663"/>
                    <a:pt x="15596" y="2623"/>
                  </a:cubicBezTo>
                  <a:cubicBezTo>
                    <a:pt x="15582" y="2578"/>
                    <a:pt x="15592" y="2538"/>
                    <a:pt x="15599" y="2514"/>
                  </a:cubicBezTo>
                  <a:cubicBezTo>
                    <a:pt x="15575" y="2485"/>
                    <a:pt x="15551" y="2461"/>
                    <a:pt x="15534" y="2426"/>
                  </a:cubicBezTo>
                  <a:cubicBezTo>
                    <a:pt x="15506" y="2370"/>
                    <a:pt x="15506" y="2328"/>
                    <a:pt x="15509" y="2304"/>
                  </a:cubicBezTo>
                  <a:cubicBezTo>
                    <a:pt x="15492" y="2240"/>
                    <a:pt x="15447" y="2187"/>
                    <a:pt x="15402" y="2128"/>
                  </a:cubicBezTo>
                  <a:cubicBezTo>
                    <a:pt x="15361" y="2078"/>
                    <a:pt x="15320" y="2027"/>
                    <a:pt x="15289" y="1974"/>
                  </a:cubicBezTo>
                  <a:cubicBezTo>
                    <a:pt x="15199" y="1814"/>
                    <a:pt x="15140" y="1671"/>
                    <a:pt x="15109" y="1527"/>
                  </a:cubicBezTo>
                  <a:cubicBezTo>
                    <a:pt x="15102" y="1490"/>
                    <a:pt x="15078" y="1453"/>
                    <a:pt x="15050" y="1413"/>
                  </a:cubicBezTo>
                  <a:cubicBezTo>
                    <a:pt x="15040" y="1399"/>
                    <a:pt x="15033" y="1383"/>
                    <a:pt x="15026" y="1367"/>
                  </a:cubicBezTo>
                  <a:cubicBezTo>
                    <a:pt x="14819" y="1370"/>
                    <a:pt x="14598" y="1312"/>
                    <a:pt x="14374" y="1181"/>
                  </a:cubicBezTo>
                  <a:cubicBezTo>
                    <a:pt x="14374" y="1184"/>
                    <a:pt x="14374" y="1187"/>
                    <a:pt x="14374" y="1189"/>
                  </a:cubicBezTo>
                  <a:cubicBezTo>
                    <a:pt x="14388" y="1258"/>
                    <a:pt x="14398" y="1325"/>
                    <a:pt x="14398" y="1399"/>
                  </a:cubicBezTo>
                  <a:cubicBezTo>
                    <a:pt x="14398" y="1463"/>
                    <a:pt x="14381" y="1514"/>
                    <a:pt x="14364" y="1554"/>
                  </a:cubicBezTo>
                  <a:cubicBezTo>
                    <a:pt x="14357" y="1570"/>
                    <a:pt x="14350" y="1588"/>
                    <a:pt x="14346" y="1610"/>
                  </a:cubicBezTo>
                  <a:cubicBezTo>
                    <a:pt x="14343" y="1626"/>
                    <a:pt x="14339" y="1644"/>
                    <a:pt x="14339" y="1660"/>
                  </a:cubicBezTo>
                  <a:cubicBezTo>
                    <a:pt x="14332" y="1705"/>
                    <a:pt x="14326" y="1764"/>
                    <a:pt x="14291" y="1828"/>
                  </a:cubicBezTo>
                  <a:cubicBezTo>
                    <a:pt x="14239" y="1921"/>
                    <a:pt x="14174" y="2009"/>
                    <a:pt x="14108" y="2099"/>
                  </a:cubicBezTo>
                  <a:lnTo>
                    <a:pt x="14053" y="2174"/>
                  </a:lnTo>
                  <a:cubicBezTo>
                    <a:pt x="14011" y="2229"/>
                    <a:pt x="13967" y="2288"/>
                    <a:pt x="13901" y="2325"/>
                  </a:cubicBezTo>
                  <a:cubicBezTo>
                    <a:pt x="13825" y="2370"/>
                    <a:pt x="13735" y="2376"/>
                    <a:pt x="13670" y="2381"/>
                  </a:cubicBezTo>
                  <a:cubicBezTo>
                    <a:pt x="13652" y="2384"/>
                    <a:pt x="13635" y="2384"/>
                    <a:pt x="13621" y="2386"/>
                  </a:cubicBezTo>
                  <a:cubicBezTo>
                    <a:pt x="13563" y="2397"/>
                    <a:pt x="13508" y="2421"/>
                    <a:pt x="13442" y="2450"/>
                  </a:cubicBezTo>
                  <a:cubicBezTo>
                    <a:pt x="13373" y="2480"/>
                    <a:pt x="13304" y="2509"/>
                    <a:pt x="13224" y="2530"/>
                  </a:cubicBezTo>
                  <a:cubicBezTo>
                    <a:pt x="13197" y="2535"/>
                    <a:pt x="13173" y="2546"/>
                    <a:pt x="13145" y="2557"/>
                  </a:cubicBezTo>
                  <a:cubicBezTo>
                    <a:pt x="13093" y="2578"/>
                    <a:pt x="13031" y="2599"/>
                    <a:pt x="12966" y="2610"/>
                  </a:cubicBezTo>
                  <a:cubicBezTo>
                    <a:pt x="12924" y="2615"/>
                    <a:pt x="12879" y="2618"/>
                    <a:pt x="12834" y="2618"/>
                  </a:cubicBezTo>
                  <a:cubicBezTo>
                    <a:pt x="12790" y="2618"/>
                    <a:pt x="12748" y="2615"/>
                    <a:pt x="12707" y="2613"/>
                  </a:cubicBezTo>
                  <a:cubicBezTo>
                    <a:pt x="12676" y="2610"/>
                    <a:pt x="12641" y="2610"/>
                    <a:pt x="12614" y="2610"/>
                  </a:cubicBezTo>
                  <a:lnTo>
                    <a:pt x="12444" y="2610"/>
                  </a:lnTo>
                  <a:lnTo>
                    <a:pt x="12110" y="2610"/>
                  </a:lnTo>
                  <a:cubicBezTo>
                    <a:pt x="12106" y="2610"/>
                    <a:pt x="12103" y="2610"/>
                    <a:pt x="12103" y="2610"/>
                  </a:cubicBezTo>
                  <a:cubicBezTo>
                    <a:pt x="11654" y="2610"/>
                    <a:pt x="11305" y="2442"/>
                    <a:pt x="11081" y="2315"/>
                  </a:cubicBezTo>
                  <a:cubicBezTo>
                    <a:pt x="11036" y="2288"/>
                    <a:pt x="10977" y="2261"/>
                    <a:pt x="10922" y="2235"/>
                  </a:cubicBezTo>
                  <a:cubicBezTo>
                    <a:pt x="10688" y="2120"/>
                    <a:pt x="10394" y="1979"/>
                    <a:pt x="10349" y="1735"/>
                  </a:cubicBezTo>
                  <a:cubicBezTo>
                    <a:pt x="10342" y="1687"/>
                    <a:pt x="10304" y="1445"/>
                    <a:pt x="10373" y="1320"/>
                  </a:cubicBezTo>
                  <a:cubicBezTo>
                    <a:pt x="10443" y="1197"/>
                    <a:pt x="10574" y="1160"/>
                    <a:pt x="10660" y="1133"/>
                  </a:cubicBezTo>
                  <a:cubicBezTo>
                    <a:pt x="10691" y="1125"/>
                    <a:pt x="10722" y="1115"/>
                    <a:pt x="10739" y="1107"/>
                  </a:cubicBezTo>
                  <a:cubicBezTo>
                    <a:pt x="10798" y="1075"/>
                    <a:pt x="10853" y="1030"/>
                    <a:pt x="10912" y="982"/>
                  </a:cubicBezTo>
                  <a:cubicBezTo>
                    <a:pt x="10967" y="936"/>
                    <a:pt x="11022" y="891"/>
                    <a:pt x="11081" y="854"/>
                  </a:cubicBezTo>
                  <a:cubicBezTo>
                    <a:pt x="11219" y="766"/>
                    <a:pt x="11440" y="694"/>
                    <a:pt x="11630" y="676"/>
                  </a:cubicBezTo>
                  <a:cubicBezTo>
                    <a:pt x="11740" y="665"/>
                    <a:pt x="11854" y="668"/>
                    <a:pt x="11965" y="673"/>
                  </a:cubicBezTo>
                  <a:cubicBezTo>
                    <a:pt x="12013" y="676"/>
                    <a:pt x="12065" y="676"/>
                    <a:pt x="12110" y="676"/>
                  </a:cubicBezTo>
                  <a:lnTo>
                    <a:pt x="12182" y="676"/>
                  </a:lnTo>
                  <a:cubicBezTo>
                    <a:pt x="12220" y="676"/>
                    <a:pt x="12258" y="678"/>
                    <a:pt x="12293" y="676"/>
                  </a:cubicBezTo>
                  <a:cubicBezTo>
                    <a:pt x="12324" y="676"/>
                    <a:pt x="12348" y="670"/>
                    <a:pt x="12382" y="662"/>
                  </a:cubicBezTo>
                  <a:cubicBezTo>
                    <a:pt x="12427" y="652"/>
                    <a:pt x="12469" y="644"/>
                    <a:pt x="12520" y="639"/>
                  </a:cubicBezTo>
                  <a:cubicBezTo>
                    <a:pt x="12555" y="636"/>
                    <a:pt x="12586" y="636"/>
                    <a:pt x="12614" y="636"/>
                  </a:cubicBezTo>
                  <a:cubicBezTo>
                    <a:pt x="12658" y="636"/>
                    <a:pt x="12679" y="636"/>
                    <a:pt x="12714" y="623"/>
                  </a:cubicBezTo>
                  <a:cubicBezTo>
                    <a:pt x="12779" y="601"/>
                    <a:pt x="12841" y="588"/>
                    <a:pt x="12907" y="575"/>
                  </a:cubicBezTo>
                  <a:lnTo>
                    <a:pt x="12976" y="561"/>
                  </a:lnTo>
                  <a:cubicBezTo>
                    <a:pt x="13004" y="556"/>
                    <a:pt x="13035" y="545"/>
                    <a:pt x="13062" y="537"/>
                  </a:cubicBezTo>
                  <a:cubicBezTo>
                    <a:pt x="13073" y="466"/>
                    <a:pt x="13080" y="399"/>
                    <a:pt x="13076" y="359"/>
                  </a:cubicBezTo>
                  <a:cubicBezTo>
                    <a:pt x="13055" y="223"/>
                    <a:pt x="13111" y="104"/>
                    <a:pt x="13114" y="0"/>
                  </a:cubicBezTo>
                  <a:cubicBezTo>
                    <a:pt x="13111" y="0"/>
                    <a:pt x="13107" y="3"/>
                    <a:pt x="13104" y="5"/>
                  </a:cubicBezTo>
                  <a:cubicBezTo>
                    <a:pt x="13055" y="19"/>
                    <a:pt x="13017" y="16"/>
                    <a:pt x="12990" y="16"/>
                  </a:cubicBezTo>
                  <a:cubicBezTo>
                    <a:pt x="12869" y="43"/>
                    <a:pt x="12741" y="125"/>
                    <a:pt x="12607" y="215"/>
                  </a:cubicBezTo>
                  <a:cubicBezTo>
                    <a:pt x="12507" y="282"/>
                    <a:pt x="12403" y="349"/>
                    <a:pt x="12286" y="402"/>
                  </a:cubicBezTo>
                  <a:cubicBezTo>
                    <a:pt x="12255" y="415"/>
                    <a:pt x="12224" y="426"/>
                    <a:pt x="12192" y="436"/>
                  </a:cubicBezTo>
                  <a:cubicBezTo>
                    <a:pt x="12172" y="444"/>
                    <a:pt x="12148" y="450"/>
                    <a:pt x="12127" y="460"/>
                  </a:cubicBezTo>
                  <a:cubicBezTo>
                    <a:pt x="12041" y="503"/>
                    <a:pt x="11965" y="527"/>
                    <a:pt x="11892" y="537"/>
                  </a:cubicBezTo>
                  <a:cubicBezTo>
                    <a:pt x="11785" y="551"/>
                    <a:pt x="11668" y="545"/>
                    <a:pt x="11564" y="543"/>
                  </a:cubicBezTo>
                  <a:cubicBezTo>
                    <a:pt x="11516" y="540"/>
                    <a:pt x="11471" y="537"/>
                    <a:pt x="11430" y="537"/>
                  </a:cubicBezTo>
                  <a:lnTo>
                    <a:pt x="11357" y="537"/>
                  </a:lnTo>
                  <a:cubicBezTo>
                    <a:pt x="11257" y="537"/>
                    <a:pt x="11178" y="535"/>
                    <a:pt x="11105" y="556"/>
                  </a:cubicBezTo>
                  <a:cubicBezTo>
                    <a:pt x="10981" y="593"/>
                    <a:pt x="10888" y="612"/>
                    <a:pt x="10729" y="612"/>
                  </a:cubicBezTo>
                  <a:cubicBezTo>
                    <a:pt x="10605" y="615"/>
                    <a:pt x="10587" y="615"/>
                    <a:pt x="10494" y="660"/>
                  </a:cubicBezTo>
                  <a:cubicBezTo>
                    <a:pt x="10370" y="718"/>
                    <a:pt x="10260" y="761"/>
                    <a:pt x="10163" y="787"/>
                  </a:cubicBezTo>
                  <a:cubicBezTo>
                    <a:pt x="10135" y="795"/>
                    <a:pt x="10111" y="806"/>
                    <a:pt x="10090" y="817"/>
                  </a:cubicBezTo>
                  <a:cubicBezTo>
                    <a:pt x="10056" y="833"/>
                    <a:pt x="10025" y="846"/>
                    <a:pt x="9990" y="857"/>
                  </a:cubicBezTo>
                  <a:cubicBezTo>
                    <a:pt x="9928" y="878"/>
                    <a:pt x="9870" y="875"/>
                    <a:pt x="9832" y="875"/>
                  </a:cubicBezTo>
                  <a:cubicBezTo>
                    <a:pt x="9773" y="889"/>
                    <a:pt x="9728" y="907"/>
                    <a:pt x="9666" y="913"/>
                  </a:cubicBezTo>
                  <a:cubicBezTo>
                    <a:pt x="9621" y="918"/>
                    <a:pt x="9576" y="915"/>
                    <a:pt x="9528" y="913"/>
                  </a:cubicBezTo>
                  <a:lnTo>
                    <a:pt x="9476" y="913"/>
                  </a:lnTo>
                  <a:cubicBezTo>
                    <a:pt x="9445" y="913"/>
                    <a:pt x="9414" y="913"/>
                    <a:pt x="9379" y="910"/>
                  </a:cubicBezTo>
                  <a:cubicBezTo>
                    <a:pt x="9307" y="907"/>
                    <a:pt x="9224" y="905"/>
                    <a:pt x="9179" y="918"/>
                  </a:cubicBezTo>
                  <a:cubicBezTo>
                    <a:pt x="9141" y="928"/>
                    <a:pt x="9114" y="952"/>
                    <a:pt x="9072" y="992"/>
                  </a:cubicBezTo>
                  <a:cubicBezTo>
                    <a:pt x="9038" y="1024"/>
                    <a:pt x="9000" y="1054"/>
                    <a:pt x="8958" y="1083"/>
                  </a:cubicBezTo>
                  <a:lnTo>
                    <a:pt x="8889" y="1125"/>
                  </a:lnTo>
                  <a:cubicBezTo>
                    <a:pt x="8837" y="1157"/>
                    <a:pt x="8782" y="1189"/>
                    <a:pt x="8741" y="1224"/>
                  </a:cubicBezTo>
                  <a:cubicBezTo>
                    <a:pt x="8686" y="1269"/>
                    <a:pt x="8675" y="1304"/>
                    <a:pt x="8658" y="1381"/>
                  </a:cubicBezTo>
                  <a:lnTo>
                    <a:pt x="8634" y="1466"/>
                  </a:lnTo>
                  <a:lnTo>
                    <a:pt x="8610" y="1487"/>
                  </a:lnTo>
                  <a:cubicBezTo>
                    <a:pt x="8613" y="1500"/>
                    <a:pt x="8613" y="1519"/>
                    <a:pt x="8610" y="1543"/>
                  </a:cubicBezTo>
                  <a:cubicBezTo>
                    <a:pt x="8599" y="1591"/>
                    <a:pt x="8575" y="1641"/>
                    <a:pt x="8554" y="1679"/>
                  </a:cubicBezTo>
                  <a:cubicBezTo>
                    <a:pt x="8516" y="1756"/>
                    <a:pt x="8482" y="1809"/>
                    <a:pt x="8441" y="1860"/>
                  </a:cubicBezTo>
                  <a:cubicBezTo>
                    <a:pt x="8430" y="1873"/>
                    <a:pt x="8416" y="1886"/>
                    <a:pt x="8403" y="1902"/>
                  </a:cubicBezTo>
                  <a:cubicBezTo>
                    <a:pt x="8392" y="1913"/>
                    <a:pt x="8371" y="1934"/>
                    <a:pt x="8368" y="1942"/>
                  </a:cubicBezTo>
                  <a:cubicBezTo>
                    <a:pt x="8368" y="1950"/>
                    <a:pt x="8368" y="1961"/>
                    <a:pt x="8365" y="1977"/>
                  </a:cubicBezTo>
                  <a:cubicBezTo>
                    <a:pt x="8382" y="1979"/>
                    <a:pt x="8399" y="1985"/>
                    <a:pt x="8416" y="1987"/>
                  </a:cubicBezTo>
                  <a:cubicBezTo>
                    <a:pt x="8834" y="2104"/>
                    <a:pt x="9010" y="2386"/>
                    <a:pt x="9317" y="2674"/>
                  </a:cubicBezTo>
                  <a:cubicBezTo>
                    <a:pt x="9448" y="2796"/>
                    <a:pt x="8938" y="3073"/>
                    <a:pt x="8799" y="3179"/>
                  </a:cubicBezTo>
                  <a:cubicBezTo>
                    <a:pt x="8375" y="2602"/>
                    <a:pt x="7957" y="3674"/>
                    <a:pt x="8313" y="3943"/>
                  </a:cubicBezTo>
                  <a:cubicBezTo>
                    <a:pt x="8637" y="4188"/>
                    <a:pt x="8251" y="4717"/>
                    <a:pt x="7754" y="4267"/>
                  </a:cubicBezTo>
                  <a:cubicBezTo>
                    <a:pt x="7512" y="4047"/>
                    <a:pt x="6439" y="3714"/>
                    <a:pt x="6408" y="3517"/>
                  </a:cubicBezTo>
                  <a:cubicBezTo>
                    <a:pt x="6387" y="3384"/>
                    <a:pt x="5700" y="3522"/>
                    <a:pt x="5586" y="3554"/>
                  </a:cubicBezTo>
                  <a:cubicBezTo>
                    <a:pt x="5334" y="3626"/>
                    <a:pt x="5659" y="4028"/>
                    <a:pt x="5500" y="4174"/>
                  </a:cubicBezTo>
                  <a:cubicBezTo>
                    <a:pt x="5338" y="4326"/>
                    <a:pt x="2331" y="4310"/>
                    <a:pt x="3846" y="5089"/>
                  </a:cubicBezTo>
                  <a:cubicBezTo>
                    <a:pt x="4112" y="5228"/>
                    <a:pt x="4827" y="5183"/>
                    <a:pt x="4692" y="5598"/>
                  </a:cubicBezTo>
                  <a:cubicBezTo>
                    <a:pt x="4592" y="5901"/>
                    <a:pt x="2714" y="6050"/>
                    <a:pt x="2366" y="5973"/>
                  </a:cubicBezTo>
                  <a:cubicBezTo>
                    <a:pt x="2324" y="5965"/>
                    <a:pt x="2286" y="5951"/>
                    <a:pt x="2245" y="5941"/>
                  </a:cubicBezTo>
                  <a:cubicBezTo>
                    <a:pt x="2228" y="5962"/>
                    <a:pt x="2207" y="5981"/>
                    <a:pt x="2193" y="6002"/>
                  </a:cubicBezTo>
                  <a:lnTo>
                    <a:pt x="2093" y="6079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4" name="Shape">
              <a:extLst>
                <a:ext uri="{FF2B5EF4-FFF2-40B4-BE49-F238E27FC236}">
                  <a16:creationId xmlns:a16="http://schemas.microsoft.com/office/drawing/2014/main" id="{4F8BB0FD-3368-6A46-932F-B1CBE9BA1720}"/>
                </a:ext>
              </a:extLst>
            </p:cNvPr>
            <p:cNvSpPr/>
            <p:nvPr/>
          </p:nvSpPr>
          <p:spPr>
            <a:xfrm>
              <a:off x="6986278" y="1591873"/>
              <a:ext cx="790650" cy="534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2" extrusionOk="0">
                  <a:moveTo>
                    <a:pt x="1790" y="12306"/>
                  </a:moveTo>
                  <a:cubicBezTo>
                    <a:pt x="1995" y="12401"/>
                    <a:pt x="2207" y="12501"/>
                    <a:pt x="2373" y="12797"/>
                  </a:cubicBezTo>
                  <a:lnTo>
                    <a:pt x="2400" y="12841"/>
                  </a:lnTo>
                  <a:cubicBezTo>
                    <a:pt x="2462" y="12948"/>
                    <a:pt x="2536" y="13065"/>
                    <a:pt x="2536" y="13316"/>
                  </a:cubicBezTo>
                  <a:cubicBezTo>
                    <a:pt x="2536" y="13500"/>
                    <a:pt x="2501" y="13634"/>
                    <a:pt x="2466" y="13757"/>
                  </a:cubicBezTo>
                  <a:lnTo>
                    <a:pt x="2443" y="13846"/>
                  </a:lnTo>
                  <a:cubicBezTo>
                    <a:pt x="2296" y="14438"/>
                    <a:pt x="1728" y="14923"/>
                    <a:pt x="1376" y="15052"/>
                  </a:cubicBezTo>
                  <a:cubicBezTo>
                    <a:pt x="1322" y="15085"/>
                    <a:pt x="1272" y="15113"/>
                    <a:pt x="1198" y="15119"/>
                  </a:cubicBezTo>
                  <a:cubicBezTo>
                    <a:pt x="1148" y="15124"/>
                    <a:pt x="1094" y="15124"/>
                    <a:pt x="1044" y="15119"/>
                  </a:cubicBezTo>
                  <a:lnTo>
                    <a:pt x="611" y="15119"/>
                  </a:lnTo>
                  <a:cubicBezTo>
                    <a:pt x="363" y="15096"/>
                    <a:pt x="228" y="15175"/>
                    <a:pt x="58" y="15348"/>
                  </a:cubicBezTo>
                  <a:cubicBezTo>
                    <a:pt x="39" y="15364"/>
                    <a:pt x="19" y="15381"/>
                    <a:pt x="0" y="15403"/>
                  </a:cubicBezTo>
                  <a:cubicBezTo>
                    <a:pt x="31" y="15482"/>
                    <a:pt x="50" y="15565"/>
                    <a:pt x="70" y="15638"/>
                  </a:cubicBezTo>
                  <a:cubicBezTo>
                    <a:pt x="85" y="15705"/>
                    <a:pt x="108" y="15788"/>
                    <a:pt x="124" y="15816"/>
                  </a:cubicBezTo>
                  <a:cubicBezTo>
                    <a:pt x="162" y="15872"/>
                    <a:pt x="209" y="15917"/>
                    <a:pt x="255" y="15967"/>
                  </a:cubicBezTo>
                  <a:cubicBezTo>
                    <a:pt x="367" y="16079"/>
                    <a:pt x="506" y="16224"/>
                    <a:pt x="572" y="16469"/>
                  </a:cubicBezTo>
                  <a:cubicBezTo>
                    <a:pt x="595" y="16553"/>
                    <a:pt x="607" y="16642"/>
                    <a:pt x="622" y="16737"/>
                  </a:cubicBezTo>
                  <a:cubicBezTo>
                    <a:pt x="630" y="16799"/>
                    <a:pt x="638" y="16860"/>
                    <a:pt x="653" y="16916"/>
                  </a:cubicBezTo>
                  <a:cubicBezTo>
                    <a:pt x="676" y="17011"/>
                    <a:pt x="700" y="17106"/>
                    <a:pt x="734" y="17206"/>
                  </a:cubicBezTo>
                  <a:cubicBezTo>
                    <a:pt x="765" y="17290"/>
                    <a:pt x="773" y="17362"/>
                    <a:pt x="785" y="17413"/>
                  </a:cubicBezTo>
                  <a:cubicBezTo>
                    <a:pt x="785" y="17418"/>
                    <a:pt x="785" y="17424"/>
                    <a:pt x="789" y="17429"/>
                  </a:cubicBezTo>
                  <a:cubicBezTo>
                    <a:pt x="804" y="17452"/>
                    <a:pt x="823" y="17480"/>
                    <a:pt x="839" y="17524"/>
                  </a:cubicBezTo>
                  <a:cubicBezTo>
                    <a:pt x="862" y="17580"/>
                    <a:pt x="877" y="17597"/>
                    <a:pt x="928" y="17636"/>
                  </a:cubicBezTo>
                  <a:cubicBezTo>
                    <a:pt x="1048" y="17725"/>
                    <a:pt x="1125" y="17759"/>
                    <a:pt x="1268" y="17759"/>
                  </a:cubicBezTo>
                  <a:lnTo>
                    <a:pt x="1519" y="17759"/>
                  </a:lnTo>
                  <a:cubicBezTo>
                    <a:pt x="1538" y="17759"/>
                    <a:pt x="1558" y="17759"/>
                    <a:pt x="1581" y="17759"/>
                  </a:cubicBezTo>
                  <a:cubicBezTo>
                    <a:pt x="1612" y="17669"/>
                    <a:pt x="1647" y="17586"/>
                    <a:pt x="1681" y="17508"/>
                  </a:cubicBezTo>
                  <a:cubicBezTo>
                    <a:pt x="1724" y="17407"/>
                    <a:pt x="1767" y="17307"/>
                    <a:pt x="1797" y="17206"/>
                  </a:cubicBezTo>
                  <a:cubicBezTo>
                    <a:pt x="1836" y="17072"/>
                    <a:pt x="1871" y="16955"/>
                    <a:pt x="1898" y="16827"/>
                  </a:cubicBezTo>
                  <a:cubicBezTo>
                    <a:pt x="1913" y="16754"/>
                    <a:pt x="1925" y="16676"/>
                    <a:pt x="1937" y="16592"/>
                  </a:cubicBezTo>
                  <a:cubicBezTo>
                    <a:pt x="1975" y="16335"/>
                    <a:pt x="2022" y="16017"/>
                    <a:pt x="2203" y="15800"/>
                  </a:cubicBezTo>
                  <a:cubicBezTo>
                    <a:pt x="2455" y="15498"/>
                    <a:pt x="2895" y="15660"/>
                    <a:pt x="3077" y="15906"/>
                  </a:cubicBezTo>
                  <a:cubicBezTo>
                    <a:pt x="3154" y="16012"/>
                    <a:pt x="3193" y="16135"/>
                    <a:pt x="3224" y="16235"/>
                  </a:cubicBezTo>
                  <a:cubicBezTo>
                    <a:pt x="3239" y="16291"/>
                    <a:pt x="3255" y="16341"/>
                    <a:pt x="3274" y="16375"/>
                  </a:cubicBezTo>
                  <a:cubicBezTo>
                    <a:pt x="3313" y="16447"/>
                    <a:pt x="3375" y="16525"/>
                    <a:pt x="3425" y="16587"/>
                  </a:cubicBezTo>
                  <a:lnTo>
                    <a:pt x="3491" y="16676"/>
                  </a:lnTo>
                  <a:cubicBezTo>
                    <a:pt x="3680" y="16927"/>
                    <a:pt x="3800" y="17055"/>
                    <a:pt x="3858" y="17061"/>
                  </a:cubicBezTo>
                  <a:cubicBezTo>
                    <a:pt x="3850" y="17055"/>
                    <a:pt x="3869" y="17022"/>
                    <a:pt x="3877" y="17000"/>
                  </a:cubicBezTo>
                  <a:cubicBezTo>
                    <a:pt x="3904" y="16944"/>
                    <a:pt x="3939" y="16877"/>
                    <a:pt x="3993" y="16815"/>
                  </a:cubicBezTo>
                  <a:cubicBezTo>
                    <a:pt x="4082" y="16715"/>
                    <a:pt x="4252" y="16575"/>
                    <a:pt x="4383" y="16531"/>
                  </a:cubicBezTo>
                  <a:cubicBezTo>
                    <a:pt x="4414" y="16520"/>
                    <a:pt x="4449" y="16509"/>
                    <a:pt x="4488" y="16497"/>
                  </a:cubicBezTo>
                  <a:cubicBezTo>
                    <a:pt x="4546" y="16481"/>
                    <a:pt x="4654" y="16453"/>
                    <a:pt x="4677" y="16419"/>
                  </a:cubicBezTo>
                  <a:cubicBezTo>
                    <a:pt x="4689" y="16397"/>
                    <a:pt x="4712" y="16296"/>
                    <a:pt x="4724" y="16246"/>
                  </a:cubicBezTo>
                  <a:cubicBezTo>
                    <a:pt x="4735" y="16196"/>
                    <a:pt x="4747" y="16146"/>
                    <a:pt x="4758" y="16101"/>
                  </a:cubicBezTo>
                  <a:cubicBezTo>
                    <a:pt x="4770" y="16056"/>
                    <a:pt x="4774" y="16023"/>
                    <a:pt x="4782" y="15967"/>
                  </a:cubicBezTo>
                  <a:cubicBezTo>
                    <a:pt x="4785" y="15917"/>
                    <a:pt x="4793" y="15861"/>
                    <a:pt x="4805" y="15805"/>
                  </a:cubicBezTo>
                  <a:cubicBezTo>
                    <a:pt x="4820" y="15722"/>
                    <a:pt x="4843" y="15666"/>
                    <a:pt x="4859" y="15638"/>
                  </a:cubicBezTo>
                  <a:cubicBezTo>
                    <a:pt x="4867" y="15610"/>
                    <a:pt x="4870" y="15576"/>
                    <a:pt x="4874" y="15543"/>
                  </a:cubicBezTo>
                  <a:cubicBezTo>
                    <a:pt x="4882" y="15493"/>
                    <a:pt x="4890" y="15442"/>
                    <a:pt x="4898" y="15392"/>
                  </a:cubicBezTo>
                  <a:cubicBezTo>
                    <a:pt x="4905" y="15320"/>
                    <a:pt x="4909" y="15247"/>
                    <a:pt x="4940" y="15175"/>
                  </a:cubicBezTo>
                  <a:cubicBezTo>
                    <a:pt x="4975" y="15085"/>
                    <a:pt x="5025" y="15041"/>
                    <a:pt x="5056" y="15018"/>
                  </a:cubicBezTo>
                  <a:cubicBezTo>
                    <a:pt x="5191" y="14778"/>
                    <a:pt x="5319" y="14722"/>
                    <a:pt x="5493" y="14672"/>
                  </a:cubicBezTo>
                  <a:cubicBezTo>
                    <a:pt x="5547" y="14655"/>
                    <a:pt x="5593" y="14655"/>
                    <a:pt x="5632" y="14661"/>
                  </a:cubicBezTo>
                  <a:cubicBezTo>
                    <a:pt x="5651" y="14661"/>
                    <a:pt x="5671" y="14661"/>
                    <a:pt x="5682" y="14661"/>
                  </a:cubicBezTo>
                  <a:cubicBezTo>
                    <a:pt x="5713" y="14633"/>
                    <a:pt x="5752" y="14600"/>
                    <a:pt x="5802" y="14577"/>
                  </a:cubicBezTo>
                  <a:cubicBezTo>
                    <a:pt x="5960" y="14522"/>
                    <a:pt x="6096" y="14600"/>
                    <a:pt x="6196" y="14655"/>
                  </a:cubicBezTo>
                  <a:lnTo>
                    <a:pt x="6235" y="14678"/>
                  </a:lnTo>
                  <a:cubicBezTo>
                    <a:pt x="6343" y="14734"/>
                    <a:pt x="6467" y="14801"/>
                    <a:pt x="6587" y="14806"/>
                  </a:cubicBezTo>
                  <a:cubicBezTo>
                    <a:pt x="6718" y="14812"/>
                    <a:pt x="6761" y="14806"/>
                    <a:pt x="6799" y="14756"/>
                  </a:cubicBezTo>
                  <a:cubicBezTo>
                    <a:pt x="6908" y="14611"/>
                    <a:pt x="7027" y="14415"/>
                    <a:pt x="7128" y="14237"/>
                  </a:cubicBezTo>
                  <a:cubicBezTo>
                    <a:pt x="7155" y="14192"/>
                    <a:pt x="7170" y="14153"/>
                    <a:pt x="7190" y="14114"/>
                  </a:cubicBezTo>
                  <a:cubicBezTo>
                    <a:pt x="7224" y="14042"/>
                    <a:pt x="7259" y="13958"/>
                    <a:pt x="7321" y="13874"/>
                  </a:cubicBezTo>
                  <a:lnTo>
                    <a:pt x="7379" y="13796"/>
                  </a:lnTo>
                  <a:cubicBezTo>
                    <a:pt x="7414" y="13751"/>
                    <a:pt x="7476" y="13673"/>
                    <a:pt x="7491" y="13634"/>
                  </a:cubicBezTo>
                  <a:cubicBezTo>
                    <a:pt x="7507" y="13539"/>
                    <a:pt x="7526" y="13428"/>
                    <a:pt x="7592" y="13327"/>
                  </a:cubicBezTo>
                  <a:cubicBezTo>
                    <a:pt x="7661" y="13227"/>
                    <a:pt x="7739" y="13199"/>
                    <a:pt x="7793" y="13182"/>
                  </a:cubicBezTo>
                  <a:cubicBezTo>
                    <a:pt x="7924" y="13121"/>
                    <a:pt x="8048" y="13065"/>
                    <a:pt x="8164" y="13015"/>
                  </a:cubicBezTo>
                  <a:cubicBezTo>
                    <a:pt x="8241" y="12981"/>
                    <a:pt x="8326" y="12959"/>
                    <a:pt x="8415" y="12942"/>
                  </a:cubicBezTo>
                  <a:cubicBezTo>
                    <a:pt x="8593" y="12903"/>
                    <a:pt x="8705" y="12869"/>
                    <a:pt x="8775" y="12747"/>
                  </a:cubicBezTo>
                  <a:cubicBezTo>
                    <a:pt x="8825" y="12657"/>
                    <a:pt x="8844" y="12551"/>
                    <a:pt x="8840" y="12423"/>
                  </a:cubicBezTo>
                  <a:cubicBezTo>
                    <a:pt x="8840" y="12373"/>
                    <a:pt x="8829" y="12322"/>
                    <a:pt x="8821" y="12267"/>
                  </a:cubicBezTo>
                  <a:cubicBezTo>
                    <a:pt x="8805" y="12183"/>
                    <a:pt x="8786" y="12077"/>
                    <a:pt x="8786" y="11937"/>
                  </a:cubicBezTo>
                  <a:cubicBezTo>
                    <a:pt x="8786" y="11882"/>
                    <a:pt x="8786" y="11820"/>
                    <a:pt x="8782" y="11759"/>
                  </a:cubicBezTo>
                  <a:cubicBezTo>
                    <a:pt x="8778" y="11602"/>
                    <a:pt x="8771" y="11429"/>
                    <a:pt x="8794" y="11268"/>
                  </a:cubicBezTo>
                  <a:cubicBezTo>
                    <a:pt x="8794" y="11262"/>
                    <a:pt x="8798" y="11251"/>
                    <a:pt x="8798" y="11245"/>
                  </a:cubicBezTo>
                  <a:cubicBezTo>
                    <a:pt x="8767" y="11234"/>
                    <a:pt x="8736" y="11223"/>
                    <a:pt x="8705" y="11206"/>
                  </a:cubicBezTo>
                  <a:cubicBezTo>
                    <a:pt x="8678" y="11195"/>
                    <a:pt x="8651" y="11184"/>
                    <a:pt x="8624" y="11173"/>
                  </a:cubicBezTo>
                  <a:cubicBezTo>
                    <a:pt x="8550" y="11162"/>
                    <a:pt x="8450" y="11150"/>
                    <a:pt x="8365" y="10988"/>
                  </a:cubicBezTo>
                  <a:cubicBezTo>
                    <a:pt x="8230" y="10732"/>
                    <a:pt x="8299" y="10140"/>
                    <a:pt x="8303" y="10135"/>
                  </a:cubicBezTo>
                  <a:cubicBezTo>
                    <a:pt x="8326" y="9978"/>
                    <a:pt x="8361" y="9828"/>
                    <a:pt x="8400" y="9682"/>
                  </a:cubicBezTo>
                  <a:cubicBezTo>
                    <a:pt x="8415" y="9615"/>
                    <a:pt x="8434" y="9548"/>
                    <a:pt x="8446" y="9487"/>
                  </a:cubicBezTo>
                  <a:lnTo>
                    <a:pt x="8458" y="9431"/>
                  </a:lnTo>
                  <a:cubicBezTo>
                    <a:pt x="8481" y="9308"/>
                    <a:pt x="8519" y="9096"/>
                    <a:pt x="8666" y="8979"/>
                  </a:cubicBezTo>
                  <a:cubicBezTo>
                    <a:pt x="8790" y="8879"/>
                    <a:pt x="8941" y="8890"/>
                    <a:pt x="9061" y="8901"/>
                  </a:cubicBezTo>
                  <a:cubicBezTo>
                    <a:pt x="9122" y="8907"/>
                    <a:pt x="9173" y="8907"/>
                    <a:pt x="9231" y="8901"/>
                  </a:cubicBezTo>
                  <a:cubicBezTo>
                    <a:pt x="9281" y="8895"/>
                    <a:pt x="9335" y="8895"/>
                    <a:pt x="9393" y="8895"/>
                  </a:cubicBezTo>
                  <a:cubicBezTo>
                    <a:pt x="9397" y="8884"/>
                    <a:pt x="9397" y="8868"/>
                    <a:pt x="9401" y="8851"/>
                  </a:cubicBezTo>
                  <a:cubicBezTo>
                    <a:pt x="9424" y="8767"/>
                    <a:pt x="9466" y="8678"/>
                    <a:pt x="9517" y="8572"/>
                  </a:cubicBezTo>
                  <a:lnTo>
                    <a:pt x="9548" y="8516"/>
                  </a:lnTo>
                  <a:cubicBezTo>
                    <a:pt x="9698" y="8192"/>
                    <a:pt x="9899" y="8198"/>
                    <a:pt x="10062" y="8203"/>
                  </a:cubicBezTo>
                  <a:lnTo>
                    <a:pt x="10116" y="8203"/>
                  </a:lnTo>
                  <a:lnTo>
                    <a:pt x="10209" y="8198"/>
                  </a:lnTo>
                  <a:cubicBezTo>
                    <a:pt x="10325" y="8192"/>
                    <a:pt x="10456" y="8187"/>
                    <a:pt x="10587" y="8254"/>
                  </a:cubicBezTo>
                  <a:cubicBezTo>
                    <a:pt x="10785" y="8360"/>
                    <a:pt x="10850" y="8561"/>
                    <a:pt x="10897" y="8711"/>
                  </a:cubicBezTo>
                  <a:cubicBezTo>
                    <a:pt x="10916" y="8767"/>
                    <a:pt x="10931" y="8817"/>
                    <a:pt x="10955" y="8862"/>
                  </a:cubicBezTo>
                  <a:cubicBezTo>
                    <a:pt x="11001" y="8951"/>
                    <a:pt x="11136" y="8935"/>
                    <a:pt x="11322" y="8907"/>
                  </a:cubicBezTo>
                  <a:cubicBezTo>
                    <a:pt x="11527" y="8873"/>
                    <a:pt x="11759" y="8840"/>
                    <a:pt x="11936" y="9035"/>
                  </a:cubicBezTo>
                  <a:cubicBezTo>
                    <a:pt x="12161" y="9281"/>
                    <a:pt x="12176" y="9621"/>
                    <a:pt x="12188" y="9867"/>
                  </a:cubicBezTo>
                  <a:cubicBezTo>
                    <a:pt x="12192" y="9989"/>
                    <a:pt x="12199" y="10107"/>
                    <a:pt x="12226" y="10202"/>
                  </a:cubicBezTo>
                  <a:cubicBezTo>
                    <a:pt x="12319" y="10497"/>
                    <a:pt x="12327" y="10815"/>
                    <a:pt x="12250" y="11067"/>
                  </a:cubicBezTo>
                  <a:cubicBezTo>
                    <a:pt x="12184" y="11279"/>
                    <a:pt x="12068" y="11429"/>
                    <a:pt x="11909" y="11508"/>
                  </a:cubicBezTo>
                  <a:cubicBezTo>
                    <a:pt x="11875" y="11524"/>
                    <a:pt x="11832" y="11541"/>
                    <a:pt x="11786" y="11552"/>
                  </a:cubicBezTo>
                  <a:cubicBezTo>
                    <a:pt x="11743" y="11563"/>
                    <a:pt x="11662" y="11591"/>
                    <a:pt x="11639" y="11614"/>
                  </a:cubicBezTo>
                  <a:cubicBezTo>
                    <a:pt x="11643" y="11686"/>
                    <a:pt x="11635" y="11759"/>
                    <a:pt x="11608" y="11831"/>
                  </a:cubicBezTo>
                  <a:lnTo>
                    <a:pt x="11573" y="11932"/>
                  </a:lnTo>
                  <a:cubicBezTo>
                    <a:pt x="11558" y="11971"/>
                    <a:pt x="11546" y="12004"/>
                    <a:pt x="11534" y="12043"/>
                  </a:cubicBezTo>
                  <a:cubicBezTo>
                    <a:pt x="11446" y="12345"/>
                    <a:pt x="11399" y="12669"/>
                    <a:pt x="11345" y="13009"/>
                  </a:cubicBezTo>
                  <a:lnTo>
                    <a:pt x="11322" y="13165"/>
                  </a:lnTo>
                  <a:cubicBezTo>
                    <a:pt x="11303" y="13305"/>
                    <a:pt x="11287" y="13439"/>
                    <a:pt x="11272" y="13573"/>
                  </a:cubicBezTo>
                  <a:cubicBezTo>
                    <a:pt x="11260" y="13679"/>
                    <a:pt x="11248" y="13790"/>
                    <a:pt x="11233" y="13896"/>
                  </a:cubicBezTo>
                  <a:cubicBezTo>
                    <a:pt x="11221" y="13975"/>
                    <a:pt x="11218" y="14047"/>
                    <a:pt x="11218" y="14120"/>
                  </a:cubicBezTo>
                  <a:cubicBezTo>
                    <a:pt x="11210" y="14254"/>
                    <a:pt x="11202" y="14410"/>
                    <a:pt x="11160" y="14566"/>
                  </a:cubicBezTo>
                  <a:lnTo>
                    <a:pt x="11140" y="14639"/>
                  </a:lnTo>
                  <a:cubicBezTo>
                    <a:pt x="11094" y="14823"/>
                    <a:pt x="11040" y="15052"/>
                    <a:pt x="10939" y="15191"/>
                  </a:cubicBezTo>
                  <a:cubicBezTo>
                    <a:pt x="10831" y="15348"/>
                    <a:pt x="10676" y="15364"/>
                    <a:pt x="10557" y="15375"/>
                  </a:cubicBezTo>
                  <a:cubicBezTo>
                    <a:pt x="10522" y="15381"/>
                    <a:pt x="10487" y="15381"/>
                    <a:pt x="10460" y="15392"/>
                  </a:cubicBezTo>
                  <a:cubicBezTo>
                    <a:pt x="10406" y="15415"/>
                    <a:pt x="10352" y="15420"/>
                    <a:pt x="10301" y="15426"/>
                  </a:cubicBezTo>
                  <a:cubicBezTo>
                    <a:pt x="10270" y="15431"/>
                    <a:pt x="10236" y="15437"/>
                    <a:pt x="10201" y="15448"/>
                  </a:cubicBezTo>
                  <a:cubicBezTo>
                    <a:pt x="10162" y="15459"/>
                    <a:pt x="10127" y="15482"/>
                    <a:pt x="10089" y="15504"/>
                  </a:cubicBezTo>
                  <a:cubicBezTo>
                    <a:pt x="10019" y="15543"/>
                    <a:pt x="9942" y="15588"/>
                    <a:pt x="9849" y="15599"/>
                  </a:cubicBezTo>
                  <a:lnTo>
                    <a:pt x="9780" y="15610"/>
                  </a:lnTo>
                  <a:cubicBezTo>
                    <a:pt x="9722" y="15615"/>
                    <a:pt x="9687" y="15621"/>
                    <a:pt x="9637" y="15643"/>
                  </a:cubicBezTo>
                  <a:lnTo>
                    <a:pt x="9582" y="15671"/>
                  </a:lnTo>
                  <a:cubicBezTo>
                    <a:pt x="9548" y="15688"/>
                    <a:pt x="9517" y="15705"/>
                    <a:pt x="9482" y="15722"/>
                  </a:cubicBezTo>
                  <a:cubicBezTo>
                    <a:pt x="9443" y="16012"/>
                    <a:pt x="9405" y="16330"/>
                    <a:pt x="9439" y="16592"/>
                  </a:cubicBezTo>
                  <a:cubicBezTo>
                    <a:pt x="9443" y="16620"/>
                    <a:pt x="9451" y="16642"/>
                    <a:pt x="9459" y="16665"/>
                  </a:cubicBezTo>
                  <a:cubicBezTo>
                    <a:pt x="9474" y="16721"/>
                    <a:pt x="9494" y="16793"/>
                    <a:pt x="9501" y="16888"/>
                  </a:cubicBezTo>
                  <a:cubicBezTo>
                    <a:pt x="9505" y="16955"/>
                    <a:pt x="9501" y="17011"/>
                    <a:pt x="9501" y="17061"/>
                  </a:cubicBezTo>
                  <a:cubicBezTo>
                    <a:pt x="9501" y="17083"/>
                    <a:pt x="9497" y="17111"/>
                    <a:pt x="9497" y="17122"/>
                  </a:cubicBezTo>
                  <a:cubicBezTo>
                    <a:pt x="9501" y="17189"/>
                    <a:pt x="9513" y="17251"/>
                    <a:pt x="9521" y="17312"/>
                  </a:cubicBezTo>
                  <a:cubicBezTo>
                    <a:pt x="9536" y="17418"/>
                    <a:pt x="9548" y="17524"/>
                    <a:pt x="9552" y="17647"/>
                  </a:cubicBezTo>
                  <a:cubicBezTo>
                    <a:pt x="9555" y="17714"/>
                    <a:pt x="9575" y="17787"/>
                    <a:pt x="9598" y="17870"/>
                  </a:cubicBezTo>
                  <a:cubicBezTo>
                    <a:pt x="9617" y="17943"/>
                    <a:pt x="9637" y="18021"/>
                    <a:pt x="9652" y="18099"/>
                  </a:cubicBezTo>
                  <a:cubicBezTo>
                    <a:pt x="9660" y="18133"/>
                    <a:pt x="9664" y="18166"/>
                    <a:pt x="9664" y="18194"/>
                  </a:cubicBezTo>
                  <a:cubicBezTo>
                    <a:pt x="9675" y="18255"/>
                    <a:pt x="9706" y="18300"/>
                    <a:pt x="9725" y="18334"/>
                  </a:cubicBezTo>
                  <a:cubicBezTo>
                    <a:pt x="9768" y="18401"/>
                    <a:pt x="9822" y="18484"/>
                    <a:pt x="9857" y="18590"/>
                  </a:cubicBezTo>
                  <a:cubicBezTo>
                    <a:pt x="9872" y="18641"/>
                    <a:pt x="9888" y="18685"/>
                    <a:pt x="9899" y="18735"/>
                  </a:cubicBezTo>
                  <a:cubicBezTo>
                    <a:pt x="9919" y="18808"/>
                    <a:pt x="9926" y="18830"/>
                    <a:pt x="9938" y="18847"/>
                  </a:cubicBezTo>
                  <a:cubicBezTo>
                    <a:pt x="9965" y="18881"/>
                    <a:pt x="10046" y="18875"/>
                    <a:pt x="10116" y="18869"/>
                  </a:cubicBezTo>
                  <a:cubicBezTo>
                    <a:pt x="10151" y="18864"/>
                    <a:pt x="10193" y="18858"/>
                    <a:pt x="10220" y="18864"/>
                  </a:cubicBezTo>
                  <a:lnTo>
                    <a:pt x="10313" y="18869"/>
                  </a:lnTo>
                  <a:cubicBezTo>
                    <a:pt x="10371" y="18875"/>
                    <a:pt x="10429" y="18881"/>
                    <a:pt x="10483" y="18864"/>
                  </a:cubicBezTo>
                  <a:cubicBezTo>
                    <a:pt x="10529" y="18853"/>
                    <a:pt x="10576" y="18830"/>
                    <a:pt x="10622" y="18802"/>
                  </a:cubicBezTo>
                  <a:cubicBezTo>
                    <a:pt x="10692" y="18769"/>
                    <a:pt x="10769" y="18724"/>
                    <a:pt x="10858" y="18713"/>
                  </a:cubicBezTo>
                  <a:cubicBezTo>
                    <a:pt x="10901" y="18708"/>
                    <a:pt x="10947" y="18708"/>
                    <a:pt x="10989" y="18708"/>
                  </a:cubicBezTo>
                  <a:cubicBezTo>
                    <a:pt x="11028" y="18708"/>
                    <a:pt x="11059" y="18713"/>
                    <a:pt x="11082" y="18702"/>
                  </a:cubicBezTo>
                  <a:cubicBezTo>
                    <a:pt x="11102" y="18696"/>
                    <a:pt x="11125" y="18680"/>
                    <a:pt x="11148" y="18657"/>
                  </a:cubicBezTo>
                  <a:cubicBezTo>
                    <a:pt x="11198" y="18618"/>
                    <a:pt x="11264" y="18568"/>
                    <a:pt x="11349" y="18551"/>
                  </a:cubicBezTo>
                  <a:cubicBezTo>
                    <a:pt x="11562" y="18512"/>
                    <a:pt x="11778" y="18523"/>
                    <a:pt x="11991" y="18540"/>
                  </a:cubicBezTo>
                  <a:cubicBezTo>
                    <a:pt x="12137" y="18551"/>
                    <a:pt x="12265" y="18557"/>
                    <a:pt x="12435" y="18546"/>
                  </a:cubicBezTo>
                  <a:cubicBezTo>
                    <a:pt x="12640" y="18523"/>
                    <a:pt x="12876" y="18507"/>
                    <a:pt x="13046" y="18680"/>
                  </a:cubicBezTo>
                  <a:lnTo>
                    <a:pt x="13092" y="18724"/>
                  </a:lnTo>
                  <a:cubicBezTo>
                    <a:pt x="13166" y="18786"/>
                    <a:pt x="13220" y="18836"/>
                    <a:pt x="13258" y="18897"/>
                  </a:cubicBezTo>
                  <a:cubicBezTo>
                    <a:pt x="13301" y="18964"/>
                    <a:pt x="13320" y="19031"/>
                    <a:pt x="13336" y="19087"/>
                  </a:cubicBezTo>
                  <a:cubicBezTo>
                    <a:pt x="13401" y="19227"/>
                    <a:pt x="13521" y="19394"/>
                    <a:pt x="13564" y="19422"/>
                  </a:cubicBezTo>
                  <a:cubicBezTo>
                    <a:pt x="13575" y="19428"/>
                    <a:pt x="13606" y="19428"/>
                    <a:pt x="13633" y="19433"/>
                  </a:cubicBezTo>
                  <a:cubicBezTo>
                    <a:pt x="13715" y="19444"/>
                    <a:pt x="13831" y="19455"/>
                    <a:pt x="13931" y="19573"/>
                  </a:cubicBezTo>
                  <a:cubicBezTo>
                    <a:pt x="14039" y="19695"/>
                    <a:pt x="14086" y="19869"/>
                    <a:pt x="14128" y="20025"/>
                  </a:cubicBezTo>
                  <a:cubicBezTo>
                    <a:pt x="14148" y="20097"/>
                    <a:pt x="14171" y="20175"/>
                    <a:pt x="14190" y="20215"/>
                  </a:cubicBezTo>
                  <a:cubicBezTo>
                    <a:pt x="14229" y="20293"/>
                    <a:pt x="14271" y="20376"/>
                    <a:pt x="14310" y="20466"/>
                  </a:cubicBezTo>
                  <a:cubicBezTo>
                    <a:pt x="14399" y="20655"/>
                    <a:pt x="14488" y="20845"/>
                    <a:pt x="14588" y="20962"/>
                  </a:cubicBezTo>
                  <a:cubicBezTo>
                    <a:pt x="14677" y="21069"/>
                    <a:pt x="14781" y="21063"/>
                    <a:pt x="14955" y="21046"/>
                  </a:cubicBezTo>
                  <a:cubicBezTo>
                    <a:pt x="15064" y="21035"/>
                    <a:pt x="15187" y="21024"/>
                    <a:pt x="15315" y="21057"/>
                  </a:cubicBezTo>
                  <a:cubicBezTo>
                    <a:pt x="15346" y="21069"/>
                    <a:pt x="15384" y="21085"/>
                    <a:pt x="15423" y="21102"/>
                  </a:cubicBezTo>
                  <a:cubicBezTo>
                    <a:pt x="15419" y="21046"/>
                    <a:pt x="15415" y="20985"/>
                    <a:pt x="15415" y="20946"/>
                  </a:cubicBezTo>
                  <a:cubicBezTo>
                    <a:pt x="15411" y="20884"/>
                    <a:pt x="15408" y="20834"/>
                    <a:pt x="15408" y="20806"/>
                  </a:cubicBezTo>
                  <a:cubicBezTo>
                    <a:pt x="15400" y="20198"/>
                    <a:pt x="15736" y="19941"/>
                    <a:pt x="15980" y="19757"/>
                  </a:cubicBezTo>
                  <a:lnTo>
                    <a:pt x="16076" y="19679"/>
                  </a:lnTo>
                  <a:cubicBezTo>
                    <a:pt x="16161" y="19612"/>
                    <a:pt x="16239" y="19550"/>
                    <a:pt x="16289" y="19467"/>
                  </a:cubicBezTo>
                  <a:cubicBezTo>
                    <a:pt x="16312" y="19433"/>
                    <a:pt x="16320" y="19389"/>
                    <a:pt x="16328" y="19277"/>
                  </a:cubicBezTo>
                  <a:cubicBezTo>
                    <a:pt x="16335" y="19210"/>
                    <a:pt x="16343" y="19137"/>
                    <a:pt x="16359" y="19070"/>
                  </a:cubicBezTo>
                  <a:cubicBezTo>
                    <a:pt x="16486" y="18462"/>
                    <a:pt x="16954" y="18362"/>
                    <a:pt x="17108" y="18328"/>
                  </a:cubicBezTo>
                  <a:cubicBezTo>
                    <a:pt x="17244" y="18300"/>
                    <a:pt x="17302" y="18283"/>
                    <a:pt x="17379" y="18205"/>
                  </a:cubicBezTo>
                  <a:cubicBezTo>
                    <a:pt x="17429" y="18155"/>
                    <a:pt x="17464" y="18094"/>
                    <a:pt x="17514" y="18021"/>
                  </a:cubicBezTo>
                  <a:cubicBezTo>
                    <a:pt x="17537" y="17982"/>
                    <a:pt x="17565" y="17943"/>
                    <a:pt x="17595" y="17898"/>
                  </a:cubicBezTo>
                  <a:cubicBezTo>
                    <a:pt x="17785" y="17625"/>
                    <a:pt x="18024" y="17424"/>
                    <a:pt x="18326" y="17284"/>
                  </a:cubicBezTo>
                  <a:cubicBezTo>
                    <a:pt x="18353" y="17273"/>
                    <a:pt x="18430" y="17240"/>
                    <a:pt x="18450" y="17189"/>
                  </a:cubicBezTo>
                  <a:cubicBezTo>
                    <a:pt x="18454" y="17173"/>
                    <a:pt x="18457" y="17150"/>
                    <a:pt x="18461" y="17122"/>
                  </a:cubicBezTo>
                  <a:cubicBezTo>
                    <a:pt x="18469" y="17083"/>
                    <a:pt x="18477" y="17044"/>
                    <a:pt x="18485" y="17016"/>
                  </a:cubicBezTo>
                  <a:cubicBezTo>
                    <a:pt x="18512" y="16916"/>
                    <a:pt x="18539" y="16855"/>
                    <a:pt x="18570" y="16776"/>
                  </a:cubicBezTo>
                  <a:lnTo>
                    <a:pt x="18604" y="16693"/>
                  </a:lnTo>
                  <a:cubicBezTo>
                    <a:pt x="18647" y="16587"/>
                    <a:pt x="18674" y="16475"/>
                    <a:pt x="18701" y="16369"/>
                  </a:cubicBezTo>
                  <a:cubicBezTo>
                    <a:pt x="18767" y="16107"/>
                    <a:pt x="18840" y="15811"/>
                    <a:pt x="19080" y="15615"/>
                  </a:cubicBezTo>
                  <a:cubicBezTo>
                    <a:pt x="19095" y="15604"/>
                    <a:pt x="19107" y="15588"/>
                    <a:pt x="19122" y="15576"/>
                  </a:cubicBezTo>
                  <a:cubicBezTo>
                    <a:pt x="19203" y="15493"/>
                    <a:pt x="19374" y="15325"/>
                    <a:pt x="19571" y="15493"/>
                  </a:cubicBezTo>
                  <a:cubicBezTo>
                    <a:pt x="19694" y="15593"/>
                    <a:pt x="19721" y="15777"/>
                    <a:pt x="19741" y="15889"/>
                  </a:cubicBezTo>
                  <a:lnTo>
                    <a:pt x="19702" y="15917"/>
                  </a:lnTo>
                  <a:cubicBezTo>
                    <a:pt x="19690" y="15911"/>
                    <a:pt x="19679" y="15900"/>
                    <a:pt x="19667" y="15900"/>
                  </a:cubicBezTo>
                  <a:lnTo>
                    <a:pt x="19671" y="15939"/>
                  </a:lnTo>
                  <a:lnTo>
                    <a:pt x="19563" y="16023"/>
                  </a:lnTo>
                  <a:lnTo>
                    <a:pt x="19675" y="15973"/>
                  </a:lnTo>
                  <a:lnTo>
                    <a:pt x="19702" y="16185"/>
                  </a:lnTo>
                  <a:lnTo>
                    <a:pt x="19729" y="15950"/>
                  </a:lnTo>
                  <a:cubicBezTo>
                    <a:pt x="19725" y="15945"/>
                    <a:pt x="19721" y="15939"/>
                    <a:pt x="19718" y="15939"/>
                  </a:cubicBezTo>
                  <a:lnTo>
                    <a:pt x="19718" y="15911"/>
                  </a:lnTo>
                  <a:cubicBezTo>
                    <a:pt x="20104" y="15967"/>
                    <a:pt x="20440" y="15844"/>
                    <a:pt x="20711" y="15554"/>
                  </a:cubicBezTo>
                  <a:cubicBezTo>
                    <a:pt x="20765" y="15498"/>
                    <a:pt x="20815" y="15437"/>
                    <a:pt x="20866" y="15381"/>
                  </a:cubicBezTo>
                  <a:cubicBezTo>
                    <a:pt x="20951" y="15281"/>
                    <a:pt x="21032" y="15186"/>
                    <a:pt x="21128" y="15096"/>
                  </a:cubicBezTo>
                  <a:cubicBezTo>
                    <a:pt x="21171" y="15057"/>
                    <a:pt x="21213" y="15007"/>
                    <a:pt x="21252" y="14962"/>
                  </a:cubicBezTo>
                  <a:lnTo>
                    <a:pt x="21333" y="14873"/>
                  </a:lnTo>
                  <a:cubicBezTo>
                    <a:pt x="21372" y="14834"/>
                    <a:pt x="21414" y="14795"/>
                    <a:pt x="21461" y="14762"/>
                  </a:cubicBezTo>
                  <a:cubicBezTo>
                    <a:pt x="21496" y="14734"/>
                    <a:pt x="21542" y="14700"/>
                    <a:pt x="21554" y="14678"/>
                  </a:cubicBezTo>
                  <a:cubicBezTo>
                    <a:pt x="21561" y="14655"/>
                    <a:pt x="21557" y="14538"/>
                    <a:pt x="21554" y="14482"/>
                  </a:cubicBezTo>
                  <a:cubicBezTo>
                    <a:pt x="21554" y="14438"/>
                    <a:pt x="21550" y="14393"/>
                    <a:pt x="21550" y="14354"/>
                  </a:cubicBezTo>
                  <a:cubicBezTo>
                    <a:pt x="21550" y="14309"/>
                    <a:pt x="21550" y="14259"/>
                    <a:pt x="21554" y="14215"/>
                  </a:cubicBezTo>
                  <a:cubicBezTo>
                    <a:pt x="21557" y="14092"/>
                    <a:pt x="21561" y="13969"/>
                    <a:pt x="21530" y="13908"/>
                  </a:cubicBezTo>
                  <a:cubicBezTo>
                    <a:pt x="21523" y="13885"/>
                    <a:pt x="21503" y="13874"/>
                    <a:pt x="21461" y="13846"/>
                  </a:cubicBezTo>
                  <a:cubicBezTo>
                    <a:pt x="21418" y="13818"/>
                    <a:pt x="21368" y="13779"/>
                    <a:pt x="21318" y="13718"/>
                  </a:cubicBezTo>
                  <a:cubicBezTo>
                    <a:pt x="21082" y="13428"/>
                    <a:pt x="21098" y="12903"/>
                    <a:pt x="21117" y="12691"/>
                  </a:cubicBezTo>
                  <a:cubicBezTo>
                    <a:pt x="21136" y="12462"/>
                    <a:pt x="21221" y="12289"/>
                    <a:pt x="21295" y="12138"/>
                  </a:cubicBezTo>
                  <a:cubicBezTo>
                    <a:pt x="21326" y="12071"/>
                    <a:pt x="21360" y="12010"/>
                    <a:pt x="21380" y="11937"/>
                  </a:cubicBezTo>
                  <a:cubicBezTo>
                    <a:pt x="21407" y="11854"/>
                    <a:pt x="21442" y="11770"/>
                    <a:pt x="21472" y="11686"/>
                  </a:cubicBezTo>
                  <a:cubicBezTo>
                    <a:pt x="21515" y="11575"/>
                    <a:pt x="21557" y="11457"/>
                    <a:pt x="21588" y="11346"/>
                  </a:cubicBezTo>
                  <a:cubicBezTo>
                    <a:pt x="21596" y="11312"/>
                    <a:pt x="21600" y="11295"/>
                    <a:pt x="21600" y="11284"/>
                  </a:cubicBezTo>
                  <a:cubicBezTo>
                    <a:pt x="21596" y="11284"/>
                    <a:pt x="21585" y="11268"/>
                    <a:pt x="21581" y="11256"/>
                  </a:cubicBezTo>
                  <a:cubicBezTo>
                    <a:pt x="21573" y="11245"/>
                    <a:pt x="21573" y="11245"/>
                    <a:pt x="21561" y="11229"/>
                  </a:cubicBezTo>
                  <a:cubicBezTo>
                    <a:pt x="21472" y="11095"/>
                    <a:pt x="21368" y="10944"/>
                    <a:pt x="21314" y="10715"/>
                  </a:cubicBezTo>
                  <a:cubicBezTo>
                    <a:pt x="21314" y="10709"/>
                    <a:pt x="21310" y="10698"/>
                    <a:pt x="21310" y="10693"/>
                  </a:cubicBezTo>
                  <a:cubicBezTo>
                    <a:pt x="21287" y="10598"/>
                    <a:pt x="21271" y="10503"/>
                    <a:pt x="21256" y="10408"/>
                  </a:cubicBezTo>
                  <a:cubicBezTo>
                    <a:pt x="21244" y="10341"/>
                    <a:pt x="21233" y="10269"/>
                    <a:pt x="21217" y="10196"/>
                  </a:cubicBezTo>
                  <a:lnTo>
                    <a:pt x="21190" y="10073"/>
                  </a:lnTo>
                  <a:cubicBezTo>
                    <a:pt x="21159" y="9939"/>
                    <a:pt x="21125" y="9800"/>
                    <a:pt x="21117" y="9621"/>
                  </a:cubicBezTo>
                  <a:lnTo>
                    <a:pt x="21117" y="9554"/>
                  </a:lnTo>
                  <a:cubicBezTo>
                    <a:pt x="21117" y="9526"/>
                    <a:pt x="21117" y="9482"/>
                    <a:pt x="21113" y="9442"/>
                  </a:cubicBezTo>
                  <a:cubicBezTo>
                    <a:pt x="21094" y="9442"/>
                    <a:pt x="21074" y="9448"/>
                    <a:pt x="21059" y="9448"/>
                  </a:cubicBezTo>
                  <a:cubicBezTo>
                    <a:pt x="21016" y="9454"/>
                    <a:pt x="20985" y="9459"/>
                    <a:pt x="20962" y="9459"/>
                  </a:cubicBezTo>
                  <a:cubicBezTo>
                    <a:pt x="20858" y="9459"/>
                    <a:pt x="20765" y="9437"/>
                    <a:pt x="20672" y="9415"/>
                  </a:cubicBezTo>
                  <a:cubicBezTo>
                    <a:pt x="20614" y="9403"/>
                    <a:pt x="20552" y="9387"/>
                    <a:pt x="20491" y="9381"/>
                  </a:cubicBezTo>
                  <a:cubicBezTo>
                    <a:pt x="20340" y="9370"/>
                    <a:pt x="20224" y="9264"/>
                    <a:pt x="20131" y="9186"/>
                  </a:cubicBezTo>
                  <a:cubicBezTo>
                    <a:pt x="20100" y="9158"/>
                    <a:pt x="20065" y="9130"/>
                    <a:pt x="20031" y="9102"/>
                  </a:cubicBezTo>
                  <a:cubicBezTo>
                    <a:pt x="19787" y="8929"/>
                    <a:pt x="19602" y="8739"/>
                    <a:pt x="19459" y="8516"/>
                  </a:cubicBezTo>
                  <a:cubicBezTo>
                    <a:pt x="19343" y="8332"/>
                    <a:pt x="19281" y="8209"/>
                    <a:pt x="19250" y="8109"/>
                  </a:cubicBezTo>
                  <a:cubicBezTo>
                    <a:pt x="19223" y="8014"/>
                    <a:pt x="19227" y="7924"/>
                    <a:pt x="19227" y="7863"/>
                  </a:cubicBezTo>
                  <a:cubicBezTo>
                    <a:pt x="19200" y="7690"/>
                    <a:pt x="19134" y="7567"/>
                    <a:pt x="19057" y="7422"/>
                  </a:cubicBezTo>
                  <a:lnTo>
                    <a:pt x="19010" y="7338"/>
                  </a:lnTo>
                  <a:cubicBezTo>
                    <a:pt x="18968" y="7260"/>
                    <a:pt x="18921" y="7193"/>
                    <a:pt x="18879" y="7126"/>
                  </a:cubicBezTo>
                  <a:cubicBezTo>
                    <a:pt x="18740" y="6914"/>
                    <a:pt x="18566" y="6657"/>
                    <a:pt x="18581" y="6205"/>
                  </a:cubicBezTo>
                  <a:cubicBezTo>
                    <a:pt x="18585" y="6122"/>
                    <a:pt x="18597" y="6049"/>
                    <a:pt x="18612" y="5988"/>
                  </a:cubicBezTo>
                  <a:cubicBezTo>
                    <a:pt x="18581" y="5982"/>
                    <a:pt x="18542" y="5971"/>
                    <a:pt x="18515" y="5971"/>
                  </a:cubicBezTo>
                  <a:lnTo>
                    <a:pt x="18446" y="5960"/>
                  </a:lnTo>
                  <a:cubicBezTo>
                    <a:pt x="18399" y="5949"/>
                    <a:pt x="18353" y="5937"/>
                    <a:pt x="18303" y="5926"/>
                  </a:cubicBezTo>
                  <a:cubicBezTo>
                    <a:pt x="18214" y="5904"/>
                    <a:pt x="18121" y="5876"/>
                    <a:pt x="18032" y="5870"/>
                  </a:cubicBezTo>
                  <a:cubicBezTo>
                    <a:pt x="18013" y="5865"/>
                    <a:pt x="17997" y="5870"/>
                    <a:pt x="17978" y="5870"/>
                  </a:cubicBezTo>
                  <a:cubicBezTo>
                    <a:pt x="17909" y="5876"/>
                    <a:pt x="17816" y="5882"/>
                    <a:pt x="17711" y="5803"/>
                  </a:cubicBezTo>
                  <a:cubicBezTo>
                    <a:pt x="17661" y="5764"/>
                    <a:pt x="17630" y="5709"/>
                    <a:pt x="17607" y="5675"/>
                  </a:cubicBezTo>
                  <a:cubicBezTo>
                    <a:pt x="17568" y="5630"/>
                    <a:pt x="17472" y="5614"/>
                    <a:pt x="17445" y="5630"/>
                  </a:cubicBezTo>
                  <a:cubicBezTo>
                    <a:pt x="17418" y="5664"/>
                    <a:pt x="17352" y="5837"/>
                    <a:pt x="17344" y="5904"/>
                  </a:cubicBezTo>
                  <a:cubicBezTo>
                    <a:pt x="17340" y="5954"/>
                    <a:pt x="17336" y="5999"/>
                    <a:pt x="17336" y="6038"/>
                  </a:cubicBezTo>
                  <a:cubicBezTo>
                    <a:pt x="17329" y="6233"/>
                    <a:pt x="17309" y="6378"/>
                    <a:pt x="17166" y="6607"/>
                  </a:cubicBezTo>
                  <a:cubicBezTo>
                    <a:pt x="17023" y="6830"/>
                    <a:pt x="16869" y="6981"/>
                    <a:pt x="16718" y="7126"/>
                  </a:cubicBezTo>
                  <a:cubicBezTo>
                    <a:pt x="16660" y="7182"/>
                    <a:pt x="16602" y="7238"/>
                    <a:pt x="16544" y="7299"/>
                  </a:cubicBezTo>
                  <a:cubicBezTo>
                    <a:pt x="16482" y="7366"/>
                    <a:pt x="16420" y="7472"/>
                    <a:pt x="16359" y="7584"/>
                  </a:cubicBezTo>
                  <a:cubicBezTo>
                    <a:pt x="16262" y="7757"/>
                    <a:pt x="16150" y="7952"/>
                    <a:pt x="15995" y="8064"/>
                  </a:cubicBezTo>
                  <a:cubicBezTo>
                    <a:pt x="15771" y="8226"/>
                    <a:pt x="15554" y="7947"/>
                    <a:pt x="15431" y="7785"/>
                  </a:cubicBezTo>
                  <a:cubicBezTo>
                    <a:pt x="15408" y="7757"/>
                    <a:pt x="15384" y="7723"/>
                    <a:pt x="15365" y="7707"/>
                  </a:cubicBezTo>
                  <a:lnTo>
                    <a:pt x="15319" y="7656"/>
                  </a:lnTo>
                  <a:cubicBezTo>
                    <a:pt x="15210" y="7539"/>
                    <a:pt x="15060" y="7377"/>
                    <a:pt x="15025" y="7093"/>
                  </a:cubicBezTo>
                  <a:cubicBezTo>
                    <a:pt x="15002" y="6914"/>
                    <a:pt x="15009" y="6646"/>
                    <a:pt x="15040" y="6462"/>
                  </a:cubicBezTo>
                  <a:cubicBezTo>
                    <a:pt x="15067" y="6317"/>
                    <a:pt x="15075" y="6200"/>
                    <a:pt x="15075" y="6027"/>
                  </a:cubicBezTo>
                  <a:cubicBezTo>
                    <a:pt x="15075" y="5781"/>
                    <a:pt x="14839" y="5636"/>
                    <a:pt x="14557" y="5485"/>
                  </a:cubicBezTo>
                  <a:lnTo>
                    <a:pt x="14488" y="5446"/>
                  </a:lnTo>
                  <a:cubicBezTo>
                    <a:pt x="14391" y="5396"/>
                    <a:pt x="14236" y="5379"/>
                    <a:pt x="14105" y="5402"/>
                  </a:cubicBezTo>
                  <a:cubicBezTo>
                    <a:pt x="14090" y="5407"/>
                    <a:pt x="14070" y="5418"/>
                    <a:pt x="14043" y="5429"/>
                  </a:cubicBezTo>
                  <a:cubicBezTo>
                    <a:pt x="14008" y="5452"/>
                    <a:pt x="13962" y="5474"/>
                    <a:pt x="13908" y="5485"/>
                  </a:cubicBezTo>
                  <a:cubicBezTo>
                    <a:pt x="13861" y="5496"/>
                    <a:pt x="13815" y="5496"/>
                    <a:pt x="13769" y="5491"/>
                  </a:cubicBezTo>
                  <a:cubicBezTo>
                    <a:pt x="13742" y="5491"/>
                    <a:pt x="13718" y="5491"/>
                    <a:pt x="13703" y="5491"/>
                  </a:cubicBezTo>
                  <a:lnTo>
                    <a:pt x="13649" y="5513"/>
                  </a:lnTo>
                  <a:cubicBezTo>
                    <a:pt x="13289" y="5647"/>
                    <a:pt x="13011" y="5709"/>
                    <a:pt x="12837" y="5552"/>
                  </a:cubicBezTo>
                  <a:cubicBezTo>
                    <a:pt x="12798" y="5519"/>
                    <a:pt x="12768" y="5469"/>
                    <a:pt x="12744" y="5418"/>
                  </a:cubicBezTo>
                  <a:cubicBezTo>
                    <a:pt x="12713" y="5396"/>
                    <a:pt x="12690" y="5368"/>
                    <a:pt x="12675" y="5351"/>
                  </a:cubicBezTo>
                  <a:cubicBezTo>
                    <a:pt x="12648" y="5318"/>
                    <a:pt x="12644" y="5318"/>
                    <a:pt x="12617" y="5318"/>
                  </a:cubicBezTo>
                  <a:lnTo>
                    <a:pt x="12451" y="5301"/>
                  </a:lnTo>
                  <a:lnTo>
                    <a:pt x="12439" y="5061"/>
                  </a:lnTo>
                  <a:cubicBezTo>
                    <a:pt x="12420" y="5039"/>
                    <a:pt x="12389" y="4977"/>
                    <a:pt x="12377" y="4888"/>
                  </a:cubicBezTo>
                  <a:cubicBezTo>
                    <a:pt x="12373" y="4866"/>
                    <a:pt x="12373" y="4849"/>
                    <a:pt x="12373" y="4827"/>
                  </a:cubicBezTo>
                  <a:cubicBezTo>
                    <a:pt x="12138" y="4916"/>
                    <a:pt x="11902" y="5005"/>
                    <a:pt x="11662" y="5106"/>
                  </a:cubicBezTo>
                  <a:cubicBezTo>
                    <a:pt x="11237" y="5279"/>
                    <a:pt x="10282" y="5932"/>
                    <a:pt x="9826" y="5535"/>
                  </a:cubicBezTo>
                  <a:cubicBezTo>
                    <a:pt x="9617" y="5351"/>
                    <a:pt x="10042" y="4313"/>
                    <a:pt x="10011" y="4045"/>
                  </a:cubicBezTo>
                  <a:cubicBezTo>
                    <a:pt x="9988" y="3867"/>
                    <a:pt x="9397" y="3850"/>
                    <a:pt x="9432" y="3526"/>
                  </a:cubicBezTo>
                  <a:cubicBezTo>
                    <a:pt x="9459" y="3253"/>
                    <a:pt x="11086" y="3147"/>
                    <a:pt x="11310" y="3108"/>
                  </a:cubicBezTo>
                  <a:cubicBezTo>
                    <a:pt x="11245" y="2734"/>
                    <a:pt x="11183" y="2360"/>
                    <a:pt x="11117" y="1991"/>
                  </a:cubicBezTo>
                  <a:cubicBezTo>
                    <a:pt x="11071" y="1729"/>
                    <a:pt x="10843" y="1841"/>
                    <a:pt x="10754" y="1589"/>
                  </a:cubicBezTo>
                  <a:cubicBezTo>
                    <a:pt x="10615" y="1210"/>
                    <a:pt x="11964" y="1087"/>
                    <a:pt x="11964" y="613"/>
                  </a:cubicBezTo>
                  <a:cubicBezTo>
                    <a:pt x="11960" y="-498"/>
                    <a:pt x="10475" y="216"/>
                    <a:pt x="10205" y="345"/>
                  </a:cubicBezTo>
                  <a:cubicBezTo>
                    <a:pt x="9675" y="590"/>
                    <a:pt x="9219" y="239"/>
                    <a:pt x="9018" y="1042"/>
                  </a:cubicBezTo>
                  <a:cubicBezTo>
                    <a:pt x="8709" y="2287"/>
                    <a:pt x="8094" y="1790"/>
                    <a:pt x="7634" y="925"/>
                  </a:cubicBezTo>
                  <a:cubicBezTo>
                    <a:pt x="7429" y="1305"/>
                    <a:pt x="7190" y="1562"/>
                    <a:pt x="6896" y="1768"/>
                  </a:cubicBezTo>
                  <a:cubicBezTo>
                    <a:pt x="6745" y="1880"/>
                    <a:pt x="6463" y="2002"/>
                    <a:pt x="6335" y="2175"/>
                  </a:cubicBezTo>
                  <a:cubicBezTo>
                    <a:pt x="6200" y="2354"/>
                    <a:pt x="6413" y="2829"/>
                    <a:pt x="6119" y="3113"/>
                  </a:cubicBezTo>
                  <a:cubicBezTo>
                    <a:pt x="5678" y="3537"/>
                    <a:pt x="3591" y="4269"/>
                    <a:pt x="4032" y="5402"/>
                  </a:cubicBezTo>
                  <a:cubicBezTo>
                    <a:pt x="4333" y="6177"/>
                    <a:pt x="4492" y="6451"/>
                    <a:pt x="4534" y="7037"/>
                  </a:cubicBezTo>
                  <a:cubicBezTo>
                    <a:pt x="4561" y="7054"/>
                    <a:pt x="4588" y="7065"/>
                    <a:pt x="4619" y="7082"/>
                  </a:cubicBezTo>
                  <a:cubicBezTo>
                    <a:pt x="4669" y="7109"/>
                    <a:pt x="4724" y="7137"/>
                    <a:pt x="4782" y="7176"/>
                  </a:cubicBezTo>
                  <a:cubicBezTo>
                    <a:pt x="4843" y="7221"/>
                    <a:pt x="4901" y="7266"/>
                    <a:pt x="4959" y="7316"/>
                  </a:cubicBezTo>
                  <a:cubicBezTo>
                    <a:pt x="5037" y="7383"/>
                    <a:pt x="5106" y="7439"/>
                    <a:pt x="5187" y="7478"/>
                  </a:cubicBezTo>
                  <a:lnTo>
                    <a:pt x="5242" y="7500"/>
                  </a:lnTo>
                  <a:cubicBezTo>
                    <a:pt x="5388" y="7556"/>
                    <a:pt x="5632" y="7651"/>
                    <a:pt x="5694" y="7952"/>
                  </a:cubicBezTo>
                  <a:cubicBezTo>
                    <a:pt x="5744" y="8198"/>
                    <a:pt x="5690" y="8415"/>
                    <a:pt x="5651" y="8577"/>
                  </a:cubicBezTo>
                  <a:lnTo>
                    <a:pt x="5632" y="8655"/>
                  </a:lnTo>
                  <a:cubicBezTo>
                    <a:pt x="5593" y="8840"/>
                    <a:pt x="5586" y="9052"/>
                    <a:pt x="5589" y="9236"/>
                  </a:cubicBezTo>
                  <a:cubicBezTo>
                    <a:pt x="5589" y="9281"/>
                    <a:pt x="5589" y="9325"/>
                    <a:pt x="5586" y="9375"/>
                  </a:cubicBezTo>
                  <a:cubicBezTo>
                    <a:pt x="5586" y="9437"/>
                    <a:pt x="5582" y="9498"/>
                    <a:pt x="5586" y="9560"/>
                  </a:cubicBezTo>
                  <a:cubicBezTo>
                    <a:pt x="5609" y="9627"/>
                    <a:pt x="5628" y="9682"/>
                    <a:pt x="5640" y="9755"/>
                  </a:cubicBezTo>
                  <a:cubicBezTo>
                    <a:pt x="5675" y="9967"/>
                    <a:pt x="5655" y="10308"/>
                    <a:pt x="5644" y="10442"/>
                  </a:cubicBezTo>
                  <a:cubicBezTo>
                    <a:pt x="5628" y="10620"/>
                    <a:pt x="5601" y="10955"/>
                    <a:pt x="5392" y="11150"/>
                  </a:cubicBezTo>
                  <a:cubicBezTo>
                    <a:pt x="5365" y="11173"/>
                    <a:pt x="5338" y="11206"/>
                    <a:pt x="5307" y="11240"/>
                  </a:cubicBezTo>
                  <a:cubicBezTo>
                    <a:pt x="5222" y="11329"/>
                    <a:pt x="5129" y="11429"/>
                    <a:pt x="5029" y="11480"/>
                  </a:cubicBezTo>
                  <a:cubicBezTo>
                    <a:pt x="4967" y="11508"/>
                    <a:pt x="4905" y="11519"/>
                    <a:pt x="4855" y="11524"/>
                  </a:cubicBezTo>
                  <a:cubicBezTo>
                    <a:pt x="4828" y="11530"/>
                    <a:pt x="4801" y="11530"/>
                    <a:pt x="4774" y="11541"/>
                  </a:cubicBezTo>
                  <a:cubicBezTo>
                    <a:pt x="4677" y="11580"/>
                    <a:pt x="4596" y="11591"/>
                    <a:pt x="4492" y="11591"/>
                  </a:cubicBezTo>
                  <a:cubicBezTo>
                    <a:pt x="4453" y="11591"/>
                    <a:pt x="4414" y="11586"/>
                    <a:pt x="4372" y="11586"/>
                  </a:cubicBezTo>
                  <a:cubicBezTo>
                    <a:pt x="4271" y="11580"/>
                    <a:pt x="4171" y="11575"/>
                    <a:pt x="4097" y="11602"/>
                  </a:cubicBezTo>
                  <a:cubicBezTo>
                    <a:pt x="4047" y="11625"/>
                    <a:pt x="3997" y="11636"/>
                    <a:pt x="3951" y="11653"/>
                  </a:cubicBezTo>
                  <a:cubicBezTo>
                    <a:pt x="3842" y="11686"/>
                    <a:pt x="3757" y="11714"/>
                    <a:pt x="3661" y="11781"/>
                  </a:cubicBezTo>
                  <a:lnTo>
                    <a:pt x="3603" y="11826"/>
                  </a:lnTo>
                  <a:cubicBezTo>
                    <a:pt x="3487" y="11909"/>
                    <a:pt x="3355" y="12004"/>
                    <a:pt x="3228" y="12049"/>
                  </a:cubicBezTo>
                  <a:cubicBezTo>
                    <a:pt x="3158" y="12071"/>
                    <a:pt x="3089" y="12082"/>
                    <a:pt x="3019" y="12082"/>
                  </a:cubicBezTo>
                  <a:cubicBezTo>
                    <a:pt x="2702" y="12082"/>
                    <a:pt x="2408" y="11865"/>
                    <a:pt x="2281" y="11753"/>
                  </a:cubicBezTo>
                  <a:cubicBezTo>
                    <a:pt x="2223" y="11703"/>
                    <a:pt x="2157" y="11675"/>
                    <a:pt x="2080" y="11647"/>
                  </a:cubicBezTo>
                  <a:cubicBezTo>
                    <a:pt x="2045" y="11636"/>
                    <a:pt x="2006" y="11619"/>
                    <a:pt x="1971" y="11602"/>
                  </a:cubicBezTo>
                  <a:cubicBezTo>
                    <a:pt x="1902" y="11731"/>
                    <a:pt x="1755" y="11854"/>
                    <a:pt x="1488" y="11988"/>
                  </a:cubicBezTo>
                  <a:cubicBezTo>
                    <a:pt x="1434" y="12015"/>
                    <a:pt x="1392" y="12038"/>
                    <a:pt x="1349" y="12060"/>
                  </a:cubicBezTo>
                  <a:cubicBezTo>
                    <a:pt x="1438" y="12161"/>
                    <a:pt x="1531" y="12244"/>
                    <a:pt x="1639" y="12300"/>
                  </a:cubicBezTo>
                  <a:cubicBezTo>
                    <a:pt x="1701" y="12261"/>
                    <a:pt x="1747" y="12283"/>
                    <a:pt x="1790" y="12306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>
              <a:solidFill>
                <a:schemeClr val="bg1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5" name="Shape">
              <a:extLst>
                <a:ext uri="{FF2B5EF4-FFF2-40B4-BE49-F238E27FC236}">
                  <a16:creationId xmlns:a16="http://schemas.microsoft.com/office/drawing/2014/main" id="{D7D41A50-A633-AE49-8A8B-A4F8A5976557}"/>
                </a:ext>
              </a:extLst>
            </p:cNvPr>
            <p:cNvSpPr/>
            <p:nvPr/>
          </p:nvSpPr>
          <p:spPr>
            <a:xfrm>
              <a:off x="7028728" y="1789958"/>
              <a:ext cx="154629" cy="98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909" h="21385" extrusionOk="0">
                  <a:moveTo>
                    <a:pt x="3582" y="18611"/>
                  </a:moveTo>
                  <a:cubicBezTo>
                    <a:pt x="3830" y="18827"/>
                    <a:pt x="4062" y="18950"/>
                    <a:pt x="4294" y="19073"/>
                  </a:cubicBezTo>
                  <a:cubicBezTo>
                    <a:pt x="4665" y="19258"/>
                    <a:pt x="5083" y="19474"/>
                    <a:pt x="5501" y="19998"/>
                  </a:cubicBezTo>
                  <a:cubicBezTo>
                    <a:pt x="6445" y="21138"/>
                    <a:pt x="7435" y="21600"/>
                    <a:pt x="8147" y="21292"/>
                  </a:cubicBezTo>
                  <a:cubicBezTo>
                    <a:pt x="8503" y="21138"/>
                    <a:pt x="8936" y="20676"/>
                    <a:pt x="9323" y="20306"/>
                  </a:cubicBezTo>
                  <a:lnTo>
                    <a:pt x="9570" y="20059"/>
                  </a:lnTo>
                  <a:cubicBezTo>
                    <a:pt x="10127" y="19505"/>
                    <a:pt x="10607" y="19289"/>
                    <a:pt x="11087" y="19104"/>
                  </a:cubicBezTo>
                  <a:cubicBezTo>
                    <a:pt x="11257" y="19042"/>
                    <a:pt x="11427" y="18950"/>
                    <a:pt x="11613" y="18858"/>
                  </a:cubicBezTo>
                  <a:cubicBezTo>
                    <a:pt x="12123" y="18580"/>
                    <a:pt x="12680" y="18642"/>
                    <a:pt x="13176" y="18673"/>
                  </a:cubicBezTo>
                  <a:lnTo>
                    <a:pt x="13593" y="18704"/>
                  </a:lnTo>
                  <a:cubicBezTo>
                    <a:pt x="13903" y="18734"/>
                    <a:pt x="14058" y="18673"/>
                    <a:pt x="14321" y="18549"/>
                  </a:cubicBezTo>
                  <a:cubicBezTo>
                    <a:pt x="14506" y="18457"/>
                    <a:pt x="14707" y="18426"/>
                    <a:pt x="14893" y="18365"/>
                  </a:cubicBezTo>
                  <a:cubicBezTo>
                    <a:pt x="15032" y="18334"/>
                    <a:pt x="15156" y="18303"/>
                    <a:pt x="15233" y="18272"/>
                  </a:cubicBezTo>
                  <a:cubicBezTo>
                    <a:pt x="15404" y="18149"/>
                    <a:pt x="15698" y="17748"/>
                    <a:pt x="15914" y="17409"/>
                  </a:cubicBezTo>
                  <a:cubicBezTo>
                    <a:pt x="16069" y="17194"/>
                    <a:pt x="16208" y="16978"/>
                    <a:pt x="16348" y="16793"/>
                  </a:cubicBezTo>
                  <a:cubicBezTo>
                    <a:pt x="16518" y="16577"/>
                    <a:pt x="16595" y="16146"/>
                    <a:pt x="16657" y="15129"/>
                  </a:cubicBezTo>
                  <a:cubicBezTo>
                    <a:pt x="16719" y="14020"/>
                    <a:pt x="16734" y="12880"/>
                    <a:pt x="16673" y="12418"/>
                  </a:cubicBezTo>
                  <a:cubicBezTo>
                    <a:pt x="16564" y="11956"/>
                    <a:pt x="16456" y="11586"/>
                    <a:pt x="16425" y="10969"/>
                  </a:cubicBezTo>
                  <a:cubicBezTo>
                    <a:pt x="16394" y="10476"/>
                    <a:pt x="16409" y="9983"/>
                    <a:pt x="16409" y="9460"/>
                  </a:cubicBezTo>
                  <a:lnTo>
                    <a:pt x="16425" y="8843"/>
                  </a:lnTo>
                  <a:cubicBezTo>
                    <a:pt x="16425" y="7580"/>
                    <a:pt x="16456" y="6132"/>
                    <a:pt x="16673" y="4714"/>
                  </a:cubicBezTo>
                  <a:lnTo>
                    <a:pt x="16750" y="4191"/>
                  </a:lnTo>
                  <a:cubicBezTo>
                    <a:pt x="16858" y="3605"/>
                    <a:pt x="16951" y="2989"/>
                    <a:pt x="16889" y="2588"/>
                  </a:cubicBezTo>
                  <a:cubicBezTo>
                    <a:pt x="16827" y="2527"/>
                    <a:pt x="16363" y="2280"/>
                    <a:pt x="16162" y="2188"/>
                  </a:cubicBezTo>
                  <a:lnTo>
                    <a:pt x="15883" y="2034"/>
                  </a:lnTo>
                  <a:cubicBezTo>
                    <a:pt x="15373" y="1726"/>
                    <a:pt x="14986" y="1263"/>
                    <a:pt x="14630" y="863"/>
                  </a:cubicBezTo>
                  <a:cubicBezTo>
                    <a:pt x="14445" y="647"/>
                    <a:pt x="14259" y="431"/>
                    <a:pt x="14042" y="216"/>
                  </a:cubicBezTo>
                  <a:cubicBezTo>
                    <a:pt x="13934" y="123"/>
                    <a:pt x="13841" y="62"/>
                    <a:pt x="13748" y="0"/>
                  </a:cubicBezTo>
                  <a:cubicBezTo>
                    <a:pt x="13733" y="493"/>
                    <a:pt x="13733" y="986"/>
                    <a:pt x="13717" y="1541"/>
                  </a:cubicBezTo>
                  <a:cubicBezTo>
                    <a:pt x="13532" y="7272"/>
                    <a:pt x="11737" y="12633"/>
                    <a:pt x="8921" y="14112"/>
                  </a:cubicBezTo>
                  <a:cubicBezTo>
                    <a:pt x="7048" y="15098"/>
                    <a:pt x="-4649" y="92"/>
                    <a:pt x="2051" y="16054"/>
                  </a:cubicBezTo>
                  <a:cubicBezTo>
                    <a:pt x="2236" y="16485"/>
                    <a:pt x="2407" y="16886"/>
                    <a:pt x="2577" y="17286"/>
                  </a:cubicBezTo>
                  <a:cubicBezTo>
                    <a:pt x="2670" y="17440"/>
                    <a:pt x="2778" y="17563"/>
                    <a:pt x="2871" y="17687"/>
                  </a:cubicBezTo>
                  <a:cubicBezTo>
                    <a:pt x="3134" y="18087"/>
                    <a:pt x="3350" y="18395"/>
                    <a:pt x="3582" y="18611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6" name="Shape">
              <a:extLst>
                <a:ext uri="{FF2B5EF4-FFF2-40B4-BE49-F238E27FC236}">
                  <a16:creationId xmlns:a16="http://schemas.microsoft.com/office/drawing/2014/main" id="{88DC675E-42C6-214F-9BD0-6D8FBA8DBB52}"/>
                </a:ext>
              </a:extLst>
            </p:cNvPr>
            <p:cNvSpPr/>
            <p:nvPr/>
          </p:nvSpPr>
          <p:spPr>
            <a:xfrm>
              <a:off x="8983862" y="1662617"/>
              <a:ext cx="1289135" cy="1420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589" extrusionOk="0">
                  <a:moveTo>
                    <a:pt x="15967" y="430"/>
                  </a:moveTo>
                  <a:cubicBezTo>
                    <a:pt x="15937" y="452"/>
                    <a:pt x="15913" y="469"/>
                    <a:pt x="15894" y="486"/>
                  </a:cubicBezTo>
                  <a:cubicBezTo>
                    <a:pt x="15845" y="525"/>
                    <a:pt x="15802" y="557"/>
                    <a:pt x="15712" y="602"/>
                  </a:cubicBezTo>
                  <a:cubicBezTo>
                    <a:pt x="15651" y="632"/>
                    <a:pt x="15587" y="667"/>
                    <a:pt x="15526" y="701"/>
                  </a:cubicBezTo>
                  <a:lnTo>
                    <a:pt x="15495" y="719"/>
                  </a:lnTo>
                  <a:cubicBezTo>
                    <a:pt x="15417" y="762"/>
                    <a:pt x="15346" y="813"/>
                    <a:pt x="15270" y="869"/>
                  </a:cubicBezTo>
                  <a:cubicBezTo>
                    <a:pt x="15211" y="912"/>
                    <a:pt x="15152" y="955"/>
                    <a:pt x="15088" y="996"/>
                  </a:cubicBezTo>
                  <a:cubicBezTo>
                    <a:pt x="15055" y="1015"/>
                    <a:pt x="15025" y="1033"/>
                    <a:pt x="14996" y="1050"/>
                  </a:cubicBezTo>
                  <a:cubicBezTo>
                    <a:pt x="14947" y="1078"/>
                    <a:pt x="14907" y="1099"/>
                    <a:pt x="14866" y="1138"/>
                  </a:cubicBezTo>
                  <a:cubicBezTo>
                    <a:pt x="14843" y="1160"/>
                    <a:pt x="14819" y="1203"/>
                    <a:pt x="14793" y="1246"/>
                  </a:cubicBezTo>
                  <a:cubicBezTo>
                    <a:pt x="14748" y="1323"/>
                    <a:pt x="14701" y="1400"/>
                    <a:pt x="14625" y="1448"/>
                  </a:cubicBezTo>
                  <a:cubicBezTo>
                    <a:pt x="14566" y="1484"/>
                    <a:pt x="14325" y="1538"/>
                    <a:pt x="14323" y="1538"/>
                  </a:cubicBezTo>
                  <a:lnTo>
                    <a:pt x="14250" y="1553"/>
                  </a:lnTo>
                  <a:cubicBezTo>
                    <a:pt x="14183" y="1566"/>
                    <a:pt x="14143" y="1573"/>
                    <a:pt x="14087" y="1603"/>
                  </a:cubicBezTo>
                  <a:lnTo>
                    <a:pt x="14009" y="1644"/>
                  </a:lnTo>
                  <a:cubicBezTo>
                    <a:pt x="13794" y="1755"/>
                    <a:pt x="13498" y="1910"/>
                    <a:pt x="13205" y="1798"/>
                  </a:cubicBezTo>
                  <a:cubicBezTo>
                    <a:pt x="13156" y="1779"/>
                    <a:pt x="13085" y="1745"/>
                    <a:pt x="13056" y="1676"/>
                  </a:cubicBezTo>
                  <a:cubicBezTo>
                    <a:pt x="13028" y="1603"/>
                    <a:pt x="13064" y="1540"/>
                    <a:pt x="13090" y="1493"/>
                  </a:cubicBezTo>
                  <a:cubicBezTo>
                    <a:pt x="13104" y="1469"/>
                    <a:pt x="13116" y="1448"/>
                    <a:pt x="13123" y="1424"/>
                  </a:cubicBezTo>
                  <a:cubicBezTo>
                    <a:pt x="13132" y="1392"/>
                    <a:pt x="13137" y="1360"/>
                    <a:pt x="13137" y="1325"/>
                  </a:cubicBezTo>
                  <a:cubicBezTo>
                    <a:pt x="13042" y="1338"/>
                    <a:pt x="12938" y="1329"/>
                    <a:pt x="12844" y="1323"/>
                  </a:cubicBezTo>
                  <a:cubicBezTo>
                    <a:pt x="12799" y="1321"/>
                    <a:pt x="12759" y="1317"/>
                    <a:pt x="12730" y="1319"/>
                  </a:cubicBezTo>
                  <a:cubicBezTo>
                    <a:pt x="12610" y="1321"/>
                    <a:pt x="12494" y="1323"/>
                    <a:pt x="12419" y="1254"/>
                  </a:cubicBezTo>
                  <a:cubicBezTo>
                    <a:pt x="12348" y="1190"/>
                    <a:pt x="12343" y="1095"/>
                    <a:pt x="12345" y="970"/>
                  </a:cubicBezTo>
                  <a:cubicBezTo>
                    <a:pt x="12345" y="921"/>
                    <a:pt x="12350" y="867"/>
                    <a:pt x="12352" y="813"/>
                  </a:cubicBezTo>
                  <a:cubicBezTo>
                    <a:pt x="12359" y="680"/>
                    <a:pt x="12367" y="540"/>
                    <a:pt x="12348" y="426"/>
                  </a:cubicBezTo>
                  <a:cubicBezTo>
                    <a:pt x="12343" y="402"/>
                    <a:pt x="12341" y="385"/>
                    <a:pt x="12336" y="372"/>
                  </a:cubicBezTo>
                  <a:cubicBezTo>
                    <a:pt x="12319" y="376"/>
                    <a:pt x="12300" y="385"/>
                    <a:pt x="12286" y="389"/>
                  </a:cubicBezTo>
                  <a:lnTo>
                    <a:pt x="12225" y="411"/>
                  </a:lnTo>
                  <a:cubicBezTo>
                    <a:pt x="11972" y="497"/>
                    <a:pt x="11778" y="555"/>
                    <a:pt x="11577" y="602"/>
                  </a:cubicBezTo>
                  <a:cubicBezTo>
                    <a:pt x="11419" y="641"/>
                    <a:pt x="11266" y="723"/>
                    <a:pt x="11249" y="764"/>
                  </a:cubicBezTo>
                  <a:cubicBezTo>
                    <a:pt x="11223" y="828"/>
                    <a:pt x="11280" y="1013"/>
                    <a:pt x="11332" y="1033"/>
                  </a:cubicBezTo>
                  <a:cubicBezTo>
                    <a:pt x="11325" y="1030"/>
                    <a:pt x="11358" y="1011"/>
                    <a:pt x="11379" y="1000"/>
                  </a:cubicBezTo>
                  <a:cubicBezTo>
                    <a:pt x="11421" y="977"/>
                    <a:pt x="11464" y="953"/>
                    <a:pt x="11507" y="944"/>
                  </a:cubicBezTo>
                  <a:cubicBezTo>
                    <a:pt x="11575" y="929"/>
                    <a:pt x="11648" y="934"/>
                    <a:pt x="11712" y="938"/>
                  </a:cubicBezTo>
                  <a:cubicBezTo>
                    <a:pt x="11745" y="940"/>
                    <a:pt x="11778" y="942"/>
                    <a:pt x="11809" y="940"/>
                  </a:cubicBezTo>
                  <a:lnTo>
                    <a:pt x="12329" y="908"/>
                  </a:lnTo>
                  <a:lnTo>
                    <a:pt x="11875" y="1140"/>
                  </a:lnTo>
                  <a:cubicBezTo>
                    <a:pt x="11837" y="1160"/>
                    <a:pt x="11788" y="1224"/>
                    <a:pt x="11766" y="1306"/>
                  </a:cubicBezTo>
                  <a:cubicBezTo>
                    <a:pt x="11755" y="1357"/>
                    <a:pt x="11757" y="1405"/>
                    <a:pt x="11771" y="1435"/>
                  </a:cubicBezTo>
                  <a:cubicBezTo>
                    <a:pt x="11823" y="1456"/>
                    <a:pt x="11939" y="1504"/>
                    <a:pt x="11963" y="1510"/>
                  </a:cubicBezTo>
                  <a:cubicBezTo>
                    <a:pt x="11991" y="1517"/>
                    <a:pt x="12033" y="1512"/>
                    <a:pt x="12081" y="1510"/>
                  </a:cubicBezTo>
                  <a:cubicBezTo>
                    <a:pt x="12149" y="1506"/>
                    <a:pt x="12227" y="1499"/>
                    <a:pt x="12312" y="1523"/>
                  </a:cubicBezTo>
                  <a:lnTo>
                    <a:pt x="12442" y="1560"/>
                  </a:lnTo>
                  <a:lnTo>
                    <a:pt x="12383" y="1671"/>
                  </a:lnTo>
                  <a:cubicBezTo>
                    <a:pt x="12371" y="1695"/>
                    <a:pt x="12357" y="1723"/>
                    <a:pt x="12345" y="1749"/>
                  </a:cubicBezTo>
                  <a:cubicBezTo>
                    <a:pt x="12291" y="1869"/>
                    <a:pt x="12222" y="2018"/>
                    <a:pt x="12052" y="2089"/>
                  </a:cubicBezTo>
                  <a:cubicBezTo>
                    <a:pt x="11963" y="2128"/>
                    <a:pt x="11870" y="2151"/>
                    <a:pt x="11778" y="2173"/>
                  </a:cubicBezTo>
                  <a:cubicBezTo>
                    <a:pt x="11696" y="2194"/>
                    <a:pt x="11615" y="2214"/>
                    <a:pt x="11542" y="2244"/>
                  </a:cubicBezTo>
                  <a:cubicBezTo>
                    <a:pt x="11294" y="2343"/>
                    <a:pt x="11152" y="2360"/>
                    <a:pt x="10878" y="2356"/>
                  </a:cubicBezTo>
                  <a:cubicBezTo>
                    <a:pt x="10750" y="2353"/>
                    <a:pt x="10637" y="2310"/>
                    <a:pt x="10526" y="2267"/>
                  </a:cubicBezTo>
                  <a:cubicBezTo>
                    <a:pt x="10431" y="2231"/>
                    <a:pt x="10344" y="2196"/>
                    <a:pt x="10261" y="2196"/>
                  </a:cubicBezTo>
                  <a:lnTo>
                    <a:pt x="10193" y="2194"/>
                  </a:lnTo>
                  <a:lnTo>
                    <a:pt x="10160" y="2138"/>
                  </a:lnTo>
                  <a:cubicBezTo>
                    <a:pt x="10120" y="2069"/>
                    <a:pt x="10098" y="2005"/>
                    <a:pt x="10079" y="1947"/>
                  </a:cubicBezTo>
                  <a:cubicBezTo>
                    <a:pt x="10042" y="1831"/>
                    <a:pt x="10020" y="1766"/>
                    <a:pt x="9886" y="1723"/>
                  </a:cubicBezTo>
                  <a:cubicBezTo>
                    <a:pt x="9692" y="1661"/>
                    <a:pt x="9527" y="1637"/>
                    <a:pt x="9342" y="1637"/>
                  </a:cubicBezTo>
                  <a:cubicBezTo>
                    <a:pt x="9319" y="1637"/>
                    <a:pt x="9281" y="1641"/>
                    <a:pt x="9234" y="1644"/>
                  </a:cubicBezTo>
                  <a:cubicBezTo>
                    <a:pt x="8976" y="1665"/>
                    <a:pt x="8787" y="1674"/>
                    <a:pt x="8700" y="1592"/>
                  </a:cubicBezTo>
                  <a:cubicBezTo>
                    <a:pt x="8600" y="1504"/>
                    <a:pt x="8626" y="1372"/>
                    <a:pt x="8648" y="1256"/>
                  </a:cubicBezTo>
                  <a:cubicBezTo>
                    <a:pt x="8657" y="1209"/>
                    <a:pt x="8674" y="1121"/>
                    <a:pt x="8657" y="1099"/>
                  </a:cubicBezTo>
                  <a:cubicBezTo>
                    <a:pt x="8622" y="1050"/>
                    <a:pt x="8433" y="1063"/>
                    <a:pt x="8331" y="1069"/>
                  </a:cubicBezTo>
                  <a:cubicBezTo>
                    <a:pt x="8281" y="1073"/>
                    <a:pt x="8232" y="1076"/>
                    <a:pt x="8196" y="1076"/>
                  </a:cubicBezTo>
                  <a:lnTo>
                    <a:pt x="8135" y="1076"/>
                  </a:lnTo>
                  <a:cubicBezTo>
                    <a:pt x="7939" y="1071"/>
                    <a:pt x="7934" y="1076"/>
                    <a:pt x="7915" y="1183"/>
                  </a:cubicBezTo>
                  <a:lnTo>
                    <a:pt x="7908" y="1231"/>
                  </a:lnTo>
                  <a:cubicBezTo>
                    <a:pt x="7882" y="1388"/>
                    <a:pt x="7858" y="1536"/>
                    <a:pt x="7750" y="1689"/>
                  </a:cubicBezTo>
                  <a:cubicBezTo>
                    <a:pt x="7695" y="1764"/>
                    <a:pt x="7620" y="1820"/>
                    <a:pt x="7554" y="1867"/>
                  </a:cubicBezTo>
                  <a:cubicBezTo>
                    <a:pt x="7504" y="1904"/>
                    <a:pt x="7459" y="1936"/>
                    <a:pt x="7428" y="1973"/>
                  </a:cubicBezTo>
                  <a:cubicBezTo>
                    <a:pt x="7393" y="2011"/>
                    <a:pt x="7374" y="2048"/>
                    <a:pt x="7355" y="2076"/>
                  </a:cubicBezTo>
                  <a:cubicBezTo>
                    <a:pt x="7294" y="2179"/>
                    <a:pt x="7235" y="2252"/>
                    <a:pt x="7024" y="2276"/>
                  </a:cubicBezTo>
                  <a:cubicBezTo>
                    <a:pt x="6710" y="2310"/>
                    <a:pt x="6486" y="2199"/>
                    <a:pt x="6389" y="1966"/>
                  </a:cubicBezTo>
                  <a:cubicBezTo>
                    <a:pt x="6370" y="1923"/>
                    <a:pt x="6358" y="1884"/>
                    <a:pt x="6344" y="1852"/>
                  </a:cubicBezTo>
                  <a:cubicBezTo>
                    <a:pt x="6294" y="1715"/>
                    <a:pt x="6292" y="1715"/>
                    <a:pt x="6093" y="1717"/>
                  </a:cubicBezTo>
                  <a:cubicBezTo>
                    <a:pt x="5902" y="1717"/>
                    <a:pt x="5770" y="1740"/>
                    <a:pt x="5609" y="1798"/>
                  </a:cubicBezTo>
                  <a:lnTo>
                    <a:pt x="5550" y="1820"/>
                  </a:lnTo>
                  <a:cubicBezTo>
                    <a:pt x="5498" y="1837"/>
                    <a:pt x="5427" y="1861"/>
                    <a:pt x="5396" y="1878"/>
                  </a:cubicBezTo>
                  <a:cubicBezTo>
                    <a:pt x="5361" y="1897"/>
                    <a:pt x="5347" y="1906"/>
                    <a:pt x="5342" y="1910"/>
                  </a:cubicBezTo>
                  <a:cubicBezTo>
                    <a:pt x="5347" y="1910"/>
                    <a:pt x="5344" y="1915"/>
                    <a:pt x="5344" y="1921"/>
                  </a:cubicBezTo>
                  <a:cubicBezTo>
                    <a:pt x="5344" y="1936"/>
                    <a:pt x="5342" y="1955"/>
                    <a:pt x="5340" y="1977"/>
                  </a:cubicBezTo>
                  <a:cubicBezTo>
                    <a:pt x="5328" y="2059"/>
                    <a:pt x="5340" y="2171"/>
                    <a:pt x="5352" y="2276"/>
                  </a:cubicBezTo>
                  <a:cubicBezTo>
                    <a:pt x="5359" y="2349"/>
                    <a:pt x="5366" y="2422"/>
                    <a:pt x="5366" y="2487"/>
                  </a:cubicBezTo>
                  <a:cubicBezTo>
                    <a:pt x="5368" y="2599"/>
                    <a:pt x="5342" y="2691"/>
                    <a:pt x="5318" y="2784"/>
                  </a:cubicBezTo>
                  <a:cubicBezTo>
                    <a:pt x="5297" y="2861"/>
                    <a:pt x="5278" y="2932"/>
                    <a:pt x="5278" y="3010"/>
                  </a:cubicBezTo>
                  <a:lnTo>
                    <a:pt x="5278" y="3053"/>
                  </a:lnTo>
                  <a:cubicBezTo>
                    <a:pt x="5278" y="3186"/>
                    <a:pt x="5278" y="3367"/>
                    <a:pt x="5148" y="3481"/>
                  </a:cubicBezTo>
                  <a:cubicBezTo>
                    <a:pt x="5087" y="3534"/>
                    <a:pt x="5011" y="3562"/>
                    <a:pt x="4938" y="3590"/>
                  </a:cubicBezTo>
                  <a:cubicBezTo>
                    <a:pt x="4862" y="3618"/>
                    <a:pt x="4794" y="3644"/>
                    <a:pt x="4747" y="3696"/>
                  </a:cubicBezTo>
                  <a:cubicBezTo>
                    <a:pt x="4676" y="3775"/>
                    <a:pt x="4640" y="3913"/>
                    <a:pt x="4612" y="4036"/>
                  </a:cubicBezTo>
                  <a:lnTo>
                    <a:pt x="4593" y="4117"/>
                  </a:lnTo>
                  <a:cubicBezTo>
                    <a:pt x="4539" y="4320"/>
                    <a:pt x="4506" y="4421"/>
                    <a:pt x="4383" y="4597"/>
                  </a:cubicBezTo>
                  <a:cubicBezTo>
                    <a:pt x="4310" y="4700"/>
                    <a:pt x="4239" y="4855"/>
                    <a:pt x="4222" y="4950"/>
                  </a:cubicBezTo>
                  <a:cubicBezTo>
                    <a:pt x="4210" y="5008"/>
                    <a:pt x="4220" y="5083"/>
                    <a:pt x="4232" y="5161"/>
                  </a:cubicBezTo>
                  <a:cubicBezTo>
                    <a:pt x="4246" y="5270"/>
                    <a:pt x="4262" y="5382"/>
                    <a:pt x="4227" y="5490"/>
                  </a:cubicBezTo>
                  <a:cubicBezTo>
                    <a:pt x="4191" y="5595"/>
                    <a:pt x="4099" y="5668"/>
                    <a:pt x="4019" y="5731"/>
                  </a:cubicBezTo>
                  <a:cubicBezTo>
                    <a:pt x="3998" y="5748"/>
                    <a:pt x="3979" y="5763"/>
                    <a:pt x="3960" y="5778"/>
                  </a:cubicBezTo>
                  <a:cubicBezTo>
                    <a:pt x="3943" y="5793"/>
                    <a:pt x="3927" y="5806"/>
                    <a:pt x="3915" y="5821"/>
                  </a:cubicBezTo>
                  <a:cubicBezTo>
                    <a:pt x="3858" y="5886"/>
                    <a:pt x="3828" y="5924"/>
                    <a:pt x="3813" y="5952"/>
                  </a:cubicBezTo>
                  <a:cubicBezTo>
                    <a:pt x="3795" y="5993"/>
                    <a:pt x="3818" y="6013"/>
                    <a:pt x="3877" y="6062"/>
                  </a:cubicBezTo>
                  <a:cubicBezTo>
                    <a:pt x="3901" y="6081"/>
                    <a:pt x="3924" y="6099"/>
                    <a:pt x="3950" y="6118"/>
                  </a:cubicBezTo>
                  <a:cubicBezTo>
                    <a:pt x="4026" y="6174"/>
                    <a:pt x="4109" y="6236"/>
                    <a:pt x="4163" y="6320"/>
                  </a:cubicBezTo>
                  <a:cubicBezTo>
                    <a:pt x="4215" y="6402"/>
                    <a:pt x="4215" y="6466"/>
                    <a:pt x="4215" y="6520"/>
                  </a:cubicBezTo>
                  <a:cubicBezTo>
                    <a:pt x="4215" y="6546"/>
                    <a:pt x="4215" y="6568"/>
                    <a:pt x="4222" y="6593"/>
                  </a:cubicBezTo>
                  <a:cubicBezTo>
                    <a:pt x="4236" y="6649"/>
                    <a:pt x="4267" y="6710"/>
                    <a:pt x="4300" y="6774"/>
                  </a:cubicBezTo>
                  <a:cubicBezTo>
                    <a:pt x="4338" y="6845"/>
                    <a:pt x="4376" y="6920"/>
                    <a:pt x="4395" y="6998"/>
                  </a:cubicBezTo>
                  <a:cubicBezTo>
                    <a:pt x="4406" y="7047"/>
                    <a:pt x="4414" y="7088"/>
                    <a:pt x="4418" y="7125"/>
                  </a:cubicBezTo>
                  <a:cubicBezTo>
                    <a:pt x="4432" y="7215"/>
                    <a:pt x="4440" y="7260"/>
                    <a:pt x="4513" y="7348"/>
                  </a:cubicBezTo>
                  <a:cubicBezTo>
                    <a:pt x="4676" y="7544"/>
                    <a:pt x="4671" y="7607"/>
                    <a:pt x="4574" y="7805"/>
                  </a:cubicBezTo>
                  <a:lnTo>
                    <a:pt x="4560" y="7832"/>
                  </a:lnTo>
                  <a:cubicBezTo>
                    <a:pt x="4461" y="8037"/>
                    <a:pt x="4416" y="8106"/>
                    <a:pt x="4142" y="8177"/>
                  </a:cubicBezTo>
                  <a:cubicBezTo>
                    <a:pt x="3898" y="8239"/>
                    <a:pt x="3809" y="8407"/>
                    <a:pt x="3695" y="8620"/>
                  </a:cubicBezTo>
                  <a:cubicBezTo>
                    <a:pt x="3653" y="8702"/>
                    <a:pt x="3606" y="8785"/>
                    <a:pt x="3549" y="8869"/>
                  </a:cubicBezTo>
                  <a:cubicBezTo>
                    <a:pt x="3471" y="8983"/>
                    <a:pt x="3398" y="9061"/>
                    <a:pt x="3317" y="9143"/>
                  </a:cubicBezTo>
                  <a:cubicBezTo>
                    <a:pt x="3301" y="9160"/>
                    <a:pt x="3279" y="9179"/>
                    <a:pt x="3256" y="9198"/>
                  </a:cubicBezTo>
                  <a:cubicBezTo>
                    <a:pt x="3232" y="9220"/>
                    <a:pt x="3187" y="9257"/>
                    <a:pt x="3178" y="9274"/>
                  </a:cubicBezTo>
                  <a:cubicBezTo>
                    <a:pt x="3166" y="9302"/>
                    <a:pt x="3166" y="9338"/>
                    <a:pt x="3166" y="9379"/>
                  </a:cubicBezTo>
                  <a:cubicBezTo>
                    <a:pt x="3166" y="9467"/>
                    <a:pt x="3168" y="9603"/>
                    <a:pt x="3005" y="9689"/>
                  </a:cubicBezTo>
                  <a:cubicBezTo>
                    <a:pt x="2883" y="9756"/>
                    <a:pt x="2694" y="9741"/>
                    <a:pt x="2528" y="9728"/>
                  </a:cubicBezTo>
                  <a:cubicBezTo>
                    <a:pt x="2393" y="9717"/>
                    <a:pt x="2308" y="9719"/>
                    <a:pt x="2204" y="9715"/>
                  </a:cubicBezTo>
                  <a:cubicBezTo>
                    <a:pt x="2093" y="9710"/>
                    <a:pt x="1980" y="9706"/>
                    <a:pt x="1878" y="9717"/>
                  </a:cubicBezTo>
                  <a:cubicBezTo>
                    <a:pt x="1836" y="9721"/>
                    <a:pt x="1796" y="9736"/>
                    <a:pt x="1748" y="9753"/>
                  </a:cubicBezTo>
                  <a:cubicBezTo>
                    <a:pt x="1699" y="9773"/>
                    <a:pt x="1642" y="9792"/>
                    <a:pt x="1578" y="9803"/>
                  </a:cubicBezTo>
                  <a:cubicBezTo>
                    <a:pt x="1533" y="9809"/>
                    <a:pt x="1491" y="9809"/>
                    <a:pt x="1448" y="9807"/>
                  </a:cubicBezTo>
                  <a:cubicBezTo>
                    <a:pt x="1411" y="9805"/>
                    <a:pt x="1380" y="9805"/>
                    <a:pt x="1349" y="9814"/>
                  </a:cubicBezTo>
                  <a:cubicBezTo>
                    <a:pt x="1304" y="9824"/>
                    <a:pt x="1266" y="9846"/>
                    <a:pt x="1224" y="9870"/>
                  </a:cubicBezTo>
                  <a:cubicBezTo>
                    <a:pt x="1153" y="9906"/>
                    <a:pt x="1075" y="9949"/>
                    <a:pt x="962" y="9962"/>
                  </a:cubicBezTo>
                  <a:cubicBezTo>
                    <a:pt x="893" y="9969"/>
                    <a:pt x="721" y="9984"/>
                    <a:pt x="612" y="9962"/>
                  </a:cubicBezTo>
                  <a:cubicBezTo>
                    <a:pt x="551" y="9951"/>
                    <a:pt x="508" y="9926"/>
                    <a:pt x="475" y="9908"/>
                  </a:cubicBezTo>
                  <a:cubicBezTo>
                    <a:pt x="456" y="9898"/>
                    <a:pt x="439" y="9889"/>
                    <a:pt x="428" y="9887"/>
                  </a:cubicBezTo>
                  <a:cubicBezTo>
                    <a:pt x="312" y="9861"/>
                    <a:pt x="149" y="9880"/>
                    <a:pt x="64" y="9966"/>
                  </a:cubicBezTo>
                  <a:lnTo>
                    <a:pt x="43" y="9986"/>
                  </a:lnTo>
                  <a:cubicBezTo>
                    <a:pt x="26" y="10001"/>
                    <a:pt x="2" y="10025"/>
                    <a:pt x="0" y="10035"/>
                  </a:cubicBezTo>
                  <a:cubicBezTo>
                    <a:pt x="17" y="10055"/>
                    <a:pt x="38" y="10059"/>
                    <a:pt x="54" y="10059"/>
                  </a:cubicBezTo>
                  <a:cubicBezTo>
                    <a:pt x="95" y="10063"/>
                    <a:pt x="151" y="10070"/>
                    <a:pt x="203" y="10102"/>
                  </a:cubicBezTo>
                  <a:cubicBezTo>
                    <a:pt x="279" y="10147"/>
                    <a:pt x="347" y="10218"/>
                    <a:pt x="406" y="10281"/>
                  </a:cubicBezTo>
                  <a:cubicBezTo>
                    <a:pt x="432" y="10308"/>
                    <a:pt x="458" y="10334"/>
                    <a:pt x="482" y="10358"/>
                  </a:cubicBezTo>
                  <a:cubicBezTo>
                    <a:pt x="503" y="10377"/>
                    <a:pt x="525" y="10397"/>
                    <a:pt x="548" y="10414"/>
                  </a:cubicBezTo>
                  <a:cubicBezTo>
                    <a:pt x="602" y="10457"/>
                    <a:pt x="666" y="10496"/>
                    <a:pt x="742" y="10536"/>
                  </a:cubicBezTo>
                  <a:cubicBezTo>
                    <a:pt x="756" y="10543"/>
                    <a:pt x="768" y="10552"/>
                    <a:pt x="782" y="10558"/>
                  </a:cubicBezTo>
                  <a:cubicBezTo>
                    <a:pt x="867" y="10601"/>
                    <a:pt x="955" y="10620"/>
                    <a:pt x="1056" y="10644"/>
                  </a:cubicBezTo>
                  <a:cubicBezTo>
                    <a:pt x="1115" y="10657"/>
                    <a:pt x="1179" y="10672"/>
                    <a:pt x="1245" y="10691"/>
                  </a:cubicBezTo>
                  <a:cubicBezTo>
                    <a:pt x="1633" y="10805"/>
                    <a:pt x="1971" y="10825"/>
                    <a:pt x="2278" y="10749"/>
                  </a:cubicBezTo>
                  <a:cubicBezTo>
                    <a:pt x="2580" y="10676"/>
                    <a:pt x="3102" y="10646"/>
                    <a:pt x="3419" y="10728"/>
                  </a:cubicBezTo>
                  <a:cubicBezTo>
                    <a:pt x="3487" y="10745"/>
                    <a:pt x="3561" y="10767"/>
                    <a:pt x="3639" y="10786"/>
                  </a:cubicBezTo>
                  <a:cubicBezTo>
                    <a:pt x="3731" y="10812"/>
                    <a:pt x="3828" y="10838"/>
                    <a:pt x="3922" y="10861"/>
                  </a:cubicBezTo>
                  <a:cubicBezTo>
                    <a:pt x="3950" y="10868"/>
                    <a:pt x="3981" y="10874"/>
                    <a:pt x="4014" y="10879"/>
                  </a:cubicBezTo>
                  <a:cubicBezTo>
                    <a:pt x="4140" y="10900"/>
                    <a:pt x="4293" y="10926"/>
                    <a:pt x="4378" y="11036"/>
                  </a:cubicBezTo>
                  <a:cubicBezTo>
                    <a:pt x="4454" y="11137"/>
                    <a:pt x="4428" y="11261"/>
                    <a:pt x="4406" y="11373"/>
                  </a:cubicBezTo>
                  <a:cubicBezTo>
                    <a:pt x="4392" y="11442"/>
                    <a:pt x="4376" y="11528"/>
                    <a:pt x="4397" y="11560"/>
                  </a:cubicBezTo>
                  <a:cubicBezTo>
                    <a:pt x="4418" y="11588"/>
                    <a:pt x="4506" y="11612"/>
                    <a:pt x="4570" y="11629"/>
                  </a:cubicBezTo>
                  <a:cubicBezTo>
                    <a:pt x="4612" y="11640"/>
                    <a:pt x="4657" y="11655"/>
                    <a:pt x="4697" y="11670"/>
                  </a:cubicBezTo>
                  <a:cubicBezTo>
                    <a:pt x="4721" y="11679"/>
                    <a:pt x="4744" y="11687"/>
                    <a:pt x="4766" y="11700"/>
                  </a:cubicBezTo>
                  <a:cubicBezTo>
                    <a:pt x="4813" y="11728"/>
                    <a:pt x="4855" y="11761"/>
                    <a:pt x="4893" y="11795"/>
                  </a:cubicBezTo>
                  <a:cubicBezTo>
                    <a:pt x="4933" y="11832"/>
                    <a:pt x="4966" y="11872"/>
                    <a:pt x="4995" y="11918"/>
                  </a:cubicBezTo>
                  <a:cubicBezTo>
                    <a:pt x="5021" y="11958"/>
                    <a:pt x="5021" y="11999"/>
                    <a:pt x="5023" y="12032"/>
                  </a:cubicBezTo>
                  <a:cubicBezTo>
                    <a:pt x="5023" y="12034"/>
                    <a:pt x="5023" y="12038"/>
                    <a:pt x="5023" y="12040"/>
                  </a:cubicBezTo>
                  <a:cubicBezTo>
                    <a:pt x="5028" y="12042"/>
                    <a:pt x="5030" y="12044"/>
                    <a:pt x="5035" y="12047"/>
                  </a:cubicBezTo>
                  <a:cubicBezTo>
                    <a:pt x="5063" y="12062"/>
                    <a:pt x="5101" y="12081"/>
                    <a:pt x="5125" y="12118"/>
                  </a:cubicBezTo>
                  <a:cubicBezTo>
                    <a:pt x="5148" y="12152"/>
                    <a:pt x="5165" y="12191"/>
                    <a:pt x="5181" y="12229"/>
                  </a:cubicBezTo>
                  <a:cubicBezTo>
                    <a:pt x="5196" y="12262"/>
                    <a:pt x="5207" y="12294"/>
                    <a:pt x="5224" y="12318"/>
                  </a:cubicBezTo>
                  <a:cubicBezTo>
                    <a:pt x="5236" y="12335"/>
                    <a:pt x="5264" y="12350"/>
                    <a:pt x="5295" y="12367"/>
                  </a:cubicBezTo>
                  <a:cubicBezTo>
                    <a:pt x="5344" y="12395"/>
                    <a:pt x="5406" y="12430"/>
                    <a:pt x="5444" y="12494"/>
                  </a:cubicBezTo>
                  <a:cubicBezTo>
                    <a:pt x="5477" y="12552"/>
                    <a:pt x="5481" y="12595"/>
                    <a:pt x="5486" y="12625"/>
                  </a:cubicBezTo>
                  <a:cubicBezTo>
                    <a:pt x="5491" y="12653"/>
                    <a:pt x="5491" y="12660"/>
                    <a:pt x="5515" y="12686"/>
                  </a:cubicBezTo>
                  <a:cubicBezTo>
                    <a:pt x="5545" y="12720"/>
                    <a:pt x="5607" y="12748"/>
                    <a:pt x="5663" y="12776"/>
                  </a:cubicBezTo>
                  <a:cubicBezTo>
                    <a:pt x="5697" y="12793"/>
                    <a:pt x="5732" y="12808"/>
                    <a:pt x="5760" y="12828"/>
                  </a:cubicBezTo>
                  <a:cubicBezTo>
                    <a:pt x="5841" y="12875"/>
                    <a:pt x="5904" y="12929"/>
                    <a:pt x="5966" y="12980"/>
                  </a:cubicBezTo>
                  <a:cubicBezTo>
                    <a:pt x="6020" y="13028"/>
                    <a:pt x="6072" y="13071"/>
                    <a:pt x="6134" y="13107"/>
                  </a:cubicBezTo>
                  <a:cubicBezTo>
                    <a:pt x="6316" y="13217"/>
                    <a:pt x="6590" y="13206"/>
                    <a:pt x="6854" y="13193"/>
                  </a:cubicBezTo>
                  <a:cubicBezTo>
                    <a:pt x="6923" y="13191"/>
                    <a:pt x="6991" y="13187"/>
                    <a:pt x="7055" y="13187"/>
                  </a:cubicBezTo>
                  <a:cubicBezTo>
                    <a:pt x="7072" y="13187"/>
                    <a:pt x="7093" y="13185"/>
                    <a:pt x="7117" y="13182"/>
                  </a:cubicBezTo>
                  <a:cubicBezTo>
                    <a:pt x="7211" y="13174"/>
                    <a:pt x="7329" y="13163"/>
                    <a:pt x="7414" y="13217"/>
                  </a:cubicBezTo>
                  <a:cubicBezTo>
                    <a:pt x="7509" y="13277"/>
                    <a:pt x="7528" y="13376"/>
                    <a:pt x="7544" y="13456"/>
                  </a:cubicBezTo>
                  <a:cubicBezTo>
                    <a:pt x="7551" y="13486"/>
                    <a:pt x="7558" y="13529"/>
                    <a:pt x="7568" y="13542"/>
                  </a:cubicBezTo>
                  <a:cubicBezTo>
                    <a:pt x="7650" y="13654"/>
                    <a:pt x="7894" y="13783"/>
                    <a:pt x="8057" y="13823"/>
                  </a:cubicBezTo>
                  <a:cubicBezTo>
                    <a:pt x="8161" y="13849"/>
                    <a:pt x="8253" y="13869"/>
                    <a:pt x="8352" y="13888"/>
                  </a:cubicBezTo>
                  <a:cubicBezTo>
                    <a:pt x="8411" y="13899"/>
                    <a:pt x="8470" y="13912"/>
                    <a:pt x="8537" y="13927"/>
                  </a:cubicBezTo>
                  <a:lnTo>
                    <a:pt x="8643" y="13948"/>
                  </a:lnTo>
                  <a:cubicBezTo>
                    <a:pt x="8811" y="13983"/>
                    <a:pt x="9004" y="14021"/>
                    <a:pt x="9148" y="14101"/>
                  </a:cubicBezTo>
                  <a:cubicBezTo>
                    <a:pt x="9278" y="14174"/>
                    <a:pt x="9446" y="14323"/>
                    <a:pt x="9496" y="14508"/>
                  </a:cubicBezTo>
                  <a:cubicBezTo>
                    <a:pt x="9512" y="14568"/>
                    <a:pt x="9505" y="14622"/>
                    <a:pt x="9501" y="14669"/>
                  </a:cubicBezTo>
                  <a:cubicBezTo>
                    <a:pt x="9498" y="14701"/>
                    <a:pt x="9493" y="14731"/>
                    <a:pt x="9498" y="14755"/>
                  </a:cubicBezTo>
                  <a:cubicBezTo>
                    <a:pt x="9503" y="14776"/>
                    <a:pt x="9512" y="14792"/>
                    <a:pt x="9529" y="14813"/>
                  </a:cubicBezTo>
                  <a:cubicBezTo>
                    <a:pt x="9545" y="14839"/>
                    <a:pt x="9567" y="14869"/>
                    <a:pt x="9581" y="14912"/>
                  </a:cubicBezTo>
                  <a:cubicBezTo>
                    <a:pt x="9590" y="14940"/>
                    <a:pt x="9600" y="14966"/>
                    <a:pt x="9612" y="14994"/>
                  </a:cubicBezTo>
                  <a:cubicBezTo>
                    <a:pt x="9661" y="15119"/>
                    <a:pt x="9727" y="15291"/>
                    <a:pt x="9569" y="15450"/>
                  </a:cubicBezTo>
                  <a:cubicBezTo>
                    <a:pt x="9465" y="15553"/>
                    <a:pt x="9304" y="15633"/>
                    <a:pt x="9070" y="15697"/>
                  </a:cubicBezTo>
                  <a:cubicBezTo>
                    <a:pt x="8905" y="15742"/>
                    <a:pt x="8735" y="15794"/>
                    <a:pt x="8622" y="15867"/>
                  </a:cubicBezTo>
                  <a:cubicBezTo>
                    <a:pt x="8527" y="15927"/>
                    <a:pt x="8511" y="15973"/>
                    <a:pt x="8577" y="16136"/>
                  </a:cubicBezTo>
                  <a:cubicBezTo>
                    <a:pt x="8648" y="16310"/>
                    <a:pt x="8945" y="16530"/>
                    <a:pt x="9137" y="16547"/>
                  </a:cubicBezTo>
                  <a:cubicBezTo>
                    <a:pt x="9205" y="16553"/>
                    <a:pt x="9271" y="16555"/>
                    <a:pt x="9335" y="16555"/>
                  </a:cubicBezTo>
                  <a:cubicBezTo>
                    <a:pt x="9449" y="16558"/>
                    <a:pt x="9564" y="16560"/>
                    <a:pt x="9682" y="16588"/>
                  </a:cubicBezTo>
                  <a:cubicBezTo>
                    <a:pt x="9708" y="16594"/>
                    <a:pt x="9739" y="16599"/>
                    <a:pt x="9772" y="16603"/>
                  </a:cubicBezTo>
                  <a:cubicBezTo>
                    <a:pt x="9819" y="16609"/>
                    <a:pt x="9867" y="16616"/>
                    <a:pt x="9907" y="16626"/>
                  </a:cubicBezTo>
                  <a:cubicBezTo>
                    <a:pt x="9952" y="16637"/>
                    <a:pt x="9990" y="16657"/>
                    <a:pt x="10025" y="16676"/>
                  </a:cubicBezTo>
                  <a:cubicBezTo>
                    <a:pt x="10044" y="16687"/>
                    <a:pt x="10070" y="16700"/>
                    <a:pt x="10082" y="16702"/>
                  </a:cubicBezTo>
                  <a:cubicBezTo>
                    <a:pt x="10138" y="16713"/>
                    <a:pt x="10195" y="16721"/>
                    <a:pt x="10252" y="16730"/>
                  </a:cubicBezTo>
                  <a:cubicBezTo>
                    <a:pt x="10550" y="16777"/>
                    <a:pt x="10920" y="16835"/>
                    <a:pt x="10916" y="17293"/>
                  </a:cubicBezTo>
                  <a:cubicBezTo>
                    <a:pt x="10913" y="17410"/>
                    <a:pt x="10923" y="17532"/>
                    <a:pt x="10930" y="17657"/>
                  </a:cubicBezTo>
                  <a:cubicBezTo>
                    <a:pt x="10944" y="17889"/>
                    <a:pt x="10961" y="18130"/>
                    <a:pt x="10918" y="18350"/>
                  </a:cubicBezTo>
                  <a:cubicBezTo>
                    <a:pt x="10890" y="18498"/>
                    <a:pt x="10805" y="18631"/>
                    <a:pt x="10722" y="18760"/>
                  </a:cubicBezTo>
                  <a:cubicBezTo>
                    <a:pt x="10632" y="18902"/>
                    <a:pt x="10547" y="19036"/>
                    <a:pt x="10557" y="19163"/>
                  </a:cubicBezTo>
                  <a:cubicBezTo>
                    <a:pt x="10568" y="19287"/>
                    <a:pt x="10630" y="19414"/>
                    <a:pt x="10731" y="19522"/>
                  </a:cubicBezTo>
                  <a:cubicBezTo>
                    <a:pt x="10755" y="19548"/>
                    <a:pt x="10783" y="19569"/>
                    <a:pt x="10812" y="19593"/>
                  </a:cubicBezTo>
                  <a:cubicBezTo>
                    <a:pt x="10885" y="19651"/>
                    <a:pt x="10968" y="19718"/>
                    <a:pt x="11001" y="19817"/>
                  </a:cubicBezTo>
                  <a:cubicBezTo>
                    <a:pt x="11053" y="19974"/>
                    <a:pt x="10998" y="20109"/>
                    <a:pt x="10956" y="20219"/>
                  </a:cubicBezTo>
                  <a:cubicBezTo>
                    <a:pt x="10942" y="20256"/>
                    <a:pt x="10928" y="20290"/>
                    <a:pt x="10918" y="20322"/>
                  </a:cubicBezTo>
                  <a:cubicBezTo>
                    <a:pt x="10916" y="20333"/>
                    <a:pt x="10916" y="20344"/>
                    <a:pt x="10916" y="20354"/>
                  </a:cubicBezTo>
                  <a:cubicBezTo>
                    <a:pt x="11138" y="20260"/>
                    <a:pt x="11400" y="20275"/>
                    <a:pt x="11636" y="20421"/>
                  </a:cubicBezTo>
                  <a:cubicBezTo>
                    <a:pt x="11736" y="20484"/>
                    <a:pt x="11816" y="20546"/>
                    <a:pt x="11894" y="20608"/>
                  </a:cubicBezTo>
                  <a:cubicBezTo>
                    <a:pt x="12074" y="20748"/>
                    <a:pt x="12215" y="20860"/>
                    <a:pt x="12468" y="20862"/>
                  </a:cubicBezTo>
                  <a:cubicBezTo>
                    <a:pt x="12740" y="20864"/>
                    <a:pt x="13012" y="20864"/>
                    <a:pt x="13283" y="20862"/>
                  </a:cubicBezTo>
                  <a:lnTo>
                    <a:pt x="13524" y="20862"/>
                  </a:lnTo>
                  <a:cubicBezTo>
                    <a:pt x="13562" y="20862"/>
                    <a:pt x="13600" y="20862"/>
                    <a:pt x="13635" y="20860"/>
                  </a:cubicBezTo>
                  <a:cubicBezTo>
                    <a:pt x="13820" y="20856"/>
                    <a:pt x="14011" y="20851"/>
                    <a:pt x="14205" y="20955"/>
                  </a:cubicBezTo>
                  <a:cubicBezTo>
                    <a:pt x="14238" y="20972"/>
                    <a:pt x="14266" y="20996"/>
                    <a:pt x="14297" y="21019"/>
                  </a:cubicBezTo>
                  <a:cubicBezTo>
                    <a:pt x="14316" y="21034"/>
                    <a:pt x="14332" y="21049"/>
                    <a:pt x="14354" y="21060"/>
                  </a:cubicBezTo>
                  <a:cubicBezTo>
                    <a:pt x="14370" y="21069"/>
                    <a:pt x="14398" y="21077"/>
                    <a:pt x="14427" y="21086"/>
                  </a:cubicBezTo>
                  <a:cubicBezTo>
                    <a:pt x="14467" y="21097"/>
                    <a:pt x="14512" y="21110"/>
                    <a:pt x="14550" y="21133"/>
                  </a:cubicBezTo>
                  <a:cubicBezTo>
                    <a:pt x="14625" y="21176"/>
                    <a:pt x="14684" y="21221"/>
                    <a:pt x="14741" y="21267"/>
                  </a:cubicBezTo>
                  <a:cubicBezTo>
                    <a:pt x="14814" y="21325"/>
                    <a:pt x="14880" y="21374"/>
                    <a:pt x="14970" y="21411"/>
                  </a:cubicBezTo>
                  <a:cubicBezTo>
                    <a:pt x="15166" y="21488"/>
                    <a:pt x="15332" y="21505"/>
                    <a:pt x="15542" y="21501"/>
                  </a:cubicBezTo>
                  <a:lnTo>
                    <a:pt x="15629" y="21499"/>
                  </a:lnTo>
                  <a:cubicBezTo>
                    <a:pt x="15691" y="21497"/>
                    <a:pt x="15752" y="21497"/>
                    <a:pt x="15811" y="21499"/>
                  </a:cubicBezTo>
                  <a:cubicBezTo>
                    <a:pt x="15903" y="21503"/>
                    <a:pt x="15977" y="21529"/>
                    <a:pt x="16041" y="21551"/>
                  </a:cubicBezTo>
                  <a:cubicBezTo>
                    <a:pt x="16088" y="21568"/>
                    <a:pt x="16128" y="21581"/>
                    <a:pt x="16173" y="21587"/>
                  </a:cubicBezTo>
                  <a:cubicBezTo>
                    <a:pt x="16270" y="21600"/>
                    <a:pt x="16308" y="21561"/>
                    <a:pt x="16376" y="21393"/>
                  </a:cubicBezTo>
                  <a:cubicBezTo>
                    <a:pt x="16404" y="21325"/>
                    <a:pt x="16445" y="21260"/>
                    <a:pt x="16482" y="21198"/>
                  </a:cubicBezTo>
                  <a:cubicBezTo>
                    <a:pt x="16523" y="21135"/>
                    <a:pt x="16560" y="21075"/>
                    <a:pt x="16574" y="21021"/>
                  </a:cubicBezTo>
                  <a:cubicBezTo>
                    <a:pt x="16596" y="20952"/>
                    <a:pt x="16584" y="20834"/>
                    <a:pt x="16577" y="20731"/>
                  </a:cubicBezTo>
                  <a:cubicBezTo>
                    <a:pt x="16572" y="20671"/>
                    <a:pt x="16567" y="20615"/>
                    <a:pt x="16567" y="20567"/>
                  </a:cubicBezTo>
                  <a:cubicBezTo>
                    <a:pt x="16567" y="20529"/>
                    <a:pt x="16565" y="20490"/>
                    <a:pt x="16565" y="20451"/>
                  </a:cubicBezTo>
                  <a:cubicBezTo>
                    <a:pt x="16560" y="20329"/>
                    <a:pt x="16556" y="20202"/>
                    <a:pt x="16591" y="20079"/>
                  </a:cubicBezTo>
                  <a:cubicBezTo>
                    <a:pt x="16619" y="19978"/>
                    <a:pt x="16678" y="19866"/>
                    <a:pt x="16733" y="19759"/>
                  </a:cubicBezTo>
                  <a:cubicBezTo>
                    <a:pt x="16773" y="19683"/>
                    <a:pt x="16811" y="19608"/>
                    <a:pt x="16839" y="19539"/>
                  </a:cubicBezTo>
                  <a:cubicBezTo>
                    <a:pt x="16851" y="19511"/>
                    <a:pt x="16860" y="19479"/>
                    <a:pt x="16875" y="19445"/>
                  </a:cubicBezTo>
                  <a:cubicBezTo>
                    <a:pt x="16919" y="19313"/>
                    <a:pt x="16971" y="19165"/>
                    <a:pt x="17057" y="19077"/>
                  </a:cubicBezTo>
                  <a:cubicBezTo>
                    <a:pt x="17137" y="18993"/>
                    <a:pt x="17234" y="18954"/>
                    <a:pt x="17319" y="18920"/>
                  </a:cubicBezTo>
                  <a:cubicBezTo>
                    <a:pt x="17352" y="18907"/>
                    <a:pt x="17387" y="18892"/>
                    <a:pt x="17420" y="18874"/>
                  </a:cubicBezTo>
                  <a:lnTo>
                    <a:pt x="17487" y="18842"/>
                  </a:lnTo>
                  <a:cubicBezTo>
                    <a:pt x="17586" y="18793"/>
                    <a:pt x="17685" y="18743"/>
                    <a:pt x="17732" y="18677"/>
                  </a:cubicBezTo>
                  <a:cubicBezTo>
                    <a:pt x="17794" y="18586"/>
                    <a:pt x="17869" y="18367"/>
                    <a:pt x="17895" y="18231"/>
                  </a:cubicBezTo>
                  <a:cubicBezTo>
                    <a:pt x="17945" y="17962"/>
                    <a:pt x="17822" y="17810"/>
                    <a:pt x="17664" y="17614"/>
                  </a:cubicBezTo>
                  <a:cubicBezTo>
                    <a:pt x="17595" y="17530"/>
                    <a:pt x="17527" y="17444"/>
                    <a:pt x="17465" y="17341"/>
                  </a:cubicBezTo>
                  <a:cubicBezTo>
                    <a:pt x="17425" y="17276"/>
                    <a:pt x="17383" y="17214"/>
                    <a:pt x="17338" y="17151"/>
                  </a:cubicBezTo>
                  <a:cubicBezTo>
                    <a:pt x="17288" y="17080"/>
                    <a:pt x="17238" y="17012"/>
                    <a:pt x="17194" y="16936"/>
                  </a:cubicBezTo>
                  <a:cubicBezTo>
                    <a:pt x="17137" y="16842"/>
                    <a:pt x="17130" y="16738"/>
                    <a:pt x="17125" y="16650"/>
                  </a:cubicBezTo>
                  <a:cubicBezTo>
                    <a:pt x="17123" y="16603"/>
                    <a:pt x="17118" y="16553"/>
                    <a:pt x="17106" y="16508"/>
                  </a:cubicBezTo>
                  <a:cubicBezTo>
                    <a:pt x="17104" y="16500"/>
                    <a:pt x="17101" y="16497"/>
                    <a:pt x="17085" y="16480"/>
                  </a:cubicBezTo>
                  <a:cubicBezTo>
                    <a:pt x="17061" y="16457"/>
                    <a:pt x="17026" y="16420"/>
                    <a:pt x="17009" y="16358"/>
                  </a:cubicBezTo>
                  <a:cubicBezTo>
                    <a:pt x="17005" y="16343"/>
                    <a:pt x="17007" y="16325"/>
                    <a:pt x="17005" y="16308"/>
                  </a:cubicBezTo>
                  <a:cubicBezTo>
                    <a:pt x="16771" y="16358"/>
                    <a:pt x="16449" y="16422"/>
                    <a:pt x="16393" y="16319"/>
                  </a:cubicBezTo>
                  <a:cubicBezTo>
                    <a:pt x="16244" y="16048"/>
                    <a:pt x="16383" y="15914"/>
                    <a:pt x="16742" y="15828"/>
                  </a:cubicBezTo>
                  <a:cubicBezTo>
                    <a:pt x="16851" y="15803"/>
                    <a:pt x="16948" y="15768"/>
                    <a:pt x="17030" y="15727"/>
                  </a:cubicBezTo>
                  <a:cubicBezTo>
                    <a:pt x="17144" y="15673"/>
                    <a:pt x="17234" y="15611"/>
                    <a:pt x="17309" y="15538"/>
                  </a:cubicBezTo>
                  <a:cubicBezTo>
                    <a:pt x="17586" y="15265"/>
                    <a:pt x="17616" y="14871"/>
                    <a:pt x="17588" y="14469"/>
                  </a:cubicBezTo>
                  <a:cubicBezTo>
                    <a:pt x="17546" y="13899"/>
                    <a:pt x="17451" y="13170"/>
                    <a:pt x="16870" y="12858"/>
                  </a:cubicBezTo>
                  <a:cubicBezTo>
                    <a:pt x="16501" y="12660"/>
                    <a:pt x="17283" y="11029"/>
                    <a:pt x="17479" y="10805"/>
                  </a:cubicBezTo>
                  <a:cubicBezTo>
                    <a:pt x="17770" y="10474"/>
                    <a:pt x="17654" y="10313"/>
                    <a:pt x="17768" y="9941"/>
                  </a:cubicBezTo>
                  <a:cubicBezTo>
                    <a:pt x="17869" y="9609"/>
                    <a:pt x="18160" y="9399"/>
                    <a:pt x="18323" y="9093"/>
                  </a:cubicBezTo>
                  <a:cubicBezTo>
                    <a:pt x="18597" y="8581"/>
                    <a:pt x="19072" y="8220"/>
                    <a:pt x="19462" y="7783"/>
                  </a:cubicBezTo>
                  <a:cubicBezTo>
                    <a:pt x="19847" y="7351"/>
                    <a:pt x="20178" y="7026"/>
                    <a:pt x="20627" y="6656"/>
                  </a:cubicBezTo>
                  <a:cubicBezTo>
                    <a:pt x="20931" y="6404"/>
                    <a:pt x="21231" y="6139"/>
                    <a:pt x="21522" y="5877"/>
                  </a:cubicBezTo>
                  <a:cubicBezTo>
                    <a:pt x="21600" y="5806"/>
                    <a:pt x="20771" y="5324"/>
                    <a:pt x="20702" y="5055"/>
                  </a:cubicBezTo>
                  <a:cubicBezTo>
                    <a:pt x="20560" y="4502"/>
                    <a:pt x="21229" y="3345"/>
                    <a:pt x="20525" y="3001"/>
                  </a:cubicBezTo>
                  <a:cubicBezTo>
                    <a:pt x="20019" y="2751"/>
                    <a:pt x="19438" y="3124"/>
                    <a:pt x="18888" y="2872"/>
                  </a:cubicBezTo>
                  <a:cubicBezTo>
                    <a:pt x="18403" y="2652"/>
                    <a:pt x="18448" y="2670"/>
                    <a:pt x="18330" y="2205"/>
                  </a:cubicBezTo>
                  <a:cubicBezTo>
                    <a:pt x="18233" y="1824"/>
                    <a:pt x="18103" y="1592"/>
                    <a:pt x="17718" y="1437"/>
                  </a:cubicBezTo>
                  <a:cubicBezTo>
                    <a:pt x="17316" y="1276"/>
                    <a:pt x="17028" y="742"/>
                    <a:pt x="16832" y="407"/>
                  </a:cubicBezTo>
                  <a:cubicBezTo>
                    <a:pt x="16728" y="230"/>
                    <a:pt x="16532" y="103"/>
                    <a:pt x="16319" y="0"/>
                  </a:cubicBezTo>
                  <a:cubicBezTo>
                    <a:pt x="16237" y="164"/>
                    <a:pt x="16149" y="303"/>
                    <a:pt x="15967" y="430"/>
                  </a:cubicBezTo>
                  <a:close/>
                  <a:moveTo>
                    <a:pt x="16133" y="3343"/>
                  </a:moveTo>
                  <a:cubicBezTo>
                    <a:pt x="16152" y="3285"/>
                    <a:pt x="16173" y="3214"/>
                    <a:pt x="16234" y="3154"/>
                  </a:cubicBezTo>
                  <a:cubicBezTo>
                    <a:pt x="16324" y="3063"/>
                    <a:pt x="16478" y="3076"/>
                    <a:pt x="16601" y="3087"/>
                  </a:cubicBezTo>
                  <a:cubicBezTo>
                    <a:pt x="16629" y="3089"/>
                    <a:pt x="16655" y="3091"/>
                    <a:pt x="16674" y="3091"/>
                  </a:cubicBezTo>
                  <a:lnTo>
                    <a:pt x="16875" y="3091"/>
                  </a:lnTo>
                  <a:cubicBezTo>
                    <a:pt x="16894" y="3091"/>
                    <a:pt x="16915" y="3093"/>
                    <a:pt x="16936" y="3093"/>
                  </a:cubicBezTo>
                  <a:cubicBezTo>
                    <a:pt x="16962" y="3096"/>
                    <a:pt x="17014" y="3100"/>
                    <a:pt x="17028" y="3091"/>
                  </a:cubicBezTo>
                  <a:cubicBezTo>
                    <a:pt x="17024" y="3091"/>
                    <a:pt x="17024" y="3070"/>
                    <a:pt x="17024" y="3057"/>
                  </a:cubicBezTo>
                  <a:cubicBezTo>
                    <a:pt x="17024" y="3044"/>
                    <a:pt x="17024" y="3031"/>
                    <a:pt x="17024" y="3018"/>
                  </a:cubicBezTo>
                  <a:cubicBezTo>
                    <a:pt x="17024" y="2997"/>
                    <a:pt x="17019" y="2975"/>
                    <a:pt x="17009" y="2947"/>
                  </a:cubicBezTo>
                  <a:cubicBezTo>
                    <a:pt x="17000" y="2915"/>
                    <a:pt x="16990" y="2880"/>
                    <a:pt x="16990" y="2844"/>
                  </a:cubicBezTo>
                  <a:cubicBezTo>
                    <a:pt x="16988" y="2809"/>
                    <a:pt x="16988" y="2773"/>
                    <a:pt x="16990" y="2738"/>
                  </a:cubicBezTo>
                  <a:lnTo>
                    <a:pt x="16990" y="2687"/>
                  </a:lnTo>
                  <a:cubicBezTo>
                    <a:pt x="16990" y="2674"/>
                    <a:pt x="16988" y="2661"/>
                    <a:pt x="16988" y="2644"/>
                  </a:cubicBezTo>
                  <a:cubicBezTo>
                    <a:pt x="16986" y="2603"/>
                    <a:pt x="16981" y="2556"/>
                    <a:pt x="16990" y="2513"/>
                  </a:cubicBezTo>
                  <a:cubicBezTo>
                    <a:pt x="16995" y="2489"/>
                    <a:pt x="17014" y="2414"/>
                    <a:pt x="17085" y="2375"/>
                  </a:cubicBezTo>
                  <a:cubicBezTo>
                    <a:pt x="17153" y="2338"/>
                    <a:pt x="17224" y="2358"/>
                    <a:pt x="17248" y="2364"/>
                  </a:cubicBezTo>
                  <a:cubicBezTo>
                    <a:pt x="17305" y="2379"/>
                    <a:pt x="17354" y="2407"/>
                    <a:pt x="17394" y="2431"/>
                  </a:cubicBezTo>
                  <a:cubicBezTo>
                    <a:pt x="17416" y="2444"/>
                    <a:pt x="17437" y="2457"/>
                    <a:pt x="17461" y="2467"/>
                  </a:cubicBezTo>
                  <a:cubicBezTo>
                    <a:pt x="17501" y="2485"/>
                    <a:pt x="17536" y="2502"/>
                    <a:pt x="17572" y="2519"/>
                  </a:cubicBezTo>
                  <a:cubicBezTo>
                    <a:pt x="17614" y="2541"/>
                    <a:pt x="17654" y="2560"/>
                    <a:pt x="17702" y="2577"/>
                  </a:cubicBezTo>
                  <a:cubicBezTo>
                    <a:pt x="17780" y="2605"/>
                    <a:pt x="17867" y="2640"/>
                    <a:pt x="17928" y="2700"/>
                  </a:cubicBezTo>
                  <a:cubicBezTo>
                    <a:pt x="17952" y="2721"/>
                    <a:pt x="17971" y="2747"/>
                    <a:pt x="17990" y="2773"/>
                  </a:cubicBezTo>
                  <a:cubicBezTo>
                    <a:pt x="18009" y="2797"/>
                    <a:pt x="18021" y="2816"/>
                    <a:pt x="18037" y="2827"/>
                  </a:cubicBezTo>
                  <a:cubicBezTo>
                    <a:pt x="18165" y="2900"/>
                    <a:pt x="18306" y="2956"/>
                    <a:pt x="18436" y="3007"/>
                  </a:cubicBezTo>
                  <a:cubicBezTo>
                    <a:pt x="18470" y="3020"/>
                    <a:pt x="18493" y="3022"/>
                    <a:pt x="18538" y="3029"/>
                  </a:cubicBezTo>
                  <a:lnTo>
                    <a:pt x="18599" y="3037"/>
                  </a:lnTo>
                  <a:cubicBezTo>
                    <a:pt x="18621" y="3042"/>
                    <a:pt x="18640" y="3044"/>
                    <a:pt x="18659" y="3048"/>
                  </a:cubicBezTo>
                  <a:cubicBezTo>
                    <a:pt x="18682" y="3053"/>
                    <a:pt x="18703" y="3057"/>
                    <a:pt x="18729" y="3059"/>
                  </a:cubicBezTo>
                  <a:cubicBezTo>
                    <a:pt x="18772" y="3059"/>
                    <a:pt x="18803" y="3059"/>
                    <a:pt x="18843" y="3068"/>
                  </a:cubicBezTo>
                  <a:cubicBezTo>
                    <a:pt x="18904" y="3083"/>
                    <a:pt x="18952" y="3121"/>
                    <a:pt x="18982" y="3173"/>
                  </a:cubicBezTo>
                  <a:cubicBezTo>
                    <a:pt x="19037" y="3276"/>
                    <a:pt x="19006" y="3414"/>
                    <a:pt x="18975" y="3489"/>
                  </a:cubicBezTo>
                  <a:cubicBezTo>
                    <a:pt x="18973" y="3494"/>
                    <a:pt x="18970" y="3502"/>
                    <a:pt x="18968" y="3506"/>
                  </a:cubicBezTo>
                  <a:cubicBezTo>
                    <a:pt x="18949" y="3545"/>
                    <a:pt x="18933" y="3582"/>
                    <a:pt x="18909" y="3616"/>
                  </a:cubicBezTo>
                  <a:cubicBezTo>
                    <a:pt x="18902" y="3629"/>
                    <a:pt x="18895" y="3642"/>
                    <a:pt x="18885" y="3655"/>
                  </a:cubicBezTo>
                  <a:cubicBezTo>
                    <a:pt x="18883" y="3657"/>
                    <a:pt x="18883" y="3659"/>
                    <a:pt x="18881" y="3661"/>
                  </a:cubicBezTo>
                  <a:cubicBezTo>
                    <a:pt x="18892" y="3681"/>
                    <a:pt x="18909" y="3696"/>
                    <a:pt x="18918" y="3698"/>
                  </a:cubicBezTo>
                  <a:cubicBezTo>
                    <a:pt x="18907" y="3694"/>
                    <a:pt x="18885" y="3691"/>
                    <a:pt x="18857" y="3689"/>
                  </a:cubicBezTo>
                  <a:cubicBezTo>
                    <a:pt x="18848" y="3700"/>
                    <a:pt x="18840" y="3711"/>
                    <a:pt x="18833" y="3722"/>
                  </a:cubicBezTo>
                  <a:cubicBezTo>
                    <a:pt x="18798" y="3767"/>
                    <a:pt x="18774" y="3784"/>
                    <a:pt x="18755" y="3797"/>
                  </a:cubicBezTo>
                  <a:cubicBezTo>
                    <a:pt x="18748" y="3801"/>
                    <a:pt x="18744" y="3805"/>
                    <a:pt x="18736" y="3812"/>
                  </a:cubicBezTo>
                  <a:cubicBezTo>
                    <a:pt x="18729" y="3833"/>
                    <a:pt x="18722" y="3855"/>
                    <a:pt x="18708" y="3883"/>
                  </a:cubicBezTo>
                  <a:cubicBezTo>
                    <a:pt x="18689" y="3915"/>
                    <a:pt x="18666" y="3937"/>
                    <a:pt x="18649" y="3954"/>
                  </a:cubicBezTo>
                  <a:cubicBezTo>
                    <a:pt x="18640" y="3965"/>
                    <a:pt x="18633" y="3971"/>
                    <a:pt x="18630" y="3973"/>
                  </a:cubicBezTo>
                  <a:cubicBezTo>
                    <a:pt x="18625" y="3986"/>
                    <a:pt x="18628" y="3995"/>
                    <a:pt x="18633" y="4001"/>
                  </a:cubicBezTo>
                  <a:cubicBezTo>
                    <a:pt x="18651" y="4010"/>
                    <a:pt x="18670" y="4016"/>
                    <a:pt x="18689" y="4025"/>
                  </a:cubicBezTo>
                  <a:cubicBezTo>
                    <a:pt x="18706" y="4031"/>
                    <a:pt x="18725" y="4038"/>
                    <a:pt x="18741" y="4044"/>
                  </a:cubicBezTo>
                  <a:cubicBezTo>
                    <a:pt x="18796" y="4055"/>
                    <a:pt x="18862" y="4074"/>
                    <a:pt x="18916" y="4113"/>
                  </a:cubicBezTo>
                  <a:cubicBezTo>
                    <a:pt x="18951" y="4137"/>
                    <a:pt x="18982" y="4167"/>
                    <a:pt x="18996" y="4214"/>
                  </a:cubicBezTo>
                  <a:cubicBezTo>
                    <a:pt x="19015" y="4268"/>
                    <a:pt x="19008" y="4320"/>
                    <a:pt x="18994" y="4365"/>
                  </a:cubicBezTo>
                  <a:cubicBezTo>
                    <a:pt x="18977" y="4421"/>
                    <a:pt x="18947" y="4470"/>
                    <a:pt x="18918" y="4511"/>
                  </a:cubicBezTo>
                  <a:cubicBezTo>
                    <a:pt x="18907" y="4530"/>
                    <a:pt x="18895" y="4548"/>
                    <a:pt x="18885" y="4565"/>
                  </a:cubicBezTo>
                  <a:cubicBezTo>
                    <a:pt x="18826" y="4679"/>
                    <a:pt x="18786" y="4703"/>
                    <a:pt x="18677" y="4730"/>
                  </a:cubicBezTo>
                  <a:lnTo>
                    <a:pt x="18649" y="4737"/>
                  </a:lnTo>
                  <a:cubicBezTo>
                    <a:pt x="18555" y="4763"/>
                    <a:pt x="18505" y="4797"/>
                    <a:pt x="18434" y="4890"/>
                  </a:cubicBezTo>
                  <a:cubicBezTo>
                    <a:pt x="18377" y="4965"/>
                    <a:pt x="18337" y="5004"/>
                    <a:pt x="18214" y="5010"/>
                  </a:cubicBezTo>
                  <a:cubicBezTo>
                    <a:pt x="18160" y="5012"/>
                    <a:pt x="18103" y="5012"/>
                    <a:pt x="18049" y="5010"/>
                  </a:cubicBezTo>
                  <a:lnTo>
                    <a:pt x="17969" y="5010"/>
                  </a:lnTo>
                  <a:cubicBezTo>
                    <a:pt x="17950" y="5010"/>
                    <a:pt x="17928" y="5012"/>
                    <a:pt x="17907" y="5012"/>
                  </a:cubicBezTo>
                  <a:cubicBezTo>
                    <a:pt x="17867" y="5014"/>
                    <a:pt x="17822" y="5014"/>
                    <a:pt x="17777" y="5012"/>
                  </a:cubicBezTo>
                  <a:cubicBezTo>
                    <a:pt x="17746" y="5010"/>
                    <a:pt x="17716" y="5008"/>
                    <a:pt x="17685" y="4997"/>
                  </a:cubicBezTo>
                  <a:cubicBezTo>
                    <a:pt x="17628" y="4978"/>
                    <a:pt x="17598" y="4946"/>
                    <a:pt x="17576" y="4924"/>
                  </a:cubicBezTo>
                  <a:cubicBezTo>
                    <a:pt x="17567" y="4920"/>
                    <a:pt x="17555" y="4922"/>
                    <a:pt x="17543" y="4924"/>
                  </a:cubicBezTo>
                  <a:cubicBezTo>
                    <a:pt x="17484" y="4928"/>
                    <a:pt x="17392" y="4984"/>
                    <a:pt x="17357" y="5006"/>
                  </a:cubicBezTo>
                  <a:cubicBezTo>
                    <a:pt x="17331" y="5021"/>
                    <a:pt x="17307" y="5036"/>
                    <a:pt x="17288" y="5047"/>
                  </a:cubicBezTo>
                  <a:cubicBezTo>
                    <a:pt x="17279" y="5051"/>
                    <a:pt x="17272" y="5060"/>
                    <a:pt x="17257" y="5077"/>
                  </a:cubicBezTo>
                  <a:cubicBezTo>
                    <a:pt x="17241" y="5096"/>
                    <a:pt x="17224" y="5116"/>
                    <a:pt x="17205" y="5133"/>
                  </a:cubicBezTo>
                  <a:cubicBezTo>
                    <a:pt x="17187" y="5148"/>
                    <a:pt x="17168" y="5159"/>
                    <a:pt x="17151" y="5167"/>
                  </a:cubicBezTo>
                  <a:cubicBezTo>
                    <a:pt x="17092" y="5193"/>
                    <a:pt x="17033" y="5189"/>
                    <a:pt x="16995" y="5187"/>
                  </a:cubicBezTo>
                  <a:cubicBezTo>
                    <a:pt x="16983" y="5184"/>
                    <a:pt x="16964" y="5184"/>
                    <a:pt x="16960" y="5184"/>
                  </a:cubicBezTo>
                  <a:cubicBezTo>
                    <a:pt x="16946" y="5191"/>
                    <a:pt x="16929" y="5208"/>
                    <a:pt x="16912" y="5232"/>
                  </a:cubicBezTo>
                  <a:cubicBezTo>
                    <a:pt x="16863" y="5305"/>
                    <a:pt x="16806" y="5438"/>
                    <a:pt x="16790" y="5533"/>
                  </a:cubicBezTo>
                  <a:cubicBezTo>
                    <a:pt x="16785" y="5563"/>
                    <a:pt x="16790" y="5587"/>
                    <a:pt x="16801" y="5630"/>
                  </a:cubicBezTo>
                  <a:cubicBezTo>
                    <a:pt x="16811" y="5660"/>
                    <a:pt x="16818" y="5690"/>
                    <a:pt x="16823" y="5724"/>
                  </a:cubicBezTo>
                  <a:cubicBezTo>
                    <a:pt x="16830" y="5780"/>
                    <a:pt x="16827" y="5840"/>
                    <a:pt x="16825" y="5899"/>
                  </a:cubicBezTo>
                  <a:cubicBezTo>
                    <a:pt x="16825" y="5924"/>
                    <a:pt x="16823" y="5952"/>
                    <a:pt x="16823" y="5978"/>
                  </a:cubicBezTo>
                  <a:cubicBezTo>
                    <a:pt x="16823" y="6060"/>
                    <a:pt x="16827" y="6092"/>
                    <a:pt x="16856" y="6150"/>
                  </a:cubicBezTo>
                  <a:cubicBezTo>
                    <a:pt x="16860" y="6159"/>
                    <a:pt x="16865" y="6172"/>
                    <a:pt x="16870" y="6187"/>
                  </a:cubicBezTo>
                  <a:cubicBezTo>
                    <a:pt x="16875" y="6193"/>
                    <a:pt x="16882" y="6200"/>
                    <a:pt x="16889" y="6204"/>
                  </a:cubicBezTo>
                  <a:cubicBezTo>
                    <a:pt x="16903" y="6219"/>
                    <a:pt x="16920" y="6234"/>
                    <a:pt x="16934" y="6256"/>
                  </a:cubicBezTo>
                  <a:cubicBezTo>
                    <a:pt x="16964" y="6303"/>
                    <a:pt x="16957" y="6348"/>
                    <a:pt x="16955" y="6370"/>
                  </a:cubicBezTo>
                  <a:cubicBezTo>
                    <a:pt x="16955" y="6387"/>
                    <a:pt x="16960" y="6400"/>
                    <a:pt x="16964" y="6415"/>
                  </a:cubicBezTo>
                  <a:cubicBezTo>
                    <a:pt x="16964" y="6417"/>
                    <a:pt x="16964" y="6419"/>
                    <a:pt x="16967" y="6421"/>
                  </a:cubicBezTo>
                  <a:cubicBezTo>
                    <a:pt x="16972" y="6439"/>
                    <a:pt x="16976" y="6454"/>
                    <a:pt x="16981" y="6473"/>
                  </a:cubicBezTo>
                  <a:cubicBezTo>
                    <a:pt x="16988" y="6512"/>
                    <a:pt x="16986" y="6550"/>
                    <a:pt x="16983" y="6583"/>
                  </a:cubicBezTo>
                  <a:cubicBezTo>
                    <a:pt x="16981" y="6606"/>
                    <a:pt x="16981" y="6632"/>
                    <a:pt x="16983" y="6647"/>
                  </a:cubicBezTo>
                  <a:cubicBezTo>
                    <a:pt x="16988" y="6669"/>
                    <a:pt x="16998" y="6690"/>
                    <a:pt x="17007" y="6710"/>
                  </a:cubicBezTo>
                  <a:cubicBezTo>
                    <a:pt x="17021" y="6746"/>
                    <a:pt x="17035" y="6783"/>
                    <a:pt x="17045" y="6821"/>
                  </a:cubicBezTo>
                  <a:cubicBezTo>
                    <a:pt x="17057" y="6873"/>
                    <a:pt x="17057" y="6925"/>
                    <a:pt x="17054" y="6968"/>
                  </a:cubicBezTo>
                  <a:lnTo>
                    <a:pt x="17054" y="7000"/>
                  </a:lnTo>
                  <a:cubicBezTo>
                    <a:pt x="17054" y="7015"/>
                    <a:pt x="17057" y="7030"/>
                    <a:pt x="17057" y="7047"/>
                  </a:cubicBezTo>
                  <a:cubicBezTo>
                    <a:pt x="17059" y="7092"/>
                    <a:pt x="17064" y="7142"/>
                    <a:pt x="17052" y="7189"/>
                  </a:cubicBezTo>
                  <a:cubicBezTo>
                    <a:pt x="17038" y="7250"/>
                    <a:pt x="17002" y="7282"/>
                    <a:pt x="16981" y="7303"/>
                  </a:cubicBezTo>
                  <a:cubicBezTo>
                    <a:pt x="16974" y="7310"/>
                    <a:pt x="16967" y="7316"/>
                    <a:pt x="16962" y="7325"/>
                  </a:cubicBezTo>
                  <a:cubicBezTo>
                    <a:pt x="16957" y="7331"/>
                    <a:pt x="16953" y="7348"/>
                    <a:pt x="16950" y="7361"/>
                  </a:cubicBezTo>
                  <a:cubicBezTo>
                    <a:pt x="16943" y="7391"/>
                    <a:pt x="16931" y="7430"/>
                    <a:pt x="16905" y="7467"/>
                  </a:cubicBezTo>
                  <a:cubicBezTo>
                    <a:pt x="16877" y="7505"/>
                    <a:pt x="16844" y="7525"/>
                    <a:pt x="16820" y="7536"/>
                  </a:cubicBezTo>
                  <a:cubicBezTo>
                    <a:pt x="16820" y="7538"/>
                    <a:pt x="16820" y="7538"/>
                    <a:pt x="16820" y="7540"/>
                  </a:cubicBezTo>
                  <a:cubicBezTo>
                    <a:pt x="16820" y="7564"/>
                    <a:pt x="16818" y="7581"/>
                    <a:pt x="16811" y="7600"/>
                  </a:cubicBezTo>
                  <a:cubicBezTo>
                    <a:pt x="16799" y="7635"/>
                    <a:pt x="16780" y="7656"/>
                    <a:pt x="16768" y="7673"/>
                  </a:cubicBezTo>
                  <a:cubicBezTo>
                    <a:pt x="16757" y="7688"/>
                    <a:pt x="16757" y="7688"/>
                    <a:pt x="16757" y="7699"/>
                  </a:cubicBezTo>
                  <a:cubicBezTo>
                    <a:pt x="16749" y="7766"/>
                    <a:pt x="16749" y="7832"/>
                    <a:pt x="16749" y="7899"/>
                  </a:cubicBezTo>
                  <a:cubicBezTo>
                    <a:pt x="16749" y="8013"/>
                    <a:pt x="16749" y="8134"/>
                    <a:pt x="16716" y="8254"/>
                  </a:cubicBezTo>
                  <a:cubicBezTo>
                    <a:pt x="16702" y="8306"/>
                    <a:pt x="16650" y="8405"/>
                    <a:pt x="16593" y="8454"/>
                  </a:cubicBezTo>
                  <a:cubicBezTo>
                    <a:pt x="16553" y="8489"/>
                    <a:pt x="16504" y="8510"/>
                    <a:pt x="16461" y="8527"/>
                  </a:cubicBezTo>
                  <a:cubicBezTo>
                    <a:pt x="16435" y="8538"/>
                    <a:pt x="16409" y="8549"/>
                    <a:pt x="16395" y="8560"/>
                  </a:cubicBezTo>
                  <a:cubicBezTo>
                    <a:pt x="16369" y="8579"/>
                    <a:pt x="16345" y="8607"/>
                    <a:pt x="16322" y="8633"/>
                  </a:cubicBezTo>
                  <a:cubicBezTo>
                    <a:pt x="16289" y="8669"/>
                    <a:pt x="16253" y="8708"/>
                    <a:pt x="16215" y="8736"/>
                  </a:cubicBezTo>
                  <a:lnTo>
                    <a:pt x="16185" y="8760"/>
                  </a:lnTo>
                  <a:cubicBezTo>
                    <a:pt x="16123" y="8805"/>
                    <a:pt x="16074" y="8844"/>
                    <a:pt x="16029" y="8897"/>
                  </a:cubicBezTo>
                  <a:cubicBezTo>
                    <a:pt x="15984" y="8951"/>
                    <a:pt x="15932" y="8994"/>
                    <a:pt x="15885" y="9035"/>
                  </a:cubicBezTo>
                  <a:cubicBezTo>
                    <a:pt x="15854" y="9061"/>
                    <a:pt x="15821" y="9087"/>
                    <a:pt x="15792" y="9117"/>
                  </a:cubicBezTo>
                  <a:cubicBezTo>
                    <a:pt x="15778" y="9132"/>
                    <a:pt x="15769" y="9149"/>
                    <a:pt x="15757" y="9166"/>
                  </a:cubicBezTo>
                  <a:cubicBezTo>
                    <a:pt x="15736" y="9201"/>
                    <a:pt x="15710" y="9239"/>
                    <a:pt x="15670" y="9274"/>
                  </a:cubicBezTo>
                  <a:cubicBezTo>
                    <a:pt x="15644" y="9295"/>
                    <a:pt x="15615" y="9306"/>
                    <a:pt x="15599" y="9312"/>
                  </a:cubicBezTo>
                  <a:cubicBezTo>
                    <a:pt x="15585" y="9321"/>
                    <a:pt x="15570" y="9340"/>
                    <a:pt x="15559" y="9360"/>
                  </a:cubicBezTo>
                  <a:cubicBezTo>
                    <a:pt x="15537" y="9392"/>
                    <a:pt x="15509" y="9433"/>
                    <a:pt x="15462" y="9465"/>
                  </a:cubicBezTo>
                  <a:cubicBezTo>
                    <a:pt x="15431" y="9487"/>
                    <a:pt x="15398" y="9497"/>
                    <a:pt x="15374" y="9504"/>
                  </a:cubicBezTo>
                  <a:cubicBezTo>
                    <a:pt x="15367" y="9506"/>
                    <a:pt x="15358" y="9508"/>
                    <a:pt x="15351" y="9513"/>
                  </a:cubicBezTo>
                  <a:cubicBezTo>
                    <a:pt x="15332" y="9523"/>
                    <a:pt x="15315" y="9534"/>
                    <a:pt x="15299" y="9547"/>
                  </a:cubicBezTo>
                  <a:cubicBezTo>
                    <a:pt x="15273" y="9566"/>
                    <a:pt x="15247" y="9584"/>
                    <a:pt x="15216" y="9599"/>
                  </a:cubicBezTo>
                  <a:cubicBezTo>
                    <a:pt x="15145" y="9635"/>
                    <a:pt x="15079" y="9680"/>
                    <a:pt x="15008" y="9730"/>
                  </a:cubicBezTo>
                  <a:cubicBezTo>
                    <a:pt x="14947" y="9773"/>
                    <a:pt x="14885" y="9814"/>
                    <a:pt x="14819" y="9850"/>
                  </a:cubicBezTo>
                  <a:cubicBezTo>
                    <a:pt x="14722" y="9906"/>
                    <a:pt x="14602" y="9923"/>
                    <a:pt x="14498" y="9938"/>
                  </a:cubicBezTo>
                  <a:cubicBezTo>
                    <a:pt x="14446" y="9947"/>
                    <a:pt x="14396" y="9954"/>
                    <a:pt x="14351" y="9966"/>
                  </a:cubicBezTo>
                  <a:cubicBezTo>
                    <a:pt x="14302" y="9979"/>
                    <a:pt x="14235" y="10001"/>
                    <a:pt x="14186" y="10020"/>
                  </a:cubicBezTo>
                  <a:cubicBezTo>
                    <a:pt x="14169" y="10027"/>
                    <a:pt x="14158" y="10035"/>
                    <a:pt x="14141" y="10046"/>
                  </a:cubicBezTo>
                  <a:cubicBezTo>
                    <a:pt x="14106" y="10070"/>
                    <a:pt x="14058" y="10104"/>
                    <a:pt x="13973" y="10113"/>
                  </a:cubicBezTo>
                  <a:cubicBezTo>
                    <a:pt x="13950" y="10115"/>
                    <a:pt x="13919" y="10117"/>
                    <a:pt x="13888" y="10117"/>
                  </a:cubicBezTo>
                  <a:cubicBezTo>
                    <a:pt x="13841" y="10117"/>
                    <a:pt x="13789" y="10113"/>
                    <a:pt x="13744" y="10102"/>
                  </a:cubicBezTo>
                  <a:cubicBezTo>
                    <a:pt x="13723" y="10098"/>
                    <a:pt x="13699" y="10093"/>
                    <a:pt x="13678" y="10091"/>
                  </a:cubicBezTo>
                  <a:cubicBezTo>
                    <a:pt x="13645" y="10087"/>
                    <a:pt x="13609" y="10080"/>
                    <a:pt x="13576" y="10072"/>
                  </a:cubicBezTo>
                  <a:cubicBezTo>
                    <a:pt x="13484" y="10048"/>
                    <a:pt x="13416" y="9997"/>
                    <a:pt x="13354" y="9951"/>
                  </a:cubicBezTo>
                  <a:cubicBezTo>
                    <a:pt x="13352" y="9949"/>
                    <a:pt x="13349" y="9949"/>
                    <a:pt x="13347" y="9947"/>
                  </a:cubicBezTo>
                  <a:cubicBezTo>
                    <a:pt x="13319" y="9926"/>
                    <a:pt x="13290" y="9904"/>
                    <a:pt x="13260" y="9889"/>
                  </a:cubicBezTo>
                  <a:cubicBezTo>
                    <a:pt x="13219" y="9870"/>
                    <a:pt x="13127" y="9861"/>
                    <a:pt x="13066" y="9865"/>
                  </a:cubicBezTo>
                  <a:cubicBezTo>
                    <a:pt x="13059" y="9865"/>
                    <a:pt x="13049" y="9865"/>
                    <a:pt x="13042" y="9867"/>
                  </a:cubicBezTo>
                  <a:cubicBezTo>
                    <a:pt x="13014" y="9900"/>
                    <a:pt x="12983" y="9930"/>
                    <a:pt x="12934" y="9949"/>
                  </a:cubicBezTo>
                  <a:cubicBezTo>
                    <a:pt x="12886" y="9966"/>
                    <a:pt x="12844" y="9964"/>
                    <a:pt x="12815" y="9964"/>
                  </a:cubicBezTo>
                  <a:lnTo>
                    <a:pt x="12766" y="9964"/>
                  </a:lnTo>
                  <a:cubicBezTo>
                    <a:pt x="12707" y="9966"/>
                    <a:pt x="12631" y="9971"/>
                    <a:pt x="12563" y="9934"/>
                  </a:cubicBezTo>
                  <a:cubicBezTo>
                    <a:pt x="12492" y="9898"/>
                    <a:pt x="12447" y="9837"/>
                    <a:pt x="12414" y="9788"/>
                  </a:cubicBezTo>
                  <a:cubicBezTo>
                    <a:pt x="12395" y="9760"/>
                    <a:pt x="12376" y="9732"/>
                    <a:pt x="12357" y="9719"/>
                  </a:cubicBezTo>
                  <a:cubicBezTo>
                    <a:pt x="12315" y="9687"/>
                    <a:pt x="12260" y="9665"/>
                    <a:pt x="12201" y="9642"/>
                  </a:cubicBezTo>
                  <a:cubicBezTo>
                    <a:pt x="12147" y="9620"/>
                    <a:pt x="12085" y="9596"/>
                    <a:pt x="12026" y="9560"/>
                  </a:cubicBezTo>
                  <a:lnTo>
                    <a:pt x="12003" y="9545"/>
                  </a:lnTo>
                  <a:cubicBezTo>
                    <a:pt x="11972" y="9525"/>
                    <a:pt x="11939" y="9506"/>
                    <a:pt x="11908" y="9478"/>
                  </a:cubicBezTo>
                  <a:cubicBezTo>
                    <a:pt x="11877" y="9448"/>
                    <a:pt x="11818" y="9392"/>
                    <a:pt x="11788" y="9351"/>
                  </a:cubicBezTo>
                  <a:lnTo>
                    <a:pt x="11769" y="9328"/>
                  </a:lnTo>
                  <a:cubicBezTo>
                    <a:pt x="11750" y="9304"/>
                    <a:pt x="11733" y="9280"/>
                    <a:pt x="11712" y="9254"/>
                  </a:cubicBezTo>
                  <a:cubicBezTo>
                    <a:pt x="11691" y="9229"/>
                    <a:pt x="11679" y="9203"/>
                    <a:pt x="11670" y="9181"/>
                  </a:cubicBezTo>
                  <a:cubicBezTo>
                    <a:pt x="11639" y="9183"/>
                    <a:pt x="11610" y="9179"/>
                    <a:pt x="11577" y="9162"/>
                  </a:cubicBezTo>
                  <a:cubicBezTo>
                    <a:pt x="11544" y="9145"/>
                    <a:pt x="11525" y="9119"/>
                    <a:pt x="11514" y="9104"/>
                  </a:cubicBezTo>
                  <a:cubicBezTo>
                    <a:pt x="11504" y="9095"/>
                    <a:pt x="11495" y="9084"/>
                    <a:pt x="11483" y="9074"/>
                  </a:cubicBezTo>
                  <a:cubicBezTo>
                    <a:pt x="11476" y="9065"/>
                    <a:pt x="11464" y="9054"/>
                    <a:pt x="11459" y="9052"/>
                  </a:cubicBezTo>
                  <a:cubicBezTo>
                    <a:pt x="11459" y="9065"/>
                    <a:pt x="11433" y="9091"/>
                    <a:pt x="11410" y="9112"/>
                  </a:cubicBezTo>
                  <a:cubicBezTo>
                    <a:pt x="11381" y="9140"/>
                    <a:pt x="11348" y="9173"/>
                    <a:pt x="11306" y="9196"/>
                  </a:cubicBezTo>
                  <a:cubicBezTo>
                    <a:pt x="11221" y="9246"/>
                    <a:pt x="11136" y="9244"/>
                    <a:pt x="11067" y="9241"/>
                  </a:cubicBezTo>
                  <a:lnTo>
                    <a:pt x="11034" y="9241"/>
                  </a:lnTo>
                  <a:cubicBezTo>
                    <a:pt x="10954" y="9241"/>
                    <a:pt x="10883" y="9222"/>
                    <a:pt x="10821" y="9207"/>
                  </a:cubicBezTo>
                  <a:cubicBezTo>
                    <a:pt x="10774" y="9194"/>
                    <a:pt x="10732" y="9183"/>
                    <a:pt x="10691" y="9181"/>
                  </a:cubicBezTo>
                  <a:cubicBezTo>
                    <a:pt x="10533" y="9173"/>
                    <a:pt x="10401" y="9130"/>
                    <a:pt x="10257" y="9078"/>
                  </a:cubicBezTo>
                  <a:cubicBezTo>
                    <a:pt x="10219" y="9065"/>
                    <a:pt x="10186" y="9048"/>
                    <a:pt x="10150" y="9031"/>
                  </a:cubicBezTo>
                  <a:cubicBezTo>
                    <a:pt x="10129" y="9020"/>
                    <a:pt x="10108" y="9009"/>
                    <a:pt x="10089" y="9001"/>
                  </a:cubicBezTo>
                  <a:cubicBezTo>
                    <a:pt x="10058" y="8988"/>
                    <a:pt x="10016" y="8981"/>
                    <a:pt x="9973" y="8973"/>
                  </a:cubicBezTo>
                  <a:cubicBezTo>
                    <a:pt x="9940" y="8966"/>
                    <a:pt x="9909" y="8962"/>
                    <a:pt x="9879" y="8953"/>
                  </a:cubicBezTo>
                  <a:cubicBezTo>
                    <a:pt x="9777" y="8927"/>
                    <a:pt x="9633" y="8891"/>
                    <a:pt x="9597" y="8755"/>
                  </a:cubicBezTo>
                  <a:cubicBezTo>
                    <a:pt x="9574" y="8671"/>
                    <a:pt x="9604" y="8560"/>
                    <a:pt x="9668" y="8497"/>
                  </a:cubicBezTo>
                  <a:cubicBezTo>
                    <a:pt x="9697" y="8471"/>
                    <a:pt x="9730" y="8446"/>
                    <a:pt x="9763" y="8420"/>
                  </a:cubicBezTo>
                  <a:cubicBezTo>
                    <a:pt x="9786" y="8403"/>
                    <a:pt x="9808" y="8385"/>
                    <a:pt x="9829" y="8368"/>
                  </a:cubicBezTo>
                  <a:cubicBezTo>
                    <a:pt x="9845" y="8353"/>
                    <a:pt x="9864" y="8338"/>
                    <a:pt x="9888" y="8321"/>
                  </a:cubicBezTo>
                  <a:cubicBezTo>
                    <a:pt x="9912" y="8304"/>
                    <a:pt x="9957" y="8269"/>
                    <a:pt x="9964" y="8254"/>
                  </a:cubicBezTo>
                  <a:cubicBezTo>
                    <a:pt x="9968" y="8243"/>
                    <a:pt x="9964" y="8207"/>
                    <a:pt x="9964" y="8185"/>
                  </a:cubicBezTo>
                  <a:cubicBezTo>
                    <a:pt x="9961" y="8157"/>
                    <a:pt x="9959" y="8131"/>
                    <a:pt x="9961" y="8108"/>
                  </a:cubicBezTo>
                  <a:cubicBezTo>
                    <a:pt x="9964" y="8071"/>
                    <a:pt x="9973" y="8043"/>
                    <a:pt x="9980" y="8017"/>
                  </a:cubicBezTo>
                  <a:cubicBezTo>
                    <a:pt x="9983" y="8007"/>
                    <a:pt x="9990" y="7989"/>
                    <a:pt x="9990" y="7985"/>
                  </a:cubicBezTo>
                  <a:cubicBezTo>
                    <a:pt x="9987" y="7977"/>
                    <a:pt x="9978" y="7959"/>
                    <a:pt x="9968" y="7944"/>
                  </a:cubicBezTo>
                  <a:cubicBezTo>
                    <a:pt x="9954" y="7921"/>
                    <a:pt x="9942" y="7895"/>
                    <a:pt x="9935" y="7875"/>
                  </a:cubicBezTo>
                  <a:cubicBezTo>
                    <a:pt x="9916" y="7826"/>
                    <a:pt x="9909" y="7807"/>
                    <a:pt x="9890" y="7777"/>
                  </a:cubicBezTo>
                  <a:cubicBezTo>
                    <a:pt x="9874" y="7753"/>
                    <a:pt x="9862" y="7727"/>
                    <a:pt x="9850" y="7703"/>
                  </a:cubicBezTo>
                  <a:cubicBezTo>
                    <a:pt x="9838" y="7680"/>
                    <a:pt x="9829" y="7658"/>
                    <a:pt x="9817" y="7645"/>
                  </a:cubicBezTo>
                  <a:cubicBezTo>
                    <a:pt x="9810" y="7637"/>
                    <a:pt x="9801" y="7630"/>
                    <a:pt x="9794" y="7622"/>
                  </a:cubicBezTo>
                  <a:cubicBezTo>
                    <a:pt x="9765" y="7596"/>
                    <a:pt x="9725" y="7559"/>
                    <a:pt x="9706" y="7493"/>
                  </a:cubicBezTo>
                  <a:cubicBezTo>
                    <a:pt x="9675" y="7379"/>
                    <a:pt x="9713" y="7275"/>
                    <a:pt x="9744" y="7191"/>
                  </a:cubicBezTo>
                  <a:cubicBezTo>
                    <a:pt x="9753" y="7168"/>
                    <a:pt x="9760" y="7146"/>
                    <a:pt x="9768" y="7123"/>
                  </a:cubicBezTo>
                  <a:cubicBezTo>
                    <a:pt x="9777" y="7090"/>
                    <a:pt x="9798" y="7052"/>
                    <a:pt x="9819" y="7009"/>
                  </a:cubicBezTo>
                  <a:cubicBezTo>
                    <a:pt x="9838" y="6974"/>
                    <a:pt x="9876" y="6903"/>
                    <a:pt x="9871" y="6882"/>
                  </a:cubicBezTo>
                  <a:cubicBezTo>
                    <a:pt x="9857" y="6867"/>
                    <a:pt x="9808" y="6852"/>
                    <a:pt x="9770" y="6841"/>
                  </a:cubicBezTo>
                  <a:cubicBezTo>
                    <a:pt x="9720" y="6826"/>
                    <a:pt x="9668" y="6809"/>
                    <a:pt x="9623" y="6778"/>
                  </a:cubicBezTo>
                  <a:cubicBezTo>
                    <a:pt x="9595" y="6761"/>
                    <a:pt x="9574" y="6738"/>
                    <a:pt x="9552" y="6718"/>
                  </a:cubicBezTo>
                  <a:cubicBezTo>
                    <a:pt x="9541" y="6705"/>
                    <a:pt x="9519" y="6686"/>
                    <a:pt x="9512" y="6682"/>
                  </a:cubicBezTo>
                  <a:cubicBezTo>
                    <a:pt x="9503" y="6679"/>
                    <a:pt x="9498" y="6679"/>
                    <a:pt x="9489" y="6677"/>
                  </a:cubicBezTo>
                  <a:cubicBezTo>
                    <a:pt x="9359" y="6669"/>
                    <a:pt x="9342" y="6572"/>
                    <a:pt x="9337" y="6531"/>
                  </a:cubicBezTo>
                  <a:cubicBezTo>
                    <a:pt x="9326" y="6454"/>
                    <a:pt x="9330" y="6372"/>
                    <a:pt x="9333" y="6297"/>
                  </a:cubicBezTo>
                  <a:cubicBezTo>
                    <a:pt x="9335" y="6260"/>
                    <a:pt x="9337" y="6221"/>
                    <a:pt x="9337" y="6187"/>
                  </a:cubicBezTo>
                  <a:cubicBezTo>
                    <a:pt x="9335" y="6006"/>
                    <a:pt x="9423" y="5933"/>
                    <a:pt x="9562" y="5871"/>
                  </a:cubicBezTo>
                  <a:cubicBezTo>
                    <a:pt x="9581" y="5862"/>
                    <a:pt x="9597" y="5856"/>
                    <a:pt x="9609" y="5849"/>
                  </a:cubicBezTo>
                  <a:cubicBezTo>
                    <a:pt x="9609" y="5830"/>
                    <a:pt x="9607" y="5802"/>
                    <a:pt x="9604" y="5787"/>
                  </a:cubicBezTo>
                  <a:cubicBezTo>
                    <a:pt x="9602" y="5765"/>
                    <a:pt x="9602" y="5748"/>
                    <a:pt x="9602" y="5733"/>
                  </a:cubicBezTo>
                  <a:lnTo>
                    <a:pt x="9604" y="5688"/>
                  </a:lnTo>
                  <a:cubicBezTo>
                    <a:pt x="9607" y="5651"/>
                    <a:pt x="9607" y="5617"/>
                    <a:pt x="9597" y="5602"/>
                  </a:cubicBezTo>
                  <a:cubicBezTo>
                    <a:pt x="9479" y="5518"/>
                    <a:pt x="9493" y="5440"/>
                    <a:pt x="9524" y="5389"/>
                  </a:cubicBezTo>
                  <a:cubicBezTo>
                    <a:pt x="9555" y="5337"/>
                    <a:pt x="9616" y="5320"/>
                    <a:pt x="9690" y="5303"/>
                  </a:cubicBezTo>
                  <a:lnTo>
                    <a:pt x="9713" y="5296"/>
                  </a:lnTo>
                  <a:cubicBezTo>
                    <a:pt x="9758" y="5279"/>
                    <a:pt x="9808" y="5266"/>
                    <a:pt x="9855" y="5253"/>
                  </a:cubicBezTo>
                  <a:lnTo>
                    <a:pt x="9902" y="5240"/>
                  </a:lnTo>
                  <a:cubicBezTo>
                    <a:pt x="9926" y="5234"/>
                    <a:pt x="9952" y="5230"/>
                    <a:pt x="9978" y="5225"/>
                  </a:cubicBezTo>
                  <a:cubicBezTo>
                    <a:pt x="9999" y="5221"/>
                    <a:pt x="10034" y="5217"/>
                    <a:pt x="10044" y="5210"/>
                  </a:cubicBezTo>
                  <a:cubicBezTo>
                    <a:pt x="10037" y="5210"/>
                    <a:pt x="10034" y="5169"/>
                    <a:pt x="10034" y="5148"/>
                  </a:cubicBezTo>
                  <a:cubicBezTo>
                    <a:pt x="10034" y="5133"/>
                    <a:pt x="10032" y="5118"/>
                    <a:pt x="10032" y="5105"/>
                  </a:cubicBezTo>
                  <a:cubicBezTo>
                    <a:pt x="10032" y="5088"/>
                    <a:pt x="10030" y="5062"/>
                    <a:pt x="10027" y="5036"/>
                  </a:cubicBezTo>
                  <a:cubicBezTo>
                    <a:pt x="10018" y="4939"/>
                    <a:pt x="10006" y="4832"/>
                    <a:pt x="10053" y="4756"/>
                  </a:cubicBezTo>
                  <a:cubicBezTo>
                    <a:pt x="10143" y="4616"/>
                    <a:pt x="10337" y="4627"/>
                    <a:pt x="10453" y="4634"/>
                  </a:cubicBezTo>
                  <a:cubicBezTo>
                    <a:pt x="10500" y="4636"/>
                    <a:pt x="10535" y="4636"/>
                    <a:pt x="10573" y="4638"/>
                  </a:cubicBezTo>
                  <a:cubicBezTo>
                    <a:pt x="10604" y="4640"/>
                    <a:pt x="10635" y="4642"/>
                    <a:pt x="10663" y="4638"/>
                  </a:cubicBezTo>
                  <a:cubicBezTo>
                    <a:pt x="10680" y="4636"/>
                    <a:pt x="10689" y="4632"/>
                    <a:pt x="10715" y="4621"/>
                  </a:cubicBezTo>
                  <a:cubicBezTo>
                    <a:pt x="10731" y="4614"/>
                    <a:pt x="10746" y="4606"/>
                    <a:pt x="10765" y="4599"/>
                  </a:cubicBezTo>
                  <a:cubicBezTo>
                    <a:pt x="10854" y="4567"/>
                    <a:pt x="10935" y="4584"/>
                    <a:pt x="10998" y="4597"/>
                  </a:cubicBezTo>
                  <a:cubicBezTo>
                    <a:pt x="11020" y="4601"/>
                    <a:pt x="11043" y="4606"/>
                    <a:pt x="11067" y="4608"/>
                  </a:cubicBezTo>
                  <a:cubicBezTo>
                    <a:pt x="11128" y="4612"/>
                    <a:pt x="11204" y="4619"/>
                    <a:pt x="11263" y="4649"/>
                  </a:cubicBezTo>
                  <a:cubicBezTo>
                    <a:pt x="11291" y="4662"/>
                    <a:pt x="11313" y="4677"/>
                    <a:pt x="11336" y="4690"/>
                  </a:cubicBezTo>
                  <a:cubicBezTo>
                    <a:pt x="11381" y="4718"/>
                    <a:pt x="11400" y="4724"/>
                    <a:pt x="11436" y="4726"/>
                  </a:cubicBezTo>
                  <a:cubicBezTo>
                    <a:pt x="11452" y="4726"/>
                    <a:pt x="11471" y="4724"/>
                    <a:pt x="11490" y="4724"/>
                  </a:cubicBezTo>
                  <a:cubicBezTo>
                    <a:pt x="11544" y="4720"/>
                    <a:pt x="11608" y="4715"/>
                    <a:pt x="11662" y="4728"/>
                  </a:cubicBezTo>
                  <a:cubicBezTo>
                    <a:pt x="11700" y="4737"/>
                    <a:pt x="11731" y="4754"/>
                    <a:pt x="11757" y="4767"/>
                  </a:cubicBezTo>
                  <a:cubicBezTo>
                    <a:pt x="11769" y="4773"/>
                    <a:pt x="11785" y="4782"/>
                    <a:pt x="11795" y="4784"/>
                  </a:cubicBezTo>
                  <a:cubicBezTo>
                    <a:pt x="11837" y="4793"/>
                    <a:pt x="11877" y="4793"/>
                    <a:pt x="11894" y="4789"/>
                  </a:cubicBezTo>
                  <a:cubicBezTo>
                    <a:pt x="11903" y="4786"/>
                    <a:pt x="11910" y="4782"/>
                    <a:pt x="11925" y="4773"/>
                  </a:cubicBezTo>
                  <a:cubicBezTo>
                    <a:pt x="11951" y="4758"/>
                    <a:pt x="11988" y="4737"/>
                    <a:pt x="12048" y="4728"/>
                  </a:cubicBezTo>
                  <a:cubicBezTo>
                    <a:pt x="12140" y="4718"/>
                    <a:pt x="12218" y="4741"/>
                    <a:pt x="12284" y="4763"/>
                  </a:cubicBezTo>
                  <a:cubicBezTo>
                    <a:pt x="12329" y="4778"/>
                    <a:pt x="12366" y="4784"/>
                    <a:pt x="12409" y="4789"/>
                  </a:cubicBezTo>
                  <a:cubicBezTo>
                    <a:pt x="12449" y="4789"/>
                    <a:pt x="12489" y="4789"/>
                    <a:pt x="12530" y="4791"/>
                  </a:cubicBezTo>
                  <a:cubicBezTo>
                    <a:pt x="12610" y="4793"/>
                    <a:pt x="12693" y="4797"/>
                    <a:pt x="12759" y="4784"/>
                  </a:cubicBezTo>
                  <a:cubicBezTo>
                    <a:pt x="12782" y="4773"/>
                    <a:pt x="12806" y="4765"/>
                    <a:pt x="12834" y="4761"/>
                  </a:cubicBezTo>
                  <a:lnTo>
                    <a:pt x="12870" y="4756"/>
                  </a:lnTo>
                  <a:cubicBezTo>
                    <a:pt x="12889" y="4754"/>
                    <a:pt x="12896" y="4752"/>
                    <a:pt x="12908" y="4748"/>
                  </a:cubicBezTo>
                  <a:cubicBezTo>
                    <a:pt x="12952" y="4728"/>
                    <a:pt x="13000" y="4709"/>
                    <a:pt x="13042" y="4690"/>
                  </a:cubicBezTo>
                  <a:cubicBezTo>
                    <a:pt x="13087" y="4670"/>
                    <a:pt x="13106" y="4655"/>
                    <a:pt x="13125" y="4632"/>
                  </a:cubicBezTo>
                  <a:cubicBezTo>
                    <a:pt x="13132" y="4621"/>
                    <a:pt x="13139" y="4610"/>
                    <a:pt x="13144" y="4601"/>
                  </a:cubicBezTo>
                  <a:cubicBezTo>
                    <a:pt x="13163" y="4567"/>
                    <a:pt x="13191" y="4522"/>
                    <a:pt x="13250" y="4485"/>
                  </a:cubicBezTo>
                  <a:cubicBezTo>
                    <a:pt x="13364" y="4412"/>
                    <a:pt x="13512" y="4421"/>
                    <a:pt x="13633" y="4427"/>
                  </a:cubicBezTo>
                  <a:cubicBezTo>
                    <a:pt x="13661" y="4429"/>
                    <a:pt x="13690" y="4429"/>
                    <a:pt x="13713" y="4429"/>
                  </a:cubicBezTo>
                  <a:cubicBezTo>
                    <a:pt x="13890" y="4429"/>
                    <a:pt x="14016" y="4462"/>
                    <a:pt x="14089" y="4526"/>
                  </a:cubicBezTo>
                  <a:cubicBezTo>
                    <a:pt x="14188" y="4490"/>
                    <a:pt x="14254" y="4457"/>
                    <a:pt x="14316" y="4429"/>
                  </a:cubicBezTo>
                  <a:cubicBezTo>
                    <a:pt x="14356" y="4410"/>
                    <a:pt x="14391" y="4393"/>
                    <a:pt x="14429" y="4378"/>
                  </a:cubicBezTo>
                  <a:cubicBezTo>
                    <a:pt x="14453" y="4369"/>
                    <a:pt x="14476" y="4360"/>
                    <a:pt x="14500" y="4352"/>
                  </a:cubicBezTo>
                  <a:cubicBezTo>
                    <a:pt x="14557" y="4332"/>
                    <a:pt x="14590" y="4322"/>
                    <a:pt x="14611" y="4296"/>
                  </a:cubicBezTo>
                  <a:cubicBezTo>
                    <a:pt x="14618" y="4283"/>
                    <a:pt x="14618" y="4274"/>
                    <a:pt x="14618" y="4264"/>
                  </a:cubicBezTo>
                  <a:lnTo>
                    <a:pt x="14618" y="4238"/>
                  </a:lnTo>
                  <a:cubicBezTo>
                    <a:pt x="14618" y="4221"/>
                    <a:pt x="14618" y="4203"/>
                    <a:pt x="14618" y="4184"/>
                  </a:cubicBezTo>
                  <a:cubicBezTo>
                    <a:pt x="14621" y="4145"/>
                    <a:pt x="14621" y="4111"/>
                    <a:pt x="14613" y="4085"/>
                  </a:cubicBezTo>
                  <a:lnTo>
                    <a:pt x="14606" y="4061"/>
                  </a:lnTo>
                  <a:cubicBezTo>
                    <a:pt x="14590" y="4008"/>
                    <a:pt x="14571" y="3947"/>
                    <a:pt x="14583" y="3870"/>
                  </a:cubicBezTo>
                  <a:cubicBezTo>
                    <a:pt x="14597" y="3780"/>
                    <a:pt x="14637" y="3717"/>
                    <a:pt x="14703" y="3683"/>
                  </a:cubicBezTo>
                  <a:cubicBezTo>
                    <a:pt x="14810" y="3627"/>
                    <a:pt x="14932" y="3670"/>
                    <a:pt x="15029" y="3704"/>
                  </a:cubicBezTo>
                  <a:lnTo>
                    <a:pt x="15055" y="3713"/>
                  </a:lnTo>
                  <a:cubicBezTo>
                    <a:pt x="15077" y="3722"/>
                    <a:pt x="15100" y="3730"/>
                    <a:pt x="15124" y="3741"/>
                  </a:cubicBezTo>
                  <a:cubicBezTo>
                    <a:pt x="15152" y="3754"/>
                    <a:pt x="15181" y="3765"/>
                    <a:pt x="15202" y="3769"/>
                  </a:cubicBezTo>
                  <a:cubicBezTo>
                    <a:pt x="15242" y="3775"/>
                    <a:pt x="15299" y="3773"/>
                    <a:pt x="15351" y="3771"/>
                  </a:cubicBezTo>
                  <a:cubicBezTo>
                    <a:pt x="15412" y="3769"/>
                    <a:pt x="15469" y="3769"/>
                    <a:pt x="15528" y="3771"/>
                  </a:cubicBezTo>
                  <a:cubicBezTo>
                    <a:pt x="15577" y="3773"/>
                    <a:pt x="15629" y="3775"/>
                    <a:pt x="15679" y="3771"/>
                  </a:cubicBezTo>
                  <a:cubicBezTo>
                    <a:pt x="15681" y="3771"/>
                    <a:pt x="15686" y="3765"/>
                    <a:pt x="15689" y="3756"/>
                  </a:cubicBezTo>
                  <a:cubicBezTo>
                    <a:pt x="15700" y="3734"/>
                    <a:pt x="15717" y="3711"/>
                    <a:pt x="15738" y="3685"/>
                  </a:cubicBezTo>
                  <a:cubicBezTo>
                    <a:pt x="15797" y="3618"/>
                    <a:pt x="15873" y="3575"/>
                    <a:pt x="15941" y="3537"/>
                  </a:cubicBezTo>
                  <a:cubicBezTo>
                    <a:pt x="16000" y="3502"/>
                    <a:pt x="16057" y="3470"/>
                    <a:pt x="16090" y="3429"/>
                  </a:cubicBezTo>
                  <a:cubicBezTo>
                    <a:pt x="16112" y="3418"/>
                    <a:pt x="16121" y="3382"/>
                    <a:pt x="16133" y="3343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>
              <a:solidFill>
                <a:schemeClr val="bg1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7" name="Shape">
              <a:extLst>
                <a:ext uri="{FF2B5EF4-FFF2-40B4-BE49-F238E27FC236}">
                  <a16:creationId xmlns:a16="http://schemas.microsoft.com/office/drawing/2014/main" id="{FED0FEC5-BE53-8A4B-89B7-288B08E2E40A}"/>
                </a:ext>
              </a:extLst>
            </p:cNvPr>
            <p:cNvSpPr/>
            <p:nvPr/>
          </p:nvSpPr>
          <p:spPr>
            <a:xfrm>
              <a:off x="6929685" y="1903147"/>
              <a:ext cx="130597" cy="70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19" y="17280"/>
                  </a:moveTo>
                  <a:cubicBezTo>
                    <a:pt x="1006" y="17885"/>
                    <a:pt x="1240" y="18576"/>
                    <a:pt x="1404" y="19526"/>
                  </a:cubicBezTo>
                  <a:cubicBezTo>
                    <a:pt x="1568" y="20477"/>
                    <a:pt x="1638" y="20866"/>
                    <a:pt x="1802" y="21211"/>
                  </a:cubicBezTo>
                  <a:cubicBezTo>
                    <a:pt x="1942" y="21514"/>
                    <a:pt x="2668" y="21427"/>
                    <a:pt x="3089" y="21384"/>
                  </a:cubicBezTo>
                  <a:cubicBezTo>
                    <a:pt x="3510" y="21341"/>
                    <a:pt x="3885" y="21341"/>
                    <a:pt x="4306" y="21298"/>
                  </a:cubicBezTo>
                  <a:cubicBezTo>
                    <a:pt x="4727" y="21254"/>
                    <a:pt x="5195" y="21168"/>
                    <a:pt x="5663" y="21341"/>
                  </a:cubicBezTo>
                  <a:cubicBezTo>
                    <a:pt x="5897" y="21427"/>
                    <a:pt x="6155" y="21514"/>
                    <a:pt x="6412" y="21600"/>
                  </a:cubicBezTo>
                  <a:cubicBezTo>
                    <a:pt x="6810" y="21168"/>
                    <a:pt x="7208" y="20779"/>
                    <a:pt x="7559" y="20304"/>
                  </a:cubicBezTo>
                  <a:cubicBezTo>
                    <a:pt x="9197" y="18144"/>
                    <a:pt x="10554" y="17712"/>
                    <a:pt x="12239" y="17712"/>
                  </a:cubicBezTo>
                  <a:cubicBezTo>
                    <a:pt x="12239" y="17712"/>
                    <a:pt x="12262" y="17712"/>
                    <a:pt x="12262" y="17712"/>
                  </a:cubicBezTo>
                  <a:lnTo>
                    <a:pt x="14930" y="17712"/>
                  </a:lnTo>
                  <a:cubicBezTo>
                    <a:pt x="15188" y="17712"/>
                    <a:pt x="15445" y="17712"/>
                    <a:pt x="15703" y="17712"/>
                  </a:cubicBezTo>
                  <a:cubicBezTo>
                    <a:pt x="16030" y="17496"/>
                    <a:pt x="16171" y="17366"/>
                    <a:pt x="16358" y="17280"/>
                  </a:cubicBezTo>
                  <a:cubicBezTo>
                    <a:pt x="18113" y="16502"/>
                    <a:pt x="20664" y="13262"/>
                    <a:pt x="21179" y="10670"/>
                  </a:cubicBezTo>
                  <a:lnTo>
                    <a:pt x="21343" y="9850"/>
                  </a:lnTo>
                  <a:cubicBezTo>
                    <a:pt x="21506" y="9072"/>
                    <a:pt x="21600" y="8640"/>
                    <a:pt x="21600" y="8122"/>
                  </a:cubicBezTo>
                  <a:cubicBezTo>
                    <a:pt x="21600" y="7776"/>
                    <a:pt x="21600" y="7776"/>
                    <a:pt x="21343" y="7214"/>
                  </a:cubicBezTo>
                  <a:lnTo>
                    <a:pt x="21155" y="6782"/>
                  </a:lnTo>
                  <a:cubicBezTo>
                    <a:pt x="20570" y="5486"/>
                    <a:pt x="19728" y="4968"/>
                    <a:pt x="18698" y="4363"/>
                  </a:cubicBezTo>
                  <a:cubicBezTo>
                    <a:pt x="18417" y="4190"/>
                    <a:pt x="18113" y="4018"/>
                    <a:pt x="17809" y="3802"/>
                  </a:cubicBezTo>
                  <a:cubicBezTo>
                    <a:pt x="16475" y="2894"/>
                    <a:pt x="15492" y="1512"/>
                    <a:pt x="14533" y="0"/>
                  </a:cubicBezTo>
                  <a:cubicBezTo>
                    <a:pt x="13784" y="1123"/>
                    <a:pt x="13316" y="2635"/>
                    <a:pt x="11795" y="6005"/>
                  </a:cubicBezTo>
                  <a:cubicBezTo>
                    <a:pt x="7582" y="15293"/>
                    <a:pt x="4212" y="12528"/>
                    <a:pt x="0" y="10109"/>
                  </a:cubicBezTo>
                  <a:cubicBezTo>
                    <a:pt x="0" y="12355"/>
                    <a:pt x="94" y="14515"/>
                    <a:pt x="515" y="16243"/>
                  </a:cubicBezTo>
                  <a:cubicBezTo>
                    <a:pt x="608" y="16675"/>
                    <a:pt x="725" y="16978"/>
                    <a:pt x="819" y="17280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8" name="Shape">
              <a:extLst>
                <a:ext uri="{FF2B5EF4-FFF2-40B4-BE49-F238E27FC236}">
                  <a16:creationId xmlns:a16="http://schemas.microsoft.com/office/drawing/2014/main" id="{17388202-8E77-6C4F-A89F-6212894E41B5}"/>
                </a:ext>
              </a:extLst>
            </p:cNvPr>
            <p:cNvSpPr/>
            <p:nvPr/>
          </p:nvSpPr>
          <p:spPr>
            <a:xfrm>
              <a:off x="8811498" y="1379636"/>
              <a:ext cx="138539" cy="81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568" extrusionOk="0">
                  <a:moveTo>
                    <a:pt x="13852" y="636"/>
                  </a:moveTo>
                  <a:cubicBezTo>
                    <a:pt x="13258" y="1085"/>
                    <a:pt x="12818" y="1085"/>
                    <a:pt x="12421" y="1123"/>
                  </a:cubicBezTo>
                  <a:cubicBezTo>
                    <a:pt x="12289" y="1123"/>
                    <a:pt x="12157" y="1123"/>
                    <a:pt x="12003" y="1160"/>
                  </a:cubicBezTo>
                  <a:cubicBezTo>
                    <a:pt x="11827" y="1198"/>
                    <a:pt x="11673" y="1273"/>
                    <a:pt x="11519" y="1348"/>
                  </a:cubicBezTo>
                  <a:cubicBezTo>
                    <a:pt x="11232" y="1497"/>
                    <a:pt x="10858" y="1684"/>
                    <a:pt x="10418" y="1722"/>
                  </a:cubicBezTo>
                  <a:cubicBezTo>
                    <a:pt x="10153" y="1722"/>
                    <a:pt x="9867" y="1722"/>
                    <a:pt x="9581" y="1722"/>
                  </a:cubicBezTo>
                  <a:lnTo>
                    <a:pt x="9163" y="1722"/>
                  </a:lnTo>
                  <a:cubicBezTo>
                    <a:pt x="8832" y="1722"/>
                    <a:pt x="8480" y="1685"/>
                    <a:pt x="8128" y="1685"/>
                  </a:cubicBezTo>
                  <a:cubicBezTo>
                    <a:pt x="7489" y="1647"/>
                    <a:pt x="6917" y="1572"/>
                    <a:pt x="6388" y="1685"/>
                  </a:cubicBezTo>
                  <a:cubicBezTo>
                    <a:pt x="5596" y="1872"/>
                    <a:pt x="4583" y="2583"/>
                    <a:pt x="4010" y="3369"/>
                  </a:cubicBezTo>
                  <a:cubicBezTo>
                    <a:pt x="3702" y="3818"/>
                    <a:pt x="3416" y="4342"/>
                    <a:pt x="3130" y="4829"/>
                  </a:cubicBezTo>
                  <a:cubicBezTo>
                    <a:pt x="2689" y="5615"/>
                    <a:pt x="2227" y="6439"/>
                    <a:pt x="1654" y="7113"/>
                  </a:cubicBezTo>
                  <a:cubicBezTo>
                    <a:pt x="1324" y="7487"/>
                    <a:pt x="994" y="7712"/>
                    <a:pt x="686" y="7899"/>
                  </a:cubicBezTo>
                  <a:cubicBezTo>
                    <a:pt x="245" y="8198"/>
                    <a:pt x="157" y="8273"/>
                    <a:pt x="91" y="8498"/>
                  </a:cubicBezTo>
                  <a:cubicBezTo>
                    <a:pt x="-19" y="8947"/>
                    <a:pt x="-41" y="10706"/>
                    <a:pt x="91" y="12353"/>
                  </a:cubicBezTo>
                  <a:cubicBezTo>
                    <a:pt x="223" y="14076"/>
                    <a:pt x="1566" y="15461"/>
                    <a:pt x="2733" y="16733"/>
                  </a:cubicBezTo>
                  <a:cubicBezTo>
                    <a:pt x="3152" y="17183"/>
                    <a:pt x="3570" y="17594"/>
                    <a:pt x="3900" y="18044"/>
                  </a:cubicBezTo>
                  <a:cubicBezTo>
                    <a:pt x="5816" y="20439"/>
                    <a:pt x="7379" y="21413"/>
                    <a:pt x="9163" y="21450"/>
                  </a:cubicBezTo>
                  <a:lnTo>
                    <a:pt x="11320" y="21450"/>
                  </a:lnTo>
                  <a:lnTo>
                    <a:pt x="12399" y="21450"/>
                  </a:lnTo>
                  <a:cubicBezTo>
                    <a:pt x="12642" y="21450"/>
                    <a:pt x="12884" y="21488"/>
                    <a:pt x="13148" y="21525"/>
                  </a:cubicBezTo>
                  <a:cubicBezTo>
                    <a:pt x="13522" y="21563"/>
                    <a:pt x="13963" y="21600"/>
                    <a:pt x="14205" y="21525"/>
                  </a:cubicBezTo>
                  <a:cubicBezTo>
                    <a:pt x="14337" y="21488"/>
                    <a:pt x="14579" y="21263"/>
                    <a:pt x="14799" y="21076"/>
                  </a:cubicBezTo>
                  <a:cubicBezTo>
                    <a:pt x="15064" y="20851"/>
                    <a:pt x="15328" y="20627"/>
                    <a:pt x="15570" y="20514"/>
                  </a:cubicBezTo>
                  <a:cubicBezTo>
                    <a:pt x="15944" y="20290"/>
                    <a:pt x="16253" y="19990"/>
                    <a:pt x="16583" y="19691"/>
                  </a:cubicBezTo>
                  <a:cubicBezTo>
                    <a:pt x="17045" y="19242"/>
                    <a:pt x="17596" y="18755"/>
                    <a:pt x="18234" y="18455"/>
                  </a:cubicBezTo>
                  <a:cubicBezTo>
                    <a:pt x="18410" y="18381"/>
                    <a:pt x="18631" y="18306"/>
                    <a:pt x="18873" y="18268"/>
                  </a:cubicBezTo>
                  <a:cubicBezTo>
                    <a:pt x="19005" y="18231"/>
                    <a:pt x="19247" y="18193"/>
                    <a:pt x="19313" y="18156"/>
                  </a:cubicBezTo>
                  <a:cubicBezTo>
                    <a:pt x="19291" y="18193"/>
                    <a:pt x="19357" y="18081"/>
                    <a:pt x="19621" y="17258"/>
                  </a:cubicBezTo>
                  <a:lnTo>
                    <a:pt x="19974" y="16172"/>
                  </a:lnTo>
                  <a:cubicBezTo>
                    <a:pt x="20348" y="15011"/>
                    <a:pt x="20744" y="13851"/>
                    <a:pt x="21052" y="12653"/>
                  </a:cubicBezTo>
                  <a:cubicBezTo>
                    <a:pt x="21141" y="12316"/>
                    <a:pt x="21163" y="12017"/>
                    <a:pt x="21185" y="11455"/>
                  </a:cubicBezTo>
                  <a:cubicBezTo>
                    <a:pt x="21207" y="11156"/>
                    <a:pt x="21229" y="10819"/>
                    <a:pt x="21251" y="10519"/>
                  </a:cubicBezTo>
                  <a:cubicBezTo>
                    <a:pt x="21295" y="10070"/>
                    <a:pt x="21361" y="9658"/>
                    <a:pt x="21427" y="9246"/>
                  </a:cubicBezTo>
                  <a:cubicBezTo>
                    <a:pt x="21515" y="8797"/>
                    <a:pt x="21559" y="8535"/>
                    <a:pt x="21559" y="8198"/>
                  </a:cubicBezTo>
                  <a:cubicBezTo>
                    <a:pt x="21559" y="7337"/>
                    <a:pt x="21493" y="6551"/>
                    <a:pt x="21427" y="5765"/>
                  </a:cubicBezTo>
                  <a:cubicBezTo>
                    <a:pt x="21339" y="4792"/>
                    <a:pt x="21251" y="3781"/>
                    <a:pt x="21251" y="2695"/>
                  </a:cubicBezTo>
                  <a:cubicBezTo>
                    <a:pt x="21251" y="2508"/>
                    <a:pt x="21229" y="2284"/>
                    <a:pt x="21229" y="2059"/>
                  </a:cubicBezTo>
                  <a:cubicBezTo>
                    <a:pt x="19776" y="1086"/>
                    <a:pt x="17948" y="1909"/>
                    <a:pt x="16451" y="2171"/>
                  </a:cubicBezTo>
                  <a:cubicBezTo>
                    <a:pt x="15592" y="2321"/>
                    <a:pt x="15262" y="1348"/>
                    <a:pt x="15152" y="0"/>
                  </a:cubicBezTo>
                  <a:lnTo>
                    <a:pt x="14777" y="187"/>
                  </a:lnTo>
                  <a:cubicBezTo>
                    <a:pt x="14447" y="299"/>
                    <a:pt x="14161" y="412"/>
                    <a:pt x="13852" y="636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9" name="Shape">
              <a:extLst>
                <a:ext uri="{FF2B5EF4-FFF2-40B4-BE49-F238E27FC236}">
                  <a16:creationId xmlns:a16="http://schemas.microsoft.com/office/drawing/2014/main" id="{DB081147-A548-1142-8C3B-7AE3C9985A6F}"/>
                </a:ext>
              </a:extLst>
            </p:cNvPr>
            <p:cNvSpPr/>
            <p:nvPr/>
          </p:nvSpPr>
          <p:spPr>
            <a:xfrm>
              <a:off x="8896394" y="1323039"/>
              <a:ext cx="1059909" cy="722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6" extrusionOk="0">
                  <a:moveTo>
                    <a:pt x="2307" y="3731"/>
                  </a:moveTo>
                  <a:cubicBezTo>
                    <a:pt x="2327" y="3794"/>
                    <a:pt x="2353" y="3853"/>
                    <a:pt x="2379" y="3917"/>
                  </a:cubicBezTo>
                  <a:cubicBezTo>
                    <a:pt x="2428" y="4027"/>
                    <a:pt x="2483" y="4149"/>
                    <a:pt x="2506" y="4297"/>
                  </a:cubicBezTo>
                  <a:cubicBezTo>
                    <a:pt x="2517" y="4357"/>
                    <a:pt x="2514" y="4407"/>
                    <a:pt x="2514" y="4437"/>
                  </a:cubicBezTo>
                  <a:lnTo>
                    <a:pt x="2526" y="4483"/>
                  </a:lnTo>
                  <a:cubicBezTo>
                    <a:pt x="2546" y="4522"/>
                    <a:pt x="2575" y="4577"/>
                    <a:pt x="2586" y="4657"/>
                  </a:cubicBezTo>
                  <a:cubicBezTo>
                    <a:pt x="2598" y="4725"/>
                    <a:pt x="2589" y="4784"/>
                    <a:pt x="2586" y="4826"/>
                  </a:cubicBezTo>
                  <a:cubicBezTo>
                    <a:pt x="2601" y="4856"/>
                    <a:pt x="2615" y="4894"/>
                    <a:pt x="2624" y="4945"/>
                  </a:cubicBezTo>
                  <a:cubicBezTo>
                    <a:pt x="2664" y="5181"/>
                    <a:pt x="2601" y="5342"/>
                    <a:pt x="2552" y="5456"/>
                  </a:cubicBezTo>
                  <a:cubicBezTo>
                    <a:pt x="2532" y="5503"/>
                    <a:pt x="2517" y="5545"/>
                    <a:pt x="2506" y="5592"/>
                  </a:cubicBezTo>
                  <a:cubicBezTo>
                    <a:pt x="2500" y="5613"/>
                    <a:pt x="2497" y="5634"/>
                    <a:pt x="2494" y="5647"/>
                  </a:cubicBezTo>
                  <a:cubicBezTo>
                    <a:pt x="2485" y="5693"/>
                    <a:pt x="2477" y="5752"/>
                    <a:pt x="2442" y="5833"/>
                  </a:cubicBezTo>
                  <a:cubicBezTo>
                    <a:pt x="2428" y="5862"/>
                    <a:pt x="2416" y="5883"/>
                    <a:pt x="2402" y="5905"/>
                  </a:cubicBezTo>
                  <a:cubicBezTo>
                    <a:pt x="2382" y="5951"/>
                    <a:pt x="2373" y="5985"/>
                    <a:pt x="2364" y="6019"/>
                  </a:cubicBezTo>
                  <a:cubicBezTo>
                    <a:pt x="2347" y="6086"/>
                    <a:pt x="2327" y="6163"/>
                    <a:pt x="2287" y="6243"/>
                  </a:cubicBezTo>
                  <a:cubicBezTo>
                    <a:pt x="2214" y="6387"/>
                    <a:pt x="2128" y="6560"/>
                    <a:pt x="2044" y="6670"/>
                  </a:cubicBezTo>
                  <a:cubicBezTo>
                    <a:pt x="1998" y="6729"/>
                    <a:pt x="1958" y="6759"/>
                    <a:pt x="1923" y="6784"/>
                  </a:cubicBezTo>
                  <a:cubicBezTo>
                    <a:pt x="1909" y="6793"/>
                    <a:pt x="1892" y="6805"/>
                    <a:pt x="1877" y="6822"/>
                  </a:cubicBezTo>
                  <a:lnTo>
                    <a:pt x="1828" y="6869"/>
                  </a:lnTo>
                  <a:cubicBezTo>
                    <a:pt x="1773" y="6924"/>
                    <a:pt x="1721" y="6975"/>
                    <a:pt x="1655" y="7017"/>
                  </a:cubicBezTo>
                  <a:cubicBezTo>
                    <a:pt x="1580" y="7068"/>
                    <a:pt x="1453" y="7148"/>
                    <a:pt x="1335" y="7055"/>
                  </a:cubicBezTo>
                  <a:cubicBezTo>
                    <a:pt x="1300" y="7030"/>
                    <a:pt x="1277" y="6987"/>
                    <a:pt x="1266" y="6962"/>
                  </a:cubicBezTo>
                  <a:cubicBezTo>
                    <a:pt x="1260" y="6958"/>
                    <a:pt x="1254" y="6958"/>
                    <a:pt x="1249" y="6954"/>
                  </a:cubicBezTo>
                  <a:cubicBezTo>
                    <a:pt x="1223" y="6941"/>
                    <a:pt x="1197" y="6924"/>
                    <a:pt x="1174" y="6903"/>
                  </a:cubicBezTo>
                  <a:cubicBezTo>
                    <a:pt x="1127" y="6865"/>
                    <a:pt x="1081" y="6814"/>
                    <a:pt x="1038" y="6763"/>
                  </a:cubicBezTo>
                  <a:cubicBezTo>
                    <a:pt x="980" y="6700"/>
                    <a:pt x="949" y="6649"/>
                    <a:pt x="914" y="6598"/>
                  </a:cubicBezTo>
                  <a:cubicBezTo>
                    <a:pt x="882" y="6552"/>
                    <a:pt x="856" y="6509"/>
                    <a:pt x="828" y="6484"/>
                  </a:cubicBezTo>
                  <a:cubicBezTo>
                    <a:pt x="804" y="6463"/>
                    <a:pt x="779" y="6438"/>
                    <a:pt x="753" y="6412"/>
                  </a:cubicBezTo>
                  <a:cubicBezTo>
                    <a:pt x="692" y="6353"/>
                    <a:pt x="629" y="6289"/>
                    <a:pt x="574" y="6268"/>
                  </a:cubicBezTo>
                  <a:cubicBezTo>
                    <a:pt x="545" y="6256"/>
                    <a:pt x="505" y="6260"/>
                    <a:pt x="461" y="6260"/>
                  </a:cubicBezTo>
                  <a:cubicBezTo>
                    <a:pt x="438" y="6260"/>
                    <a:pt x="412" y="6264"/>
                    <a:pt x="389" y="6260"/>
                  </a:cubicBezTo>
                  <a:cubicBezTo>
                    <a:pt x="360" y="6260"/>
                    <a:pt x="349" y="6260"/>
                    <a:pt x="349" y="6260"/>
                  </a:cubicBezTo>
                  <a:cubicBezTo>
                    <a:pt x="329" y="6294"/>
                    <a:pt x="306" y="6323"/>
                    <a:pt x="274" y="6353"/>
                  </a:cubicBezTo>
                  <a:cubicBezTo>
                    <a:pt x="242" y="6387"/>
                    <a:pt x="210" y="6412"/>
                    <a:pt x="179" y="6438"/>
                  </a:cubicBezTo>
                  <a:cubicBezTo>
                    <a:pt x="138" y="6471"/>
                    <a:pt x="104" y="6501"/>
                    <a:pt x="75" y="6539"/>
                  </a:cubicBezTo>
                  <a:cubicBezTo>
                    <a:pt x="58" y="6560"/>
                    <a:pt x="43" y="6586"/>
                    <a:pt x="29" y="6607"/>
                  </a:cubicBezTo>
                  <a:cubicBezTo>
                    <a:pt x="20" y="6624"/>
                    <a:pt x="12" y="6636"/>
                    <a:pt x="0" y="6649"/>
                  </a:cubicBezTo>
                  <a:cubicBezTo>
                    <a:pt x="89" y="6729"/>
                    <a:pt x="141" y="6810"/>
                    <a:pt x="199" y="6915"/>
                  </a:cubicBezTo>
                  <a:cubicBezTo>
                    <a:pt x="294" y="7089"/>
                    <a:pt x="337" y="7271"/>
                    <a:pt x="372" y="7440"/>
                  </a:cubicBezTo>
                  <a:cubicBezTo>
                    <a:pt x="378" y="7461"/>
                    <a:pt x="386" y="7482"/>
                    <a:pt x="392" y="7503"/>
                  </a:cubicBezTo>
                  <a:cubicBezTo>
                    <a:pt x="412" y="7563"/>
                    <a:pt x="441" y="7639"/>
                    <a:pt x="450" y="7732"/>
                  </a:cubicBezTo>
                  <a:cubicBezTo>
                    <a:pt x="456" y="7791"/>
                    <a:pt x="456" y="7850"/>
                    <a:pt x="453" y="7909"/>
                  </a:cubicBezTo>
                  <a:cubicBezTo>
                    <a:pt x="450" y="7981"/>
                    <a:pt x="450" y="8011"/>
                    <a:pt x="458" y="8024"/>
                  </a:cubicBezTo>
                  <a:cubicBezTo>
                    <a:pt x="461" y="8019"/>
                    <a:pt x="490" y="8019"/>
                    <a:pt x="513" y="8015"/>
                  </a:cubicBezTo>
                  <a:cubicBezTo>
                    <a:pt x="536" y="8015"/>
                    <a:pt x="562" y="8011"/>
                    <a:pt x="585" y="8011"/>
                  </a:cubicBezTo>
                  <a:cubicBezTo>
                    <a:pt x="701" y="8011"/>
                    <a:pt x="796" y="8015"/>
                    <a:pt x="908" y="8066"/>
                  </a:cubicBezTo>
                  <a:cubicBezTo>
                    <a:pt x="995" y="8104"/>
                    <a:pt x="1084" y="8125"/>
                    <a:pt x="1174" y="8146"/>
                  </a:cubicBezTo>
                  <a:cubicBezTo>
                    <a:pt x="1286" y="8172"/>
                    <a:pt x="1401" y="8201"/>
                    <a:pt x="1517" y="8256"/>
                  </a:cubicBezTo>
                  <a:cubicBezTo>
                    <a:pt x="1736" y="8362"/>
                    <a:pt x="1967" y="8421"/>
                    <a:pt x="2151" y="8421"/>
                  </a:cubicBezTo>
                  <a:cubicBezTo>
                    <a:pt x="2154" y="8421"/>
                    <a:pt x="2154" y="8421"/>
                    <a:pt x="2157" y="8421"/>
                  </a:cubicBezTo>
                  <a:lnTo>
                    <a:pt x="2209" y="8421"/>
                  </a:lnTo>
                  <a:cubicBezTo>
                    <a:pt x="2275" y="8417"/>
                    <a:pt x="2350" y="8417"/>
                    <a:pt x="2425" y="8442"/>
                  </a:cubicBezTo>
                  <a:cubicBezTo>
                    <a:pt x="2468" y="8459"/>
                    <a:pt x="2523" y="8485"/>
                    <a:pt x="2578" y="8514"/>
                  </a:cubicBezTo>
                  <a:cubicBezTo>
                    <a:pt x="2612" y="8531"/>
                    <a:pt x="2647" y="8548"/>
                    <a:pt x="2679" y="8561"/>
                  </a:cubicBezTo>
                  <a:lnTo>
                    <a:pt x="2771" y="8599"/>
                  </a:lnTo>
                  <a:lnTo>
                    <a:pt x="2783" y="8738"/>
                  </a:lnTo>
                  <a:cubicBezTo>
                    <a:pt x="2794" y="8878"/>
                    <a:pt x="2817" y="8958"/>
                    <a:pt x="2875" y="9060"/>
                  </a:cubicBezTo>
                  <a:cubicBezTo>
                    <a:pt x="2889" y="9085"/>
                    <a:pt x="2904" y="9106"/>
                    <a:pt x="2915" y="9123"/>
                  </a:cubicBezTo>
                  <a:cubicBezTo>
                    <a:pt x="2981" y="9221"/>
                    <a:pt x="3031" y="9309"/>
                    <a:pt x="3028" y="9521"/>
                  </a:cubicBezTo>
                  <a:cubicBezTo>
                    <a:pt x="3028" y="9686"/>
                    <a:pt x="3016" y="9796"/>
                    <a:pt x="2987" y="9956"/>
                  </a:cubicBezTo>
                  <a:lnTo>
                    <a:pt x="2973" y="10033"/>
                  </a:lnTo>
                  <a:cubicBezTo>
                    <a:pt x="2964" y="10066"/>
                    <a:pt x="2953" y="10121"/>
                    <a:pt x="2956" y="10138"/>
                  </a:cubicBezTo>
                  <a:cubicBezTo>
                    <a:pt x="2967" y="10168"/>
                    <a:pt x="2979" y="10193"/>
                    <a:pt x="2990" y="10219"/>
                  </a:cubicBezTo>
                  <a:cubicBezTo>
                    <a:pt x="3028" y="10299"/>
                    <a:pt x="3074" y="10396"/>
                    <a:pt x="3071" y="10582"/>
                  </a:cubicBezTo>
                  <a:cubicBezTo>
                    <a:pt x="3071" y="10599"/>
                    <a:pt x="3071" y="10620"/>
                    <a:pt x="3074" y="10637"/>
                  </a:cubicBezTo>
                  <a:cubicBezTo>
                    <a:pt x="3077" y="10692"/>
                    <a:pt x="3080" y="10760"/>
                    <a:pt x="3071" y="10828"/>
                  </a:cubicBezTo>
                  <a:cubicBezTo>
                    <a:pt x="3062" y="10895"/>
                    <a:pt x="3042" y="10938"/>
                    <a:pt x="3031" y="10967"/>
                  </a:cubicBezTo>
                  <a:cubicBezTo>
                    <a:pt x="2993" y="11183"/>
                    <a:pt x="3056" y="11382"/>
                    <a:pt x="3186" y="11458"/>
                  </a:cubicBezTo>
                  <a:cubicBezTo>
                    <a:pt x="3209" y="11471"/>
                    <a:pt x="3229" y="11479"/>
                    <a:pt x="3253" y="11488"/>
                  </a:cubicBezTo>
                  <a:lnTo>
                    <a:pt x="3302" y="11504"/>
                  </a:lnTo>
                  <a:cubicBezTo>
                    <a:pt x="3377" y="11538"/>
                    <a:pt x="3420" y="11593"/>
                    <a:pt x="3449" y="11627"/>
                  </a:cubicBezTo>
                  <a:cubicBezTo>
                    <a:pt x="3457" y="11636"/>
                    <a:pt x="3463" y="11648"/>
                    <a:pt x="3475" y="11657"/>
                  </a:cubicBezTo>
                  <a:cubicBezTo>
                    <a:pt x="3521" y="11699"/>
                    <a:pt x="3596" y="11720"/>
                    <a:pt x="3671" y="11741"/>
                  </a:cubicBezTo>
                  <a:cubicBezTo>
                    <a:pt x="3714" y="11754"/>
                    <a:pt x="3757" y="11767"/>
                    <a:pt x="3798" y="11784"/>
                  </a:cubicBezTo>
                  <a:cubicBezTo>
                    <a:pt x="3872" y="11813"/>
                    <a:pt x="3945" y="11860"/>
                    <a:pt x="4017" y="11906"/>
                  </a:cubicBezTo>
                  <a:cubicBezTo>
                    <a:pt x="4074" y="11944"/>
                    <a:pt x="4132" y="11982"/>
                    <a:pt x="4193" y="12008"/>
                  </a:cubicBezTo>
                  <a:lnTo>
                    <a:pt x="4314" y="12054"/>
                  </a:lnTo>
                  <a:cubicBezTo>
                    <a:pt x="4429" y="12101"/>
                    <a:pt x="4547" y="12147"/>
                    <a:pt x="4660" y="12194"/>
                  </a:cubicBezTo>
                  <a:cubicBezTo>
                    <a:pt x="4755" y="12232"/>
                    <a:pt x="4792" y="12312"/>
                    <a:pt x="4812" y="12376"/>
                  </a:cubicBezTo>
                  <a:cubicBezTo>
                    <a:pt x="4853" y="12515"/>
                    <a:pt x="4804" y="12642"/>
                    <a:pt x="4775" y="12727"/>
                  </a:cubicBezTo>
                  <a:lnTo>
                    <a:pt x="4758" y="12778"/>
                  </a:lnTo>
                  <a:cubicBezTo>
                    <a:pt x="4720" y="12896"/>
                    <a:pt x="4709" y="13103"/>
                    <a:pt x="4732" y="13222"/>
                  </a:cubicBezTo>
                  <a:cubicBezTo>
                    <a:pt x="4740" y="13268"/>
                    <a:pt x="4769" y="13323"/>
                    <a:pt x="4798" y="13382"/>
                  </a:cubicBezTo>
                  <a:cubicBezTo>
                    <a:pt x="4827" y="13442"/>
                    <a:pt x="4856" y="13501"/>
                    <a:pt x="4876" y="13564"/>
                  </a:cubicBezTo>
                  <a:cubicBezTo>
                    <a:pt x="4931" y="13725"/>
                    <a:pt x="4931" y="13852"/>
                    <a:pt x="4931" y="14000"/>
                  </a:cubicBezTo>
                  <a:cubicBezTo>
                    <a:pt x="4931" y="14351"/>
                    <a:pt x="4844" y="14634"/>
                    <a:pt x="4677" y="14829"/>
                  </a:cubicBezTo>
                  <a:cubicBezTo>
                    <a:pt x="4651" y="14858"/>
                    <a:pt x="4625" y="14880"/>
                    <a:pt x="4605" y="14892"/>
                  </a:cubicBezTo>
                  <a:cubicBezTo>
                    <a:pt x="4582" y="14913"/>
                    <a:pt x="4576" y="14935"/>
                    <a:pt x="4570" y="14951"/>
                  </a:cubicBezTo>
                  <a:cubicBezTo>
                    <a:pt x="4562" y="14981"/>
                    <a:pt x="4553" y="15011"/>
                    <a:pt x="4541" y="15036"/>
                  </a:cubicBezTo>
                  <a:cubicBezTo>
                    <a:pt x="4510" y="15116"/>
                    <a:pt x="4469" y="15176"/>
                    <a:pt x="4432" y="15231"/>
                  </a:cubicBezTo>
                  <a:cubicBezTo>
                    <a:pt x="4412" y="15260"/>
                    <a:pt x="4389" y="15290"/>
                    <a:pt x="4374" y="15328"/>
                  </a:cubicBezTo>
                  <a:cubicBezTo>
                    <a:pt x="4363" y="15353"/>
                    <a:pt x="4366" y="15455"/>
                    <a:pt x="4368" y="15514"/>
                  </a:cubicBezTo>
                  <a:lnTo>
                    <a:pt x="4371" y="15599"/>
                  </a:lnTo>
                  <a:cubicBezTo>
                    <a:pt x="4371" y="15687"/>
                    <a:pt x="4426" y="15780"/>
                    <a:pt x="4487" y="15890"/>
                  </a:cubicBezTo>
                  <a:cubicBezTo>
                    <a:pt x="4524" y="15958"/>
                    <a:pt x="4562" y="16022"/>
                    <a:pt x="4590" y="16093"/>
                  </a:cubicBezTo>
                  <a:cubicBezTo>
                    <a:pt x="4614" y="16144"/>
                    <a:pt x="4631" y="16203"/>
                    <a:pt x="4651" y="16258"/>
                  </a:cubicBezTo>
                  <a:cubicBezTo>
                    <a:pt x="4668" y="16309"/>
                    <a:pt x="4683" y="16360"/>
                    <a:pt x="4700" y="16394"/>
                  </a:cubicBezTo>
                  <a:cubicBezTo>
                    <a:pt x="4712" y="16419"/>
                    <a:pt x="4729" y="16440"/>
                    <a:pt x="4743" y="16461"/>
                  </a:cubicBezTo>
                  <a:cubicBezTo>
                    <a:pt x="4766" y="16495"/>
                    <a:pt x="4792" y="16533"/>
                    <a:pt x="4812" y="16571"/>
                  </a:cubicBezTo>
                  <a:cubicBezTo>
                    <a:pt x="4853" y="16648"/>
                    <a:pt x="4885" y="16724"/>
                    <a:pt x="4913" y="16800"/>
                  </a:cubicBezTo>
                  <a:cubicBezTo>
                    <a:pt x="4931" y="16846"/>
                    <a:pt x="4951" y="16893"/>
                    <a:pt x="4974" y="16944"/>
                  </a:cubicBezTo>
                  <a:cubicBezTo>
                    <a:pt x="4988" y="16973"/>
                    <a:pt x="5000" y="17003"/>
                    <a:pt x="5014" y="17037"/>
                  </a:cubicBezTo>
                  <a:cubicBezTo>
                    <a:pt x="5040" y="17100"/>
                    <a:pt x="5066" y="17163"/>
                    <a:pt x="5092" y="17193"/>
                  </a:cubicBezTo>
                  <a:cubicBezTo>
                    <a:pt x="5098" y="17202"/>
                    <a:pt x="5121" y="17202"/>
                    <a:pt x="5141" y="17206"/>
                  </a:cubicBezTo>
                  <a:cubicBezTo>
                    <a:pt x="5184" y="17210"/>
                    <a:pt x="5245" y="17218"/>
                    <a:pt x="5308" y="17269"/>
                  </a:cubicBezTo>
                  <a:cubicBezTo>
                    <a:pt x="5467" y="17396"/>
                    <a:pt x="5548" y="17502"/>
                    <a:pt x="5571" y="17629"/>
                  </a:cubicBezTo>
                  <a:cubicBezTo>
                    <a:pt x="5608" y="17828"/>
                    <a:pt x="5467" y="18157"/>
                    <a:pt x="5467" y="18162"/>
                  </a:cubicBezTo>
                  <a:cubicBezTo>
                    <a:pt x="5444" y="18212"/>
                    <a:pt x="5421" y="18263"/>
                    <a:pt x="5395" y="18318"/>
                  </a:cubicBezTo>
                  <a:cubicBezTo>
                    <a:pt x="5277" y="18559"/>
                    <a:pt x="5205" y="18728"/>
                    <a:pt x="5259" y="18885"/>
                  </a:cubicBezTo>
                  <a:cubicBezTo>
                    <a:pt x="5268" y="18910"/>
                    <a:pt x="5291" y="18940"/>
                    <a:pt x="5314" y="18974"/>
                  </a:cubicBezTo>
                  <a:cubicBezTo>
                    <a:pt x="5343" y="19016"/>
                    <a:pt x="5378" y="19063"/>
                    <a:pt x="5406" y="19126"/>
                  </a:cubicBezTo>
                  <a:cubicBezTo>
                    <a:pt x="5455" y="19223"/>
                    <a:pt x="5479" y="19278"/>
                    <a:pt x="5490" y="19333"/>
                  </a:cubicBezTo>
                  <a:cubicBezTo>
                    <a:pt x="5507" y="19414"/>
                    <a:pt x="5502" y="19485"/>
                    <a:pt x="5499" y="19532"/>
                  </a:cubicBezTo>
                  <a:cubicBezTo>
                    <a:pt x="5499" y="19587"/>
                    <a:pt x="5505" y="19608"/>
                    <a:pt x="5510" y="19629"/>
                  </a:cubicBezTo>
                  <a:cubicBezTo>
                    <a:pt x="5522" y="19676"/>
                    <a:pt x="5539" y="19743"/>
                    <a:pt x="5542" y="19824"/>
                  </a:cubicBezTo>
                  <a:cubicBezTo>
                    <a:pt x="5542" y="19858"/>
                    <a:pt x="5542" y="19892"/>
                    <a:pt x="5542" y="19925"/>
                  </a:cubicBezTo>
                  <a:cubicBezTo>
                    <a:pt x="5542" y="19959"/>
                    <a:pt x="5539" y="19989"/>
                    <a:pt x="5542" y="20006"/>
                  </a:cubicBezTo>
                  <a:cubicBezTo>
                    <a:pt x="5554" y="20061"/>
                    <a:pt x="5643" y="20196"/>
                    <a:pt x="5692" y="20234"/>
                  </a:cubicBezTo>
                  <a:cubicBezTo>
                    <a:pt x="5712" y="20251"/>
                    <a:pt x="5729" y="20259"/>
                    <a:pt x="5750" y="20272"/>
                  </a:cubicBezTo>
                  <a:cubicBezTo>
                    <a:pt x="5796" y="20298"/>
                    <a:pt x="5856" y="20336"/>
                    <a:pt x="5917" y="20412"/>
                  </a:cubicBezTo>
                  <a:cubicBezTo>
                    <a:pt x="5983" y="20496"/>
                    <a:pt x="6003" y="20564"/>
                    <a:pt x="6015" y="20649"/>
                  </a:cubicBezTo>
                  <a:cubicBezTo>
                    <a:pt x="6015" y="20661"/>
                    <a:pt x="6018" y="20674"/>
                    <a:pt x="6024" y="20691"/>
                  </a:cubicBezTo>
                  <a:cubicBezTo>
                    <a:pt x="6055" y="20809"/>
                    <a:pt x="6113" y="20949"/>
                    <a:pt x="6205" y="21122"/>
                  </a:cubicBezTo>
                  <a:cubicBezTo>
                    <a:pt x="6225" y="21160"/>
                    <a:pt x="6251" y="21194"/>
                    <a:pt x="6286" y="21232"/>
                  </a:cubicBezTo>
                  <a:cubicBezTo>
                    <a:pt x="6323" y="21275"/>
                    <a:pt x="6358" y="21321"/>
                    <a:pt x="6393" y="21376"/>
                  </a:cubicBezTo>
                  <a:cubicBezTo>
                    <a:pt x="6447" y="21465"/>
                    <a:pt x="6494" y="21537"/>
                    <a:pt x="6540" y="21596"/>
                  </a:cubicBezTo>
                  <a:cubicBezTo>
                    <a:pt x="6580" y="21533"/>
                    <a:pt x="6623" y="21469"/>
                    <a:pt x="6669" y="21414"/>
                  </a:cubicBezTo>
                  <a:cubicBezTo>
                    <a:pt x="6742" y="21321"/>
                    <a:pt x="6817" y="21228"/>
                    <a:pt x="6837" y="21135"/>
                  </a:cubicBezTo>
                  <a:cubicBezTo>
                    <a:pt x="6863" y="21012"/>
                    <a:pt x="6848" y="20843"/>
                    <a:pt x="6834" y="20666"/>
                  </a:cubicBezTo>
                  <a:cubicBezTo>
                    <a:pt x="6819" y="20488"/>
                    <a:pt x="6802" y="20302"/>
                    <a:pt x="6825" y="20120"/>
                  </a:cubicBezTo>
                  <a:cubicBezTo>
                    <a:pt x="6857" y="19849"/>
                    <a:pt x="6969" y="19490"/>
                    <a:pt x="7062" y="19274"/>
                  </a:cubicBezTo>
                  <a:cubicBezTo>
                    <a:pt x="7191" y="18978"/>
                    <a:pt x="7223" y="18821"/>
                    <a:pt x="7284" y="18458"/>
                  </a:cubicBezTo>
                  <a:lnTo>
                    <a:pt x="7307" y="18310"/>
                  </a:lnTo>
                  <a:cubicBezTo>
                    <a:pt x="7347" y="18035"/>
                    <a:pt x="7399" y="17696"/>
                    <a:pt x="7532" y="17464"/>
                  </a:cubicBezTo>
                  <a:cubicBezTo>
                    <a:pt x="7633" y="17282"/>
                    <a:pt x="7768" y="17202"/>
                    <a:pt x="7878" y="17138"/>
                  </a:cubicBezTo>
                  <a:cubicBezTo>
                    <a:pt x="7944" y="17096"/>
                    <a:pt x="8010" y="17058"/>
                    <a:pt x="8045" y="17007"/>
                  </a:cubicBezTo>
                  <a:cubicBezTo>
                    <a:pt x="8114" y="16910"/>
                    <a:pt x="8114" y="16656"/>
                    <a:pt x="8114" y="16474"/>
                  </a:cubicBezTo>
                  <a:lnTo>
                    <a:pt x="8114" y="16385"/>
                  </a:lnTo>
                  <a:cubicBezTo>
                    <a:pt x="8117" y="16182"/>
                    <a:pt x="8146" y="16009"/>
                    <a:pt x="8172" y="15844"/>
                  </a:cubicBezTo>
                  <a:cubicBezTo>
                    <a:pt x="8198" y="15683"/>
                    <a:pt x="8224" y="15535"/>
                    <a:pt x="8221" y="15370"/>
                  </a:cubicBezTo>
                  <a:cubicBezTo>
                    <a:pt x="8221" y="15252"/>
                    <a:pt x="8212" y="15121"/>
                    <a:pt x="8203" y="14990"/>
                  </a:cubicBezTo>
                  <a:cubicBezTo>
                    <a:pt x="8189" y="14757"/>
                    <a:pt x="8175" y="14516"/>
                    <a:pt x="8192" y="14313"/>
                  </a:cubicBezTo>
                  <a:cubicBezTo>
                    <a:pt x="8195" y="14283"/>
                    <a:pt x="8195" y="14254"/>
                    <a:pt x="8195" y="14232"/>
                  </a:cubicBezTo>
                  <a:cubicBezTo>
                    <a:pt x="8201" y="14029"/>
                    <a:pt x="8244" y="13936"/>
                    <a:pt x="8397" y="13801"/>
                  </a:cubicBezTo>
                  <a:cubicBezTo>
                    <a:pt x="8457" y="13746"/>
                    <a:pt x="8550" y="13695"/>
                    <a:pt x="8630" y="13653"/>
                  </a:cubicBezTo>
                  <a:lnTo>
                    <a:pt x="8697" y="13615"/>
                  </a:lnTo>
                  <a:cubicBezTo>
                    <a:pt x="8927" y="13480"/>
                    <a:pt x="9123" y="13425"/>
                    <a:pt x="9394" y="13420"/>
                  </a:cubicBezTo>
                  <a:cubicBezTo>
                    <a:pt x="9807" y="13425"/>
                    <a:pt x="9882" y="13568"/>
                    <a:pt x="9974" y="13979"/>
                  </a:cubicBezTo>
                  <a:cubicBezTo>
                    <a:pt x="9988" y="14038"/>
                    <a:pt x="10003" y="14110"/>
                    <a:pt x="10023" y="14190"/>
                  </a:cubicBezTo>
                  <a:cubicBezTo>
                    <a:pt x="10072" y="14376"/>
                    <a:pt x="10170" y="14588"/>
                    <a:pt x="10496" y="14529"/>
                  </a:cubicBezTo>
                  <a:cubicBezTo>
                    <a:pt x="10623" y="14507"/>
                    <a:pt x="10628" y="14486"/>
                    <a:pt x="10677" y="14355"/>
                  </a:cubicBezTo>
                  <a:cubicBezTo>
                    <a:pt x="10706" y="14279"/>
                    <a:pt x="10738" y="14190"/>
                    <a:pt x="10793" y="14089"/>
                  </a:cubicBezTo>
                  <a:cubicBezTo>
                    <a:pt x="10850" y="13983"/>
                    <a:pt x="10923" y="13898"/>
                    <a:pt x="10989" y="13818"/>
                  </a:cubicBezTo>
                  <a:cubicBezTo>
                    <a:pt x="11061" y="13733"/>
                    <a:pt x="11127" y="13653"/>
                    <a:pt x="11168" y="13564"/>
                  </a:cubicBezTo>
                  <a:cubicBezTo>
                    <a:pt x="11266" y="13340"/>
                    <a:pt x="11289" y="13116"/>
                    <a:pt x="11318" y="12833"/>
                  </a:cubicBezTo>
                  <a:lnTo>
                    <a:pt x="11326" y="12739"/>
                  </a:lnTo>
                  <a:cubicBezTo>
                    <a:pt x="11387" y="12147"/>
                    <a:pt x="11664" y="12160"/>
                    <a:pt x="11886" y="12164"/>
                  </a:cubicBezTo>
                  <a:lnTo>
                    <a:pt x="11958" y="12164"/>
                  </a:lnTo>
                  <a:cubicBezTo>
                    <a:pt x="11995" y="12164"/>
                    <a:pt x="12044" y="12160"/>
                    <a:pt x="12096" y="12152"/>
                  </a:cubicBezTo>
                  <a:cubicBezTo>
                    <a:pt x="12318" y="12126"/>
                    <a:pt x="12624" y="12092"/>
                    <a:pt x="12759" y="12410"/>
                  </a:cubicBezTo>
                  <a:cubicBezTo>
                    <a:pt x="12834" y="12587"/>
                    <a:pt x="12808" y="12816"/>
                    <a:pt x="12788" y="13014"/>
                  </a:cubicBezTo>
                  <a:cubicBezTo>
                    <a:pt x="12777" y="13103"/>
                    <a:pt x="12759" y="13268"/>
                    <a:pt x="12774" y="13310"/>
                  </a:cubicBezTo>
                  <a:cubicBezTo>
                    <a:pt x="12820" y="13336"/>
                    <a:pt x="13091" y="13298"/>
                    <a:pt x="13195" y="13285"/>
                  </a:cubicBezTo>
                  <a:cubicBezTo>
                    <a:pt x="13275" y="13277"/>
                    <a:pt x="13330" y="13268"/>
                    <a:pt x="13374" y="13268"/>
                  </a:cubicBezTo>
                  <a:cubicBezTo>
                    <a:pt x="13621" y="13268"/>
                    <a:pt x="13852" y="13327"/>
                    <a:pt x="14112" y="13463"/>
                  </a:cubicBezTo>
                  <a:cubicBezTo>
                    <a:pt x="14414" y="13619"/>
                    <a:pt x="14475" y="13915"/>
                    <a:pt x="14530" y="14182"/>
                  </a:cubicBezTo>
                  <a:cubicBezTo>
                    <a:pt x="14544" y="14249"/>
                    <a:pt x="14559" y="14317"/>
                    <a:pt x="14576" y="14385"/>
                  </a:cubicBezTo>
                  <a:cubicBezTo>
                    <a:pt x="14694" y="14410"/>
                    <a:pt x="14804" y="14482"/>
                    <a:pt x="14910" y="14545"/>
                  </a:cubicBezTo>
                  <a:cubicBezTo>
                    <a:pt x="15026" y="14617"/>
                    <a:pt x="15132" y="14685"/>
                    <a:pt x="15233" y="14685"/>
                  </a:cubicBezTo>
                  <a:cubicBezTo>
                    <a:pt x="15533" y="14693"/>
                    <a:pt x="15666" y="14668"/>
                    <a:pt x="15922" y="14499"/>
                  </a:cubicBezTo>
                  <a:cubicBezTo>
                    <a:pt x="16035" y="14427"/>
                    <a:pt x="16144" y="14380"/>
                    <a:pt x="16251" y="14338"/>
                  </a:cubicBezTo>
                  <a:cubicBezTo>
                    <a:pt x="16355" y="14296"/>
                    <a:pt x="16453" y="14258"/>
                    <a:pt x="16540" y="14199"/>
                  </a:cubicBezTo>
                  <a:cubicBezTo>
                    <a:pt x="16626" y="14139"/>
                    <a:pt x="16675" y="14008"/>
                    <a:pt x="16721" y="13860"/>
                  </a:cubicBezTo>
                  <a:cubicBezTo>
                    <a:pt x="16721" y="13860"/>
                    <a:pt x="16718" y="13860"/>
                    <a:pt x="16718" y="13860"/>
                  </a:cubicBezTo>
                  <a:cubicBezTo>
                    <a:pt x="16646" y="13869"/>
                    <a:pt x="16568" y="13877"/>
                    <a:pt x="16482" y="13852"/>
                  </a:cubicBezTo>
                  <a:cubicBezTo>
                    <a:pt x="16479" y="13852"/>
                    <a:pt x="16150" y="13678"/>
                    <a:pt x="16098" y="13577"/>
                  </a:cubicBezTo>
                  <a:cubicBezTo>
                    <a:pt x="16018" y="13416"/>
                    <a:pt x="15995" y="13192"/>
                    <a:pt x="16032" y="12951"/>
                  </a:cubicBezTo>
                  <a:cubicBezTo>
                    <a:pt x="16044" y="12875"/>
                    <a:pt x="16061" y="12803"/>
                    <a:pt x="16081" y="12731"/>
                  </a:cubicBezTo>
                  <a:cubicBezTo>
                    <a:pt x="16075" y="12731"/>
                    <a:pt x="16072" y="12731"/>
                    <a:pt x="16070" y="12735"/>
                  </a:cubicBezTo>
                  <a:cubicBezTo>
                    <a:pt x="16055" y="12744"/>
                    <a:pt x="16015" y="12778"/>
                    <a:pt x="15992" y="12799"/>
                  </a:cubicBezTo>
                  <a:cubicBezTo>
                    <a:pt x="15914" y="12866"/>
                    <a:pt x="15847" y="12934"/>
                    <a:pt x="15761" y="12921"/>
                  </a:cubicBezTo>
                  <a:cubicBezTo>
                    <a:pt x="15692" y="12913"/>
                    <a:pt x="15591" y="12866"/>
                    <a:pt x="15507" y="12672"/>
                  </a:cubicBezTo>
                  <a:cubicBezTo>
                    <a:pt x="15401" y="12431"/>
                    <a:pt x="15357" y="12042"/>
                    <a:pt x="15415" y="11822"/>
                  </a:cubicBezTo>
                  <a:cubicBezTo>
                    <a:pt x="15510" y="11449"/>
                    <a:pt x="15960" y="11263"/>
                    <a:pt x="16012" y="11242"/>
                  </a:cubicBezTo>
                  <a:cubicBezTo>
                    <a:pt x="16248" y="11149"/>
                    <a:pt x="16476" y="11039"/>
                    <a:pt x="16776" y="10874"/>
                  </a:cubicBezTo>
                  <a:lnTo>
                    <a:pt x="16845" y="10836"/>
                  </a:lnTo>
                  <a:cubicBezTo>
                    <a:pt x="16949" y="10773"/>
                    <a:pt x="17059" y="10709"/>
                    <a:pt x="17165" y="10798"/>
                  </a:cubicBezTo>
                  <a:cubicBezTo>
                    <a:pt x="17266" y="10883"/>
                    <a:pt x="17298" y="11060"/>
                    <a:pt x="17315" y="11238"/>
                  </a:cubicBezTo>
                  <a:cubicBezTo>
                    <a:pt x="17341" y="11504"/>
                    <a:pt x="17332" y="11796"/>
                    <a:pt x="17324" y="12080"/>
                  </a:cubicBezTo>
                  <a:cubicBezTo>
                    <a:pt x="17321" y="12181"/>
                    <a:pt x="17318" y="12283"/>
                    <a:pt x="17315" y="12376"/>
                  </a:cubicBezTo>
                  <a:cubicBezTo>
                    <a:pt x="17312" y="12524"/>
                    <a:pt x="17315" y="12613"/>
                    <a:pt x="17324" y="12638"/>
                  </a:cubicBezTo>
                  <a:cubicBezTo>
                    <a:pt x="17335" y="12634"/>
                    <a:pt x="17448" y="12634"/>
                    <a:pt x="17488" y="12629"/>
                  </a:cubicBezTo>
                  <a:cubicBezTo>
                    <a:pt x="17534" y="12629"/>
                    <a:pt x="17589" y="12634"/>
                    <a:pt x="17655" y="12642"/>
                  </a:cubicBezTo>
                  <a:cubicBezTo>
                    <a:pt x="17745" y="12651"/>
                    <a:pt x="17984" y="12676"/>
                    <a:pt x="18027" y="12617"/>
                  </a:cubicBezTo>
                  <a:lnTo>
                    <a:pt x="18330" y="12029"/>
                  </a:lnTo>
                  <a:lnTo>
                    <a:pt x="18284" y="12765"/>
                  </a:lnTo>
                  <a:cubicBezTo>
                    <a:pt x="18281" y="12828"/>
                    <a:pt x="18278" y="12892"/>
                    <a:pt x="18278" y="12955"/>
                  </a:cubicBezTo>
                  <a:cubicBezTo>
                    <a:pt x="18278" y="13086"/>
                    <a:pt x="18275" y="13222"/>
                    <a:pt x="18249" y="13370"/>
                  </a:cubicBezTo>
                  <a:cubicBezTo>
                    <a:pt x="18232" y="13458"/>
                    <a:pt x="18206" y="13530"/>
                    <a:pt x="18186" y="13590"/>
                  </a:cubicBezTo>
                  <a:cubicBezTo>
                    <a:pt x="18183" y="13594"/>
                    <a:pt x="18183" y="13598"/>
                    <a:pt x="18180" y="13602"/>
                  </a:cubicBezTo>
                  <a:cubicBezTo>
                    <a:pt x="18180" y="13602"/>
                    <a:pt x="18180" y="13602"/>
                    <a:pt x="18180" y="13602"/>
                  </a:cubicBezTo>
                  <a:cubicBezTo>
                    <a:pt x="18405" y="13742"/>
                    <a:pt x="18670" y="13518"/>
                    <a:pt x="18904" y="13323"/>
                  </a:cubicBezTo>
                  <a:lnTo>
                    <a:pt x="19005" y="13239"/>
                  </a:lnTo>
                  <a:cubicBezTo>
                    <a:pt x="19112" y="13154"/>
                    <a:pt x="19189" y="13129"/>
                    <a:pt x="19282" y="13099"/>
                  </a:cubicBezTo>
                  <a:lnTo>
                    <a:pt x="19362" y="13074"/>
                  </a:lnTo>
                  <a:cubicBezTo>
                    <a:pt x="19420" y="13052"/>
                    <a:pt x="19608" y="12976"/>
                    <a:pt x="19645" y="12951"/>
                  </a:cubicBezTo>
                  <a:cubicBezTo>
                    <a:pt x="19671" y="12926"/>
                    <a:pt x="19714" y="12807"/>
                    <a:pt x="19749" y="12710"/>
                  </a:cubicBezTo>
                  <a:cubicBezTo>
                    <a:pt x="19786" y="12604"/>
                    <a:pt x="19827" y="12498"/>
                    <a:pt x="19879" y="12414"/>
                  </a:cubicBezTo>
                  <a:cubicBezTo>
                    <a:pt x="19954" y="12291"/>
                    <a:pt x="20029" y="12228"/>
                    <a:pt x="20101" y="12164"/>
                  </a:cubicBezTo>
                  <a:cubicBezTo>
                    <a:pt x="20132" y="12139"/>
                    <a:pt x="20164" y="12109"/>
                    <a:pt x="20196" y="12075"/>
                  </a:cubicBezTo>
                  <a:cubicBezTo>
                    <a:pt x="20268" y="11999"/>
                    <a:pt x="20337" y="11919"/>
                    <a:pt x="20400" y="11843"/>
                  </a:cubicBezTo>
                  <a:cubicBezTo>
                    <a:pt x="20496" y="11729"/>
                    <a:pt x="20594" y="11610"/>
                    <a:pt x="20706" y="11513"/>
                  </a:cubicBezTo>
                  <a:lnTo>
                    <a:pt x="20741" y="11479"/>
                  </a:lnTo>
                  <a:cubicBezTo>
                    <a:pt x="20819" y="11407"/>
                    <a:pt x="20902" y="11335"/>
                    <a:pt x="20983" y="11272"/>
                  </a:cubicBezTo>
                  <a:cubicBezTo>
                    <a:pt x="21067" y="11208"/>
                    <a:pt x="21098" y="11166"/>
                    <a:pt x="21156" y="11094"/>
                  </a:cubicBezTo>
                  <a:cubicBezTo>
                    <a:pt x="21182" y="11060"/>
                    <a:pt x="21214" y="11022"/>
                    <a:pt x="21254" y="10976"/>
                  </a:cubicBezTo>
                  <a:cubicBezTo>
                    <a:pt x="21427" y="10777"/>
                    <a:pt x="21508" y="10570"/>
                    <a:pt x="21600" y="10291"/>
                  </a:cubicBezTo>
                  <a:cubicBezTo>
                    <a:pt x="21493" y="10219"/>
                    <a:pt x="21387" y="10155"/>
                    <a:pt x="21291" y="10092"/>
                  </a:cubicBezTo>
                  <a:cubicBezTo>
                    <a:pt x="20173" y="9373"/>
                    <a:pt x="19296" y="7837"/>
                    <a:pt x="18151" y="7089"/>
                  </a:cubicBezTo>
                  <a:cubicBezTo>
                    <a:pt x="17191" y="6463"/>
                    <a:pt x="16225" y="6040"/>
                    <a:pt x="15254" y="5469"/>
                  </a:cubicBezTo>
                  <a:cubicBezTo>
                    <a:pt x="14864" y="5241"/>
                    <a:pt x="14472" y="5029"/>
                    <a:pt x="14083" y="4801"/>
                  </a:cubicBezTo>
                  <a:cubicBezTo>
                    <a:pt x="13797" y="4636"/>
                    <a:pt x="13593" y="4090"/>
                    <a:pt x="13276" y="4090"/>
                  </a:cubicBezTo>
                  <a:cubicBezTo>
                    <a:pt x="12849" y="4090"/>
                    <a:pt x="12385" y="4107"/>
                    <a:pt x="11984" y="3853"/>
                  </a:cubicBezTo>
                  <a:cubicBezTo>
                    <a:pt x="11586" y="3604"/>
                    <a:pt x="11315" y="3105"/>
                    <a:pt x="10874" y="2961"/>
                  </a:cubicBezTo>
                  <a:cubicBezTo>
                    <a:pt x="10055" y="2694"/>
                    <a:pt x="9195" y="3160"/>
                    <a:pt x="8374" y="3160"/>
                  </a:cubicBezTo>
                  <a:cubicBezTo>
                    <a:pt x="7566" y="3160"/>
                    <a:pt x="7018" y="3667"/>
                    <a:pt x="6269" y="3921"/>
                  </a:cubicBezTo>
                  <a:cubicBezTo>
                    <a:pt x="5732" y="4103"/>
                    <a:pt x="4937" y="3172"/>
                    <a:pt x="4622" y="2623"/>
                  </a:cubicBezTo>
                  <a:cubicBezTo>
                    <a:pt x="4423" y="2271"/>
                    <a:pt x="4839" y="1903"/>
                    <a:pt x="4397" y="1722"/>
                  </a:cubicBezTo>
                  <a:cubicBezTo>
                    <a:pt x="3950" y="1536"/>
                    <a:pt x="3668" y="1468"/>
                    <a:pt x="3284" y="1011"/>
                  </a:cubicBezTo>
                  <a:cubicBezTo>
                    <a:pt x="3114" y="808"/>
                    <a:pt x="2604" y="-4"/>
                    <a:pt x="2393" y="0"/>
                  </a:cubicBezTo>
                  <a:cubicBezTo>
                    <a:pt x="1843" y="0"/>
                    <a:pt x="1393" y="453"/>
                    <a:pt x="1329" y="1248"/>
                  </a:cubicBezTo>
                  <a:cubicBezTo>
                    <a:pt x="1528" y="1303"/>
                    <a:pt x="2647" y="2157"/>
                    <a:pt x="2460" y="2432"/>
                  </a:cubicBezTo>
                  <a:cubicBezTo>
                    <a:pt x="2353" y="2589"/>
                    <a:pt x="2241" y="2703"/>
                    <a:pt x="2125" y="2779"/>
                  </a:cubicBezTo>
                  <a:cubicBezTo>
                    <a:pt x="2151" y="2859"/>
                    <a:pt x="2180" y="2948"/>
                    <a:pt x="2194" y="3062"/>
                  </a:cubicBezTo>
                  <a:cubicBezTo>
                    <a:pt x="2197" y="3312"/>
                    <a:pt x="2240" y="3506"/>
                    <a:pt x="2307" y="3731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0" name="Shape">
              <a:extLst>
                <a:ext uri="{FF2B5EF4-FFF2-40B4-BE49-F238E27FC236}">
                  <a16:creationId xmlns:a16="http://schemas.microsoft.com/office/drawing/2014/main" id="{EE5BAF7E-FDA8-9642-94A5-ABC465B44897}"/>
                </a:ext>
              </a:extLst>
            </p:cNvPr>
            <p:cNvSpPr/>
            <p:nvPr/>
          </p:nvSpPr>
          <p:spPr>
            <a:xfrm>
              <a:off x="5076167" y="2900665"/>
              <a:ext cx="1717114" cy="1692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563" extrusionOk="0">
                  <a:moveTo>
                    <a:pt x="14594" y="15725"/>
                  </a:moveTo>
                  <a:lnTo>
                    <a:pt x="14632" y="15692"/>
                  </a:lnTo>
                  <a:lnTo>
                    <a:pt x="14680" y="15710"/>
                  </a:lnTo>
                  <a:cubicBezTo>
                    <a:pt x="14903" y="15799"/>
                    <a:pt x="14935" y="16004"/>
                    <a:pt x="14961" y="16168"/>
                  </a:cubicBezTo>
                  <a:cubicBezTo>
                    <a:pt x="14972" y="16235"/>
                    <a:pt x="14983" y="16298"/>
                    <a:pt x="15002" y="16352"/>
                  </a:cubicBezTo>
                  <a:lnTo>
                    <a:pt x="15007" y="16375"/>
                  </a:lnTo>
                  <a:cubicBezTo>
                    <a:pt x="15014" y="16458"/>
                    <a:pt x="15051" y="16523"/>
                    <a:pt x="15118" y="16579"/>
                  </a:cubicBezTo>
                  <a:lnTo>
                    <a:pt x="15139" y="16606"/>
                  </a:lnTo>
                  <a:cubicBezTo>
                    <a:pt x="15204" y="16725"/>
                    <a:pt x="15236" y="16853"/>
                    <a:pt x="15236" y="16989"/>
                  </a:cubicBezTo>
                  <a:cubicBezTo>
                    <a:pt x="15280" y="17118"/>
                    <a:pt x="15375" y="17172"/>
                    <a:pt x="15491" y="17241"/>
                  </a:cubicBezTo>
                  <a:cubicBezTo>
                    <a:pt x="15571" y="17288"/>
                    <a:pt x="15653" y="17335"/>
                    <a:pt x="15727" y="17410"/>
                  </a:cubicBezTo>
                  <a:cubicBezTo>
                    <a:pt x="15877" y="17564"/>
                    <a:pt x="15900" y="17751"/>
                    <a:pt x="15921" y="17931"/>
                  </a:cubicBezTo>
                  <a:cubicBezTo>
                    <a:pt x="15935" y="18047"/>
                    <a:pt x="15949" y="18157"/>
                    <a:pt x="15995" y="18254"/>
                  </a:cubicBezTo>
                  <a:cubicBezTo>
                    <a:pt x="16072" y="18371"/>
                    <a:pt x="16183" y="18471"/>
                    <a:pt x="16317" y="18535"/>
                  </a:cubicBezTo>
                  <a:lnTo>
                    <a:pt x="16338" y="18546"/>
                  </a:lnTo>
                  <a:lnTo>
                    <a:pt x="16350" y="18564"/>
                  </a:lnTo>
                  <a:cubicBezTo>
                    <a:pt x="16463" y="18727"/>
                    <a:pt x="16544" y="18907"/>
                    <a:pt x="16590" y="19102"/>
                  </a:cubicBezTo>
                  <a:lnTo>
                    <a:pt x="16806" y="19466"/>
                  </a:lnTo>
                  <a:cubicBezTo>
                    <a:pt x="16991" y="19655"/>
                    <a:pt x="17086" y="19886"/>
                    <a:pt x="17086" y="20151"/>
                  </a:cubicBezTo>
                  <a:cubicBezTo>
                    <a:pt x="17142" y="20571"/>
                    <a:pt x="17220" y="20813"/>
                    <a:pt x="17412" y="21170"/>
                  </a:cubicBezTo>
                  <a:cubicBezTo>
                    <a:pt x="17429" y="21202"/>
                    <a:pt x="17445" y="21233"/>
                    <a:pt x="17461" y="21263"/>
                  </a:cubicBezTo>
                  <a:cubicBezTo>
                    <a:pt x="17581" y="21496"/>
                    <a:pt x="17639" y="21597"/>
                    <a:pt x="17834" y="21554"/>
                  </a:cubicBezTo>
                  <a:cubicBezTo>
                    <a:pt x="18304" y="21449"/>
                    <a:pt x="18727" y="20883"/>
                    <a:pt x="18848" y="20418"/>
                  </a:cubicBezTo>
                  <a:cubicBezTo>
                    <a:pt x="18955" y="20007"/>
                    <a:pt x="19191" y="19846"/>
                    <a:pt x="19538" y="19648"/>
                  </a:cubicBezTo>
                  <a:cubicBezTo>
                    <a:pt x="19589" y="19619"/>
                    <a:pt x="19642" y="19590"/>
                    <a:pt x="19698" y="19561"/>
                  </a:cubicBezTo>
                  <a:cubicBezTo>
                    <a:pt x="19925" y="19441"/>
                    <a:pt x="20182" y="19305"/>
                    <a:pt x="20293" y="19084"/>
                  </a:cubicBezTo>
                  <a:lnTo>
                    <a:pt x="20311" y="19060"/>
                  </a:lnTo>
                  <a:cubicBezTo>
                    <a:pt x="20376" y="18995"/>
                    <a:pt x="20390" y="18923"/>
                    <a:pt x="20358" y="18822"/>
                  </a:cubicBezTo>
                  <a:cubicBezTo>
                    <a:pt x="20265" y="18577"/>
                    <a:pt x="20253" y="18319"/>
                    <a:pt x="20321" y="18061"/>
                  </a:cubicBezTo>
                  <a:lnTo>
                    <a:pt x="20330" y="18041"/>
                  </a:lnTo>
                  <a:cubicBezTo>
                    <a:pt x="20429" y="17861"/>
                    <a:pt x="20675" y="17737"/>
                    <a:pt x="20878" y="17643"/>
                  </a:cubicBezTo>
                  <a:cubicBezTo>
                    <a:pt x="20857" y="17580"/>
                    <a:pt x="20839" y="17515"/>
                    <a:pt x="20835" y="17443"/>
                  </a:cubicBezTo>
                  <a:cubicBezTo>
                    <a:pt x="20828" y="17322"/>
                    <a:pt x="20825" y="17196"/>
                    <a:pt x="20835" y="17091"/>
                  </a:cubicBezTo>
                  <a:cubicBezTo>
                    <a:pt x="20842" y="17025"/>
                    <a:pt x="20865" y="16981"/>
                    <a:pt x="20881" y="16947"/>
                  </a:cubicBezTo>
                  <a:cubicBezTo>
                    <a:pt x="20892" y="16925"/>
                    <a:pt x="20901" y="16907"/>
                    <a:pt x="20908" y="16884"/>
                  </a:cubicBezTo>
                  <a:cubicBezTo>
                    <a:pt x="20918" y="16842"/>
                    <a:pt x="20911" y="16765"/>
                    <a:pt x="20908" y="16704"/>
                  </a:cubicBezTo>
                  <a:cubicBezTo>
                    <a:pt x="20906" y="16680"/>
                    <a:pt x="20904" y="16659"/>
                    <a:pt x="20904" y="16639"/>
                  </a:cubicBezTo>
                  <a:cubicBezTo>
                    <a:pt x="20899" y="16532"/>
                    <a:pt x="20890" y="16527"/>
                    <a:pt x="20779" y="16475"/>
                  </a:cubicBezTo>
                  <a:lnTo>
                    <a:pt x="20721" y="16446"/>
                  </a:lnTo>
                  <a:cubicBezTo>
                    <a:pt x="20358" y="16264"/>
                    <a:pt x="20422" y="15878"/>
                    <a:pt x="20473" y="15566"/>
                  </a:cubicBezTo>
                  <a:cubicBezTo>
                    <a:pt x="20492" y="15454"/>
                    <a:pt x="20508" y="15348"/>
                    <a:pt x="20508" y="15258"/>
                  </a:cubicBezTo>
                  <a:cubicBezTo>
                    <a:pt x="20508" y="15225"/>
                    <a:pt x="20512" y="15187"/>
                    <a:pt x="20513" y="15148"/>
                  </a:cubicBezTo>
                  <a:cubicBezTo>
                    <a:pt x="20519" y="15086"/>
                    <a:pt x="20524" y="15016"/>
                    <a:pt x="20513" y="14973"/>
                  </a:cubicBezTo>
                  <a:cubicBezTo>
                    <a:pt x="20510" y="14955"/>
                    <a:pt x="20503" y="14944"/>
                    <a:pt x="20492" y="14928"/>
                  </a:cubicBezTo>
                  <a:cubicBezTo>
                    <a:pt x="20471" y="14895"/>
                    <a:pt x="20441" y="14847"/>
                    <a:pt x="20455" y="14756"/>
                  </a:cubicBezTo>
                  <a:cubicBezTo>
                    <a:pt x="20462" y="14713"/>
                    <a:pt x="20497" y="14650"/>
                    <a:pt x="20605" y="14491"/>
                  </a:cubicBezTo>
                  <a:lnTo>
                    <a:pt x="20621" y="14468"/>
                  </a:lnTo>
                  <a:cubicBezTo>
                    <a:pt x="20677" y="14380"/>
                    <a:pt x="20749" y="14329"/>
                    <a:pt x="20818" y="14279"/>
                  </a:cubicBezTo>
                  <a:cubicBezTo>
                    <a:pt x="20853" y="14253"/>
                    <a:pt x="20890" y="14226"/>
                    <a:pt x="20927" y="14192"/>
                  </a:cubicBezTo>
                  <a:cubicBezTo>
                    <a:pt x="21070" y="14059"/>
                    <a:pt x="21048" y="13871"/>
                    <a:pt x="21024" y="13655"/>
                  </a:cubicBezTo>
                  <a:cubicBezTo>
                    <a:pt x="21004" y="13478"/>
                    <a:pt x="20983" y="13296"/>
                    <a:pt x="21052" y="13126"/>
                  </a:cubicBezTo>
                  <a:cubicBezTo>
                    <a:pt x="21096" y="13018"/>
                    <a:pt x="21165" y="12950"/>
                    <a:pt x="21226" y="12890"/>
                  </a:cubicBezTo>
                  <a:cubicBezTo>
                    <a:pt x="21304" y="12815"/>
                    <a:pt x="21358" y="12759"/>
                    <a:pt x="21360" y="12641"/>
                  </a:cubicBezTo>
                  <a:cubicBezTo>
                    <a:pt x="21365" y="12438"/>
                    <a:pt x="21367" y="12277"/>
                    <a:pt x="21298" y="12110"/>
                  </a:cubicBezTo>
                  <a:cubicBezTo>
                    <a:pt x="21284" y="12075"/>
                    <a:pt x="21279" y="12048"/>
                    <a:pt x="21272" y="12023"/>
                  </a:cubicBezTo>
                  <a:cubicBezTo>
                    <a:pt x="21265" y="11991"/>
                    <a:pt x="21263" y="11980"/>
                    <a:pt x="21235" y="11951"/>
                  </a:cubicBezTo>
                  <a:cubicBezTo>
                    <a:pt x="21187" y="11902"/>
                    <a:pt x="21170" y="11886"/>
                    <a:pt x="21135" y="11886"/>
                  </a:cubicBezTo>
                  <a:cubicBezTo>
                    <a:pt x="21124" y="11886"/>
                    <a:pt x="21112" y="11888"/>
                    <a:pt x="21098" y="11890"/>
                  </a:cubicBezTo>
                  <a:cubicBezTo>
                    <a:pt x="21047" y="11899"/>
                    <a:pt x="21033" y="11915"/>
                    <a:pt x="20987" y="11964"/>
                  </a:cubicBezTo>
                  <a:lnTo>
                    <a:pt x="20967" y="11983"/>
                  </a:lnTo>
                  <a:cubicBezTo>
                    <a:pt x="20966" y="11987"/>
                    <a:pt x="20960" y="11991"/>
                    <a:pt x="20957" y="11996"/>
                  </a:cubicBezTo>
                  <a:cubicBezTo>
                    <a:pt x="20948" y="12009"/>
                    <a:pt x="20936" y="12023"/>
                    <a:pt x="20922" y="12041"/>
                  </a:cubicBezTo>
                  <a:cubicBezTo>
                    <a:pt x="20841" y="12151"/>
                    <a:pt x="20797" y="12203"/>
                    <a:pt x="20744" y="12218"/>
                  </a:cubicBezTo>
                  <a:cubicBezTo>
                    <a:pt x="20591" y="12256"/>
                    <a:pt x="20541" y="12110"/>
                    <a:pt x="20522" y="12055"/>
                  </a:cubicBezTo>
                  <a:cubicBezTo>
                    <a:pt x="20519" y="12045"/>
                    <a:pt x="20515" y="12036"/>
                    <a:pt x="20512" y="12027"/>
                  </a:cubicBezTo>
                  <a:cubicBezTo>
                    <a:pt x="20496" y="11991"/>
                    <a:pt x="20487" y="11962"/>
                    <a:pt x="20478" y="11938"/>
                  </a:cubicBezTo>
                  <a:cubicBezTo>
                    <a:pt x="20475" y="11926"/>
                    <a:pt x="20469" y="11911"/>
                    <a:pt x="20466" y="11906"/>
                  </a:cubicBezTo>
                  <a:cubicBezTo>
                    <a:pt x="20466" y="11906"/>
                    <a:pt x="20466" y="11906"/>
                    <a:pt x="20466" y="11906"/>
                  </a:cubicBezTo>
                  <a:cubicBezTo>
                    <a:pt x="20464" y="11906"/>
                    <a:pt x="20452" y="11899"/>
                    <a:pt x="20408" y="11888"/>
                  </a:cubicBezTo>
                  <a:cubicBezTo>
                    <a:pt x="20262" y="11846"/>
                    <a:pt x="20140" y="11980"/>
                    <a:pt x="20082" y="12106"/>
                  </a:cubicBezTo>
                  <a:cubicBezTo>
                    <a:pt x="19968" y="12353"/>
                    <a:pt x="19860" y="12503"/>
                    <a:pt x="19582" y="12640"/>
                  </a:cubicBezTo>
                  <a:cubicBezTo>
                    <a:pt x="19371" y="12742"/>
                    <a:pt x="19237" y="12952"/>
                    <a:pt x="19144" y="13123"/>
                  </a:cubicBezTo>
                  <a:cubicBezTo>
                    <a:pt x="19070" y="13260"/>
                    <a:pt x="19031" y="13283"/>
                    <a:pt x="18927" y="13298"/>
                  </a:cubicBezTo>
                  <a:cubicBezTo>
                    <a:pt x="18906" y="13301"/>
                    <a:pt x="18878" y="13305"/>
                    <a:pt x="18843" y="13314"/>
                  </a:cubicBezTo>
                  <a:cubicBezTo>
                    <a:pt x="18704" y="13348"/>
                    <a:pt x="18619" y="13370"/>
                    <a:pt x="18461" y="13368"/>
                  </a:cubicBezTo>
                  <a:lnTo>
                    <a:pt x="18433" y="13368"/>
                  </a:lnTo>
                  <a:cubicBezTo>
                    <a:pt x="18339" y="13366"/>
                    <a:pt x="18271" y="13366"/>
                    <a:pt x="18199" y="13395"/>
                  </a:cubicBezTo>
                  <a:cubicBezTo>
                    <a:pt x="18172" y="13406"/>
                    <a:pt x="18148" y="13420"/>
                    <a:pt x="18121" y="13437"/>
                  </a:cubicBezTo>
                  <a:cubicBezTo>
                    <a:pt x="18082" y="13460"/>
                    <a:pt x="18038" y="13487"/>
                    <a:pt x="17991" y="13501"/>
                  </a:cubicBezTo>
                  <a:lnTo>
                    <a:pt x="17964" y="13617"/>
                  </a:lnTo>
                  <a:lnTo>
                    <a:pt x="17901" y="13622"/>
                  </a:lnTo>
                  <a:cubicBezTo>
                    <a:pt x="17871" y="13624"/>
                    <a:pt x="17868" y="13630"/>
                    <a:pt x="17845" y="13651"/>
                  </a:cubicBezTo>
                  <a:cubicBezTo>
                    <a:pt x="17829" y="13667"/>
                    <a:pt x="17806" y="13691"/>
                    <a:pt x="17771" y="13711"/>
                  </a:cubicBezTo>
                  <a:cubicBezTo>
                    <a:pt x="17736" y="13730"/>
                    <a:pt x="17699" y="13745"/>
                    <a:pt x="17662" y="13759"/>
                  </a:cubicBezTo>
                  <a:cubicBezTo>
                    <a:pt x="17637" y="13768"/>
                    <a:pt x="17611" y="13779"/>
                    <a:pt x="17584" y="13792"/>
                  </a:cubicBezTo>
                  <a:cubicBezTo>
                    <a:pt x="17435" y="13869"/>
                    <a:pt x="17341" y="13954"/>
                    <a:pt x="17301" y="14050"/>
                  </a:cubicBezTo>
                  <a:lnTo>
                    <a:pt x="17292" y="14069"/>
                  </a:lnTo>
                  <a:cubicBezTo>
                    <a:pt x="17169" y="14363"/>
                    <a:pt x="17026" y="14697"/>
                    <a:pt x="16586" y="14641"/>
                  </a:cubicBezTo>
                  <a:lnTo>
                    <a:pt x="16546" y="14637"/>
                  </a:lnTo>
                  <a:cubicBezTo>
                    <a:pt x="16433" y="14627"/>
                    <a:pt x="16405" y="14587"/>
                    <a:pt x="16378" y="14473"/>
                  </a:cubicBezTo>
                  <a:cubicBezTo>
                    <a:pt x="16364" y="14414"/>
                    <a:pt x="16370" y="14342"/>
                    <a:pt x="16375" y="14279"/>
                  </a:cubicBezTo>
                  <a:cubicBezTo>
                    <a:pt x="16377" y="14252"/>
                    <a:pt x="16378" y="14225"/>
                    <a:pt x="16378" y="14201"/>
                  </a:cubicBezTo>
                  <a:cubicBezTo>
                    <a:pt x="16378" y="14071"/>
                    <a:pt x="16396" y="13949"/>
                    <a:pt x="16412" y="13830"/>
                  </a:cubicBezTo>
                  <a:cubicBezTo>
                    <a:pt x="16430" y="13709"/>
                    <a:pt x="16445" y="13597"/>
                    <a:pt x="16444" y="13478"/>
                  </a:cubicBezTo>
                  <a:cubicBezTo>
                    <a:pt x="16444" y="13447"/>
                    <a:pt x="16445" y="13411"/>
                    <a:pt x="16449" y="13375"/>
                  </a:cubicBezTo>
                  <a:cubicBezTo>
                    <a:pt x="16454" y="13323"/>
                    <a:pt x="16458" y="13263"/>
                    <a:pt x="16451" y="13229"/>
                  </a:cubicBezTo>
                  <a:cubicBezTo>
                    <a:pt x="16444" y="13197"/>
                    <a:pt x="16437" y="13191"/>
                    <a:pt x="16401" y="13172"/>
                  </a:cubicBezTo>
                  <a:cubicBezTo>
                    <a:pt x="16375" y="13157"/>
                    <a:pt x="16340" y="13135"/>
                    <a:pt x="16306" y="13096"/>
                  </a:cubicBezTo>
                  <a:cubicBezTo>
                    <a:pt x="16271" y="13054"/>
                    <a:pt x="16252" y="13007"/>
                    <a:pt x="16236" y="12964"/>
                  </a:cubicBezTo>
                  <a:cubicBezTo>
                    <a:pt x="16225" y="12937"/>
                    <a:pt x="16215" y="12912"/>
                    <a:pt x="16202" y="12894"/>
                  </a:cubicBezTo>
                  <a:cubicBezTo>
                    <a:pt x="16197" y="12894"/>
                    <a:pt x="16194" y="12894"/>
                    <a:pt x="16188" y="12894"/>
                  </a:cubicBezTo>
                  <a:cubicBezTo>
                    <a:pt x="16160" y="12892"/>
                    <a:pt x="16127" y="12892"/>
                    <a:pt x="16095" y="12872"/>
                  </a:cubicBezTo>
                  <a:cubicBezTo>
                    <a:pt x="16060" y="12852"/>
                    <a:pt x="16028" y="12827"/>
                    <a:pt x="15998" y="12800"/>
                  </a:cubicBezTo>
                  <a:cubicBezTo>
                    <a:pt x="15975" y="12782"/>
                    <a:pt x="15954" y="12762"/>
                    <a:pt x="15930" y="12748"/>
                  </a:cubicBezTo>
                  <a:cubicBezTo>
                    <a:pt x="15690" y="12605"/>
                    <a:pt x="15233" y="12544"/>
                    <a:pt x="15004" y="12681"/>
                  </a:cubicBezTo>
                  <a:cubicBezTo>
                    <a:pt x="14859" y="12768"/>
                    <a:pt x="14704" y="12869"/>
                    <a:pt x="14594" y="12953"/>
                  </a:cubicBezTo>
                  <a:lnTo>
                    <a:pt x="14548" y="12989"/>
                  </a:lnTo>
                  <a:cubicBezTo>
                    <a:pt x="14447" y="13071"/>
                    <a:pt x="14278" y="13204"/>
                    <a:pt x="14101" y="12971"/>
                  </a:cubicBezTo>
                  <a:cubicBezTo>
                    <a:pt x="13997" y="12834"/>
                    <a:pt x="13907" y="12530"/>
                    <a:pt x="13946" y="12274"/>
                  </a:cubicBezTo>
                  <a:cubicBezTo>
                    <a:pt x="13965" y="12138"/>
                    <a:pt x="14021" y="12036"/>
                    <a:pt x="14106" y="11976"/>
                  </a:cubicBezTo>
                  <a:cubicBezTo>
                    <a:pt x="14180" y="11924"/>
                    <a:pt x="14264" y="11895"/>
                    <a:pt x="14344" y="11868"/>
                  </a:cubicBezTo>
                  <a:cubicBezTo>
                    <a:pt x="14409" y="11846"/>
                    <a:pt x="14470" y="11825"/>
                    <a:pt x="14521" y="11792"/>
                  </a:cubicBezTo>
                  <a:cubicBezTo>
                    <a:pt x="14611" y="11736"/>
                    <a:pt x="14741" y="11626"/>
                    <a:pt x="14807" y="11531"/>
                  </a:cubicBezTo>
                  <a:cubicBezTo>
                    <a:pt x="14805" y="11533"/>
                    <a:pt x="14805" y="11527"/>
                    <a:pt x="14805" y="11520"/>
                  </a:cubicBezTo>
                  <a:cubicBezTo>
                    <a:pt x="14808" y="11493"/>
                    <a:pt x="14812" y="11457"/>
                    <a:pt x="14836" y="11424"/>
                  </a:cubicBezTo>
                  <a:cubicBezTo>
                    <a:pt x="14856" y="11399"/>
                    <a:pt x="14879" y="11383"/>
                    <a:pt x="14898" y="11369"/>
                  </a:cubicBezTo>
                  <a:cubicBezTo>
                    <a:pt x="14905" y="11363"/>
                    <a:pt x="14916" y="11356"/>
                    <a:pt x="14919" y="11352"/>
                  </a:cubicBezTo>
                  <a:cubicBezTo>
                    <a:pt x="14947" y="11291"/>
                    <a:pt x="14956" y="11232"/>
                    <a:pt x="14951" y="11215"/>
                  </a:cubicBezTo>
                  <a:cubicBezTo>
                    <a:pt x="14914" y="11190"/>
                    <a:pt x="14701" y="11204"/>
                    <a:pt x="14620" y="11212"/>
                  </a:cubicBezTo>
                  <a:cubicBezTo>
                    <a:pt x="14572" y="11215"/>
                    <a:pt x="14530" y="11219"/>
                    <a:pt x="14502" y="11219"/>
                  </a:cubicBezTo>
                  <a:cubicBezTo>
                    <a:pt x="14391" y="11219"/>
                    <a:pt x="14273" y="11199"/>
                    <a:pt x="14161" y="11179"/>
                  </a:cubicBezTo>
                  <a:cubicBezTo>
                    <a:pt x="13912" y="11138"/>
                    <a:pt x="13678" y="11098"/>
                    <a:pt x="13507" y="11237"/>
                  </a:cubicBezTo>
                  <a:lnTo>
                    <a:pt x="13455" y="11280"/>
                  </a:lnTo>
                  <a:lnTo>
                    <a:pt x="13400" y="11241"/>
                  </a:lnTo>
                  <a:cubicBezTo>
                    <a:pt x="13252" y="11132"/>
                    <a:pt x="13263" y="10808"/>
                    <a:pt x="13291" y="10427"/>
                  </a:cubicBezTo>
                  <a:cubicBezTo>
                    <a:pt x="13296" y="10357"/>
                    <a:pt x="13300" y="10298"/>
                    <a:pt x="13300" y="10260"/>
                  </a:cubicBezTo>
                  <a:cubicBezTo>
                    <a:pt x="13300" y="10211"/>
                    <a:pt x="13302" y="10161"/>
                    <a:pt x="13305" y="10108"/>
                  </a:cubicBezTo>
                  <a:cubicBezTo>
                    <a:pt x="13310" y="9987"/>
                    <a:pt x="13317" y="9861"/>
                    <a:pt x="13289" y="9760"/>
                  </a:cubicBezTo>
                  <a:cubicBezTo>
                    <a:pt x="13286" y="9746"/>
                    <a:pt x="13279" y="9733"/>
                    <a:pt x="13273" y="9721"/>
                  </a:cubicBezTo>
                  <a:cubicBezTo>
                    <a:pt x="13259" y="9690"/>
                    <a:pt x="13242" y="9654"/>
                    <a:pt x="13235" y="9600"/>
                  </a:cubicBezTo>
                  <a:cubicBezTo>
                    <a:pt x="13226" y="9535"/>
                    <a:pt x="13229" y="9470"/>
                    <a:pt x="13233" y="9405"/>
                  </a:cubicBezTo>
                  <a:cubicBezTo>
                    <a:pt x="13235" y="9374"/>
                    <a:pt x="13236" y="9346"/>
                    <a:pt x="13236" y="9317"/>
                  </a:cubicBezTo>
                  <a:cubicBezTo>
                    <a:pt x="13236" y="9288"/>
                    <a:pt x="13235" y="9257"/>
                    <a:pt x="13233" y="9227"/>
                  </a:cubicBezTo>
                  <a:cubicBezTo>
                    <a:pt x="13228" y="9102"/>
                    <a:pt x="13221" y="8962"/>
                    <a:pt x="13296" y="8846"/>
                  </a:cubicBezTo>
                  <a:cubicBezTo>
                    <a:pt x="13349" y="8765"/>
                    <a:pt x="13497" y="8614"/>
                    <a:pt x="13583" y="8554"/>
                  </a:cubicBezTo>
                  <a:cubicBezTo>
                    <a:pt x="13775" y="8419"/>
                    <a:pt x="13900" y="8509"/>
                    <a:pt x="14011" y="8590"/>
                  </a:cubicBezTo>
                  <a:cubicBezTo>
                    <a:pt x="14146" y="8687"/>
                    <a:pt x="14219" y="8734"/>
                    <a:pt x="14352" y="8767"/>
                  </a:cubicBezTo>
                  <a:cubicBezTo>
                    <a:pt x="14400" y="8778"/>
                    <a:pt x="14430" y="8806"/>
                    <a:pt x="14447" y="8825"/>
                  </a:cubicBezTo>
                  <a:cubicBezTo>
                    <a:pt x="14467" y="8805"/>
                    <a:pt x="14479" y="8752"/>
                    <a:pt x="14481" y="8614"/>
                  </a:cubicBezTo>
                  <a:lnTo>
                    <a:pt x="14481" y="8574"/>
                  </a:lnTo>
                  <a:cubicBezTo>
                    <a:pt x="14483" y="8531"/>
                    <a:pt x="14477" y="8480"/>
                    <a:pt x="14474" y="8428"/>
                  </a:cubicBezTo>
                  <a:cubicBezTo>
                    <a:pt x="14463" y="8312"/>
                    <a:pt x="14453" y="8181"/>
                    <a:pt x="14497" y="8074"/>
                  </a:cubicBezTo>
                  <a:cubicBezTo>
                    <a:pt x="14588" y="7851"/>
                    <a:pt x="14951" y="7822"/>
                    <a:pt x="15023" y="7818"/>
                  </a:cubicBezTo>
                  <a:lnTo>
                    <a:pt x="15085" y="7815"/>
                  </a:lnTo>
                  <a:cubicBezTo>
                    <a:pt x="15234" y="7809"/>
                    <a:pt x="15247" y="7808"/>
                    <a:pt x="15331" y="7660"/>
                  </a:cubicBezTo>
                  <a:cubicBezTo>
                    <a:pt x="15391" y="7557"/>
                    <a:pt x="15400" y="7456"/>
                    <a:pt x="15398" y="7306"/>
                  </a:cubicBezTo>
                  <a:cubicBezTo>
                    <a:pt x="15394" y="7070"/>
                    <a:pt x="15482" y="6942"/>
                    <a:pt x="15595" y="6780"/>
                  </a:cubicBezTo>
                  <a:cubicBezTo>
                    <a:pt x="15636" y="6720"/>
                    <a:pt x="15651" y="6663"/>
                    <a:pt x="15669" y="6596"/>
                  </a:cubicBezTo>
                  <a:cubicBezTo>
                    <a:pt x="15681" y="6547"/>
                    <a:pt x="15695" y="6499"/>
                    <a:pt x="15717" y="6448"/>
                  </a:cubicBezTo>
                  <a:cubicBezTo>
                    <a:pt x="15729" y="6417"/>
                    <a:pt x="15750" y="6380"/>
                    <a:pt x="15773" y="6340"/>
                  </a:cubicBezTo>
                  <a:cubicBezTo>
                    <a:pt x="15808" y="6279"/>
                    <a:pt x="15871" y="6161"/>
                    <a:pt x="15861" y="6122"/>
                  </a:cubicBezTo>
                  <a:cubicBezTo>
                    <a:pt x="15820" y="5970"/>
                    <a:pt x="15782" y="5464"/>
                    <a:pt x="15866" y="5287"/>
                  </a:cubicBezTo>
                  <a:cubicBezTo>
                    <a:pt x="15873" y="5240"/>
                    <a:pt x="15880" y="5206"/>
                    <a:pt x="15916" y="5164"/>
                  </a:cubicBezTo>
                  <a:cubicBezTo>
                    <a:pt x="15949" y="5127"/>
                    <a:pt x="15993" y="5109"/>
                    <a:pt x="16030" y="5094"/>
                  </a:cubicBezTo>
                  <a:cubicBezTo>
                    <a:pt x="16048" y="5087"/>
                    <a:pt x="16067" y="5080"/>
                    <a:pt x="16076" y="5072"/>
                  </a:cubicBezTo>
                  <a:cubicBezTo>
                    <a:pt x="16136" y="5024"/>
                    <a:pt x="16178" y="4952"/>
                    <a:pt x="16187" y="4880"/>
                  </a:cubicBezTo>
                  <a:cubicBezTo>
                    <a:pt x="16195" y="4813"/>
                    <a:pt x="16169" y="4750"/>
                    <a:pt x="16141" y="4681"/>
                  </a:cubicBezTo>
                  <a:cubicBezTo>
                    <a:pt x="16095" y="4571"/>
                    <a:pt x="16033" y="4422"/>
                    <a:pt x="16164" y="4259"/>
                  </a:cubicBezTo>
                  <a:cubicBezTo>
                    <a:pt x="16245" y="4158"/>
                    <a:pt x="16266" y="4138"/>
                    <a:pt x="16378" y="4133"/>
                  </a:cubicBezTo>
                  <a:lnTo>
                    <a:pt x="16431" y="4129"/>
                  </a:lnTo>
                  <a:cubicBezTo>
                    <a:pt x="16507" y="4124"/>
                    <a:pt x="16509" y="4122"/>
                    <a:pt x="16540" y="4099"/>
                  </a:cubicBezTo>
                  <a:cubicBezTo>
                    <a:pt x="16556" y="4088"/>
                    <a:pt x="16576" y="4074"/>
                    <a:pt x="16604" y="4056"/>
                  </a:cubicBezTo>
                  <a:cubicBezTo>
                    <a:pt x="16616" y="4048"/>
                    <a:pt x="16637" y="4038"/>
                    <a:pt x="16662" y="4029"/>
                  </a:cubicBezTo>
                  <a:cubicBezTo>
                    <a:pt x="16676" y="4023"/>
                    <a:pt x="16694" y="4016"/>
                    <a:pt x="16702" y="4010"/>
                  </a:cubicBezTo>
                  <a:cubicBezTo>
                    <a:pt x="16697" y="4014"/>
                    <a:pt x="16699" y="4007"/>
                    <a:pt x="16702" y="4001"/>
                  </a:cubicBezTo>
                  <a:cubicBezTo>
                    <a:pt x="16711" y="3980"/>
                    <a:pt x="16722" y="3955"/>
                    <a:pt x="16743" y="3931"/>
                  </a:cubicBezTo>
                  <a:cubicBezTo>
                    <a:pt x="16815" y="3850"/>
                    <a:pt x="16826" y="3843"/>
                    <a:pt x="16908" y="3809"/>
                  </a:cubicBezTo>
                  <a:lnTo>
                    <a:pt x="16931" y="3800"/>
                  </a:lnTo>
                  <a:cubicBezTo>
                    <a:pt x="17031" y="3758"/>
                    <a:pt x="17137" y="3708"/>
                    <a:pt x="17243" y="3657"/>
                  </a:cubicBezTo>
                  <a:lnTo>
                    <a:pt x="17378" y="3592"/>
                  </a:lnTo>
                  <a:cubicBezTo>
                    <a:pt x="17509" y="3531"/>
                    <a:pt x="17651" y="3455"/>
                    <a:pt x="17806" y="3367"/>
                  </a:cubicBezTo>
                  <a:cubicBezTo>
                    <a:pt x="17836" y="3351"/>
                    <a:pt x="17869" y="3333"/>
                    <a:pt x="17903" y="3316"/>
                  </a:cubicBezTo>
                  <a:cubicBezTo>
                    <a:pt x="18001" y="3268"/>
                    <a:pt x="18112" y="3212"/>
                    <a:pt x="18158" y="3129"/>
                  </a:cubicBezTo>
                  <a:cubicBezTo>
                    <a:pt x="18179" y="3091"/>
                    <a:pt x="18193" y="3033"/>
                    <a:pt x="18206" y="2977"/>
                  </a:cubicBezTo>
                  <a:cubicBezTo>
                    <a:pt x="18214" y="2943"/>
                    <a:pt x="18221" y="2911"/>
                    <a:pt x="18232" y="2882"/>
                  </a:cubicBezTo>
                  <a:cubicBezTo>
                    <a:pt x="18246" y="2840"/>
                    <a:pt x="18269" y="2792"/>
                    <a:pt x="18292" y="2747"/>
                  </a:cubicBezTo>
                  <a:cubicBezTo>
                    <a:pt x="18311" y="2707"/>
                    <a:pt x="18332" y="2665"/>
                    <a:pt x="18339" y="2637"/>
                  </a:cubicBezTo>
                  <a:cubicBezTo>
                    <a:pt x="18371" y="2519"/>
                    <a:pt x="18376" y="2310"/>
                    <a:pt x="18353" y="2079"/>
                  </a:cubicBezTo>
                  <a:cubicBezTo>
                    <a:pt x="18338" y="1924"/>
                    <a:pt x="18144" y="1874"/>
                    <a:pt x="17873" y="1822"/>
                  </a:cubicBezTo>
                  <a:cubicBezTo>
                    <a:pt x="17757" y="1798"/>
                    <a:pt x="17646" y="1777"/>
                    <a:pt x="17565" y="1737"/>
                  </a:cubicBezTo>
                  <a:cubicBezTo>
                    <a:pt x="17459" y="1685"/>
                    <a:pt x="17380" y="1575"/>
                    <a:pt x="17362" y="1447"/>
                  </a:cubicBezTo>
                  <a:cubicBezTo>
                    <a:pt x="17345" y="1329"/>
                    <a:pt x="17380" y="1221"/>
                    <a:pt x="17459" y="1146"/>
                  </a:cubicBezTo>
                  <a:cubicBezTo>
                    <a:pt x="17510" y="1097"/>
                    <a:pt x="17579" y="1072"/>
                    <a:pt x="17646" y="1046"/>
                  </a:cubicBezTo>
                  <a:cubicBezTo>
                    <a:pt x="17681" y="1034"/>
                    <a:pt x="17716" y="1021"/>
                    <a:pt x="17743" y="1005"/>
                  </a:cubicBezTo>
                  <a:cubicBezTo>
                    <a:pt x="17794" y="974"/>
                    <a:pt x="17824" y="938"/>
                    <a:pt x="17864" y="893"/>
                  </a:cubicBezTo>
                  <a:cubicBezTo>
                    <a:pt x="17887" y="868"/>
                    <a:pt x="17910" y="843"/>
                    <a:pt x="17936" y="816"/>
                  </a:cubicBezTo>
                  <a:cubicBezTo>
                    <a:pt x="18033" y="720"/>
                    <a:pt x="18031" y="646"/>
                    <a:pt x="18028" y="498"/>
                  </a:cubicBezTo>
                  <a:cubicBezTo>
                    <a:pt x="18028" y="466"/>
                    <a:pt x="18026" y="430"/>
                    <a:pt x="18026" y="394"/>
                  </a:cubicBezTo>
                  <a:lnTo>
                    <a:pt x="18026" y="349"/>
                  </a:lnTo>
                  <a:cubicBezTo>
                    <a:pt x="18028" y="271"/>
                    <a:pt x="18026" y="210"/>
                    <a:pt x="18017" y="159"/>
                  </a:cubicBezTo>
                  <a:cubicBezTo>
                    <a:pt x="18005" y="84"/>
                    <a:pt x="17975" y="38"/>
                    <a:pt x="17913" y="13"/>
                  </a:cubicBezTo>
                  <a:cubicBezTo>
                    <a:pt x="17906" y="11"/>
                    <a:pt x="17901" y="8"/>
                    <a:pt x="17894" y="6"/>
                  </a:cubicBezTo>
                  <a:cubicBezTo>
                    <a:pt x="17861" y="-3"/>
                    <a:pt x="17711" y="-1"/>
                    <a:pt x="17676" y="8"/>
                  </a:cubicBezTo>
                  <a:cubicBezTo>
                    <a:pt x="17672" y="10"/>
                    <a:pt x="17670" y="11"/>
                    <a:pt x="17669" y="11"/>
                  </a:cubicBezTo>
                  <a:cubicBezTo>
                    <a:pt x="17655" y="17"/>
                    <a:pt x="17646" y="26"/>
                    <a:pt x="17626" y="49"/>
                  </a:cubicBezTo>
                  <a:cubicBezTo>
                    <a:pt x="17611" y="69"/>
                    <a:pt x="17590" y="93"/>
                    <a:pt x="17560" y="116"/>
                  </a:cubicBezTo>
                  <a:cubicBezTo>
                    <a:pt x="17530" y="139"/>
                    <a:pt x="17494" y="159"/>
                    <a:pt x="17461" y="177"/>
                  </a:cubicBezTo>
                  <a:cubicBezTo>
                    <a:pt x="17406" y="208"/>
                    <a:pt x="17352" y="235"/>
                    <a:pt x="17296" y="260"/>
                  </a:cubicBezTo>
                  <a:cubicBezTo>
                    <a:pt x="17229" y="291"/>
                    <a:pt x="17165" y="320"/>
                    <a:pt x="17111" y="354"/>
                  </a:cubicBezTo>
                  <a:cubicBezTo>
                    <a:pt x="16787" y="556"/>
                    <a:pt x="16558" y="731"/>
                    <a:pt x="16562" y="1131"/>
                  </a:cubicBezTo>
                  <a:cubicBezTo>
                    <a:pt x="16562" y="1162"/>
                    <a:pt x="16562" y="1194"/>
                    <a:pt x="16560" y="1227"/>
                  </a:cubicBezTo>
                  <a:cubicBezTo>
                    <a:pt x="16556" y="1328"/>
                    <a:pt x="16553" y="1441"/>
                    <a:pt x="16595" y="1481"/>
                  </a:cubicBezTo>
                  <a:cubicBezTo>
                    <a:pt x="16621" y="1506"/>
                    <a:pt x="16672" y="1506"/>
                    <a:pt x="16713" y="1501"/>
                  </a:cubicBezTo>
                  <a:cubicBezTo>
                    <a:pt x="16718" y="1501"/>
                    <a:pt x="16732" y="1492"/>
                    <a:pt x="16741" y="1486"/>
                  </a:cubicBezTo>
                  <a:cubicBezTo>
                    <a:pt x="16769" y="1470"/>
                    <a:pt x="16817" y="1441"/>
                    <a:pt x="16875" y="1457"/>
                  </a:cubicBezTo>
                  <a:cubicBezTo>
                    <a:pt x="16936" y="1474"/>
                    <a:pt x="16973" y="1530"/>
                    <a:pt x="16996" y="1571"/>
                  </a:cubicBezTo>
                  <a:cubicBezTo>
                    <a:pt x="17037" y="1645"/>
                    <a:pt x="17030" y="1726"/>
                    <a:pt x="17024" y="1791"/>
                  </a:cubicBezTo>
                  <a:cubicBezTo>
                    <a:pt x="17023" y="1809"/>
                    <a:pt x="17021" y="1827"/>
                    <a:pt x="17021" y="1843"/>
                  </a:cubicBezTo>
                  <a:cubicBezTo>
                    <a:pt x="17174" y="1874"/>
                    <a:pt x="17193" y="1997"/>
                    <a:pt x="17209" y="2088"/>
                  </a:cubicBezTo>
                  <a:lnTo>
                    <a:pt x="17216" y="2125"/>
                  </a:lnTo>
                  <a:cubicBezTo>
                    <a:pt x="17220" y="2148"/>
                    <a:pt x="17230" y="2171"/>
                    <a:pt x="17241" y="2197"/>
                  </a:cubicBezTo>
                  <a:cubicBezTo>
                    <a:pt x="17273" y="2278"/>
                    <a:pt x="17320" y="2399"/>
                    <a:pt x="17225" y="2500"/>
                  </a:cubicBezTo>
                  <a:cubicBezTo>
                    <a:pt x="17076" y="2658"/>
                    <a:pt x="16759" y="2572"/>
                    <a:pt x="16549" y="2516"/>
                  </a:cubicBezTo>
                  <a:cubicBezTo>
                    <a:pt x="16514" y="2507"/>
                    <a:pt x="16482" y="2498"/>
                    <a:pt x="16458" y="2492"/>
                  </a:cubicBezTo>
                  <a:cubicBezTo>
                    <a:pt x="16368" y="2473"/>
                    <a:pt x="16271" y="2491"/>
                    <a:pt x="16224" y="2537"/>
                  </a:cubicBezTo>
                  <a:cubicBezTo>
                    <a:pt x="16206" y="2555"/>
                    <a:pt x="16195" y="2581"/>
                    <a:pt x="16183" y="2610"/>
                  </a:cubicBezTo>
                  <a:cubicBezTo>
                    <a:pt x="16162" y="2658"/>
                    <a:pt x="16134" y="2725"/>
                    <a:pt x="16062" y="2761"/>
                  </a:cubicBezTo>
                  <a:cubicBezTo>
                    <a:pt x="15986" y="2799"/>
                    <a:pt x="15907" y="2799"/>
                    <a:pt x="15835" y="2766"/>
                  </a:cubicBezTo>
                  <a:cubicBezTo>
                    <a:pt x="15648" y="2680"/>
                    <a:pt x="15558" y="2388"/>
                    <a:pt x="15542" y="2330"/>
                  </a:cubicBezTo>
                  <a:cubicBezTo>
                    <a:pt x="15534" y="2299"/>
                    <a:pt x="15514" y="2227"/>
                    <a:pt x="15491" y="2216"/>
                  </a:cubicBezTo>
                  <a:cubicBezTo>
                    <a:pt x="15481" y="2211"/>
                    <a:pt x="15456" y="2215"/>
                    <a:pt x="15426" y="2226"/>
                  </a:cubicBezTo>
                  <a:cubicBezTo>
                    <a:pt x="15372" y="2247"/>
                    <a:pt x="15328" y="2325"/>
                    <a:pt x="15317" y="2386"/>
                  </a:cubicBezTo>
                  <a:cubicBezTo>
                    <a:pt x="15308" y="2447"/>
                    <a:pt x="15314" y="2454"/>
                    <a:pt x="15356" y="2496"/>
                  </a:cubicBezTo>
                  <a:cubicBezTo>
                    <a:pt x="15375" y="2516"/>
                    <a:pt x="15398" y="2539"/>
                    <a:pt x="15419" y="2568"/>
                  </a:cubicBezTo>
                  <a:cubicBezTo>
                    <a:pt x="15470" y="2637"/>
                    <a:pt x="15484" y="2711"/>
                    <a:pt x="15495" y="2775"/>
                  </a:cubicBezTo>
                  <a:cubicBezTo>
                    <a:pt x="15500" y="2801"/>
                    <a:pt x="15504" y="2824"/>
                    <a:pt x="15511" y="2848"/>
                  </a:cubicBezTo>
                  <a:cubicBezTo>
                    <a:pt x="15606" y="3154"/>
                    <a:pt x="15599" y="3298"/>
                    <a:pt x="15380" y="3554"/>
                  </a:cubicBezTo>
                  <a:cubicBezTo>
                    <a:pt x="15282" y="3668"/>
                    <a:pt x="15174" y="3901"/>
                    <a:pt x="15185" y="4061"/>
                  </a:cubicBezTo>
                  <a:cubicBezTo>
                    <a:pt x="15419" y="4106"/>
                    <a:pt x="15521" y="4250"/>
                    <a:pt x="15516" y="4521"/>
                  </a:cubicBezTo>
                  <a:cubicBezTo>
                    <a:pt x="15514" y="4613"/>
                    <a:pt x="15532" y="4696"/>
                    <a:pt x="15549" y="4784"/>
                  </a:cubicBezTo>
                  <a:cubicBezTo>
                    <a:pt x="15572" y="4899"/>
                    <a:pt x="15597" y="5020"/>
                    <a:pt x="15583" y="5168"/>
                  </a:cubicBezTo>
                  <a:cubicBezTo>
                    <a:pt x="15569" y="5298"/>
                    <a:pt x="15519" y="5397"/>
                    <a:pt x="15431" y="5458"/>
                  </a:cubicBezTo>
                  <a:cubicBezTo>
                    <a:pt x="15238" y="5595"/>
                    <a:pt x="14926" y="5512"/>
                    <a:pt x="14653" y="5440"/>
                  </a:cubicBezTo>
                  <a:cubicBezTo>
                    <a:pt x="14544" y="5411"/>
                    <a:pt x="14440" y="5383"/>
                    <a:pt x="14375" y="5381"/>
                  </a:cubicBezTo>
                  <a:cubicBezTo>
                    <a:pt x="14287" y="5377"/>
                    <a:pt x="14220" y="5359"/>
                    <a:pt x="14155" y="5339"/>
                  </a:cubicBezTo>
                  <a:cubicBezTo>
                    <a:pt x="14118" y="5328"/>
                    <a:pt x="14080" y="5318"/>
                    <a:pt x="14036" y="5310"/>
                  </a:cubicBezTo>
                  <a:cubicBezTo>
                    <a:pt x="13983" y="5301"/>
                    <a:pt x="13914" y="5305"/>
                    <a:pt x="13849" y="5310"/>
                  </a:cubicBezTo>
                  <a:cubicBezTo>
                    <a:pt x="13805" y="5314"/>
                    <a:pt x="13763" y="5318"/>
                    <a:pt x="13722" y="5316"/>
                  </a:cubicBezTo>
                  <a:cubicBezTo>
                    <a:pt x="13650" y="5314"/>
                    <a:pt x="13592" y="5328"/>
                    <a:pt x="13529" y="5343"/>
                  </a:cubicBezTo>
                  <a:cubicBezTo>
                    <a:pt x="13411" y="5370"/>
                    <a:pt x="13287" y="5399"/>
                    <a:pt x="13120" y="5314"/>
                  </a:cubicBezTo>
                  <a:cubicBezTo>
                    <a:pt x="12997" y="5253"/>
                    <a:pt x="12920" y="5159"/>
                    <a:pt x="12844" y="5069"/>
                  </a:cubicBezTo>
                  <a:cubicBezTo>
                    <a:pt x="12782" y="4995"/>
                    <a:pt x="12724" y="4926"/>
                    <a:pt x="12645" y="4880"/>
                  </a:cubicBezTo>
                  <a:cubicBezTo>
                    <a:pt x="12550" y="4825"/>
                    <a:pt x="12441" y="4809"/>
                    <a:pt x="12323" y="4793"/>
                  </a:cubicBezTo>
                  <a:cubicBezTo>
                    <a:pt x="12235" y="4780"/>
                    <a:pt x="12143" y="4768"/>
                    <a:pt x="12057" y="4737"/>
                  </a:cubicBezTo>
                  <a:cubicBezTo>
                    <a:pt x="11932" y="4856"/>
                    <a:pt x="11775" y="4894"/>
                    <a:pt x="11635" y="4930"/>
                  </a:cubicBezTo>
                  <a:lnTo>
                    <a:pt x="11582" y="4943"/>
                  </a:lnTo>
                  <a:cubicBezTo>
                    <a:pt x="11409" y="4988"/>
                    <a:pt x="11217" y="4984"/>
                    <a:pt x="11031" y="4980"/>
                  </a:cubicBezTo>
                  <a:lnTo>
                    <a:pt x="10938" y="4979"/>
                  </a:lnTo>
                  <a:cubicBezTo>
                    <a:pt x="10874" y="4973"/>
                    <a:pt x="10839" y="4991"/>
                    <a:pt x="10793" y="5006"/>
                  </a:cubicBezTo>
                  <a:cubicBezTo>
                    <a:pt x="10767" y="5015"/>
                    <a:pt x="10742" y="5022"/>
                    <a:pt x="10712" y="5029"/>
                  </a:cubicBezTo>
                  <a:cubicBezTo>
                    <a:pt x="10626" y="5049"/>
                    <a:pt x="10480" y="5080"/>
                    <a:pt x="10385" y="4923"/>
                  </a:cubicBezTo>
                  <a:cubicBezTo>
                    <a:pt x="10265" y="4724"/>
                    <a:pt x="10348" y="4281"/>
                    <a:pt x="10527" y="4157"/>
                  </a:cubicBezTo>
                  <a:cubicBezTo>
                    <a:pt x="10584" y="4119"/>
                    <a:pt x="10645" y="4097"/>
                    <a:pt x="10700" y="4079"/>
                  </a:cubicBezTo>
                  <a:cubicBezTo>
                    <a:pt x="10735" y="4068"/>
                    <a:pt x="10769" y="4057"/>
                    <a:pt x="10800" y="4039"/>
                  </a:cubicBezTo>
                  <a:cubicBezTo>
                    <a:pt x="10872" y="4000"/>
                    <a:pt x="10962" y="3913"/>
                    <a:pt x="11027" y="3848"/>
                  </a:cubicBezTo>
                  <a:lnTo>
                    <a:pt x="11045" y="3830"/>
                  </a:lnTo>
                  <a:cubicBezTo>
                    <a:pt x="11107" y="3769"/>
                    <a:pt x="11154" y="3691"/>
                    <a:pt x="11203" y="3610"/>
                  </a:cubicBezTo>
                  <a:cubicBezTo>
                    <a:pt x="11263" y="3513"/>
                    <a:pt x="11325" y="3410"/>
                    <a:pt x="11418" y="3325"/>
                  </a:cubicBezTo>
                  <a:cubicBezTo>
                    <a:pt x="11531" y="3224"/>
                    <a:pt x="11710" y="3087"/>
                    <a:pt x="11862" y="3010"/>
                  </a:cubicBezTo>
                  <a:cubicBezTo>
                    <a:pt x="11895" y="2994"/>
                    <a:pt x="11932" y="2977"/>
                    <a:pt x="11971" y="2963"/>
                  </a:cubicBezTo>
                  <a:cubicBezTo>
                    <a:pt x="12059" y="2929"/>
                    <a:pt x="12142" y="2898"/>
                    <a:pt x="12177" y="2831"/>
                  </a:cubicBezTo>
                  <a:cubicBezTo>
                    <a:pt x="12207" y="2774"/>
                    <a:pt x="12201" y="2678"/>
                    <a:pt x="12194" y="2593"/>
                  </a:cubicBezTo>
                  <a:lnTo>
                    <a:pt x="12191" y="2545"/>
                  </a:lnTo>
                  <a:cubicBezTo>
                    <a:pt x="12186" y="2442"/>
                    <a:pt x="12149" y="2346"/>
                    <a:pt x="12108" y="2244"/>
                  </a:cubicBezTo>
                  <a:cubicBezTo>
                    <a:pt x="12076" y="2162"/>
                    <a:pt x="12045" y="2078"/>
                    <a:pt x="12027" y="1986"/>
                  </a:cubicBezTo>
                  <a:cubicBezTo>
                    <a:pt x="12015" y="1919"/>
                    <a:pt x="12013" y="1829"/>
                    <a:pt x="12013" y="1735"/>
                  </a:cubicBezTo>
                  <a:cubicBezTo>
                    <a:pt x="12013" y="1618"/>
                    <a:pt x="12013" y="1439"/>
                    <a:pt x="11974" y="1396"/>
                  </a:cubicBezTo>
                  <a:cubicBezTo>
                    <a:pt x="11951" y="1367"/>
                    <a:pt x="11895" y="1349"/>
                    <a:pt x="11828" y="1344"/>
                  </a:cubicBezTo>
                  <a:cubicBezTo>
                    <a:pt x="11716" y="1337"/>
                    <a:pt x="11606" y="1373"/>
                    <a:pt x="11564" y="1412"/>
                  </a:cubicBezTo>
                  <a:cubicBezTo>
                    <a:pt x="11525" y="1450"/>
                    <a:pt x="11487" y="1499"/>
                    <a:pt x="11448" y="1549"/>
                  </a:cubicBezTo>
                  <a:cubicBezTo>
                    <a:pt x="11409" y="1600"/>
                    <a:pt x="11367" y="1652"/>
                    <a:pt x="11321" y="1699"/>
                  </a:cubicBezTo>
                  <a:cubicBezTo>
                    <a:pt x="11265" y="1757"/>
                    <a:pt x="11231" y="1820"/>
                    <a:pt x="11196" y="1887"/>
                  </a:cubicBezTo>
                  <a:cubicBezTo>
                    <a:pt x="11166" y="1944"/>
                    <a:pt x="11135" y="2006"/>
                    <a:pt x="11085" y="2065"/>
                  </a:cubicBezTo>
                  <a:cubicBezTo>
                    <a:pt x="10934" y="2253"/>
                    <a:pt x="10615" y="2272"/>
                    <a:pt x="10383" y="2211"/>
                  </a:cubicBezTo>
                  <a:cubicBezTo>
                    <a:pt x="10353" y="2204"/>
                    <a:pt x="10328" y="2195"/>
                    <a:pt x="10306" y="2188"/>
                  </a:cubicBezTo>
                  <a:cubicBezTo>
                    <a:pt x="10240" y="2168"/>
                    <a:pt x="10202" y="2155"/>
                    <a:pt x="10119" y="2159"/>
                  </a:cubicBezTo>
                  <a:cubicBezTo>
                    <a:pt x="10050" y="2162"/>
                    <a:pt x="10010" y="2191"/>
                    <a:pt x="9948" y="2235"/>
                  </a:cubicBezTo>
                  <a:cubicBezTo>
                    <a:pt x="9917" y="2256"/>
                    <a:pt x="9883" y="2280"/>
                    <a:pt x="9844" y="2301"/>
                  </a:cubicBezTo>
                  <a:cubicBezTo>
                    <a:pt x="9751" y="2354"/>
                    <a:pt x="9531" y="2476"/>
                    <a:pt x="9445" y="2592"/>
                  </a:cubicBezTo>
                  <a:lnTo>
                    <a:pt x="9422" y="2622"/>
                  </a:lnTo>
                  <a:cubicBezTo>
                    <a:pt x="9366" y="2700"/>
                    <a:pt x="9329" y="2750"/>
                    <a:pt x="9218" y="2804"/>
                  </a:cubicBezTo>
                  <a:cubicBezTo>
                    <a:pt x="9161" y="2831"/>
                    <a:pt x="9107" y="2853"/>
                    <a:pt x="9052" y="2875"/>
                  </a:cubicBezTo>
                  <a:cubicBezTo>
                    <a:pt x="9024" y="2885"/>
                    <a:pt x="8996" y="2896"/>
                    <a:pt x="8968" y="2907"/>
                  </a:cubicBezTo>
                  <a:cubicBezTo>
                    <a:pt x="8908" y="2932"/>
                    <a:pt x="8850" y="2945"/>
                    <a:pt x="8792" y="2956"/>
                  </a:cubicBezTo>
                  <a:cubicBezTo>
                    <a:pt x="8714" y="2972"/>
                    <a:pt x="8647" y="2986"/>
                    <a:pt x="8589" y="3028"/>
                  </a:cubicBezTo>
                  <a:cubicBezTo>
                    <a:pt x="8552" y="3055"/>
                    <a:pt x="8528" y="3091"/>
                    <a:pt x="8496" y="3132"/>
                  </a:cubicBezTo>
                  <a:cubicBezTo>
                    <a:pt x="8466" y="3174"/>
                    <a:pt x="8433" y="3221"/>
                    <a:pt x="8385" y="3260"/>
                  </a:cubicBezTo>
                  <a:cubicBezTo>
                    <a:pt x="8128" y="3479"/>
                    <a:pt x="7722" y="3495"/>
                    <a:pt x="7556" y="3500"/>
                  </a:cubicBezTo>
                  <a:cubicBezTo>
                    <a:pt x="7505" y="3500"/>
                    <a:pt x="7456" y="3500"/>
                    <a:pt x="7405" y="3500"/>
                  </a:cubicBezTo>
                  <a:cubicBezTo>
                    <a:pt x="7322" y="3502"/>
                    <a:pt x="7239" y="3502"/>
                    <a:pt x="7158" y="3500"/>
                  </a:cubicBezTo>
                  <a:lnTo>
                    <a:pt x="7123" y="3498"/>
                  </a:lnTo>
                  <a:cubicBezTo>
                    <a:pt x="7063" y="3497"/>
                    <a:pt x="7012" y="3495"/>
                    <a:pt x="6945" y="3484"/>
                  </a:cubicBezTo>
                  <a:cubicBezTo>
                    <a:pt x="6907" y="3477"/>
                    <a:pt x="6861" y="3473"/>
                    <a:pt x="6815" y="3470"/>
                  </a:cubicBezTo>
                  <a:cubicBezTo>
                    <a:pt x="6760" y="3751"/>
                    <a:pt x="6702" y="4028"/>
                    <a:pt x="6685" y="4294"/>
                  </a:cubicBezTo>
                  <a:cubicBezTo>
                    <a:pt x="6658" y="4706"/>
                    <a:pt x="6373" y="4252"/>
                    <a:pt x="6518" y="4750"/>
                  </a:cubicBezTo>
                  <a:cubicBezTo>
                    <a:pt x="6577" y="4955"/>
                    <a:pt x="6669" y="5127"/>
                    <a:pt x="6748" y="5319"/>
                  </a:cubicBezTo>
                  <a:cubicBezTo>
                    <a:pt x="7058" y="6080"/>
                    <a:pt x="4543" y="7303"/>
                    <a:pt x="4080" y="7671"/>
                  </a:cubicBezTo>
                  <a:cubicBezTo>
                    <a:pt x="3597" y="8055"/>
                    <a:pt x="3106" y="8403"/>
                    <a:pt x="2629" y="8803"/>
                  </a:cubicBezTo>
                  <a:cubicBezTo>
                    <a:pt x="2277" y="9099"/>
                    <a:pt x="1707" y="9648"/>
                    <a:pt x="1606" y="10117"/>
                  </a:cubicBezTo>
                  <a:cubicBezTo>
                    <a:pt x="1511" y="10561"/>
                    <a:pt x="582" y="10768"/>
                    <a:pt x="1087" y="11334"/>
                  </a:cubicBezTo>
                  <a:cubicBezTo>
                    <a:pt x="1256" y="11524"/>
                    <a:pt x="1561" y="11846"/>
                    <a:pt x="1393" y="12115"/>
                  </a:cubicBezTo>
                  <a:cubicBezTo>
                    <a:pt x="1210" y="12409"/>
                    <a:pt x="936" y="12625"/>
                    <a:pt x="742" y="12912"/>
                  </a:cubicBezTo>
                  <a:cubicBezTo>
                    <a:pt x="487" y="13292"/>
                    <a:pt x="-27" y="13624"/>
                    <a:pt x="1" y="14147"/>
                  </a:cubicBezTo>
                  <a:cubicBezTo>
                    <a:pt x="15" y="14407"/>
                    <a:pt x="316" y="14495"/>
                    <a:pt x="327" y="14758"/>
                  </a:cubicBezTo>
                  <a:cubicBezTo>
                    <a:pt x="344" y="15216"/>
                    <a:pt x="-233" y="15083"/>
                    <a:pt x="267" y="15433"/>
                  </a:cubicBezTo>
                  <a:cubicBezTo>
                    <a:pt x="665" y="15712"/>
                    <a:pt x="901" y="16249"/>
                    <a:pt x="1422" y="16321"/>
                  </a:cubicBezTo>
                  <a:cubicBezTo>
                    <a:pt x="1471" y="16329"/>
                    <a:pt x="1941" y="16345"/>
                    <a:pt x="1936" y="16460"/>
                  </a:cubicBezTo>
                  <a:cubicBezTo>
                    <a:pt x="1925" y="16653"/>
                    <a:pt x="1652" y="16907"/>
                    <a:pt x="1492" y="16958"/>
                  </a:cubicBezTo>
                  <a:cubicBezTo>
                    <a:pt x="1439" y="16974"/>
                    <a:pt x="1395" y="16994"/>
                    <a:pt x="1353" y="17016"/>
                  </a:cubicBezTo>
                  <a:cubicBezTo>
                    <a:pt x="1599" y="17043"/>
                    <a:pt x="1837" y="17127"/>
                    <a:pt x="1985" y="17383"/>
                  </a:cubicBezTo>
                  <a:cubicBezTo>
                    <a:pt x="2112" y="17600"/>
                    <a:pt x="2098" y="17876"/>
                    <a:pt x="2087" y="18141"/>
                  </a:cubicBezTo>
                  <a:cubicBezTo>
                    <a:pt x="2083" y="18218"/>
                    <a:pt x="2080" y="18294"/>
                    <a:pt x="2080" y="18366"/>
                  </a:cubicBezTo>
                  <a:cubicBezTo>
                    <a:pt x="2082" y="18539"/>
                    <a:pt x="2027" y="18689"/>
                    <a:pt x="1976" y="18831"/>
                  </a:cubicBezTo>
                  <a:cubicBezTo>
                    <a:pt x="1927" y="18966"/>
                    <a:pt x="1881" y="19094"/>
                    <a:pt x="1881" y="19239"/>
                  </a:cubicBezTo>
                  <a:cubicBezTo>
                    <a:pt x="1881" y="19282"/>
                    <a:pt x="1895" y="19318"/>
                    <a:pt x="1911" y="19361"/>
                  </a:cubicBezTo>
                  <a:cubicBezTo>
                    <a:pt x="1925" y="19399"/>
                    <a:pt x="1943" y="19441"/>
                    <a:pt x="1951" y="19491"/>
                  </a:cubicBezTo>
                  <a:cubicBezTo>
                    <a:pt x="1962" y="19549"/>
                    <a:pt x="1957" y="19612"/>
                    <a:pt x="1953" y="19668"/>
                  </a:cubicBezTo>
                  <a:cubicBezTo>
                    <a:pt x="1951" y="19693"/>
                    <a:pt x="1950" y="19718"/>
                    <a:pt x="1950" y="19742"/>
                  </a:cubicBezTo>
                  <a:cubicBezTo>
                    <a:pt x="1950" y="19783"/>
                    <a:pt x="1944" y="19839"/>
                    <a:pt x="1939" y="19899"/>
                  </a:cubicBezTo>
                  <a:cubicBezTo>
                    <a:pt x="1929" y="20001"/>
                    <a:pt x="1914" y="20156"/>
                    <a:pt x="1939" y="20214"/>
                  </a:cubicBezTo>
                  <a:cubicBezTo>
                    <a:pt x="1967" y="20241"/>
                    <a:pt x="2143" y="20257"/>
                    <a:pt x="2194" y="20223"/>
                  </a:cubicBezTo>
                  <a:cubicBezTo>
                    <a:pt x="2260" y="20182"/>
                    <a:pt x="2279" y="20052"/>
                    <a:pt x="2295" y="19947"/>
                  </a:cubicBezTo>
                  <a:cubicBezTo>
                    <a:pt x="2302" y="19908"/>
                    <a:pt x="2307" y="19870"/>
                    <a:pt x="2314" y="19837"/>
                  </a:cubicBezTo>
                  <a:cubicBezTo>
                    <a:pt x="2328" y="19781"/>
                    <a:pt x="2346" y="19720"/>
                    <a:pt x="2365" y="19657"/>
                  </a:cubicBezTo>
                  <a:cubicBezTo>
                    <a:pt x="2390" y="19578"/>
                    <a:pt x="2414" y="19496"/>
                    <a:pt x="2430" y="19423"/>
                  </a:cubicBezTo>
                  <a:cubicBezTo>
                    <a:pt x="2467" y="19231"/>
                    <a:pt x="2546" y="19064"/>
                    <a:pt x="2663" y="18927"/>
                  </a:cubicBezTo>
                  <a:cubicBezTo>
                    <a:pt x="2751" y="18824"/>
                    <a:pt x="2817" y="18727"/>
                    <a:pt x="2897" y="18591"/>
                  </a:cubicBezTo>
                  <a:cubicBezTo>
                    <a:pt x="2941" y="18516"/>
                    <a:pt x="2999" y="18426"/>
                    <a:pt x="3074" y="18343"/>
                  </a:cubicBezTo>
                  <a:cubicBezTo>
                    <a:pt x="2888" y="18224"/>
                    <a:pt x="2810" y="18045"/>
                    <a:pt x="2675" y="17867"/>
                  </a:cubicBezTo>
                  <a:cubicBezTo>
                    <a:pt x="3108" y="17654"/>
                    <a:pt x="3252" y="17023"/>
                    <a:pt x="3520" y="16644"/>
                  </a:cubicBezTo>
                  <a:cubicBezTo>
                    <a:pt x="3705" y="16383"/>
                    <a:pt x="3858" y="16073"/>
                    <a:pt x="4055" y="15824"/>
                  </a:cubicBezTo>
                  <a:cubicBezTo>
                    <a:pt x="4196" y="15647"/>
                    <a:pt x="4546" y="15768"/>
                    <a:pt x="4743" y="15645"/>
                  </a:cubicBezTo>
                  <a:cubicBezTo>
                    <a:pt x="5211" y="15357"/>
                    <a:pt x="5847" y="15204"/>
                    <a:pt x="6371" y="15077"/>
                  </a:cubicBezTo>
                  <a:cubicBezTo>
                    <a:pt x="6665" y="15007"/>
                    <a:pt x="7023" y="14908"/>
                    <a:pt x="7280" y="14744"/>
                  </a:cubicBezTo>
                  <a:cubicBezTo>
                    <a:pt x="7584" y="14549"/>
                    <a:pt x="7463" y="14356"/>
                    <a:pt x="7896" y="14333"/>
                  </a:cubicBezTo>
                  <a:cubicBezTo>
                    <a:pt x="9031" y="14275"/>
                    <a:pt x="10145" y="14466"/>
                    <a:pt x="11277" y="14542"/>
                  </a:cubicBezTo>
                  <a:cubicBezTo>
                    <a:pt x="11636" y="14565"/>
                    <a:pt x="12105" y="14526"/>
                    <a:pt x="12446" y="14643"/>
                  </a:cubicBezTo>
                  <a:cubicBezTo>
                    <a:pt x="12745" y="14746"/>
                    <a:pt x="13523" y="14843"/>
                    <a:pt x="13715" y="15112"/>
                  </a:cubicBezTo>
                  <a:cubicBezTo>
                    <a:pt x="13835" y="15281"/>
                    <a:pt x="13391" y="15705"/>
                    <a:pt x="13199" y="16000"/>
                  </a:cubicBezTo>
                  <a:cubicBezTo>
                    <a:pt x="13330" y="16031"/>
                    <a:pt x="13460" y="16056"/>
                    <a:pt x="13595" y="16065"/>
                  </a:cubicBezTo>
                  <a:cubicBezTo>
                    <a:pt x="13965" y="16103"/>
                    <a:pt x="14252" y="16000"/>
                    <a:pt x="14594" y="15725"/>
                  </a:cubicBezTo>
                  <a:close/>
                  <a:moveTo>
                    <a:pt x="13245" y="6610"/>
                  </a:moveTo>
                  <a:cubicBezTo>
                    <a:pt x="13266" y="6481"/>
                    <a:pt x="13384" y="6446"/>
                    <a:pt x="13464" y="6423"/>
                  </a:cubicBezTo>
                  <a:cubicBezTo>
                    <a:pt x="13493" y="6414"/>
                    <a:pt x="13525" y="6405"/>
                    <a:pt x="13543" y="6394"/>
                  </a:cubicBezTo>
                  <a:cubicBezTo>
                    <a:pt x="13583" y="6367"/>
                    <a:pt x="13643" y="6295"/>
                    <a:pt x="13684" y="6246"/>
                  </a:cubicBezTo>
                  <a:lnTo>
                    <a:pt x="13699" y="6226"/>
                  </a:lnTo>
                  <a:cubicBezTo>
                    <a:pt x="13740" y="6178"/>
                    <a:pt x="13777" y="6124"/>
                    <a:pt x="13816" y="6070"/>
                  </a:cubicBezTo>
                  <a:cubicBezTo>
                    <a:pt x="13905" y="5943"/>
                    <a:pt x="13997" y="5812"/>
                    <a:pt x="14131" y="5718"/>
                  </a:cubicBezTo>
                  <a:lnTo>
                    <a:pt x="14293" y="5604"/>
                  </a:lnTo>
                  <a:lnTo>
                    <a:pt x="14287" y="5646"/>
                  </a:lnTo>
                  <a:cubicBezTo>
                    <a:pt x="14303" y="5639"/>
                    <a:pt x="14321" y="5633"/>
                    <a:pt x="14340" y="5630"/>
                  </a:cubicBezTo>
                  <a:cubicBezTo>
                    <a:pt x="14432" y="5613"/>
                    <a:pt x="14516" y="5644"/>
                    <a:pt x="14571" y="5713"/>
                  </a:cubicBezTo>
                  <a:lnTo>
                    <a:pt x="14569" y="5713"/>
                  </a:lnTo>
                  <a:cubicBezTo>
                    <a:pt x="14569" y="5713"/>
                    <a:pt x="14569" y="5713"/>
                    <a:pt x="14569" y="5713"/>
                  </a:cubicBezTo>
                  <a:cubicBezTo>
                    <a:pt x="14601" y="5729"/>
                    <a:pt x="14632" y="5749"/>
                    <a:pt x="14664" y="5772"/>
                  </a:cubicBezTo>
                  <a:cubicBezTo>
                    <a:pt x="14668" y="5774"/>
                    <a:pt x="14669" y="5776"/>
                    <a:pt x="14673" y="5779"/>
                  </a:cubicBezTo>
                  <a:cubicBezTo>
                    <a:pt x="14704" y="5806"/>
                    <a:pt x="14736" y="5835"/>
                    <a:pt x="14764" y="5869"/>
                  </a:cubicBezTo>
                  <a:cubicBezTo>
                    <a:pt x="14872" y="5997"/>
                    <a:pt x="14932" y="6154"/>
                    <a:pt x="14921" y="6279"/>
                  </a:cubicBezTo>
                  <a:cubicBezTo>
                    <a:pt x="14912" y="6378"/>
                    <a:pt x="14861" y="6425"/>
                    <a:pt x="14824" y="6459"/>
                  </a:cubicBezTo>
                  <a:cubicBezTo>
                    <a:pt x="14803" y="6479"/>
                    <a:pt x="14791" y="6491"/>
                    <a:pt x="14782" y="6509"/>
                  </a:cubicBezTo>
                  <a:cubicBezTo>
                    <a:pt x="14764" y="6549"/>
                    <a:pt x="14768" y="6576"/>
                    <a:pt x="14770" y="6603"/>
                  </a:cubicBezTo>
                  <a:cubicBezTo>
                    <a:pt x="14785" y="6749"/>
                    <a:pt x="14683" y="6778"/>
                    <a:pt x="14580" y="6794"/>
                  </a:cubicBezTo>
                  <a:cubicBezTo>
                    <a:pt x="14558" y="6798"/>
                    <a:pt x="14537" y="6800"/>
                    <a:pt x="14518" y="6800"/>
                  </a:cubicBezTo>
                  <a:cubicBezTo>
                    <a:pt x="14442" y="6800"/>
                    <a:pt x="14382" y="6776"/>
                    <a:pt x="14328" y="6756"/>
                  </a:cubicBezTo>
                  <a:cubicBezTo>
                    <a:pt x="14293" y="6742"/>
                    <a:pt x="14259" y="6729"/>
                    <a:pt x="14222" y="6724"/>
                  </a:cubicBezTo>
                  <a:cubicBezTo>
                    <a:pt x="14208" y="6722"/>
                    <a:pt x="14187" y="6722"/>
                    <a:pt x="14164" y="6724"/>
                  </a:cubicBezTo>
                  <a:cubicBezTo>
                    <a:pt x="14134" y="6726"/>
                    <a:pt x="14099" y="6729"/>
                    <a:pt x="14062" y="6722"/>
                  </a:cubicBezTo>
                  <a:cubicBezTo>
                    <a:pt x="14016" y="6713"/>
                    <a:pt x="13988" y="6686"/>
                    <a:pt x="13969" y="6668"/>
                  </a:cubicBezTo>
                  <a:cubicBezTo>
                    <a:pt x="13963" y="6663"/>
                    <a:pt x="13958" y="6657"/>
                    <a:pt x="13955" y="6655"/>
                  </a:cubicBezTo>
                  <a:cubicBezTo>
                    <a:pt x="13895" y="6641"/>
                    <a:pt x="13791" y="6648"/>
                    <a:pt x="13708" y="6655"/>
                  </a:cubicBezTo>
                  <a:cubicBezTo>
                    <a:pt x="13675" y="6657"/>
                    <a:pt x="13643" y="6661"/>
                    <a:pt x="13617" y="6661"/>
                  </a:cubicBezTo>
                  <a:cubicBezTo>
                    <a:pt x="13597" y="6661"/>
                    <a:pt x="13557" y="6675"/>
                    <a:pt x="13523" y="6688"/>
                  </a:cubicBezTo>
                  <a:cubicBezTo>
                    <a:pt x="13439" y="6719"/>
                    <a:pt x="13353" y="6749"/>
                    <a:pt x="13280" y="6704"/>
                  </a:cubicBezTo>
                  <a:lnTo>
                    <a:pt x="13229" y="6674"/>
                  </a:lnTo>
                  <a:lnTo>
                    <a:pt x="13245" y="6610"/>
                  </a:lnTo>
                  <a:close/>
                  <a:moveTo>
                    <a:pt x="13214" y="6261"/>
                  </a:moveTo>
                  <a:lnTo>
                    <a:pt x="13141" y="6237"/>
                  </a:lnTo>
                  <a:lnTo>
                    <a:pt x="13138" y="6243"/>
                  </a:lnTo>
                  <a:cubicBezTo>
                    <a:pt x="13126" y="6262"/>
                    <a:pt x="13113" y="6282"/>
                    <a:pt x="13099" y="6300"/>
                  </a:cubicBezTo>
                  <a:cubicBezTo>
                    <a:pt x="13089" y="6315"/>
                    <a:pt x="13076" y="6326"/>
                    <a:pt x="13066" y="6333"/>
                  </a:cubicBezTo>
                  <a:cubicBezTo>
                    <a:pt x="13064" y="6335"/>
                    <a:pt x="13062" y="6336"/>
                    <a:pt x="13062" y="6336"/>
                  </a:cubicBezTo>
                  <a:cubicBezTo>
                    <a:pt x="13060" y="6336"/>
                    <a:pt x="13066" y="6331"/>
                    <a:pt x="13067" y="6322"/>
                  </a:cubicBezTo>
                  <a:lnTo>
                    <a:pt x="13043" y="6315"/>
                  </a:lnTo>
                  <a:cubicBezTo>
                    <a:pt x="13043" y="6315"/>
                    <a:pt x="13043" y="6315"/>
                    <a:pt x="13043" y="6315"/>
                  </a:cubicBezTo>
                  <a:cubicBezTo>
                    <a:pt x="12934" y="6408"/>
                    <a:pt x="12932" y="6591"/>
                    <a:pt x="12957" y="6751"/>
                  </a:cubicBezTo>
                  <a:cubicBezTo>
                    <a:pt x="12960" y="6774"/>
                    <a:pt x="12965" y="6796"/>
                    <a:pt x="12969" y="6818"/>
                  </a:cubicBezTo>
                  <a:cubicBezTo>
                    <a:pt x="12992" y="6928"/>
                    <a:pt x="13004" y="7036"/>
                    <a:pt x="12927" y="7088"/>
                  </a:cubicBezTo>
                  <a:cubicBezTo>
                    <a:pt x="12906" y="7103"/>
                    <a:pt x="12883" y="7108"/>
                    <a:pt x="12860" y="7108"/>
                  </a:cubicBezTo>
                  <a:cubicBezTo>
                    <a:pt x="12791" y="7108"/>
                    <a:pt x="12717" y="7052"/>
                    <a:pt x="12636" y="6989"/>
                  </a:cubicBezTo>
                  <a:cubicBezTo>
                    <a:pt x="12589" y="6953"/>
                    <a:pt x="12541" y="6917"/>
                    <a:pt x="12502" y="6899"/>
                  </a:cubicBezTo>
                  <a:cubicBezTo>
                    <a:pt x="12476" y="6886"/>
                    <a:pt x="12451" y="6875"/>
                    <a:pt x="12427" y="6865"/>
                  </a:cubicBezTo>
                  <a:cubicBezTo>
                    <a:pt x="12288" y="6803"/>
                    <a:pt x="12142" y="6740"/>
                    <a:pt x="12196" y="6457"/>
                  </a:cubicBezTo>
                  <a:cubicBezTo>
                    <a:pt x="12208" y="6396"/>
                    <a:pt x="12235" y="6331"/>
                    <a:pt x="12261" y="6268"/>
                  </a:cubicBezTo>
                  <a:cubicBezTo>
                    <a:pt x="12293" y="6189"/>
                    <a:pt x="12326" y="6107"/>
                    <a:pt x="12328" y="6044"/>
                  </a:cubicBezTo>
                  <a:lnTo>
                    <a:pt x="12328" y="5981"/>
                  </a:lnTo>
                  <a:lnTo>
                    <a:pt x="12386" y="5960"/>
                  </a:lnTo>
                  <a:cubicBezTo>
                    <a:pt x="12402" y="5954"/>
                    <a:pt x="12425" y="5949"/>
                    <a:pt x="12450" y="5945"/>
                  </a:cubicBezTo>
                  <a:cubicBezTo>
                    <a:pt x="12460" y="5943"/>
                    <a:pt x="12474" y="5942"/>
                    <a:pt x="12487" y="5942"/>
                  </a:cubicBezTo>
                  <a:cubicBezTo>
                    <a:pt x="12502" y="5940"/>
                    <a:pt x="12517" y="5938"/>
                    <a:pt x="12532" y="5936"/>
                  </a:cubicBezTo>
                  <a:cubicBezTo>
                    <a:pt x="12554" y="5934"/>
                    <a:pt x="12575" y="5934"/>
                    <a:pt x="12598" y="5934"/>
                  </a:cubicBezTo>
                  <a:cubicBezTo>
                    <a:pt x="12608" y="5934"/>
                    <a:pt x="12617" y="5934"/>
                    <a:pt x="12627" y="5934"/>
                  </a:cubicBezTo>
                  <a:cubicBezTo>
                    <a:pt x="12657" y="5934"/>
                    <a:pt x="12687" y="5936"/>
                    <a:pt x="12717" y="5938"/>
                  </a:cubicBezTo>
                  <a:cubicBezTo>
                    <a:pt x="12721" y="5938"/>
                    <a:pt x="12726" y="5938"/>
                    <a:pt x="12730" y="5938"/>
                  </a:cubicBezTo>
                  <a:cubicBezTo>
                    <a:pt x="12765" y="5940"/>
                    <a:pt x="12798" y="5945"/>
                    <a:pt x="12833" y="5949"/>
                  </a:cubicBezTo>
                  <a:cubicBezTo>
                    <a:pt x="12833" y="5949"/>
                    <a:pt x="12833" y="5949"/>
                    <a:pt x="12833" y="5949"/>
                  </a:cubicBezTo>
                  <a:cubicBezTo>
                    <a:pt x="12943" y="5965"/>
                    <a:pt x="13043" y="5992"/>
                    <a:pt x="13113" y="6037"/>
                  </a:cubicBezTo>
                  <a:lnTo>
                    <a:pt x="13113" y="6037"/>
                  </a:lnTo>
                  <a:lnTo>
                    <a:pt x="13133" y="6012"/>
                  </a:lnTo>
                  <a:cubicBezTo>
                    <a:pt x="13159" y="6033"/>
                    <a:pt x="13182" y="6062"/>
                    <a:pt x="13185" y="6102"/>
                  </a:cubicBezTo>
                  <a:cubicBezTo>
                    <a:pt x="13192" y="6111"/>
                    <a:pt x="13198" y="6122"/>
                    <a:pt x="13201" y="6133"/>
                  </a:cubicBezTo>
                  <a:cubicBezTo>
                    <a:pt x="13203" y="6136"/>
                    <a:pt x="13205" y="6140"/>
                    <a:pt x="13207" y="6143"/>
                  </a:cubicBezTo>
                  <a:cubicBezTo>
                    <a:pt x="13210" y="6152"/>
                    <a:pt x="13212" y="6161"/>
                    <a:pt x="13214" y="6170"/>
                  </a:cubicBezTo>
                  <a:cubicBezTo>
                    <a:pt x="13215" y="6178"/>
                    <a:pt x="13215" y="6185"/>
                    <a:pt x="13215" y="6192"/>
                  </a:cubicBezTo>
                  <a:cubicBezTo>
                    <a:pt x="13215" y="6199"/>
                    <a:pt x="13217" y="6207"/>
                    <a:pt x="13217" y="6214"/>
                  </a:cubicBezTo>
                  <a:cubicBezTo>
                    <a:pt x="13221" y="6230"/>
                    <a:pt x="13217" y="6246"/>
                    <a:pt x="13214" y="6261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>
              <a:solidFill>
                <a:schemeClr val="bg1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111" name="Shape">
              <a:extLst>
                <a:ext uri="{FF2B5EF4-FFF2-40B4-BE49-F238E27FC236}">
                  <a16:creationId xmlns:a16="http://schemas.microsoft.com/office/drawing/2014/main" id="{9253E286-F605-064B-8D66-1DC224CA829A}"/>
                </a:ext>
              </a:extLst>
            </p:cNvPr>
            <p:cNvSpPr/>
            <p:nvPr/>
          </p:nvSpPr>
          <p:spPr>
            <a:xfrm>
              <a:off x="4917955" y="4237703"/>
              <a:ext cx="509728" cy="443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8" h="21351" extrusionOk="0">
                  <a:moveTo>
                    <a:pt x="15668" y="7050"/>
                  </a:moveTo>
                  <a:cubicBezTo>
                    <a:pt x="15348" y="7473"/>
                    <a:pt x="15134" y="7998"/>
                    <a:pt x="15035" y="8605"/>
                  </a:cubicBezTo>
                  <a:cubicBezTo>
                    <a:pt x="14983" y="8925"/>
                    <a:pt x="14890" y="9252"/>
                    <a:pt x="14808" y="9566"/>
                  </a:cubicBezTo>
                  <a:cubicBezTo>
                    <a:pt x="14750" y="9791"/>
                    <a:pt x="14692" y="10002"/>
                    <a:pt x="14652" y="10200"/>
                  </a:cubicBezTo>
                  <a:cubicBezTo>
                    <a:pt x="14628" y="10309"/>
                    <a:pt x="14611" y="10432"/>
                    <a:pt x="14594" y="10568"/>
                  </a:cubicBezTo>
                  <a:cubicBezTo>
                    <a:pt x="14524" y="11093"/>
                    <a:pt x="14431" y="11755"/>
                    <a:pt x="14001" y="12075"/>
                  </a:cubicBezTo>
                  <a:cubicBezTo>
                    <a:pt x="13839" y="12198"/>
                    <a:pt x="13589" y="12252"/>
                    <a:pt x="13339" y="12252"/>
                  </a:cubicBezTo>
                  <a:cubicBezTo>
                    <a:pt x="13142" y="12252"/>
                    <a:pt x="12950" y="12218"/>
                    <a:pt x="12788" y="12164"/>
                  </a:cubicBezTo>
                  <a:cubicBezTo>
                    <a:pt x="12544" y="12075"/>
                    <a:pt x="12381" y="11932"/>
                    <a:pt x="12312" y="11741"/>
                  </a:cubicBezTo>
                  <a:cubicBezTo>
                    <a:pt x="12172" y="11366"/>
                    <a:pt x="12224" y="10752"/>
                    <a:pt x="12271" y="10214"/>
                  </a:cubicBezTo>
                  <a:cubicBezTo>
                    <a:pt x="12288" y="10009"/>
                    <a:pt x="12306" y="9818"/>
                    <a:pt x="12306" y="9682"/>
                  </a:cubicBezTo>
                  <a:cubicBezTo>
                    <a:pt x="12306" y="9580"/>
                    <a:pt x="12312" y="9470"/>
                    <a:pt x="12317" y="9355"/>
                  </a:cubicBezTo>
                  <a:cubicBezTo>
                    <a:pt x="12329" y="9177"/>
                    <a:pt x="12341" y="8986"/>
                    <a:pt x="12317" y="8850"/>
                  </a:cubicBezTo>
                  <a:cubicBezTo>
                    <a:pt x="12300" y="8727"/>
                    <a:pt x="12259" y="8611"/>
                    <a:pt x="12219" y="8495"/>
                  </a:cubicBezTo>
                  <a:cubicBezTo>
                    <a:pt x="12149" y="8298"/>
                    <a:pt x="12074" y="8073"/>
                    <a:pt x="12074" y="7780"/>
                  </a:cubicBezTo>
                  <a:cubicBezTo>
                    <a:pt x="12074" y="7111"/>
                    <a:pt x="12254" y="6545"/>
                    <a:pt x="12422" y="6000"/>
                  </a:cubicBezTo>
                  <a:cubicBezTo>
                    <a:pt x="12585" y="5495"/>
                    <a:pt x="12735" y="5018"/>
                    <a:pt x="12730" y="4480"/>
                  </a:cubicBezTo>
                  <a:cubicBezTo>
                    <a:pt x="12730" y="4193"/>
                    <a:pt x="12741" y="3893"/>
                    <a:pt x="12753" y="3586"/>
                  </a:cubicBezTo>
                  <a:cubicBezTo>
                    <a:pt x="12788" y="2686"/>
                    <a:pt x="12828" y="1752"/>
                    <a:pt x="12497" y="1105"/>
                  </a:cubicBezTo>
                  <a:cubicBezTo>
                    <a:pt x="12056" y="232"/>
                    <a:pt x="11330" y="14"/>
                    <a:pt x="10215" y="0"/>
                  </a:cubicBezTo>
                  <a:cubicBezTo>
                    <a:pt x="9472" y="1098"/>
                    <a:pt x="9815" y="2830"/>
                    <a:pt x="9821" y="4350"/>
                  </a:cubicBezTo>
                  <a:cubicBezTo>
                    <a:pt x="9832" y="6259"/>
                    <a:pt x="7028" y="6798"/>
                    <a:pt x="9414" y="8686"/>
                  </a:cubicBezTo>
                  <a:cubicBezTo>
                    <a:pt x="8619" y="10064"/>
                    <a:pt x="7370" y="9880"/>
                    <a:pt x="6116" y="10309"/>
                  </a:cubicBezTo>
                  <a:cubicBezTo>
                    <a:pt x="4653" y="10814"/>
                    <a:pt x="4130" y="11427"/>
                    <a:pt x="2957" y="12430"/>
                  </a:cubicBezTo>
                  <a:cubicBezTo>
                    <a:pt x="1889" y="13343"/>
                    <a:pt x="252" y="13664"/>
                    <a:pt x="2" y="15470"/>
                  </a:cubicBezTo>
                  <a:cubicBezTo>
                    <a:pt x="-56" y="15900"/>
                    <a:pt x="1285" y="16527"/>
                    <a:pt x="1546" y="16950"/>
                  </a:cubicBezTo>
                  <a:cubicBezTo>
                    <a:pt x="2144" y="17905"/>
                    <a:pt x="-422" y="21477"/>
                    <a:pt x="652" y="21348"/>
                  </a:cubicBezTo>
                  <a:cubicBezTo>
                    <a:pt x="1430" y="21259"/>
                    <a:pt x="1872" y="20495"/>
                    <a:pt x="2504" y="20120"/>
                  </a:cubicBezTo>
                  <a:cubicBezTo>
                    <a:pt x="3039" y="19807"/>
                    <a:pt x="4003" y="21136"/>
                    <a:pt x="4537" y="21280"/>
                  </a:cubicBezTo>
                  <a:cubicBezTo>
                    <a:pt x="5756" y="21600"/>
                    <a:pt x="6917" y="19936"/>
                    <a:pt x="8114" y="20134"/>
                  </a:cubicBezTo>
                  <a:cubicBezTo>
                    <a:pt x="9333" y="20339"/>
                    <a:pt x="10767" y="21273"/>
                    <a:pt x="11690" y="19752"/>
                  </a:cubicBezTo>
                  <a:cubicBezTo>
                    <a:pt x="12056" y="19145"/>
                    <a:pt x="14344" y="17768"/>
                    <a:pt x="13873" y="17223"/>
                  </a:cubicBezTo>
                  <a:cubicBezTo>
                    <a:pt x="13653" y="16970"/>
                    <a:pt x="13113" y="16991"/>
                    <a:pt x="12968" y="16684"/>
                  </a:cubicBezTo>
                  <a:cubicBezTo>
                    <a:pt x="12799" y="16316"/>
                    <a:pt x="15081" y="15423"/>
                    <a:pt x="15313" y="15314"/>
                  </a:cubicBezTo>
                  <a:cubicBezTo>
                    <a:pt x="17032" y="14502"/>
                    <a:pt x="20092" y="13111"/>
                    <a:pt x="20789" y="10977"/>
                  </a:cubicBezTo>
                  <a:cubicBezTo>
                    <a:pt x="21178" y="9798"/>
                    <a:pt x="20673" y="7220"/>
                    <a:pt x="19488" y="9068"/>
                  </a:cubicBezTo>
                  <a:cubicBezTo>
                    <a:pt x="18763" y="10207"/>
                    <a:pt x="18356" y="9730"/>
                    <a:pt x="17561" y="8782"/>
                  </a:cubicBezTo>
                  <a:cubicBezTo>
                    <a:pt x="17090" y="8223"/>
                    <a:pt x="16881" y="8175"/>
                    <a:pt x="16347" y="7855"/>
                  </a:cubicBezTo>
                  <a:cubicBezTo>
                    <a:pt x="15900" y="7582"/>
                    <a:pt x="17566" y="6109"/>
                    <a:pt x="17729" y="5993"/>
                  </a:cubicBezTo>
                  <a:cubicBezTo>
                    <a:pt x="18426" y="5495"/>
                    <a:pt x="17700" y="5025"/>
                    <a:pt x="17131" y="4711"/>
                  </a:cubicBezTo>
                  <a:cubicBezTo>
                    <a:pt x="16858" y="5011"/>
                    <a:pt x="16643" y="5380"/>
                    <a:pt x="16492" y="5673"/>
                  </a:cubicBezTo>
                  <a:cubicBezTo>
                    <a:pt x="16231" y="6225"/>
                    <a:pt x="15981" y="6634"/>
                    <a:pt x="15668" y="7050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2" name="Shape">
              <a:extLst>
                <a:ext uri="{FF2B5EF4-FFF2-40B4-BE49-F238E27FC236}">
                  <a16:creationId xmlns:a16="http://schemas.microsoft.com/office/drawing/2014/main" id="{378F21B8-88AC-0540-B032-9B7BD6D6E92F}"/>
                </a:ext>
              </a:extLst>
            </p:cNvPr>
            <p:cNvSpPr/>
            <p:nvPr/>
          </p:nvSpPr>
          <p:spPr>
            <a:xfrm>
              <a:off x="6087831" y="3575299"/>
              <a:ext cx="2467632" cy="1670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033" extrusionOk="0">
                  <a:moveTo>
                    <a:pt x="20705" y="4165"/>
                  </a:moveTo>
                  <a:cubicBezTo>
                    <a:pt x="20788" y="4090"/>
                    <a:pt x="20875" y="4051"/>
                    <a:pt x="20962" y="4012"/>
                  </a:cubicBezTo>
                  <a:cubicBezTo>
                    <a:pt x="21041" y="3976"/>
                    <a:pt x="21116" y="3942"/>
                    <a:pt x="21183" y="3883"/>
                  </a:cubicBezTo>
                  <a:cubicBezTo>
                    <a:pt x="21256" y="3819"/>
                    <a:pt x="21421" y="3523"/>
                    <a:pt x="21494" y="3340"/>
                  </a:cubicBezTo>
                  <a:cubicBezTo>
                    <a:pt x="21508" y="3304"/>
                    <a:pt x="21520" y="3270"/>
                    <a:pt x="21525" y="3245"/>
                  </a:cubicBezTo>
                  <a:cubicBezTo>
                    <a:pt x="21534" y="3206"/>
                    <a:pt x="21536" y="3178"/>
                    <a:pt x="21532" y="3155"/>
                  </a:cubicBezTo>
                  <a:cubicBezTo>
                    <a:pt x="21527" y="3114"/>
                    <a:pt x="21506" y="3083"/>
                    <a:pt x="21456" y="3032"/>
                  </a:cubicBezTo>
                  <a:cubicBezTo>
                    <a:pt x="21409" y="2984"/>
                    <a:pt x="21361" y="2939"/>
                    <a:pt x="21314" y="2896"/>
                  </a:cubicBezTo>
                  <a:cubicBezTo>
                    <a:pt x="21111" y="2713"/>
                    <a:pt x="20903" y="2522"/>
                    <a:pt x="20936" y="2032"/>
                  </a:cubicBezTo>
                  <a:cubicBezTo>
                    <a:pt x="20954" y="1767"/>
                    <a:pt x="20959" y="1512"/>
                    <a:pt x="20961" y="1209"/>
                  </a:cubicBezTo>
                  <a:cubicBezTo>
                    <a:pt x="20962" y="1057"/>
                    <a:pt x="20975" y="906"/>
                    <a:pt x="20990" y="760"/>
                  </a:cubicBezTo>
                  <a:cubicBezTo>
                    <a:pt x="21005" y="608"/>
                    <a:pt x="21019" y="464"/>
                    <a:pt x="21019" y="322"/>
                  </a:cubicBezTo>
                  <a:cubicBezTo>
                    <a:pt x="21019" y="149"/>
                    <a:pt x="20982" y="61"/>
                    <a:pt x="20894" y="19"/>
                  </a:cubicBezTo>
                  <a:cubicBezTo>
                    <a:pt x="20846" y="-4"/>
                    <a:pt x="20815" y="-8"/>
                    <a:pt x="20788" y="17"/>
                  </a:cubicBezTo>
                  <a:cubicBezTo>
                    <a:pt x="20790" y="24"/>
                    <a:pt x="20791" y="29"/>
                    <a:pt x="20794" y="37"/>
                  </a:cubicBezTo>
                  <a:cubicBezTo>
                    <a:pt x="20798" y="49"/>
                    <a:pt x="20803" y="60"/>
                    <a:pt x="20805" y="72"/>
                  </a:cubicBezTo>
                  <a:cubicBezTo>
                    <a:pt x="20809" y="86"/>
                    <a:pt x="20812" y="106"/>
                    <a:pt x="20816" y="129"/>
                  </a:cubicBezTo>
                  <a:cubicBezTo>
                    <a:pt x="20819" y="143"/>
                    <a:pt x="20824" y="172"/>
                    <a:pt x="20826" y="181"/>
                  </a:cubicBezTo>
                  <a:lnTo>
                    <a:pt x="20745" y="313"/>
                  </a:lnTo>
                  <a:cubicBezTo>
                    <a:pt x="20720" y="288"/>
                    <a:pt x="20709" y="247"/>
                    <a:pt x="20701" y="208"/>
                  </a:cubicBezTo>
                  <a:cubicBezTo>
                    <a:pt x="20658" y="396"/>
                    <a:pt x="20610" y="592"/>
                    <a:pt x="20561" y="788"/>
                  </a:cubicBezTo>
                  <a:cubicBezTo>
                    <a:pt x="20483" y="1097"/>
                    <a:pt x="20410" y="1410"/>
                    <a:pt x="20343" y="1719"/>
                  </a:cubicBezTo>
                  <a:cubicBezTo>
                    <a:pt x="20331" y="1793"/>
                    <a:pt x="20321" y="1874"/>
                    <a:pt x="20311" y="1954"/>
                  </a:cubicBezTo>
                  <a:cubicBezTo>
                    <a:pt x="20272" y="2264"/>
                    <a:pt x="20232" y="2583"/>
                    <a:pt x="20015" y="2791"/>
                  </a:cubicBezTo>
                  <a:cubicBezTo>
                    <a:pt x="19485" y="3299"/>
                    <a:pt x="18969" y="3532"/>
                    <a:pt x="18527" y="3465"/>
                  </a:cubicBezTo>
                  <a:cubicBezTo>
                    <a:pt x="18373" y="3441"/>
                    <a:pt x="18246" y="3352"/>
                    <a:pt x="18122" y="3267"/>
                  </a:cubicBezTo>
                  <a:cubicBezTo>
                    <a:pt x="18087" y="3244"/>
                    <a:pt x="18053" y="3219"/>
                    <a:pt x="18016" y="3196"/>
                  </a:cubicBezTo>
                  <a:cubicBezTo>
                    <a:pt x="17881" y="3108"/>
                    <a:pt x="17754" y="3101"/>
                    <a:pt x="17620" y="3092"/>
                  </a:cubicBezTo>
                  <a:cubicBezTo>
                    <a:pt x="17497" y="3085"/>
                    <a:pt x="17371" y="3076"/>
                    <a:pt x="17234" y="3008"/>
                  </a:cubicBezTo>
                  <a:cubicBezTo>
                    <a:pt x="17121" y="2951"/>
                    <a:pt x="17019" y="2864"/>
                    <a:pt x="16922" y="2780"/>
                  </a:cubicBezTo>
                  <a:cubicBezTo>
                    <a:pt x="16798" y="2674"/>
                    <a:pt x="16682" y="2574"/>
                    <a:pt x="16549" y="2538"/>
                  </a:cubicBezTo>
                  <a:cubicBezTo>
                    <a:pt x="16339" y="2481"/>
                    <a:pt x="16108" y="2504"/>
                    <a:pt x="15883" y="2606"/>
                  </a:cubicBezTo>
                  <a:cubicBezTo>
                    <a:pt x="15711" y="2684"/>
                    <a:pt x="15453" y="2937"/>
                    <a:pt x="15450" y="3228"/>
                  </a:cubicBezTo>
                  <a:cubicBezTo>
                    <a:pt x="15450" y="3295"/>
                    <a:pt x="15460" y="3349"/>
                    <a:pt x="15470" y="3399"/>
                  </a:cubicBezTo>
                  <a:cubicBezTo>
                    <a:pt x="15497" y="3543"/>
                    <a:pt x="15506" y="3657"/>
                    <a:pt x="15370" y="3807"/>
                  </a:cubicBezTo>
                  <a:cubicBezTo>
                    <a:pt x="15148" y="4053"/>
                    <a:pt x="14885" y="4266"/>
                    <a:pt x="14657" y="4443"/>
                  </a:cubicBezTo>
                  <a:cubicBezTo>
                    <a:pt x="14514" y="4576"/>
                    <a:pt x="14352" y="4642"/>
                    <a:pt x="14182" y="4635"/>
                  </a:cubicBezTo>
                  <a:cubicBezTo>
                    <a:pt x="14030" y="4642"/>
                    <a:pt x="13876" y="4680"/>
                    <a:pt x="13728" y="4747"/>
                  </a:cubicBezTo>
                  <a:cubicBezTo>
                    <a:pt x="13623" y="4844"/>
                    <a:pt x="13534" y="4963"/>
                    <a:pt x="13439" y="5091"/>
                  </a:cubicBezTo>
                  <a:cubicBezTo>
                    <a:pt x="13325" y="5245"/>
                    <a:pt x="13207" y="5403"/>
                    <a:pt x="13060" y="5517"/>
                  </a:cubicBezTo>
                  <a:cubicBezTo>
                    <a:pt x="12921" y="5615"/>
                    <a:pt x="12792" y="5731"/>
                    <a:pt x="12671" y="5863"/>
                  </a:cubicBezTo>
                  <a:lnTo>
                    <a:pt x="12519" y="6119"/>
                  </a:lnTo>
                  <a:cubicBezTo>
                    <a:pt x="12303" y="6397"/>
                    <a:pt x="12021" y="6285"/>
                    <a:pt x="11827" y="6178"/>
                  </a:cubicBezTo>
                  <a:cubicBezTo>
                    <a:pt x="11657" y="6084"/>
                    <a:pt x="11563" y="5932"/>
                    <a:pt x="11463" y="5772"/>
                  </a:cubicBezTo>
                  <a:cubicBezTo>
                    <a:pt x="11435" y="5726"/>
                    <a:pt x="11405" y="5679"/>
                    <a:pt x="11373" y="5631"/>
                  </a:cubicBezTo>
                  <a:cubicBezTo>
                    <a:pt x="11329" y="5565"/>
                    <a:pt x="11287" y="5535"/>
                    <a:pt x="11260" y="5535"/>
                  </a:cubicBezTo>
                  <a:cubicBezTo>
                    <a:pt x="11215" y="5539"/>
                    <a:pt x="11162" y="5615"/>
                    <a:pt x="11097" y="5729"/>
                  </a:cubicBezTo>
                  <a:cubicBezTo>
                    <a:pt x="11068" y="5779"/>
                    <a:pt x="11042" y="5829"/>
                    <a:pt x="11016" y="5881"/>
                  </a:cubicBezTo>
                  <a:cubicBezTo>
                    <a:pt x="10915" y="6078"/>
                    <a:pt x="10809" y="6283"/>
                    <a:pt x="10605" y="6346"/>
                  </a:cubicBezTo>
                  <a:cubicBezTo>
                    <a:pt x="10417" y="6403"/>
                    <a:pt x="10304" y="6296"/>
                    <a:pt x="10194" y="6194"/>
                  </a:cubicBezTo>
                  <a:cubicBezTo>
                    <a:pt x="10145" y="6148"/>
                    <a:pt x="10093" y="6100"/>
                    <a:pt x="10035" y="6068"/>
                  </a:cubicBezTo>
                  <a:cubicBezTo>
                    <a:pt x="9815" y="5945"/>
                    <a:pt x="9617" y="6399"/>
                    <a:pt x="9499" y="6672"/>
                  </a:cubicBezTo>
                  <a:cubicBezTo>
                    <a:pt x="9494" y="6684"/>
                    <a:pt x="9488" y="6697"/>
                    <a:pt x="9483" y="6707"/>
                  </a:cubicBezTo>
                  <a:cubicBezTo>
                    <a:pt x="9562" y="6818"/>
                    <a:pt x="9665" y="6836"/>
                    <a:pt x="9805" y="6761"/>
                  </a:cubicBezTo>
                  <a:lnTo>
                    <a:pt x="9826" y="6755"/>
                  </a:lnTo>
                  <a:cubicBezTo>
                    <a:pt x="10059" y="6755"/>
                    <a:pt x="10221" y="6896"/>
                    <a:pt x="10306" y="7171"/>
                  </a:cubicBezTo>
                  <a:lnTo>
                    <a:pt x="10331" y="7251"/>
                  </a:lnTo>
                  <a:lnTo>
                    <a:pt x="10275" y="7288"/>
                  </a:lnTo>
                  <a:cubicBezTo>
                    <a:pt x="10022" y="7454"/>
                    <a:pt x="9496" y="7801"/>
                    <a:pt x="9168" y="7440"/>
                  </a:cubicBezTo>
                  <a:lnTo>
                    <a:pt x="9151" y="7409"/>
                  </a:lnTo>
                  <a:cubicBezTo>
                    <a:pt x="9107" y="7285"/>
                    <a:pt x="9043" y="7206"/>
                    <a:pt x="8954" y="7169"/>
                  </a:cubicBezTo>
                  <a:lnTo>
                    <a:pt x="8939" y="7160"/>
                  </a:lnTo>
                  <a:cubicBezTo>
                    <a:pt x="8842" y="7074"/>
                    <a:pt x="8737" y="7041"/>
                    <a:pt x="8620" y="7060"/>
                  </a:cubicBezTo>
                  <a:cubicBezTo>
                    <a:pt x="8560" y="7103"/>
                    <a:pt x="8534" y="7165"/>
                    <a:pt x="8534" y="7265"/>
                  </a:cubicBezTo>
                  <a:lnTo>
                    <a:pt x="8534" y="7310"/>
                  </a:lnTo>
                  <a:lnTo>
                    <a:pt x="8353" y="7497"/>
                  </a:lnTo>
                  <a:cubicBezTo>
                    <a:pt x="8176" y="7588"/>
                    <a:pt x="8006" y="7707"/>
                    <a:pt x="7847" y="7851"/>
                  </a:cubicBezTo>
                  <a:cubicBezTo>
                    <a:pt x="7634" y="8078"/>
                    <a:pt x="7395" y="8254"/>
                    <a:pt x="7138" y="8373"/>
                  </a:cubicBezTo>
                  <a:lnTo>
                    <a:pt x="7107" y="8388"/>
                  </a:lnTo>
                  <a:lnTo>
                    <a:pt x="7081" y="8359"/>
                  </a:lnTo>
                  <a:cubicBezTo>
                    <a:pt x="6959" y="8220"/>
                    <a:pt x="6902" y="8038"/>
                    <a:pt x="6913" y="7816"/>
                  </a:cubicBezTo>
                  <a:cubicBezTo>
                    <a:pt x="6787" y="7739"/>
                    <a:pt x="6680" y="7791"/>
                    <a:pt x="6577" y="7974"/>
                  </a:cubicBezTo>
                  <a:cubicBezTo>
                    <a:pt x="6477" y="8140"/>
                    <a:pt x="6413" y="8327"/>
                    <a:pt x="6382" y="8537"/>
                  </a:cubicBezTo>
                  <a:lnTo>
                    <a:pt x="6376" y="8560"/>
                  </a:lnTo>
                  <a:cubicBezTo>
                    <a:pt x="6308" y="8742"/>
                    <a:pt x="6190" y="8790"/>
                    <a:pt x="6085" y="8835"/>
                  </a:cubicBezTo>
                  <a:cubicBezTo>
                    <a:pt x="6039" y="8854"/>
                    <a:pt x="5992" y="8874"/>
                    <a:pt x="5949" y="8902"/>
                  </a:cubicBezTo>
                  <a:cubicBezTo>
                    <a:pt x="5949" y="8902"/>
                    <a:pt x="5948" y="8902"/>
                    <a:pt x="5948" y="8904"/>
                  </a:cubicBezTo>
                  <a:cubicBezTo>
                    <a:pt x="5927" y="8919"/>
                    <a:pt x="5902" y="8935"/>
                    <a:pt x="5875" y="8952"/>
                  </a:cubicBezTo>
                  <a:cubicBezTo>
                    <a:pt x="5863" y="8961"/>
                    <a:pt x="5849" y="8968"/>
                    <a:pt x="5835" y="8977"/>
                  </a:cubicBezTo>
                  <a:cubicBezTo>
                    <a:pt x="5718" y="9054"/>
                    <a:pt x="5566" y="9161"/>
                    <a:pt x="5512" y="9287"/>
                  </a:cubicBezTo>
                  <a:cubicBezTo>
                    <a:pt x="5472" y="9501"/>
                    <a:pt x="5481" y="9713"/>
                    <a:pt x="5537" y="9920"/>
                  </a:cubicBezTo>
                  <a:cubicBezTo>
                    <a:pt x="5574" y="10082"/>
                    <a:pt x="5554" y="10223"/>
                    <a:pt x="5481" y="10333"/>
                  </a:cubicBezTo>
                  <a:cubicBezTo>
                    <a:pt x="5384" y="10595"/>
                    <a:pt x="5188" y="10741"/>
                    <a:pt x="5016" y="10870"/>
                  </a:cubicBezTo>
                  <a:cubicBezTo>
                    <a:pt x="4977" y="10898"/>
                    <a:pt x="4942" y="10925"/>
                    <a:pt x="4907" y="10951"/>
                  </a:cubicBezTo>
                  <a:cubicBezTo>
                    <a:pt x="4665" y="11146"/>
                    <a:pt x="4544" y="11274"/>
                    <a:pt x="4482" y="11604"/>
                  </a:cubicBezTo>
                  <a:cubicBezTo>
                    <a:pt x="4386" y="12124"/>
                    <a:pt x="4057" y="12733"/>
                    <a:pt x="3677" y="12854"/>
                  </a:cubicBezTo>
                  <a:cubicBezTo>
                    <a:pt x="3648" y="12863"/>
                    <a:pt x="3619" y="12869"/>
                    <a:pt x="3594" y="12869"/>
                  </a:cubicBezTo>
                  <a:cubicBezTo>
                    <a:pt x="3423" y="12869"/>
                    <a:pt x="3351" y="12669"/>
                    <a:pt x="3281" y="12477"/>
                  </a:cubicBezTo>
                  <a:cubicBezTo>
                    <a:pt x="3271" y="12448"/>
                    <a:pt x="3260" y="12418"/>
                    <a:pt x="3247" y="12388"/>
                  </a:cubicBezTo>
                  <a:cubicBezTo>
                    <a:pt x="3107" y="12017"/>
                    <a:pt x="3047" y="11755"/>
                    <a:pt x="3004" y="11306"/>
                  </a:cubicBezTo>
                  <a:cubicBezTo>
                    <a:pt x="3003" y="11074"/>
                    <a:pt x="2949" y="10891"/>
                    <a:pt x="2839" y="10736"/>
                  </a:cubicBezTo>
                  <a:lnTo>
                    <a:pt x="2829" y="10718"/>
                  </a:lnTo>
                  <a:lnTo>
                    <a:pt x="2661" y="10312"/>
                  </a:lnTo>
                  <a:cubicBezTo>
                    <a:pt x="2634" y="10144"/>
                    <a:pt x="2586" y="9989"/>
                    <a:pt x="2519" y="9849"/>
                  </a:cubicBezTo>
                  <a:cubicBezTo>
                    <a:pt x="2412" y="9770"/>
                    <a:pt x="2323" y="9656"/>
                    <a:pt x="2255" y="9508"/>
                  </a:cubicBezTo>
                  <a:cubicBezTo>
                    <a:pt x="2209" y="9375"/>
                    <a:pt x="2198" y="9248"/>
                    <a:pt x="2188" y="9123"/>
                  </a:cubicBezTo>
                  <a:cubicBezTo>
                    <a:pt x="2175" y="8961"/>
                    <a:pt x="2162" y="8820"/>
                    <a:pt x="2087" y="8712"/>
                  </a:cubicBezTo>
                  <a:cubicBezTo>
                    <a:pt x="2047" y="8655"/>
                    <a:pt x="1999" y="8616"/>
                    <a:pt x="1949" y="8573"/>
                  </a:cubicBezTo>
                  <a:cubicBezTo>
                    <a:pt x="1857" y="8498"/>
                    <a:pt x="1753" y="8412"/>
                    <a:pt x="1709" y="8209"/>
                  </a:cubicBezTo>
                  <a:lnTo>
                    <a:pt x="1705" y="8195"/>
                  </a:lnTo>
                  <a:lnTo>
                    <a:pt x="1705" y="8181"/>
                  </a:lnTo>
                  <a:cubicBezTo>
                    <a:pt x="1708" y="8078"/>
                    <a:pt x="1693" y="7983"/>
                    <a:pt x="1660" y="7892"/>
                  </a:cubicBezTo>
                  <a:cubicBezTo>
                    <a:pt x="1594" y="7812"/>
                    <a:pt x="1557" y="7712"/>
                    <a:pt x="1547" y="7593"/>
                  </a:cubicBezTo>
                  <a:cubicBezTo>
                    <a:pt x="1531" y="7525"/>
                    <a:pt x="1523" y="7456"/>
                    <a:pt x="1515" y="7388"/>
                  </a:cubicBezTo>
                  <a:cubicBezTo>
                    <a:pt x="1499" y="7240"/>
                    <a:pt x="1486" y="7147"/>
                    <a:pt x="1425" y="7094"/>
                  </a:cubicBezTo>
                  <a:cubicBezTo>
                    <a:pt x="1174" y="7367"/>
                    <a:pt x="947" y="7472"/>
                    <a:pt x="673" y="7445"/>
                  </a:cubicBezTo>
                  <a:cubicBezTo>
                    <a:pt x="562" y="7434"/>
                    <a:pt x="453" y="7406"/>
                    <a:pt x="347" y="7370"/>
                  </a:cubicBezTo>
                  <a:cubicBezTo>
                    <a:pt x="341" y="7413"/>
                    <a:pt x="345" y="7449"/>
                    <a:pt x="366" y="7472"/>
                  </a:cubicBezTo>
                  <a:cubicBezTo>
                    <a:pt x="839" y="8029"/>
                    <a:pt x="-64" y="7971"/>
                    <a:pt x="4" y="8231"/>
                  </a:cubicBezTo>
                  <a:cubicBezTo>
                    <a:pt x="129" y="8712"/>
                    <a:pt x="610" y="9020"/>
                    <a:pt x="803" y="9473"/>
                  </a:cubicBezTo>
                  <a:cubicBezTo>
                    <a:pt x="877" y="9649"/>
                    <a:pt x="776" y="9768"/>
                    <a:pt x="1008" y="9897"/>
                  </a:cubicBezTo>
                  <a:cubicBezTo>
                    <a:pt x="1262" y="10037"/>
                    <a:pt x="1046" y="10048"/>
                    <a:pt x="1051" y="10349"/>
                  </a:cubicBezTo>
                  <a:cubicBezTo>
                    <a:pt x="1056" y="10731"/>
                    <a:pt x="1086" y="10820"/>
                    <a:pt x="848" y="11065"/>
                  </a:cubicBezTo>
                  <a:cubicBezTo>
                    <a:pt x="699" y="11219"/>
                    <a:pt x="667" y="11185"/>
                    <a:pt x="555" y="11436"/>
                  </a:cubicBezTo>
                  <a:cubicBezTo>
                    <a:pt x="478" y="11607"/>
                    <a:pt x="321" y="11946"/>
                    <a:pt x="453" y="12151"/>
                  </a:cubicBezTo>
                  <a:cubicBezTo>
                    <a:pt x="567" y="12327"/>
                    <a:pt x="382" y="12674"/>
                    <a:pt x="361" y="12878"/>
                  </a:cubicBezTo>
                  <a:cubicBezTo>
                    <a:pt x="335" y="13136"/>
                    <a:pt x="311" y="13439"/>
                    <a:pt x="351" y="13697"/>
                  </a:cubicBezTo>
                  <a:cubicBezTo>
                    <a:pt x="387" y="13931"/>
                    <a:pt x="792" y="13886"/>
                    <a:pt x="921" y="13959"/>
                  </a:cubicBezTo>
                  <a:cubicBezTo>
                    <a:pt x="1121" y="14071"/>
                    <a:pt x="1351" y="13898"/>
                    <a:pt x="1440" y="14282"/>
                  </a:cubicBezTo>
                  <a:cubicBezTo>
                    <a:pt x="1500" y="14543"/>
                    <a:pt x="1534" y="14615"/>
                    <a:pt x="1428" y="14903"/>
                  </a:cubicBezTo>
                  <a:cubicBezTo>
                    <a:pt x="1345" y="15126"/>
                    <a:pt x="1305" y="16078"/>
                    <a:pt x="1453" y="16220"/>
                  </a:cubicBezTo>
                  <a:cubicBezTo>
                    <a:pt x="1682" y="16439"/>
                    <a:pt x="1958" y="15379"/>
                    <a:pt x="2061" y="15880"/>
                  </a:cubicBezTo>
                  <a:cubicBezTo>
                    <a:pt x="2131" y="16227"/>
                    <a:pt x="2355" y="16373"/>
                    <a:pt x="2491" y="16669"/>
                  </a:cubicBezTo>
                  <a:cubicBezTo>
                    <a:pt x="2550" y="16797"/>
                    <a:pt x="2651" y="16883"/>
                    <a:pt x="2698" y="17018"/>
                  </a:cubicBezTo>
                  <a:cubicBezTo>
                    <a:pt x="2740" y="17100"/>
                    <a:pt x="2788" y="17175"/>
                    <a:pt x="2842" y="17239"/>
                  </a:cubicBezTo>
                  <a:cubicBezTo>
                    <a:pt x="2897" y="17341"/>
                    <a:pt x="2713" y="17373"/>
                    <a:pt x="2744" y="17458"/>
                  </a:cubicBezTo>
                  <a:cubicBezTo>
                    <a:pt x="2866" y="17795"/>
                    <a:pt x="3208" y="17232"/>
                    <a:pt x="3208" y="17843"/>
                  </a:cubicBezTo>
                  <a:cubicBezTo>
                    <a:pt x="3208" y="18132"/>
                    <a:pt x="3128" y="17945"/>
                    <a:pt x="3077" y="18112"/>
                  </a:cubicBezTo>
                  <a:cubicBezTo>
                    <a:pt x="3059" y="18175"/>
                    <a:pt x="3234" y="18415"/>
                    <a:pt x="3255" y="18454"/>
                  </a:cubicBezTo>
                  <a:cubicBezTo>
                    <a:pt x="3425" y="18768"/>
                    <a:pt x="3508" y="19130"/>
                    <a:pt x="3389" y="19511"/>
                  </a:cubicBezTo>
                  <a:cubicBezTo>
                    <a:pt x="3645" y="19883"/>
                    <a:pt x="3915" y="20286"/>
                    <a:pt x="4067" y="20769"/>
                  </a:cubicBezTo>
                  <a:cubicBezTo>
                    <a:pt x="4327" y="21592"/>
                    <a:pt x="4623" y="20193"/>
                    <a:pt x="4860" y="20521"/>
                  </a:cubicBezTo>
                  <a:cubicBezTo>
                    <a:pt x="4985" y="20696"/>
                    <a:pt x="5237" y="21209"/>
                    <a:pt x="5390" y="20792"/>
                  </a:cubicBezTo>
                  <a:cubicBezTo>
                    <a:pt x="5472" y="20567"/>
                    <a:pt x="5397" y="20017"/>
                    <a:pt x="5679" y="20243"/>
                  </a:cubicBezTo>
                  <a:cubicBezTo>
                    <a:pt x="5919" y="20436"/>
                    <a:pt x="6139" y="20509"/>
                    <a:pt x="6300" y="20074"/>
                  </a:cubicBezTo>
                  <a:cubicBezTo>
                    <a:pt x="6365" y="19898"/>
                    <a:pt x="6568" y="19071"/>
                    <a:pt x="6675" y="19595"/>
                  </a:cubicBezTo>
                  <a:cubicBezTo>
                    <a:pt x="6760" y="20012"/>
                    <a:pt x="7039" y="19655"/>
                    <a:pt x="7234" y="19687"/>
                  </a:cubicBezTo>
                  <a:cubicBezTo>
                    <a:pt x="7341" y="19705"/>
                    <a:pt x="7366" y="20143"/>
                    <a:pt x="7548" y="20151"/>
                  </a:cubicBezTo>
                  <a:cubicBezTo>
                    <a:pt x="7692" y="20156"/>
                    <a:pt x="7827" y="19960"/>
                    <a:pt x="7953" y="19894"/>
                  </a:cubicBezTo>
                  <a:cubicBezTo>
                    <a:pt x="8164" y="19784"/>
                    <a:pt x="8267" y="19242"/>
                    <a:pt x="8434" y="19212"/>
                  </a:cubicBezTo>
                  <a:cubicBezTo>
                    <a:pt x="8648" y="19172"/>
                    <a:pt x="8690" y="18768"/>
                    <a:pt x="8832" y="18595"/>
                  </a:cubicBezTo>
                  <a:cubicBezTo>
                    <a:pt x="9089" y="18282"/>
                    <a:pt x="9169" y="18445"/>
                    <a:pt x="9402" y="18613"/>
                  </a:cubicBezTo>
                  <a:cubicBezTo>
                    <a:pt x="9665" y="18802"/>
                    <a:pt x="9622" y="17059"/>
                    <a:pt x="10099" y="17856"/>
                  </a:cubicBezTo>
                  <a:cubicBezTo>
                    <a:pt x="10254" y="18116"/>
                    <a:pt x="10236" y="18228"/>
                    <a:pt x="10461" y="18137"/>
                  </a:cubicBezTo>
                  <a:cubicBezTo>
                    <a:pt x="10664" y="18053"/>
                    <a:pt x="10898" y="18132"/>
                    <a:pt x="11062" y="18315"/>
                  </a:cubicBezTo>
                  <a:cubicBezTo>
                    <a:pt x="11215" y="18488"/>
                    <a:pt x="11419" y="18438"/>
                    <a:pt x="11584" y="18579"/>
                  </a:cubicBezTo>
                  <a:cubicBezTo>
                    <a:pt x="11643" y="18629"/>
                    <a:pt x="11609" y="18666"/>
                    <a:pt x="11634" y="18738"/>
                  </a:cubicBezTo>
                  <a:cubicBezTo>
                    <a:pt x="11694" y="18909"/>
                    <a:pt x="11919" y="18991"/>
                    <a:pt x="12029" y="19051"/>
                  </a:cubicBezTo>
                  <a:cubicBezTo>
                    <a:pt x="12419" y="19267"/>
                    <a:pt x="12735" y="19454"/>
                    <a:pt x="13168" y="19433"/>
                  </a:cubicBezTo>
                  <a:cubicBezTo>
                    <a:pt x="13424" y="19420"/>
                    <a:pt x="13693" y="19801"/>
                    <a:pt x="13794" y="19347"/>
                  </a:cubicBezTo>
                  <a:cubicBezTo>
                    <a:pt x="13933" y="18729"/>
                    <a:pt x="13868" y="18109"/>
                    <a:pt x="14194" y="17601"/>
                  </a:cubicBezTo>
                  <a:cubicBezTo>
                    <a:pt x="14330" y="17387"/>
                    <a:pt x="14514" y="17469"/>
                    <a:pt x="14703" y="17478"/>
                  </a:cubicBezTo>
                  <a:cubicBezTo>
                    <a:pt x="14922" y="17487"/>
                    <a:pt x="15094" y="17392"/>
                    <a:pt x="15299" y="17305"/>
                  </a:cubicBezTo>
                  <a:cubicBezTo>
                    <a:pt x="15453" y="17241"/>
                    <a:pt x="15688" y="17209"/>
                    <a:pt x="15574" y="16940"/>
                  </a:cubicBezTo>
                  <a:cubicBezTo>
                    <a:pt x="15429" y="16598"/>
                    <a:pt x="15776" y="16477"/>
                    <a:pt x="15898" y="16323"/>
                  </a:cubicBezTo>
                  <a:cubicBezTo>
                    <a:pt x="16074" y="16106"/>
                    <a:pt x="15471" y="16102"/>
                    <a:pt x="15570" y="15878"/>
                  </a:cubicBezTo>
                  <a:cubicBezTo>
                    <a:pt x="15759" y="15450"/>
                    <a:pt x="15907" y="15547"/>
                    <a:pt x="15832" y="15010"/>
                  </a:cubicBezTo>
                  <a:cubicBezTo>
                    <a:pt x="15745" y="14397"/>
                    <a:pt x="16529" y="14670"/>
                    <a:pt x="16796" y="14428"/>
                  </a:cubicBezTo>
                  <a:cubicBezTo>
                    <a:pt x="16895" y="14339"/>
                    <a:pt x="16858" y="14196"/>
                    <a:pt x="16881" y="14062"/>
                  </a:cubicBezTo>
                  <a:cubicBezTo>
                    <a:pt x="16908" y="13909"/>
                    <a:pt x="17019" y="13831"/>
                    <a:pt x="17103" y="13756"/>
                  </a:cubicBezTo>
                  <a:cubicBezTo>
                    <a:pt x="17298" y="13581"/>
                    <a:pt x="17196" y="13213"/>
                    <a:pt x="17349" y="13131"/>
                  </a:cubicBezTo>
                  <a:cubicBezTo>
                    <a:pt x="17655" y="12965"/>
                    <a:pt x="17331" y="11924"/>
                    <a:pt x="17132" y="11787"/>
                  </a:cubicBezTo>
                  <a:cubicBezTo>
                    <a:pt x="16901" y="11629"/>
                    <a:pt x="16976" y="11367"/>
                    <a:pt x="16934" y="11078"/>
                  </a:cubicBezTo>
                  <a:cubicBezTo>
                    <a:pt x="16900" y="10845"/>
                    <a:pt x="16747" y="10832"/>
                    <a:pt x="16633" y="10716"/>
                  </a:cubicBezTo>
                  <a:cubicBezTo>
                    <a:pt x="16190" y="10264"/>
                    <a:pt x="16706" y="9895"/>
                    <a:pt x="17000" y="9681"/>
                  </a:cubicBezTo>
                  <a:cubicBezTo>
                    <a:pt x="17394" y="9394"/>
                    <a:pt x="17787" y="9704"/>
                    <a:pt x="18141" y="9196"/>
                  </a:cubicBezTo>
                  <a:cubicBezTo>
                    <a:pt x="18355" y="8888"/>
                    <a:pt x="18274" y="8856"/>
                    <a:pt x="18318" y="8541"/>
                  </a:cubicBezTo>
                  <a:cubicBezTo>
                    <a:pt x="18352" y="8300"/>
                    <a:pt x="18868" y="8633"/>
                    <a:pt x="18689" y="8234"/>
                  </a:cubicBezTo>
                  <a:cubicBezTo>
                    <a:pt x="18404" y="7602"/>
                    <a:pt x="19728" y="7744"/>
                    <a:pt x="19404" y="7017"/>
                  </a:cubicBezTo>
                  <a:cubicBezTo>
                    <a:pt x="19302" y="6791"/>
                    <a:pt x="18936" y="6909"/>
                    <a:pt x="19134" y="6506"/>
                  </a:cubicBezTo>
                  <a:cubicBezTo>
                    <a:pt x="19285" y="6200"/>
                    <a:pt x="19448" y="6273"/>
                    <a:pt x="19633" y="6048"/>
                  </a:cubicBezTo>
                  <a:cubicBezTo>
                    <a:pt x="19773" y="5879"/>
                    <a:pt x="19880" y="5403"/>
                    <a:pt x="20089" y="5385"/>
                  </a:cubicBezTo>
                  <a:cubicBezTo>
                    <a:pt x="20184" y="5376"/>
                    <a:pt x="20240" y="5515"/>
                    <a:pt x="20325" y="5549"/>
                  </a:cubicBezTo>
                  <a:cubicBezTo>
                    <a:pt x="20353" y="5562"/>
                    <a:pt x="20384" y="5562"/>
                    <a:pt x="20415" y="5556"/>
                  </a:cubicBezTo>
                  <a:cubicBezTo>
                    <a:pt x="20419" y="5360"/>
                    <a:pt x="20426" y="5163"/>
                    <a:pt x="20442" y="4970"/>
                  </a:cubicBezTo>
                  <a:cubicBezTo>
                    <a:pt x="20463" y="4651"/>
                    <a:pt x="20488" y="4363"/>
                    <a:pt x="20705" y="4165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3" name="Shape">
              <a:extLst>
                <a:ext uri="{FF2B5EF4-FFF2-40B4-BE49-F238E27FC236}">
                  <a16:creationId xmlns:a16="http://schemas.microsoft.com/office/drawing/2014/main" id="{641E47B1-1A72-014B-9831-5ED3AA7BE55B}"/>
                </a:ext>
              </a:extLst>
            </p:cNvPr>
            <p:cNvSpPr/>
            <p:nvPr/>
          </p:nvSpPr>
          <p:spPr>
            <a:xfrm>
              <a:off x="8811498" y="2726363"/>
              <a:ext cx="2638555" cy="1839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479" extrusionOk="0">
                  <a:moveTo>
                    <a:pt x="20906" y="10538"/>
                  </a:moveTo>
                  <a:cubicBezTo>
                    <a:pt x="20701" y="10424"/>
                    <a:pt x="20513" y="10673"/>
                    <a:pt x="20357" y="10377"/>
                  </a:cubicBezTo>
                  <a:cubicBezTo>
                    <a:pt x="20291" y="10250"/>
                    <a:pt x="20261" y="10092"/>
                    <a:pt x="20221" y="9945"/>
                  </a:cubicBezTo>
                  <a:cubicBezTo>
                    <a:pt x="20172" y="9771"/>
                    <a:pt x="20106" y="9520"/>
                    <a:pt x="20180" y="9341"/>
                  </a:cubicBezTo>
                  <a:cubicBezTo>
                    <a:pt x="20226" y="9231"/>
                    <a:pt x="20632" y="8834"/>
                    <a:pt x="20490" y="8724"/>
                  </a:cubicBezTo>
                  <a:cubicBezTo>
                    <a:pt x="20119" y="8433"/>
                    <a:pt x="20290" y="8137"/>
                    <a:pt x="20530" y="7780"/>
                  </a:cubicBezTo>
                  <a:cubicBezTo>
                    <a:pt x="20671" y="7572"/>
                    <a:pt x="20836" y="7465"/>
                    <a:pt x="20952" y="7213"/>
                  </a:cubicBezTo>
                  <a:cubicBezTo>
                    <a:pt x="21051" y="7000"/>
                    <a:pt x="20590" y="6921"/>
                    <a:pt x="20597" y="6790"/>
                  </a:cubicBezTo>
                  <a:cubicBezTo>
                    <a:pt x="20607" y="6599"/>
                    <a:pt x="20963" y="6506"/>
                    <a:pt x="20997" y="6209"/>
                  </a:cubicBezTo>
                  <a:cubicBezTo>
                    <a:pt x="21040" y="5830"/>
                    <a:pt x="21042" y="5561"/>
                    <a:pt x="21147" y="5198"/>
                  </a:cubicBezTo>
                  <a:cubicBezTo>
                    <a:pt x="21236" y="4897"/>
                    <a:pt x="20986" y="4709"/>
                    <a:pt x="21079" y="4439"/>
                  </a:cubicBezTo>
                  <a:cubicBezTo>
                    <a:pt x="21173" y="4170"/>
                    <a:pt x="21565" y="3701"/>
                    <a:pt x="21401" y="3342"/>
                  </a:cubicBezTo>
                  <a:cubicBezTo>
                    <a:pt x="21204" y="2908"/>
                    <a:pt x="21066" y="3045"/>
                    <a:pt x="20741" y="2870"/>
                  </a:cubicBezTo>
                  <a:cubicBezTo>
                    <a:pt x="20454" y="2714"/>
                    <a:pt x="20666" y="2387"/>
                    <a:pt x="20553" y="2093"/>
                  </a:cubicBezTo>
                  <a:cubicBezTo>
                    <a:pt x="20391" y="1670"/>
                    <a:pt x="19953" y="1941"/>
                    <a:pt x="19729" y="1941"/>
                  </a:cubicBezTo>
                  <a:cubicBezTo>
                    <a:pt x="19588" y="1941"/>
                    <a:pt x="19600" y="2119"/>
                    <a:pt x="19586" y="2281"/>
                  </a:cubicBezTo>
                  <a:cubicBezTo>
                    <a:pt x="19581" y="2390"/>
                    <a:pt x="19564" y="2495"/>
                    <a:pt x="19533" y="2594"/>
                  </a:cubicBezTo>
                  <a:cubicBezTo>
                    <a:pt x="19473" y="2752"/>
                    <a:pt x="19404" y="2620"/>
                    <a:pt x="19342" y="2680"/>
                  </a:cubicBezTo>
                  <a:cubicBezTo>
                    <a:pt x="19273" y="2746"/>
                    <a:pt x="19412" y="3197"/>
                    <a:pt x="19447" y="3246"/>
                  </a:cubicBezTo>
                  <a:cubicBezTo>
                    <a:pt x="19509" y="3336"/>
                    <a:pt x="18856" y="3317"/>
                    <a:pt x="18818" y="3306"/>
                  </a:cubicBezTo>
                  <a:cubicBezTo>
                    <a:pt x="18734" y="3281"/>
                    <a:pt x="18232" y="3065"/>
                    <a:pt x="18178" y="3198"/>
                  </a:cubicBezTo>
                  <a:cubicBezTo>
                    <a:pt x="18157" y="3248"/>
                    <a:pt x="18364" y="3479"/>
                    <a:pt x="18386" y="3519"/>
                  </a:cubicBezTo>
                  <a:cubicBezTo>
                    <a:pt x="18479" y="3694"/>
                    <a:pt x="18440" y="3934"/>
                    <a:pt x="18394" y="4125"/>
                  </a:cubicBezTo>
                  <a:cubicBezTo>
                    <a:pt x="18325" y="4408"/>
                    <a:pt x="18240" y="4588"/>
                    <a:pt x="18249" y="4900"/>
                  </a:cubicBezTo>
                  <a:cubicBezTo>
                    <a:pt x="18148" y="4557"/>
                    <a:pt x="17321" y="5171"/>
                    <a:pt x="17090" y="5270"/>
                  </a:cubicBezTo>
                  <a:cubicBezTo>
                    <a:pt x="16993" y="5312"/>
                    <a:pt x="16875" y="5523"/>
                    <a:pt x="16777" y="5394"/>
                  </a:cubicBezTo>
                  <a:cubicBezTo>
                    <a:pt x="16714" y="5312"/>
                    <a:pt x="16605" y="4856"/>
                    <a:pt x="16521" y="4872"/>
                  </a:cubicBezTo>
                  <a:cubicBezTo>
                    <a:pt x="16407" y="4894"/>
                    <a:pt x="16287" y="5029"/>
                    <a:pt x="16222" y="4826"/>
                  </a:cubicBezTo>
                  <a:cubicBezTo>
                    <a:pt x="16146" y="4590"/>
                    <a:pt x="16092" y="4337"/>
                    <a:pt x="15960" y="4147"/>
                  </a:cubicBezTo>
                  <a:cubicBezTo>
                    <a:pt x="15845" y="3982"/>
                    <a:pt x="15673" y="4064"/>
                    <a:pt x="15545" y="3975"/>
                  </a:cubicBezTo>
                  <a:cubicBezTo>
                    <a:pt x="15475" y="3927"/>
                    <a:pt x="15442" y="3790"/>
                    <a:pt x="15368" y="3744"/>
                  </a:cubicBezTo>
                  <a:cubicBezTo>
                    <a:pt x="15140" y="3603"/>
                    <a:pt x="14893" y="3821"/>
                    <a:pt x="14678" y="3615"/>
                  </a:cubicBezTo>
                  <a:cubicBezTo>
                    <a:pt x="14340" y="3289"/>
                    <a:pt x="14293" y="3084"/>
                    <a:pt x="14189" y="2537"/>
                  </a:cubicBezTo>
                  <a:cubicBezTo>
                    <a:pt x="14150" y="2331"/>
                    <a:pt x="14224" y="2316"/>
                    <a:pt x="14287" y="2174"/>
                  </a:cubicBezTo>
                  <a:cubicBezTo>
                    <a:pt x="14369" y="1989"/>
                    <a:pt x="14335" y="1692"/>
                    <a:pt x="14387" y="1478"/>
                  </a:cubicBezTo>
                  <a:cubicBezTo>
                    <a:pt x="14232" y="1536"/>
                    <a:pt x="14247" y="1346"/>
                    <a:pt x="14306" y="1189"/>
                  </a:cubicBezTo>
                  <a:cubicBezTo>
                    <a:pt x="14337" y="1108"/>
                    <a:pt x="14125" y="968"/>
                    <a:pt x="14065" y="1016"/>
                  </a:cubicBezTo>
                  <a:cubicBezTo>
                    <a:pt x="13843" y="1198"/>
                    <a:pt x="13824" y="1331"/>
                    <a:pt x="13558" y="1247"/>
                  </a:cubicBezTo>
                  <a:cubicBezTo>
                    <a:pt x="13289" y="1161"/>
                    <a:pt x="13227" y="641"/>
                    <a:pt x="12912" y="619"/>
                  </a:cubicBezTo>
                  <a:cubicBezTo>
                    <a:pt x="12631" y="601"/>
                    <a:pt x="12457" y="718"/>
                    <a:pt x="12208" y="464"/>
                  </a:cubicBezTo>
                  <a:cubicBezTo>
                    <a:pt x="12046" y="299"/>
                    <a:pt x="12035" y="183"/>
                    <a:pt x="11815" y="142"/>
                  </a:cubicBezTo>
                  <a:cubicBezTo>
                    <a:pt x="11615" y="104"/>
                    <a:pt x="11462" y="347"/>
                    <a:pt x="11271" y="209"/>
                  </a:cubicBezTo>
                  <a:cubicBezTo>
                    <a:pt x="11027" y="34"/>
                    <a:pt x="10878" y="274"/>
                    <a:pt x="10616" y="274"/>
                  </a:cubicBezTo>
                  <a:cubicBezTo>
                    <a:pt x="10477" y="274"/>
                    <a:pt x="10419" y="419"/>
                    <a:pt x="10354" y="133"/>
                  </a:cubicBezTo>
                  <a:cubicBezTo>
                    <a:pt x="10295" y="-121"/>
                    <a:pt x="9979" y="61"/>
                    <a:pt x="9825" y="92"/>
                  </a:cubicBezTo>
                  <a:cubicBezTo>
                    <a:pt x="9825" y="105"/>
                    <a:pt x="9825" y="117"/>
                    <a:pt x="9826" y="124"/>
                  </a:cubicBezTo>
                  <a:cubicBezTo>
                    <a:pt x="9827" y="130"/>
                    <a:pt x="9828" y="132"/>
                    <a:pt x="9836" y="145"/>
                  </a:cubicBezTo>
                  <a:cubicBezTo>
                    <a:pt x="9848" y="163"/>
                    <a:pt x="9865" y="191"/>
                    <a:pt x="9873" y="241"/>
                  </a:cubicBezTo>
                  <a:cubicBezTo>
                    <a:pt x="9881" y="289"/>
                    <a:pt x="9882" y="333"/>
                    <a:pt x="9885" y="378"/>
                  </a:cubicBezTo>
                  <a:cubicBezTo>
                    <a:pt x="9887" y="437"/>
                    <a:pt x="9889" y="489"/>
                    <a:pt x="9905" y="530"/>
                  </a:cubicBezTo>
                  <a:cubicBezTo>
                    <a:pt x="9925" y="583"/>
                    <a:pt x="9948" y="632"/>
                    <a:pt x="9971" y="682"/>
                  </a:cubicBezTo>
                  <a:cubicBezTo>
                    <a:pt x="9994" y="733"/>
                    <a:pt x="10017" y="784"/>
                    <a:pt x="10037" y="837"/>
                  </a:cubicBezTo>
                  <a:cubicBezTo>
                    <a:pt x="10064" y="907"/>
                    <a:pt x="10095" y="968"/>
                    <a:pt x="10126" y="1029"/>
                  </a:cubicBezTo>
                  <a:cubicBezTo>
                    <a:pt x="10208" y="1189"/>
                    <a:pt x="10293" y="1354"/>
                    <a:pt x="10259" y="1629"/>
                  </a:cubicBezTo>
                  <a:cubicBezTo>
                    <a:pt x="10248" y="1731"/>
                    <a:pt x="10209" y="1928"/>
                    <a:pt x="10164" y="2030"/>
                  </a:cubicBezTo>
                  <a:cubicBezTo>
                    <a:pt x="10126" y="2119"/>
                    <a:pt x="10059" y="2171"/>
                    <a:pt x="10002" y="2215"/>
                  </a:cubicBezTo>
                  <a:lnTo>
                    <a:pt x="9972" y="2238"/>
                  </a:lnTo>
                  <a:cubicBezTo>
                    <a:pt x="9952" y="2255"/>
                    <a:pt x="9933" y="2267"/>
                    <a:pt x="9912" y="2280"/>
                  </a:cubicBezTo>
                  <a:cubicBezTo>
                    <a:pt x="9878" y="2301"/>
                    <a:pt x="9847" y="2321"/>
                    <a:pt x="9825" y="2357"/>
                  </a:cubicBezTo>
                  <a:cubicBezTo>
                    <a:pt x="9799" y="2400"/>
                    <a:pt x="9775" y="2504"/>
                    <a:pt x="9759" y="2582"/>
                  </a:cubicBezTo>
                  <a:cubicBezTo>
                    <a:pt x="9752" y="2612"/>
                    <a:pt x="9747" y="2638"/>
                    <a:pt x="9741" y="2661"/>
                  </a:cubicBezTo>
                  <a:cubicBezTo>
                    <a:pt x="9726" y="2719"/>
                    <a:pt x="9706" y="2782"/>
                    <a:pt x="9686" y="2845"/>
                  </a:cubicBezTo>
                  <a:cubicBezTo>
                    <a:pt x="9660" y="2921"/>
                    <a:pt x="9635" y="3000"/>
                    <a:pt x="9624" y="3063"/>
                  </a:cubicBezTo>
                  <a:cubicBezTo>
                    <a:pt x="9611" y="3134"/>
                    <a:pt x="9612" y="3215"/>
                    <a:pt x="9614" y="3301"/>
                  </a:cubicBezTo>
                  <a:cubicBezTo>
                    <a:pt x="9616" y="3332"/>
                    <a:pt x="9616" y="3365"/>
                    <a:pt x="9616" y="3397"/>
                  </a:cubicBezTo>
                  <a:cubicBezTo>
                    <a:pt x="9616" y="3430"/>
                    <a:pt x="9618" y="3469"/>
                    <a:pt x="9620" y="3509"/>
                  </a:cubicBezTo>
                  <a:cubicBezTo>
                    <a:pt x="9626" y="3603"/>
                    <a:pt x="9632" y="3709"/>
                    <a:pt x="9616" y="3790"/>
                  </a:cubicBezTo>
                  <a:cubicBezTo>
                    <a:pt x="9604" y="3849"/>
                    <a:pt x="9581" y="3907"/>
                    <a:pt x="9559" y="3962"/>
                  </a:cubicBezTo>
                  <a:cubicBezTo>
                    <a:pt x="9542" y="4005"/>
                    <a:pt x="9526" y="4046"/>
                    <a:pt x="9516" y="4086"/>
                  </a:cubicBezTo>
                  <a:cubicBezTo>
                    <a:pt x="9490" y="4186"/>
                    <a:pt x="9441" y="4371"/>
                    <a:pt x="9292" y="4342"/>
                  </a:cubicBezTo>
                  <a:cubicBezTo>
                    <a:pt x="9258" y="4335"/>
                    <a:pt x="9228" y="4319"/>
                    <a:pt x="9203" y="4304"/>
                  </a:cubicBezTo>
                  <a:cubicBezTo>
                    <a:pt x="9176" y="4289"/>
                    <a:pt x="9153" y="4276"/>
                    <a:pt x="9126" y="4274"/>
                  </a:cubicBezTo>
                  <a:cubicBezTo>
                    <a:pt x="9100" y="4272"/>
                    <a:pt x="9073" y="4274"/>
                    <a:pt x="9046" y="4274"/>
                  </a:cubicBezTo>
                  <a:lnTo>
                    <a:pt x="9000" y="4276"/>
                  </a:lnTo>
                  <a:cubicBezTo>
                    <a:pt x="8998" y="4276"/>
                    <a:pt x="8995" y="4276"/>
                    <a:pt x="8992" y="4276"/>
                  </a:cubicBezTo>
                  <a:cubicBezTo>
                    <a:pt x="8880" y="4276"/>
                    <a:pt x="8787" y="4261"/>
                    <a:pt x="8675" y="4191"/>
                  </a:cubicBezTo>
                  <a:cubicBezTo>
                    <a:pt x="8614" y="4153"/>
                    <a:pt x="8574" y="4102"/>
                    <a:pt x="8534" y="4054"/>
                  </a:cubicBezTo>
                  <a:cubicBezTo>
                    <a:pt x="8508" y="4023"/>
                    <a:pt x="8484" y="3993"/>
                    <a:pt x="8454" y="3967"/>
                  </a:cubicBezTo>
                  <a:cubicBezTo>
                    <a:pt x="8447" y="3960"/>
                    <a:pt x="8434" y="3955"/>
                    <a:pt x="8421" y="3949"/>
                  </a:cubicBezTo>
                  <a:cubicBezTo>
                    <a:pt x="8403" y="3940"/>
                    <a:pt x="8381" y="3930"/>
                    <a:pt x="8361" y="3914"/>
                  </a:cubicBezTo>
                  <a:cubicBezTo>
                    <a:pt x="8345" y="3901"/>
                    <a:pt x="8330" y="3882"/>
                    <a:pt x="8315" y="3864"/>
                  </a:cubicBezTo>
                  <a:cubicBezTo>
                    <a:pt x="8306" y="3853"/>
                    <a:pt x="8298" y="3841"/>
                    <a:pt x="8288" y="3833"/>
                  </a:cubicBezTo>
                  <a:cubicBezTo>
                    <a:pt x="8222" y="3777"/>
                    <a:pt x="8157" y="3780"/>
                    <a:pt x="8073" y="3783"/>
                  </a:cubicBezTo>
                  <a:cubicBezTo>
                    <a:pt x="8054" y="3783"/>
                    <a:pt x="8035" y="3785"/>
                    <a:pt x="8015" y="3785"/>
                  </a:cubicBezTo>
                  <a:lnTo>
                    <a:pt x="7898" y="3785"/>
                  </a:lnTo>
                  <a:cubicBezTo>
                    <a:pt x="7766" y="3785"/>
                    <a:pt x="7632" y="3787"/>
                    <a:pt x="7500" y="3785"/>
                  </a:cubicBezTo>
                  <a:cubicBezTo>
                    <a:pt x="7334" y="3782"/>
                    <a:pt x="7239" y="3664"/>
                    <a:pt x="7146" y="3550"/>
                  </a:cubicBezTo>
                  <a:cubicBezTo>
                    <a:pt x="7110" y="3506"/>
                    <a:pt x="7073" y="3459"/>
                    <a:pt x="7031" y="3418"/>
                  </a:cubicBezTo>
                  <a:cubicBezTo>
                    <a:pt x="6932" y="3321"/>
                    <a:pt x="6825" y="3327"/>
                    <a:pt x="6742" y="3426"/>
                  </a:cubicBezTo>
                  <a:cubicBezTo>
                    <a:pt x="6724" y="3448"/>
                    <a:pt x="6707" y="3473"/>
                    <a:pt x="6692" y="3504"/>
                  </a:cubicBezTo>
                  <a:cubicBezTo>
                    <a:pt x="6678" y="3531"/>
                    <a:pt x="6664" y="3559"/>
                    <a:pt x="6650" y="3587"/>
                  </a:cubicBezTo>
                  <a:cubicBezTo>
                    <a:pt x="6645" y="3597"/>
                    <a:pt x="6640" y="3608"/>
                    <a:pt x="6634" y="3620"/>
                  </a:cubicBezTo>
                  <a:cubicBezTo>
                    <a:pt x="6606" y="3678"/>
                    <a:pt x="6577" y="3735"/>
                    <a:pt x="6555" y="3790"/>
                  </a:cubicBezTo>
                  <a:cubicBezTo>
                    <a:pt x="6548" y="3806"/>
                    <a:pt x="6542" y="3826"/>
                    <a:pt x="6535" y="3844"/>
                  </a:cubicBezTo>
                  <a:cubicBezTo>
                    <a:pt x="6517" y="3899"/>
                    <a:pt x="6496" y="3962"/>
                    <a:pt x="6463" y="4008"/>
                  </a:cubicBezTo>
                  <a:cubicBezTo>
                    <a:pt x="6374" y="4132"/>
                    <a:pt x="6212" y="4115"/>
                    <a:pt x="6070" y="4099"/>
                  </a:cubicBezTo>
                  <a:cubicBezTo>
                    <a:pt x="6021" y="4094"/>
                    <a:pt x="5975" y="4089"/>
                    <a:pt x="5942" y="4091"/>
                  </a:cubicBezTo>
                  <a:cubicBezTo>
                    <a:pt x="5863" y="4096"/>
                    <a:pt x="5833" y="4163"/>
                    <a:pt x="5781" y="4291"/>
                  </a:cubicBezTo>
                  <a:cubicBezTo>
                    <a:pt x="5773" y="4312"/>
                    <a:pt x="5764" y="4333"/>
                    <a:pt x="5755" y="4355"/>
                  </a:cubicBezTo>
                  <a:cubicBezTo>
                    <a:pt x="5743" y="4381"/>
                    <a:pt x="5734" y="4408"/>
                    <a:pt x="5725" y="4433"/>
                  </a:cubicBezTo>
                  <a:cubicBezTo>
                    <a:pt x="5681" y="4547"/>
                    <a:pt x="5633" y="4677"/>
                    <a:pt x="5499" y="4709"/>
                  </a:cubicBezTo>
                  <a:cubicBezTo>
                    <a:pt x="5410" y="4728"/>
                    <a:pt x="5333" y="4699"/>
                    <a:pt x="5259" y="4671"/>
                  </a:cubicBezTo>
                  <a:lnTo>
                    <a:pt x="5221" y="4656"/>
                  </a:lnTo>
                  <a:cubicBezTo>
                    <a:pt x="5202" y="4647"/>
                    <a:pt x="5168" y="4652"/>
                    <a:pt x="5137" y="4656"/>
                  </a:cubicBezTo>
                  <a:cubicBezTo>
                    <a:pt x="5089" y="4662"/>
                    <a:pt x="5038" y="4669"/>
                    <a:pt x="4996" y="4641"/>
                  </a:cubicBezTo>
                  <a:cubicBezTo>
                    <a:pt x="4952" y="4613"/>
                    <a:pt x="4922" y="4540"/>
                    <a:pt x="4887" y="4446"/>
                  </a:cubicBezTo>
                  <a:lnTo>
                    <a:pt x="4876" y="4418"/>
                  </a:lnTo>
                  <a:cubicBezTo>
                    <a:pt x="4843" y="4332"/>
                    <a:pt x="4842" y="4332"/>
                    <a:pt x="4769" y="4335"/>
                  </a:cubicBezTo>
                  <a:cubicBezTo>
                    <a:pt x="4756" y="4335"/>
                    <a:pt x="4739" y="4337"/>
                    <a:pt x="4723" y="4335"/>
                  </a:cubicBezTo>
                  <a:cubicBezTo>
                    <a:pt x="4641" y="4337"/>
                    <a:pt x="4605" y="4347"/>
                    <a:pt x="4565" y="4423"/>
                  </a:cubicBezTo>
                  <a:cubicBezTo>
                    <a:pt x="4514" y="4519"/>
                    <a:pt x="4520" y="4634"/>
                    <a:pt x="4526" y="4770"/>
                  </a:cubicBezTo>
                  <a:cubicBezTo>
                    <a:pt x="4529" y="4846"/>
                    <a:pt x="4533" y="4925"/>
                    <a:pt x="4524" y="5004"/>
                  </a:cubicBezTo>
                  <a:cubicBezTo>
                    <a:pt x="4519" y="5065"/>
                    <a:pt x="4505" y="5102"/>
                    <a:pt x="4495" y="5133"/>
                  </a:cubicBezTo>
                  <a:cubicBezTo>
                    <a:pt x="4488" y="5153"/>
                    <a:pt x="4482" y="5170"/>
                    <a:pt x="4477" y="5193"/>
                  </a:cubicBezTo>
                  <a:cubicBezTo>
                    <a:pt x="4475" y="5208"/>
                    <a:pt x="4477" y="5232"/>
                    <a:pt x="4481" y="5257"/>
                  </a:cubicBezTo>
                  <a:cubicBezTo>
                    <a:pt x="4485" y="5295"/>
                    <a:pt x="4490" y="5336"/>
                    <a:pt x="4482" y="5383"/>
                  </a:cubicBezTo>
                  <a:cubicBezTo>
                    <a:pt x="4472" y="5454"/>
                    <a:pt x="4436" y="5528"/>
                    <a:pt x="4408" y="5588"/>
                  </a:cubicBezTo>
                  <a:lnTo>
                    <a:pt x="4399" y="5607"/>
                  </a:lnTo>
                  <a:cubicBezTo>
                    <a:pt x="4301" y="5821"/>
                    <a:pt x="4105" y="5892"/>
                    <a:pt x="3945" y="5930"/>
                  </a:cubicBezTo>
                  <a:cubicBezTo>
                    <a:pt x="3921" y="5936"/>
                    <a:pt x="3898" y="5935"/>
                    <a:pt x="3875" y="5935"/>
                  </a:cubicBezTo>
                  <a:cubicBezTo>
                    <a:pt x="3851" y="5935"/>
                    <a:pt x="3830" y="5933"/>
                    <a:pt x="3813" y="5943"/>
                  </a:cubicBezTo>
                  <a:cubicBezTo>
                    <a:pt x="3806" y="5948"/>
                    <a:pt x="3788" y="5974"/>
                    <a:pt x="3776" y="5989"/>
                  </a:cubicBezTo>
                  <a:cubicBezTo>
                    <a:pt x="3760" y="6012"/>
                    <a:pt x="3744" y="6034"/>
                    <a:pt x="3729" y="6047"/>
                  </a:cubicBezTo>
                  <a:cubicBezTo>
                    <a:pt x="3673" y="6098"/>
                    <a:pt x="3586" y="6149"/>
                    <a:pt x="3528" y="6166"/>
                  </a:cubicBezTo>
                  <a:cubicBezTo>
                    <a:pt x="3384" y="6207"/>
                    <a:pt x="3180" y="6171"/>
                    <a:pt x="3069" y="6020"/>
                  </a:cubicBezTo>
                  <a:cubicBezTo>
                    <a:pt x="3046" y="5989"/>
                    <a:pt x="3026" y="5954"/>
                    <a:pt x="3009" y="5920"/>
                  </a:cubicBezTo>
                  <a:cubicBezTo>
                    <a:pt x="2976" y="5857"/>
                    <a:pt x="2955" y="5819"/>
                    <a:pt x="2915" y="5807"/>
                  </a:cubicBezTo>
                  <a:cubicBezTo>
                    <a:pt x="2884" y="5797"/>
                    <a:pt x="2833" y="5802"/>
                    <a:pt x="2790" y="5807"/>
                  </a:cubicBezTo>
                  <a:cubicBezTo>
                    <a:pt x="2762" y="5811"/>
                    <a:pt x="2737" y="5814"/>
                    <a:pt x="2714" y="5814"/>
                  </a:cubicBezTo>
                  <a:lnTo>
                    <a:pt x="2680" y="5814"/>
                  </a:lnTo>
                  <a:cubicBezTo>
                    <a:pt x="2560" y="5814"/>
                    <a:pt x="2435" y="5812"/>
                    <a:pt x="2350" y="5903"/>
                  </a:cubicBezTo>
                  <a:cubicBezTo>
                    <a:pt x="2289" y="5969"/>
                    <a:pt x="2246" y="6121"/>
                    <a:pt x="2208" y="6255"/>
                  </a:cubicBezTo>
                  <a:cubicBezTo>
                    <a:pt x="2189" y="6320"/>
                    <a:pt x="2171" y="6382"/>
                    <a:pt x="2153" y="6434"/>
                  </a:cubicBezTo>
                  <a:cubicBezTo>
                    <a:pt x="2087" y="6612"/>
                    <a:pt x="2086" y="6761"/>
                    <a:pt x="2086" y="6967"/>
                  </a:cubicBezTo>
                  <a:lnTo>
                    <a:pt x="2086" y="7023"/>
                  </a:lnTo>
                  <a:cubicBezTo>
                    <a:pt x="2084" y="7288"/>
                    <a:pt x="1994" y="7423"/>
                    <a:pt x="1885" y="7560"/>
                  </a:cubicBezTo>
                  <a:cubicBezTo>
                    <a:pt x="1789" y="7681"/>
                    <a:pt x="1663" y="7669"/>
                    <a:pt x="1551" y="7661"/>
                  </a:cubicBezTo>
                  <a:cubicBezTo>
                    <a:pt x="1511" y="7658"/>
                    <a:pt x="1471" y="7655"/>
                    <a:pt x="1433" y="7656"/>
                  </a:cubicBezTo>
                  <a:cubicBezTo>
                    <a:pt x="1358" y="7663"/>
                    <a:pt x="1281" y="7691"/>
                    <a:pt x="1206" y="7717"/>
                  </a:cubicBezTo>
                  <a:cubicBezTo>
                    <a:pt x="1135" y="7744"/>
                    <a:pt x="1060" y="7772"/>
                    <a:pt x="986" y="7780"/>
                  </a:cubicBezTo>
                  <a:cubicBezTo>
                    <a:pt x="967" y="7782"/>
                    <a:pt x="944" y="7785"/>
                    <a:pt x="932" y="7788"/>
                  </a:cubicBezTo>
                  <a:cubicBezTo>
                    <a:pt x="930" y="7807"/>
                    <a:pt x="932" y="7838"/>
                    <a:pt x="932" y="7869"/>
                  </a:cubicBezTo>
                  <a:lnTo>
                    <a:pt x="874" y="7899"/>
                  </a:lnTo>
                  <a:lnTo>
                    <a:pt x="932" y="7897"/>
                  </a:lnTo>
                  <a:cubicBezTo>
                    <a:pt x="934" y="8010"/>
                    <a:pt x="935" y="8107"/>
                    <a:pt x="895" y="8226"/>
                  </a:cubicBezTo>
                  <a:cubicBezTo>
                    <a:pt x="853" y="8348"/>
                    <a:pt x="780" y="8512"/>
                    <a:pt x="619" y="8520"/>
                  </a:cubicBezTo>
                  <a:lnTo>
                    <a:pt x="574" y="8522"/>
                  </a:lnTo>
                  <a:cubicBezTo>
                    <a:pt x="511" y="8522"/>
                    <a:pt x="487" y="8524"/>
                    <a:pt x="439" y="8576"/>
                  </a:cubicBezTo>
                  <a:cubicBezTo>
                    <a:pt x="339" y="8687"/>
                    <a:pt x="361" y="8852"/>
                    <a:pt x="406" y="9092"/>
                  </a:cubicBezTo>
                  <a:cubicBezTo>
                    <a:pt x="469" y="9431"/>
                    <a:pt x="287" y="9717"/>
                    <a:pt x="139" y="9945"/>
                  </a:cubicBezTo>
                  <a:cubicBezTo>
                    <a:pt x="108" y="9992"/>
                    <a:pt x="78" y="10040"/>
                    <a:pt x="52" y="10085"/>
                  </a:cubicBezTo>
                  <a:cubicBezTo>
                    <a:pt x="15" y="10148"/>
                    <a:pt x="-2" y="10199"/>
                    <a:pt x="0" y="10237"/>
                  </a:cubicBezTo>
                  <a:cubicBezTo>
                    <a:pt x="4" y="10288"/>
                    <a:pt x="50" y="10339"/>
                    <a:pt x="103" y="10401"/>
                  </a:cubicBezTo>
                  <a:cubicBezTo>
                    <a:pt x="134" y="10435"/>
                    <a:pt x="166" y="10473"/>
                    <a:pt x="196" y="10515"/>
                  </a:cubicBezTo>
                  <a:cubicBezTo>
                    <a:pt x="300" y="10663"/>
                    <a:pt x="295" y="10832"/>
                    <a:pt x="290" y="10997"/>
                  </a:cubicBezTo>
                  <a:cubicBezTo>
                    <a:pt x="289" y="11033"/>
                    <a:pt x="288" y="11073"/>
                    <a:pt x="288" y="11113"/>
                  </a:cubicBezTo>
                  <a:cubicBezTo>
                    <a:pt x="288" y="11228"/>
                    <a:pt x="288" y="11336"/>
                    <a:pt x="292" y="11440"/>
                  </a:cubicBezTo>
                  <a:cubicBezTo>
                    <a:pt x="318" y="11433"/>
                    <a:pt x="346" y="11430"/>
                    <a:pt x="381" y="11430"/>
                  </a:cubicBezTo>
                  <a:lnTo>
                    <a:pt x="428" y="11430"/>
                  </a:lnTo>
                  <a:cubicBezTo>
                    <a:pt x="559" y="11430"/>
                    <a:pt x="694" y="11432"/>
                    <a:pt x="825" y="11501"/>
                  </a:cubicBezTo>
                  <a:cubicBezTo>
                    <a:pt x="876" y="11529"/>
                    <a:pt x="929" y="11572"/>
                    <a:pt x="980" y="11612"/>
                  </a:cubicBezTo>
                  <a:cubicBezTo>
                    <a:pt x="1048" y="11666"/>
                    <a:pt x="1117" y="11722"/>
                    <a:pt x="1181" y="11741"/>
                  </a:cubicBezTo>
                  <a:cubicBezTo>
                    <a:pt x="1270" y="11765"/>
                    <a:pt x="1380" y="11755"/>
                    <a:pt x="1486" y="11746"/>
                  </a:cubicBezTo>
                  <a:cubicBezTo>
                    <a:pt x="1541" y="11741"/>
                    <a:pt x="1595" y="11736"/>
                    <a:pt x="1644" y="11736"/>
                  </a:cubicBezTo>
                  <a:cubicBezTo>
                    <a:pt x="1777" y="11736"/>
                    <a:pt x="1879" y="11724"/>
                    <a:pt x="2010" y="11663"/>
                  </a:cubicBezTo>
                  <a:cubicBezTo>
                    <a:pt x="2070" y="11635"/>
                    <a:pt x="2117" y="11630"/>
                    <a:pt x="2168" y="11623"/>
                  </a:cubicBezTo>
                  <a:cubicBezTo>
                    <a:pt x="2188" y="11622"/>
                    <a:pt x="2211" y="11618"/>
                    <a:pt x="2235" y="11613"/>
                  </a:cubicBezTo>
                  <a:cubicBezTo>
                    <a:pt x="2266" y="11607"/>
                    <a:pt x="2292" y="11597"/>
                    <a:pt x="2319" y="11584"/>
                  </a:cubicBezTo>
                  <a:cubicBezTo>
                    <a:pt x="2345" y="11572"/>
                    <a:pt x="2370" y="11560"/>
                    <a:pt x="2401" y="11552"/>
                  </a:cubicBezTo>
                  <a:cubicBezTo>
                    <a:pt x="2523" y="11518"/>
                    <a:pt x="2663" y="11475"/>
                    <a:pt x="2781" y="11420"/>
                  </a:cubicBezTo>
                  <a:cubicBezTo>
                    <a:pt x="2821" y="11402"/>
                    <a:pt x="2848" y="11367"/>
                    <a:pt x="2863" y="11319"/>
                  </a:cubicBezTo>
                  <a:cubicBezTo>
                    <a:pt x="2884" y="11248"/>
                    <a:pt x="2877" y="11147"/>
                    <a:pt x="2845" y="11057"/>
                  </a:cubicBezTo>
                  <a:cubicBezTo>
                    <a:pt x="2831" y="11019"/>
                    <a:pt x="2817" y="10989"/>
                    <a:pt x="2805" y="10962"/>
                  </a:cubicBezTo>
                  <a:cubicBezTo>
                    <a:pt x="2775" y="10900"/>
                    <a:pt x="2744" y="10835"/>
                    <a:pt x="2740" y="10716"/>
                  </a:cubicBezTo>
                  <a:lnTo>
                    <a:pt x="2739" y="10683"/>
                  </a:lnTo>
                  <a:cubicBezTo>
                    <a:pt x="2734" y="10586"/>
                    <a:pt x="2727" y="10452"/>
                    <a:pt x="2793" y="10396"/>
                  </a:cubicBezTo>
                  <a:cubicBezTo>
                    <a:pt x="2821" y="10373"/>
                    <a:pt x="2848" y="10381"/>
                    <a:pt x="2963" y="10417"/>
                  </a:cubicBezTo>
                  <a:cubicBezTo>
                    <a:pt x="2995" y="10429"/>
                    <a:pt x="3045" y="10444"/>
                    <a:pt x="3057" y="10445"/>
                  </a:cubicBezTo>
                  <a:cubicBezTo>
                    <a:pt x="3132" y="10449"/>
                    <a:pt x="3132" y="10449"/>
                    <a:pt x="3167" y="10387"/>
                  </a:cubicBezTo>
                  <a:cubicBezTo>
                    <a:pt x="3182" y="10361"/>
                    <a:pt x="3191" y="10330"/>
                    <a:pt x="3200" y="10297"/>
                  </a:cubicBezTo>
                  <a:cubicBezTo>
                    <a:pt x="3215" y="10244"/>
                    <a:pt x="3233" y="10184"/>
                    <a:pt x="3274" y="10138"/>
                  </a:cubicBezTo>
                  <a:cubicBezTo>
                    <a:pt x="3352" y="10049"/>
                    <a:pt x="3504" y="10055"/>
                    <a:pt x="3582" y="10090"/>
                  </a:cubicBezTo>
                  <a:lnTo>
                    <a:pt x="3613" y="10103"/>
                  </a:lnTo>
                  <a:lnTo>
                    <a:pt x="3621" y="10149"/>
                  </a:lnTo>
                  <a:cubicBezTo>
                    <a:pt x="3635" y="10230"/>
                    <a:pt x="3636" y="10301"/>
                    <a:pt x="3638" y="10363"/>
                  </a:cubicBezTo>
                  <a:cubicBezTo>
                    <a:pt x="3640" y="10449"/>
                    <a:pt x="3642" y="10525"/>
                    <a:pt x="3675" y="10614"/>
                  </a:cubicBezTo>
                  <a:cubicBezTo>
                    <a:pt x="3701" y="10686"/>
                    <a:pt x="3709" y="10685"/>
                    <a:pt x="3759" y="10685"/>
                  </a:cubicBezTo>
                  <a:cubicBezTo>
                    <a:pt x="3791" y="10683"/>
                    <a:pt x="3836" y="10681"/>
                    <a:pt x="3890" y="10708"/>
                  </a:cubicBezTo>
                  <a:cubicBezTo>
                    <a:pt x="3955" y="10739"/>
                    <a:pt x="4007" y="10800"/>
                    <a:pt x="4058" y="10860"/>
                  </a:cubicBezTo>
                  <a:cubicBezTo>
                    <a:pt x="4098" y="10906"/>
                    <a:pt x="4136" y="10951"/>
                    <a:pt x="4176" y="10976"/>
                  </a:cubicBezTo>
                  <a:cubicBezTo>
                    <a:pt x="4261" y="11030"/>
                    <a:pt x="4329" y="11088"/>
                    <a:pt x="4404" y="11209"/>
                  </a:cubicBezTo>
                  <a:cubicBezTo>
                    <a:pt x="4552" y="11448"/>
                    <a:pt x="4579" y="11828"/>
                    <a:pt x="4465" y="12093"/>
                  </a:cubicBezTo>
                  <a:lnTo>
                    <a:pt x="4438" y="12154"/>
                  </a:lnTo>
                  <a:cubicBezTo>
                    <a:pt x="4390" y="12261"/>
                    <a:pt x="4356" y="12339"/>
                    <a:pt x="4354" y="12466"/>
                  </a:cubicBezTo>
                  <a:cubicBezTo>
                    <a:pt x="4354" y="12492"/>
                    <a:pt x="4353" y="12522"/>
                    <a:pt x="4351" y="12552"/>
                  </a:cubicBezTo>
                  <a:cubicBezTo>
                    <a:pt x="4346" y="12646"/>
                    <a:pt x="4342" y="12777"/>
                    <a:pt x="4375" y="12820"/>
                  </a:cubicBezTo>
                  <a:cubicBezTo>
                    <a:pt x="4396" y="12846"/>
                    <a:pt x="4443" y="12891"/>
                    <a:pt x="4475" y="12920"/>
                  </a:cubicBezTo>
                  <a:lnTo>
                    <a:pt x="4500" y="12943"/>
                  </a:lnTo>
                  <a:cubicBezTo>
                    <a:pt x="4507" y="12950"/>
                    <a:pt x="4515" y="12955"/>
                    <a:pt x="4525" y="12960"/>
                  </a:cubicBezTo>
                  <a:cubicBezTo>
                    <a:pt x="4549" y="12975"/>
                    <a:pt x="4580" y="12995"/>
                    <a:pt x="4598" y="13034"/>
                  </a:cubicBezTo>
                  <a:cubicBezTo>
                    <a:pt x="4634" y="13107"/>
                    <a:pt x="4628" y="13262"/>
                    <a:pt x="4615" y="13456"/>
                  </a:cubicBezTo>
                  <a:cubicBezTo>
                    <a:pt x="4613" y="13494"/>
                    <a:pt x="4611" y="13525"/>
                    <a:pt x="4611" y="13543"/>
                  </a:cubicBezTo>
                  <a:lnTo>
                    <a:pt x="4610" y="13603"/>
                  </a:lnTo>
                  <a:cubicBezTo>
                    <a:pt x="4608" y="13641"/>
                    <a:pt x="4608" y="13687"/>
                    <a:pt x="4612" y="13700"/>
                  </a:cubicBezTo>
                  <a:cubicBezTo>
                    <a:pt x="4612" y="13699"/>
                    <a:pt x="4621" y="13703"/>
                    <a:pt x="4666" y="13703"/>
                  </a:cubicBezTo>
                  <a:cubicBezTo>
                    <a:pt x="4669" y="13703"/>
                    <a:pt x="4674" y="13703"/>
                    <a:pt x="4679" y="13703"/>
                  </a:cubicBezTo>
                  <a:cubicBezTo>
                    <a:pt x="4702" y="13703"/>
                    <a:pt x="4731" y="13699"/>
                    <a:pt x="4765" y="13695"/>
                  </a:cubicBezTo>
                  <a:cubicBezTo>
                    <a:pt x="4880" y="13682"/>
                    <a:pt x="5011" y="13667"/>
                    <a:pt x="5087" y="13725"/>
                  </a:cubicBezTo>
                  <a:cubicBezTo>
                    <a:pt x="5221" y="13829"/>
                    <a:pt x="5291" y="14055"/>
                    <a:pt x="5295" y="14399"/>
                  </a:cubicBezTo>
                  <a:cubicBezTo>
                    <a:pt x="5296" y="14518"/>
                    <a:pt x="5274" y="14582"/>
                    <a:pt x="5252" y="14654"/>
                  </a:cubicBezTo>
                  <a:cubicBezTo>
                    <a:pt x="5244" y="14678"/>
                    <a:pt x="5235" y="14705"/>
                    <a:pt x="5227" y="14736"/>
                  </a:cubicBezTo>
                  <a:cubicBezTo>
                    <a:pt x="5203" y="14827"/>
                    <a:pt x="5195" y="14966"/>
                    <a:pt x="5206" y="15062"/>
                  </a:cubicBezTo>
                  <a:cubicBezTo>
                    <a:pt x="5214" y="15124"/>
                    <a:pt x="5229" y="15166"/>
                    <a:pt x="5252" y="15189"/>
                  </a:cubicBezTo>
                  <a:cubicBezTo>
                    <a:pt x="5260" y="15197"/>
                    <a:pt x="5266" y="15199"/>
                    <a:pt x="5278" y="15202"/>
                  </a:cubicBezTo>
                  <a:cubicBezTo>
                    <a:pt x="5311" y="15212"/>
                    <a:pt x="5349" y="15230"/>
                    <a:pt x="5374" y="15319"/>
                  </a:cubicBezTo>
                  <a:cubicBezTo>
                    <a:pt x="5412" y="15452"/>
                    <a:pt x="5374" y="15577"/>
                    <a:pt x="5348" y="15668"/>
                  </a:cubicBezTo>
                  <a:cubicBezTo>
                    <a:pt x="5342" y="15686"/>
                    <a:pt x="5337" y="15703"/>
                    <a:pt x="5333" y="15719"/>
                  </a:cubicBezTo>
                  <a:cubicBezTo>
                    <a:pt x="5327" y="15741"/>
                    <a:pt x="5324" y="15759"/>
                    <a:pt x="5319" y="15775"/>
                  </a:cubicBezTo>
                  <a:cubicBezTo>
                    <a:pt x="5311" y="15812"/>
                    <a:pt x="5304" y="15845"/>
                    <a:pt x="5289" y="15886"/>
                  </a:cubicBezTo>
                  <a:cubicBezTo>
                    <a:pt x="5283" y="15901"/>
                    <a:pt x="5278" y="15916"/>
                    <a:pt x="5272" y="15931"/>
                  </a:cubicBezTo>
                  <a:cubicBezTo>
                    <a:pt x="5256" y="15970"/>
                    <a:pt x="5247" y="15995"/>
                    <a:pt x="5249" y="16022"/>
                  </a:cubicBezTo>
                  <a:cubicBezTo>
                    <a:pt x="5250" y="16033"/>
                    <a:pt x="5252" y="16038"/>
                    <a:pt x="5260" y="16055"/>
                  </a:cubicBezTo>
                  <a:cubicBezTo>
                    <a:pt x="5270" y="16073"/>
                    <a:pt x="5283" y="16099"/>
                    <a:pt x="5289" y="16137"/>
                  </a:cubicBezTo>
                  <a:cubicBezTo>
                    <a:pt x="5299" y="16197"/>
                    <a:pt x="5297" y="16260"/>
                    <a:pt x="5296" y="16314"/>
                  </a:cubicBezTo>
                  <a:cubicBezTo>
                    <a:pt x="5296" y="16332"/>
                    <a:pt x="5295" y="16350"/>
                    <a:pt x="5295" y="16367"/>
                  </a:cubicBezTo>
                  <a:cubicBezTo>
                    <a:pt x="5295" y="16425"/>
                    <a:pt x="5296" y="16486"/>
                    <a:pt x="5297" y="16545"/>
                  </a:cubicBezTo>
                  <a:cubicBezTo>
                    <a:pt x="5301" y="16750"/>
                    <a:pt x="5305" y="16963"/>
                    <a:pt x="5259" y="17145"/>
                  </a:cubicBezTo>
                  <a:lnTo>
                    <a:pt x="5250" y="17185"/>
                  </a:lnTo>
                  <a:cubicBezTo>
                    <a:pt x="5234" y="17256"/>
                    <a:pt x="5222" y="17294"/>
                    <a:pt x="5164" y="17352"/>
                  </a:cubicBezTo>
                  <a:cubicBezTo>
                    <a:pt x="5145" y="17370"/>
                    <a:pt x="5129" y="17378"/>
                    <a:pt x="5115" y="17386"/>
                  </a:cubicBezTo>
                  <a:cubicBezTo>
                    <a:pt x="5102" y="17395"/>
                    <a:pt x="5092" y="17400"/>
                    <a:pt x="5082" y="17411"/>
                  </a:cubicBezTo>
                  <a:cubicBezTo>
                    <a:pt x="5044" y="17457"/>
                    <a:pt x="5002" y="17550"/>
                    <a:pt x="4992" y="17609"/>
                  </a:cubicBezTo>
                  <a:cubicBezTo>
                    <a:pt x="4979" y="17697"/>
                    <a:pt x="4989" y="17809"/>
                    <a:pt x="5001" y="17930"/>
                  </a:cubicBezTo>
                  <a:cubicBezTo>
                    <a:pt x="5017" y="18100"/>
                    <a:pt x="5033" y="18277"/>
                    <a:pt x="4982" y="18419"/>
                  </a:cubicBezTo>
                  <a:cubicBezTo>
                    <a:pt x="4961" y="18477"/>
                    <a:pt x="4923" y="18520"/>
                    <a:pt x="4889" y="18556"/>
                  </a:cubicBezTo>
                  <a:cubicBezTo>
                    <a:pt x="4868" y="18579"/>
                    <a:pt x="4845" y="18604"/>
                    <a:pt x="4835" y="18626"/>
                  </a:cubicBezTo>
                  <a:cubicBezTo>
                    <a:pt x="4796" y="18702"/>
                    <a:pt x="4779" y="18784"/>
                    <a:pt x="4782" y="18882"/>
                  </a:cubicBezTo>
                  <a:cubicBezTo>
                    <a:pt x="4786" y="18979"/>
                    <a:pt x="4802" y="18987"/>
                    <a:pt x="4880" y="19025"/>
                  </a:cubicBezTo>
                  <a:lnTo>
                    <a:pt x="4920" y="19045"/>
                  </a:lnTo>
                  <a:cubicBezTo>
                    <a:pt x="5010" y="19093"/>
                    <a:pt x="5120" y="19153"/>
                    <a:pt x="5166" y="19348"/>
                  </a:cubicBezTo>
                  <a:cubicBezTo>
                    <a:pt x="5220" y="19581"/>
                    <a:pt x="5217" y="19837"/>
                    <a:pt x="5212" y="20084"/>
                  </a:cubicBezTo>
                  <a:cubicBezTo>
                    <a:pt x="5211" y="20136"/>
                    <a:pt x="5211" y="20187"/>
                    <a:pt x="5210" y="20238"/>
                  </a:cubicBezTo>
                  <a:cubicBezTo>
                    <a:pt x="5209" y="20503"/>
                    <a:pt x="5291" y="20658"/>
                    <a:pt x="5464" y="20712"/>
                  </a:cubicBezTo>
                  <a:cubicBezTo>
                    <a:pt x="5589" y="20752"/>
                    <a:pt x="5644" y="20769"/>
                    <a:pt x="5717" y="20962"/>
                  </a:cubicBezTo>
                  <a:cubicBezTo>
                    <a:pt x="5726" y="20988"/>
                    <a:pt x="5736" y="21016"/>
                    <a:pt x="5746" y="21044"/>
                  </a:cubicBezTo>
                  <a:cubicBezTo>
                    <a:pt x="5774" y="21127"/>
                    <a:pt x="5804" y="21215"/>
                    <a:pt x="5847" y="21276"/>
                  </a:cubicBezTo>
                  <a:cubicBezTo>
                    <a:pt x="5875" y="21317"/>
                    <a:pt x="5904" y="21325"/>
                    <a:pt x="5957" y="21335"/>
                  </a:cubicBezTo>
                  <a:cubicBezTo>
                    <a:pt x="5985" y="21340"/>
                    <a:pt x="6013" y="21347"/>
                    <a:pt x="6044" y="21358"/>
                  </a:cubicBezTo>
                  <a:cubicBezTo>
                    <a:pt x="6120" y="21390"/>
                    <a:pt x="6176" y="21429"/>
                    <a:pt x="6231" y="21479"/>
                  </a:cubicBezTo>
                  <a:cubicBezTo>
                    <a:pt x="6346" y="21296"/>
                    <a:pt x="6426" y="21152"/>
                    <a:pt x="6488" y="20854"/>
                  </a:cubicBezTo>
                  <a:cubicBezTo>
                    <a:pt x="6541" y="20603"/>
                    <a:pt x="6701" y="20516"/>
                    <a:pt x="6727" y="20246"/>
                  </a:cubicBezTo>
                  <a:cubicBezTo>
                    <a:pt x="6757" y="19941"/>
                    <a:pt x="6806" y="19777"/>
                    <a:pt x="6940" y="19523"/>
                  </a:cubicBezTo>
                  <a:cubicBezTo>
                    <a:pt x="7057" y="19303"/>
                    <a:pt x="7008" y="19082"/>
                    <a:pt x="7090" y="18854"/>
                  </a:cubicBezTo>
                  <a:cubicBezTo>
                    <a:pt x="7172" y="18622"/>
                    <a:pt x="7552" y="18330"/>
                    <a:pt x="7491" y="18051"/>
                  </a:cubicBezTo>
                  <a:cubicBezTo>
                    <a:pt x="7424" y="17748"/>
                    <a:pt x="7286" y="17495"/>
                    <a:pt x="7228" y="17170"/>
                  </a:cubicBezTo>
                  <a:cubicBezTo>
                    <a:pt x="7161" y="16793"/>
                    <a:pt x="7208" y="16488"/>
                    <a:pt x="7190" y="16122"/>
                  </a:cubicBezTo>
                  <a:cubicBezTo>
                    <a:pt x="7182" y="15956"/>
                    <a:pt x="7079" y="15805"/>
                    <a:pt x="7042" y="15648"/>
                  </a:cubicBezTo>
                  <a:cubicBezTo>
                    <a:pt x="7018" y="15544"/>
                    <a:pt x="6977" y="15450"/>
                    <a:pt x="6960" y="15343"/>
                  </a:cubicBezTo>
                  <a:cubicBezTo>
                    <a:pt x="6922" y="15105"/>
                    <a:pt x="7059" y="15136"/>
                    <a:pt x="7125" y="14981"/>
                  </a:cubicBezTo>
                  <a:cubicBezTo>
                    <a:pt x="7216" y="14768"/>
                    <a:pt x="7019" y="14341"/>
                    <a:pt x="7071" y="14067"/>
                  </a:cubicBezTo>
                  <a:cubicBezTo>
                    <a:pt x="7106" y="13882"/>
                    <a:pt x="7247" y="13589"/>
                    <a:pt x="7383" y="13556"/>
                  </a:cubicBezTo>
                  <a:cubicBezTo>
                    <a:pt x="7782" y="13462"/>
                    <a:pt x="8301" y="13490"/>
                    <a:pt x="8413" y="14140"/>
                  </a:cubicBezTo>
                  <a:cubicBezTo>
                    <a:pt x="8436" y="14272"/>
                    <a:pt x="8480" y="14774"/>
                    <a:pt x="8610" y="14520"/>
                  </a:cubicBezTo>
                  <a:cubicBezTo>
                    <a:pt x="8726" y="14290"/>
                    <a:pt x="8869" y="14121"/>
                    <a:pt x="8969" y="13870"/>
                  </a:cubicBezTo>
                  <a:cubicBezTo>
                    <a:pt x="9090" y="13565"/>
                    <a:pt x="9167" y="13437"/>
                    <a:pt x="9286" y="13809"/>
                  </a:cubicBezTo>
                  <a:cubicBezTo>
                    <a:pt x="9419" y="14227"/>
                    <a:pt x="9348" y="14356"/>
                    <a:pt x="9302" y="14789"/>
                  </a:cubicBezTo>
                  <a:cubicBezTo>
                    <a:pt x="9272" y="15065"/>
                    <a:pt x="9133" y="15215"/>
                    <a:pt x="9064" y="15468"/>
                  </a:cubicBezTo>
                  <a:cubicBezTo>
                    <a:pt x="9013" y="15653"/>
                    <a:pt x="9199" y="15914"/>
                    <a:pt x="9237" y="16084"/>
                  </a:cubicBezTo>
                  <a:cubicBezTo>
                    <a:pt x="9272" y="16238"/>
                    <a:pt x="9332" y="16407"/>
                    <a:pt x="9310" y="16570"/>
                  </a:cubicBezTo>
                  <a:cubicBezTo>
                    <a:pt x="9261" y="16917"/>
                    <a:pt x="9322" y="16902"/>
                    <a:pt x="9526" y="17079"/>
                  </a:cubicBezTo>
                  <a:cubicBezTo>
                    <a:pt x="9833" y="17345"/>
                    <a:pt x="10012" y="18029"/>
                    <a:pt x="10267" y="18398"/>
                  </a:cubicBezTo>
                  <a:cubicBezTo>
                    <a:pt x="10495" y="18725"/>
                    <a:pt x="10702" y="18829"/>
                    <a:pt x="11022" y="18855"/>
                  </a:cubicBezTo>
                  <a:cubicBezTo>
                    <a:pt x="11162" y="18867"/>
                    <a:pt x="11321" y="18951"/>
                    <a:pt x="11439" y="18963"/>
                  </a:cubicBezTo>
                  <a:cubicBezTo>
                    <a:pt x="11614" y="18979"/>
                    <a:pt x="11659" y="18617"/>
                    <a:pt x="11833" y="18640"/>
                  </a:cubicBezTo>
                  <a:cubicBezTo>
                    <a:pt x="11940" y="18655"/>
                    <a:pt x="12077" y="19283"/>
                    <a:pt x="12210" y="19120"/>
                  </a:cubicBezTo>
                  <a:cubicBezTo>
                    <a:pt x="12390" y="18900"/>
                    <a:pt x="12359" y="18895"/>
                    <a:pt x="12291" y="18616"/>
                  </a:cubicBezTo>
                  <a:cubicBezTo>
                    <a:pt x="12179" y="18156"/>
                    <a:pt x="12377" y="17662"/>
                    <a:pt x="12589" y="17332"/>
                  </a:cubicBezTo>
                  <a:cubicBezTo>
                    <a:pt x="12682" y="17186"/>
                    <a:pt x="12747" y="17634"/>
                    <a:pt x="12774" y="17704"/>
                  </a:cubicBezTo>
                  <a:cubicBezTo>
                    <a:pt x="12929" y="18110"/>
                    <a:pt x="12921" y="17913"/>
                    <a:pt x="13035" y="17750"/>
                  </a:cubicBezTo>
                  <a:cubicBezTo>
                    <a:pt x="13184" y="17535"/>
                    <a:pt x="13366" y="17345"/>
                    <a:pt x="13550" y="17195"/>
                  </a:cubicBezTo>
                  <a:cubicBezTo>
                    <a:pt x="13714" y="17059"/>
                    <a:pt x="13847" y="17137"/>
                    <a:pt x="14014" y="17079"/>
                  </a:cubicBezTo>
                  <a:cubicBezTo>
                    <a:pt x="14409" y="16942"/>
                    <a:pt x="14418" y="16501"/>
                    <a:pt x="14753" y="16982"/>
                  </a:cubicBezTo>
                  <a:cubicBezTo>
                    <a:pt x="14864" y="17142"/>
                    <a:pt x="15081" y="16415"/>
                    <a:pt x="15260" y="17082"/>
                  </a:cubicBezTo>
                  <a:cubicBezTo>
                    <a:pt x="15325" y="17325"/>
                    <a:pt x="15500" y="17340"/>
                    <a:pt x="15586" y="17542"/>
                  </a:cubicBezTo>
                  <a:cubicBezTo>
                    <a:pt x="15739" y="17895"/>
                    <a:pt x="15296" y="17813"/>
                    <a:pt x="15290" y="18042"/>
                  </a:cubicBezTo>
                  <a:cubicBezTo>
                    <a:pt x="15283" y="18285"/>
                    <a:pt x="15611" y="18533"/>
                    <a:pt x="15674" y="18768"/>
                  </a:cubicBezTo>
                  <a:cubicBezTo>
                    <a:pt x="15722" y="18954"/>
                    <a:pt x="15296" y="19032"/>
                    <a:pt x="15545" y="19222"/>
                  </a:cubicBezTo>
                  <a:cubicBezTo>
                    <a:pt x="15716" y="19353"/>
                    <a:pt x="16547" y="19741"/>
                    <a:pt x="16220" y="20123"/>
                  </a:cubicBezTo>
                  <a:cubicBezTo>
                    <a:pt x="15805" y="20605"/>
                    <a:pt x="16346" y="20524"/>
                    <a:pt x="16575" y="20524"/>
                  </a:cubicBezTo>
                  <a:cubicBezTo>
                    <a:pt x="16999" y="20524"/>
                    <a:pt x="17220" y="20567"/>
                    <a:pt x="17541" y="20154"/>
                  </a:cubicBezTo>
                  <a:cubicBezTo>
                    <a:pt x="18117" y="19409"/>
                    <a:pt x="16243" y="18102"/>
                    <a:pt x="16901" y="17454"/>
                  </a:cubicBezTo>
                  <a:cubicBezTo>
                    <a:pt x="17068" y="17291"/>
                    <a:pt x="16900" y="16965"/>
                    <a:pt x="17116" y="16823"/>
                  </a:cubicBezTo>
                  <a:cubicBezTo>
                    <a:pt x="17242" y="16742"/>
                    <a:pt x="17518" y="16823"/>
                    <a:pt x="17588" y="16626"/>
                  </a:cubicBezTo>
                  <a:cubicBezTo>
                    <a:pt x="17614" y="16550"/>
                    <a:pt x="17719" y="15997"/>
                    <a:pt x="17648" y="16008"/>
                  </a:cubicBezTo>
                  <a:cubicBezTo>
                    <a:pt x="17397" y="16045"/>
                    <a:pt x="17354" y="16121"/>
                    <a:pt x="17214" y="15747"/>
                  </a:cubicBezTo>
                  <a:cubicBezTo>
                    <a:pt x="17089" y="15412"/>
                    <a:pt x="17057" y="15729"/>
                    <a:pt x="16907" y="15726"/>
                  </a:cubicBezTo>
                  <a:cubicBezTo>
                    <a:pt x="16705" y="15721"/>
                    <a:pt x="16616" y="15579"/>
                    <a:pt x="16459" y="15461"/>
                  </a:cubicBezTo>
                  <a:cubicBezTo>
                    <a:pt x="16421" y="15433"/>
                    <a:pt x="16010" y="15238"/>
                    <a:pt x="16079" y="15148"/>
                  </a:cubicBezTo>
                  <a:cubicBezTo>
                    <a:pt x="16108" y="15111"/>
                    <a:pt x="16529" y="14829"/>
                    <a:pt x="16436" y="14733"/>
                  </a:cubicBezTo>
                  <a:cubicBezTo>
                    <a:pt x="16294" y="14589"/>
                    <a:pt x="15944" y="14870"/>
                    <a:pt x="16068" y="14373"/>
                  </a:cubicBezTo>
                  <a:cubicBezTo>
                    <a:pt x="16176" y="13938"/>
                    <a:pt x="15972" y="13467"/>
                    <a:pt x="16066" y="13074"/>
                  </a:cubicBezTo>
                  <a:cubicBezTo>
                    <a:pt x="16123" y="12833"/>
                    <a:pt x="16300" y="12785"/>
                    <a:pt x="16445" y="12702"/>
                  </a:cubicBezTo>
                  <a:cubicBezTo>
                    <a:pt x="16650" y="12585"/>
                    <a:pt x="16376" y="12020"/>
                    <a:pt x="16638" y="12111"/>
                  </a:cubicBezTo>
                  <a:cubicBezTo>
                    <a:pt x="16669" y="11955"/>
                    <a:pt x="16704" y="11784"/>
                    <a:pt x="16767" y="11648"/>
                  </a:cubicBezTo>
                  <a:cubicBezTo>
                    <a:pt x="16831" y="11508"/>
                    <a:pt x="16770" y="11283"/>
                    <a:pt x="16793" y="11126"/>
                  </a:cubicBezTo>
                  <a:cubicBezTo>
                    <a:pt x="16838" y="10822"/>
                    <a:pt x="17149" y="11093"/>
                    <a:pt x="17312" y="11093"/>
                  </a:cubicBezTo>
                  <a:cubicBezTo>
                    <a:pt x="17481" y="11093"/>
                    <a:pt x="17535" y="11042"/>
                    <a:pt x="17603" y="10815"/>
                  </a:cubicBezTo>
                  <a:cubicBezTo>
                    <a:pt x="17682" y="10551"/>
                    <a:pt x="17928" y="10939"/>
                    <a:pt x="17999" y="10999"/>
                  </a:cubicBezTo>
                  <a:cubicBezTo>
                    <a:pt x="18232" y="11190"/>
                    <a:pt x="18222" y="10358"/>
                    <a:pt x="18450" y="10554"/>
                  </a:cubicBezTo>
                  <a:cubicBezTo>
                    <a:pt x="18674" y="10749"/>
                    <a:pt x="18781" y="11123"/>
                    <a:pt x="18632" y="11423"/>
                  </a:cubicBezTo>
                  <a:cubicBezTo>
                    <a:pt x="18565" y="11557"/>
                    <a:pt x="18335" y="12099"/>
                    <a:pt x="18604" y="12099"/>
                  </a:cubicBezTo>
                  <a:cubicBezTo>
                    <a:pt x="18761" y="12099"/>
                    <a:pt x="18901" y="12126"/>
                    <a:pt x="19053" y="12190"/>
                  </a:cubicBezTo>
                  <a:cubicBezTo>
                    <a:pt x="19127" y="12221"/>
                    <a:pt x="19124" y="12560"/>
                    <a:pt x="19148" y="12666"/>
                  </a:cubicBezTo>
                  <a:cubicBezTo>
                    <a:pt x="19233" y="13033"/>
                    <a:pt x="19618" y="12216"/>
                    <a:pt x="19663" y="12851"/>
                  </a:cubicBezTo>
                  <a:cubicBezTo>
                    <a:pt x="19871" y="12489"/>
                    <a:pt x="19985" y="12596"/>
                    <a:pt x="20178" y="12943"/>
                  </a:cubicBezTo>
                  <a:cubicBezTo>
                    <a:pt x="20286" y="13137"/>
                    <a:pt x="20492" y="12458"/>
                    <a:pt x="20629" y="12654"/>
                  </a:cubicBezTo>
                  <a:cubicBezTo>
                    <a:pt x="20683" y="12732"/>
                    <a:pt x="20898" y="13112"/>
                    <a:pt x="20970" y="13006"/>
                  </a:cubicBezTo>
                  <a:cubicBezTo>
                    <a:pt x="21389" y="12413"/>
                    <a:pt x="21598" y="10923"/>
                    <a:pt x="20906" y="10538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4" name="Shape">
              <a:extLst>
                <a:ext uri="{FF2B5EF4-FFF2-40B4-BE49-F238E27FC236}">
                  <a16:creationId xmlns:a16="http://schemas.microsoft.com/office/drawing/2014/main" id="{BFE094C0-260F-0E49-B094-BD5345534488}"/>
                </a:ext>
              </a:extLst>
            </p:cNvPr>
            <p:cNvSpPr/>
            <p:nvPr/>
          </p:nvSpPr>
          <p:spPr>
            <a:xfrm>
              <a:off x="8443621" y="3601027"/>
              <a:ext cx="1132630" cy="1741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8" extrusionOk="0">
                  <a:moveTo>
                    <a:pt x="21111" y="11775"/>
                  </a:moveTo>
                  <a:cubicBezTo>
                    <a:pt x="20979" y="11765"/>
                    <a:pt x="20831" y="11751"/>
                    <a:pt x="20696" y="11663"/>
                  </a:cubicBezTo>
                  <a:cubicBezTo>
                    <a:pt x="20566" y="11580"/>
                    <a:pt x="20483" y="11471"/>
                    <a:pt x="20410" y="11378"/>
                  </a:cubicBezTo>
                  <a:cubicBezTo>
                    <a:pt x="20388" y="11350"/>
                    <a:pt x="20367" y="11323"/>
                    <a:pt x="20345" y="11297"/>
                  </a:cubicBezTo>
                  <a:cubicBezTo>
                    <a:pt x="20235" y="11166"/>
                    <a:pt x="20202" y="11161"/>
                    <a:pt x="19946" y="11124"/>
                  </a:cubicBezTo>
                  <a:cubicBezTo>
                    <a:pt x="19406" y="11048"/>
                    <a:pt x="19120" y="10814"/>
                    <a:pt x="19123" y="10458"/>
                  </a:cubicBezTo>
                  <a:cubicBezTo>
                    <a:pt x="19123" y="10404"/>
                    <a:pt x="19126" y="10349"/>
                    <a:pt x="19128" y="10294"/>
                  </a:cubicBezTo>
                  <a:cubicBezTo>
                    <a:pt x="19136" y="10051"/>
                    <a:pt x="19144" y="9799"/>
                    <a:pt x="19034" y="9583"/>
                  </a:cubicBezTo>
                  <a:cubicBezTo>
                    <a:pt x="18972" y="9465"/>
                    <a:pt x="18837" y="9426"/>
                    <a:pt x="18618" y="9374"/>
                  </a:cubicBezTo>
                  <a:lnTo>
                    <a:pt x="18529" y="9353"/>
                  </a:lnTo>
                  <a:cubicBezTo>
                    <a:pt x="18335" y="9310"/>
                    <a:pt x="18135" y="9267"/>
                    <a:pt x="18119" y="9048"/>
                  </a:cubicBezTo>
                  <a:cubicBezTo>
                    <a:pt x="18108" y="8904"/>
                    <a:pt x="18165" y="8782"/>
                    <a:pt x="18294" y="8670"/>
                  </a:cubicBezTo>
                  <a:cubicBezTo>
                    <a:pt x="18343" y="8626"/>
                    <a:pt x="18410" y="8595"/>
                    <a:pt x="18475" y="8563"/>
                  </a:cubicBezTo>
                  <a:cubicBezTo>
                    <a:pt x="18535" y="8533"/>
                    <a:pt x="18597" y="8504"/>
                    <a:pt x="18616" y="8478"/>
                  </a:cubicBezTo>
                  <a:cubicBezTo>
                    <a:pt x="18696" y="8376"/>
                    <a:pt x="18664" y="8219"/>
                    <a:pt x="18632" y="8067"/>
                  </a:cubicBezTo>
                  <a:cubicBezTo>
                    <a:pt x="18605" y="7933"/>
                    <a:pt x="18575" y="7793"/>
                    <a:pt x="18618" y="7672"/>
                  </a:cubicBezTo>
                  <a:cubicBezTo>
                    <a:pt x="18659" y="7560"/>
                    <a:pt x="18802" y="7434"/>
                    <a:pt x="18918" y="7372"/>
                  </a:cubicBezTo>
                  <a:cubicBezTo>
                    <a:pt x="18974" y="7340"/>
                    <a:pt x="19028" y="7328"/>
                    <a:pt x="19069" y="7316"/>
                  </a:cubicBezTo>
                  <a:cubicBezTo>
                    <a:pt x="19093" y="7309"/>
                    <a:pt x="19115" y="7304"/>
                    <a:pt x="19131" y="7297"/>
                  </a:cubicBezTo>
                  <a:cubicBezTo>
                    <a:pt x="19198" y="7268"/>
                    <a:pt x="19201" y="7266"/>
                    <a:pt x="19228" y="7213"/>
                  </a:cubicBezTo>
                  <a:lnTo>
                    <a:pt x="19252" y="7166"/>
                  </a:lnTo>
                  <a:cubicBezTo>
                    <a:pt x="19341" y="7007"/>
                    <a:pt x="19333" y="6802"/>
                    <a:pt x="19325" y="6603"/>
                  </a:cubicBezTo>
                  <a:cubicBezTo>
                    <a:pt x="19322" y="6538"/>
                    <a:pt x="19320" y="6474"/>
                    <a:pt x="19320" y="6410"/>
                  </a:cubicBezTo>
                  <a:cubicBezTo>
                    <a:pt x="19320" y="6389"/>
                    <a:pt x="19322" y="6369"/>
                    <a:pt x="19322" y="6348"/>
                  </a:cubicBezTo>
                  <a:cubicBezTo>
                    <a:pt x="19325" y="6300"/>
                    <a:pt x="19331" y="6249"/>
                    <a:pt x="19314" y="6212"/>
                  </a:cubicBezTo>
                  <a:cubicBezTo>
                    <a:pt x="19312" y="6206"/>
                    <a:pt x="19306" y="6199"/>
                    <a:pt x="19290" y="6186"/>
                  </a:cubicBezTo>
                  <a:cubicBezTo>
                    <a:pt x="19263" y="6161"/>
                    <a:pt x="19223" y="6127"/>
                    <a:pt x="19212" y="6070"/>
                  </a:cubicBezTo>
                  <a:cubicBezTo>
                    <a:pt x="19196" y="5985"/>
                    <a:pt x="19255" y="5922"/>
                    <a:pt x="19301" y="5870"/>
                  </a:cubicBezTo>
                  <a:cubicBezTo>
                    <a:pt x="19312" y="5858"/>
                    <a:pt x="19322" y="5846"/>
                    <a:pt x="19333" y="5832"/>
                  </a:cubicBezTo>
                  <a:cubicBezTo>
                    <a:pt x="19360" y="5796"/>
                    <a:pt x="19374" y="5768"/>
                    <a:pt x="19390" y="5739"/>
                  </a:cubicBezTo>
                  <a:cubicBezTo>
                    <a:pt x="19401" y="5718"/>
                    <a:pt x="19412" y="5697"/>
                    <a:pt x="19425" y="5671"/>
                  </a:cubicBezTo>
                  <a:cubicBezTo>
                    <a:pt x="19436" y="5652"/>
                    <a:pt x="19449" y="5632"/>
                    <a:pt x="19466" y="5611"/>
                  </a:cubicBezTo>
                  <a:cubicBezTo>
                    <a:pt x="19519" y="5528"/>
                    <a:pt x="19573" y="5450"/>
                    <a:pt x="19528" y="5381"/>
                  </a:cubicBezTo>
                  <a:cubicBezTo>
                    <a:pt x="19517" y="5367"/>
                    <a:pt x="19511" y="5362"/>
                    <a:pt x="19511" y="5362"/>
                  </a:cubicBezTo>
                  <a:cubicBezTo>
                    <a:pt x="19457" y="5357"/>
                    <a:pt x="19401" y="5348"/>
                    <a:pt x="19336" y="5321"/>
                  </a:cubicBezTo>
                  <a:cubicBezTo>
                    <a:pt x="19223" y="5271"/>
                    <a:pt x="19147" y="5188"/>
                    <a:pt x="19115" y="5077"/>
                  </a:cubicBezTo>
                  <a:cubicBezTo>
                    <a:pt x="19077" y="4948"/>
                    <a:pt x="19101" y="4770"/>
                    <a:pt x="19174" y="4646"/>
                  </a:cubicBezTo>
                  <a:cubicBezTo>
                    <a:pt x="19196" y="4608"/>
                    <a:pt x="19220" y="4575"/>
                    <a:pt x="19242" y="4546"/>
                  </a:cubicBezTo>
                  <a:cubicBezTo>
                    <a:pt x="19290" y="4480"/>
                    <a:pt x="19320" y="4440"/>
                    <a:pt x="19317" y="4356"/>
                  </a:cubicBezTo>
                  <a:cubicBezTo>
                    <a:pt x="19312" y="4064"/>
                    <a:pt x="19196" y="3878"/>
                    <a:pt x="18972" y="3802"/>
                  </a:cubicBezTo>
                  <a:cubicBezTo>
                    <a:pt x="18864" y="3764"/>
                    <a:pt x="18564" y="3781"/>
                    <a:pt x="18365" y="3790"/>
                  </a:cubicBezTo>
                  <a:cubicBezTo>
                    <a:pt x="18281" y="3795"/>
                    <a:pt x="18203" y="3798"/>
                    <a:pt x="18143" y="3798"/>
                  </a:cubicBezTo>
                  <a:cubicBezTo>
                    <a:pt x="17987" y="3800"/>
                    <a:pt x="17865" y="3791"/>
                    <a:pt x="17787" y="3740"/>
                  </a:cubicBezTo>
                  <a:cubicBezTo>
                    <a:pt x="17701" y="3684"/>
                    <a:pt x="17703" y="3610"/>
                    <a:pt x="17709" y="3515"/>
                  </a:cubicBezTo>
                  <a:lnTo>
                    <a:pt x="17712" y="3456"/>
                  </a:lnTo>
                  <a:cubicBezTo>
                    <a:pt x="17712" y="3434"/>
                    <a:pt x="17717" y="3396"/>
                    <a:pt x="17722" y="3351"/>
                  </a:cubicBezTo>
                  <a:cubicBezTo>
                    <a:pt x="17733" y="3274"/>
                    <a:pt x="17763" y="3068"/>
                    <a:pt x="17728" y="3023"/>
                  </a:cubicBezTo>
                  <a:cubicBezTo>
                    <a:pt x="17725" y="3023"/>
                    <a:pt x="17687" y="3013"/>
                    <a:pt x="17668" y="3006"/>
                  </a:cubicBezTo>
                  <a:cubicBezTo>
                    <a:pt x="17633" y="2996"/>
                    <a:pt x="17598" y="2985"/>
                    <a:pt x="17571" y="2975"/>
                  </a:cubicBezTo>
                  <a:lnTo>
                    <a:pt x="17515" y="2951"/>
                  </a:lnTo>
                  <a:cubicBezTo>
                    <a:pt x="17423" y="2913"/>
                    <a:pt x="17310" y="2866"/>
                    <a:pt x="17248" y="2830"/>
                  </a:cubicBezTo>
                  <a:cubicBezTo>
                    <a:pt x="17072" y="2730"/>
                    <a:pt x="17088" y="2554"/>
                    <a:pt x="17102" y="2412"/>
                  </a:cubicBezTo>
                  <a:cubicBezTo>
                    <a:pt x="17104" y="2383"/>
                    <a:pt x="17107" y="2355"/>
                    <a:pt x="17107" y="2329"/>
                  </a:cubicBezTo>
                  <a:cubicBezTo>
                    <a:pt x="17113" y="2148"/>
                    <a:pt x="17226" y="2034"/>
                    <a:pt x="17347" y="1913"/>
                  </a:cubicBezTo>
                  <a:lnTo>
                    <a:pt x="17407" y="1853"/>
                  </a:lnTo>
                  <a:cubicBezTo>
                    <a:pt x="17609" y="1642"/>
                    <a:pt x="17558" y="1326"/>
                    <a:pt x="17291" y="1135"/>
                  </a:cubicBezTo>
                  <a:cubicBezTo>
                    <a:pt x="17161" y="1042"/>
                    <a:pt x="17051" y="991"/>
                    <a:pt x="16848" y="935"/>
                  </a:cubicBezTo>
                  <a:cubicBezTo>
                    <a:pt x="16719" y="898"/>
                    <a:pt x="16611" y="843"/>
                    <a:pt x="16508" y="790"/>
                  </a:cubicBezTo>
                  <a:cubicBezTo>
                    <a:pt x="16403" y="736"/>
                    <a:pt x="16303" y="684"/>
                    <a:pt x="16195" y="660"/>
                  </a:cubicBezTo>
                  <a:cubicBezTo>
                    <a:pt x="16114" y="643"/>
                    <a:pt x="16052" y="645"/>
                    <a:pt x="15982" y="645"/>
                  </a:cubicBezTo>
                  <a:cubicBezTo>
                    <a:pt x="15847" y="648"/>
                    <a:pt x="15680" y="650"/>
                    <a:pt x="15539" y="479"/>
                  </a:cubicBezTo>
                  <a:cubicBezTo>
                    <a:pt x="15434" y="349"/>
                    <a:pt x="15429" y="244"/>
                    <a:pt x="15423" y="142"/>
                  </a:cubicBezTo>
                  <a:cubicBezTo>
                    <a:pt x="15421" y="96"/>
                    <a:pt x="15418" y="52"/>
                    <a:pt x="15407" y="6"/>
                  </a:cubicBezTo>
                  <a:cubicBezTo>
                    <a:pt x="15267" y="-8"/>
                    <a:pt x="15081" y="1"/>
                    <a:pt x="15008" y="37"/>
                  </a:cubicBezTo>
                  <a:cubicBezTo>
                    <a:pt x="14967" y="58"/>
                    <a:pt x="14946" y="87"/>
                    <a:pt x="14916" y="134"/>
                  </a:cubicBezTo>
                  <a:cubicBezTo>
                    <a:pt x="14889" y="175"/>
                    <a:pt x="14857" y="223"/>
                    <a:pt x="14800" y="270"/>
                  </a:cubicBezTo>
                  <a:cubicBezTo>
                    <a:pt x="14644" y="396"/>
                    <a:pt x="14555" y="399"/>
                    <a:pt x="14350" y="396"/>
                  </a:cubicBezTo>
                  <a:cubicBezTo>
                    <a:pt x="14274" y="394"/>
                    <a:pt x="14188" y="382"/>
                    <a:pt x="14053" y="363"/>
                  </a:cubicBezTo>
                  <a:cubicBezTo>
                    <a:pt x="13993" y="355"/>
                    <a:pt x="13904" y="342"/>
                    <a:pt x="13848" y="336"/>
                  </a:cubicBezTo>
                  <a:cubicBezTo>
                    <a:pt x="13845" y="367"/>
                    <a:pt x="13853" y="432"/>
                    <a:pt x="13856" y="460"/>
                  </a:cubicBezTo>
                  <a:lnTo>
                    <a:pt x="13858" y="500"/>
                  </a:lnTo>
                  <a:cubicBezTo>
                    <a:pt x="13864" y="574"/>
                    <a:pt x="13902" y="610"/>
                    <a:pt x="13964" y="667"/>
                  </a:cubicBezTo>
                  <a:cubicBezTo>
                    <a:pt x="14001" y="701"/>
                    <a:pt x="14039" y="738"/>
                    <a:pt x="14077" y="786"/>
                  </a:cubicBezTo>
                  <a:cubicBezTo>
                    <a:pt x="14188" y="928"/>
                    <a:pt x="14207" y="1085"/>
                    <a:pt x="14126" y="1206"/>
                  </a:cubicBezTo>
                  <a:cubicBezTo>
                    <a:pt x="14061" y="1304"/>
                    <a:pt x="13937" y="1373"/>
                    <a:pt x="13769" y="1409"/>
                  </a:cubicBezTo>
                  <a:cubicBezTo>
                    <a:pt x="13478" y="1470"/>
                    <a:pt x="13138" y="1515"/>
                    <a:pt x="12847" y="1552"/>
                  </a:cubicBezTo>
                  <a:cubicBezTo>
                    <a:pt x="12787" y="1559"/>
                    <a:pt x="12736" y="1571"/>
                    <a:pt x="12685" y="1582"/>
                  </a:cubicBezTo>
                  <a:cubicBezTo>
                    <a:pt x="12612" y="1597"/>
                    <a:pt x="12536" y="1611"/>
                    <a:pt x="12439" y="1620"/>
                  </a:cubicBezTo>
                  <a:cubicBezTo>
                    <a:pt x="12377" y="1625"/>
                    <a:pt x="12320" y="1628"/>
                    <a:pt x="12266" y="1630"/>
                  </a:cubicBezTo>
                  <a:cubicBezTo>
                    <a:pt x="12156" y="1635"/>
                    <a:pt x="12072" y="1641"/>
                    <a:pt x="11959" y="1663"/>
                  </a:cubicBezTo>
                  <a:cubicBezTo>
                    <a:pt x="11619" y="1734"/>
                    <a:pt x="11349" y="1748"/>
                    <a:pt x="11020" y="1748"/>
                  </a:cubicBezTo>
                  <a:cubicBezTo>
                    <a:pt x="10909" y="1748"/>
                    <a:pt x="10788" y="1753"/>
                    <a:pt x="10664" y="1758"/>
                  </a:cubicBezTo>
                  <a:cubicBezTo>
                    <a:pt x="10394" y="1768"/>
                    <a:pt x="10119" y="1780"/>
                    <a:pt x="9878" y="1749"/>
                  </a:cubicBezTo>
                  <a:cubicBezTo>
                    <a:pt x="9687" y="1725"/>
                    <a:pt x="9506" y="1660"/>
                    <a:pt x="9328" y="1596"/>
                  </a:cubicBezTo>
                  <a:cubicBezTo>
                    <a:pt x="9212" y="1554"/>
                    <a:pt x="9104" y="1515"/>
                    <a:pt x="8999" y="1490"/>
                  </a:cubicBezTo>
                  <a:cubicBezTo>
                    <a:pt x="8740" y="1428"/>
                    <a:pt x="8459" y="1426"/>
                    <a:pt x="8162" y="1426"/>
                  </a:cubicBezTo>
                  <a:lnTo>
                    <a:pt x="8049" y="1426"/>
                  </a:lnTo>
                  <a:cubicBezTo>
                    <a:pt x="7976" y="1426"/>
                    <a:pt x="7920" y="1428"/>
                    <a:pt x="7868" y="1437"/>
                  </a:cubicBezTo>
                  <a:cubicBezTo>
                    <a:pt x="7774" y="1451"/>
                    <a:pt x="7706" y="1483"/>
                    <a:pt x="7620" y="1539"/>
                  </a:cubicBezTo>
                  <a:cubicBezTo>
                    <a:pt x="7590" y="1558"/>
                    <a:pt x="7558" y="1580"/>
                    <a:pt x="7523" y="1606"/>
                  </a:cubicBezTo>
                  <a:cubicBezTo>
                    <a:pt x="7253" y="1796"/>
                    <a:pt x="7121" y="1880"/>
                    <a:pt x="6692" y="1877"/>
                  </a:cubicBezTo>
                  <a:cubicBezTo>
                    <a:pt x="6341" y="1875"/>
                    <a:pt x="6085" y="1863"/>
                    <a:pt x="5737" y="1718"/>
                  </a:cubicBezTo>
                  <a:cubicBezTo>
                    <a:pt x="5475" y="1608"/>
                    <a:pt x="5297" y="1556"/>
                    <a:pt x="4997" y="1556"/>
                  </a:cubicBezTo>
                  <a:cubicBezTo>
                    <a:pt x="4995" y="1556"/>
                    <a:pt x="4989" y="1556"/>
                    <a:pt x="4986" y="1556"/>
                  </a:cubicBezTo>
                  <a:lnTo>
                    <a:pt x="4830" y="1556"/>
                  </a:lnTo>
                  <a:cubicBezTo>
                    <a:pt x="4579" y="1558"/>
                    <a:pt x="4328" y="1558"/>
                    <a:pt x="4080" y="1556"/>
                  </a:cubicBezTo>
                  <a:lnTo>
                    <a:pt x="4050" y="1556"/>
                  </a:lnTo>
                  <a:cubicBezTo>
                    <a:pt x="4012" y="1556"/>
                    <a:pt x="3975" y="1554"/>
                    <a:pt x="3948" y="1556"/>
                  </a:cubicBezTo>
                  <a:cubicBezTo>
                    <a:pt x="3940" y="1575"/>
                    <a:pt x="3929" y="1599"/>
                    <a:pt x="3910" y="1628"/>
                  </a:cubicBezTo>
                  <a:cubicBezTo>
                    <a:pt x="3867" y="1701"/>
                    <a:pt x="3845" y="1770"/>
                    <a:pt x="3821" y="1842"/>
                  </a:cubicBezTo>
                  <a:cubicBezTo>
                    <a:pt x="3810" y="1874"/>
                    <a:pt x="3799" y="1906"/>
                    <a:pt x="3788" y="1939"/>
                  </a:cubicBezTo>
                  <a:cubicBezTo>
                    <a:pt x="3780" y="1963"/>
                    <a:pt x="3724" y="2101"/>
                    <a:pt x="3680" y="2153"/>
                  </a:cubicBezTo>
                  <a:cubicBezTo>
                    <a:pt x="3627" y="2219"/>
                    <a:pt x="3546" y="2250"/>
                    <a:pt x="3481" y="2274"/>
                  </a:cubicBezTo>
                  <a:cubicBezTo>
                    <a:pt x="3454" y="2284"/>
                    <a:pt x="3430" y="2293"/>
                    <a:pt x="3411" y="2303"/>
                  </a:cubicBezTo>
                  <a:cubicBezTo>
                    <a:pt x="3411" y="2307"/>
                    <a:pt x="3411" y="2310"/>
                    <a:pt x="3411" y="2312"/>
                  </a:cubicBezTo>
                  <a:cubicBezTo>
                    <a:pt x="3408" y="2338"/>
                    <a:pt x="3403" y="2376"/>
                    <a:pt x="3362" y="2407"/>
                  </a:cubicBezTo>
                  <a:cubicBezTo>
                    <a:pt x="3330" y="2433"/>
                    <a:pt x="3295" y="2450"/>
                    <a:pt x="3265" y="2466"/>
                  </a:cubicBezTo>
                  <a:cubicBezTo>
                    <a:pt x="3243" y="2478"/>
                    <a:pt x="3222" y="2488"/>
                    <a:pt x="3211" y="2497"/>
                  </a:cubicBezTo>
                  <a:cubicBezTo>
                    <a:pt x="3171" y="2528"/>
                    <a:pt x="3154" y="2561"/>
                    <a:pt x="3133" y="2599"/>
                  </a:cubicBezTo>
                  <a:cubicBezTo>
                    <a:pt x="3098" y="2662"/>
                    <a:pt x="3055" y="2744"/>
                    <a:pt x="2898" y="2797"/>
                  </a:cubicBezTo>
                  <a:cubicBezTo>
                    <a:pt x="2806" y="2830"/>
                    <a:pt x="2644" y="2859"/>
                    <a:pt x="2418" y="2889"/>
                  </a:cubicBezTo>
                  <a:cubicBezTo>
                    <a:pt x="2318" y="3068"/>
                    <a:pt x="1824" y="3491"/>
                    <a:pt x="1557" y="3593"/>
                  </a:cubicBezTo>
                  <a:cubicBezTo>
                    <a:pt x="1382" y="3660"/>
                    <a:pt x="1195" y="3696"/>
                    <a:pt x="1017" y="3734"/>
                  </a:cubicBezTo>
                  <a:cubicBezTo>
                    <a:pt x="836" y="3771"/>
                    <a:pt x="669" y="3805"/>
                    <a:pt x="518" y="3866"/>
                  </a:cubicBezTo>
                  <a:cubicBezTo>
                    <a:pt x="151" y="4012"/>
                    <a:pt x="111" y="4232"/>
                    <a:pt x="57" y="4508"/>
                  </a:cubicBezTo>
                  <a:cubicBezTo>
                    <a:pt x="24" y="4677"/>
                    <a:pt x="8" y="4848"/>
                    <a:pt x="0" y="5020"/>
                  </a:cubicBezTo>
                  <a:cubicBezTo>
                    <a:pt x="189" y="4974"/>
                    <a:pt x="375" y="4905"/>
                    <a:pt x="507" y="4856"/>
                  </a:cubicBezTo>
                  <a:cubicBezTo>
                    <a:pt x="899" y="4715"/>
                    <a:pt x="1433" y="4722"/>
                    <a:pt x="1659" y="5057"/>
                  </a:cubicBezTo>
                  <a:cubicBezTo>
                    <a:pt x="1811" y="5279"/>
                    <a:pt x="1417" y="5279"/>
                    <a:pt x="1427" y="5393"/>
                  </a:cubicBezTo>
                  <a:cubicBezTo>
                    <a:pt x="1452" y="5683"/>
                    <a:pt x="1522" y="5820"/>
                    <a:pt x="1495" y="6118"/>
                  </a:cubicBezTo>
                  <a:cubicBezTo>
                    <a:pt x="1465" y="6451"/>
                    <a:pt x="1991" y="6716"/>
                    <a:pt x="1749" y="7057"/>
                  </a:cubicBezTo>
                  <a:cubicBezTo>
                    <a:pt x="1384" y="7573"/>
                    <a:pt x="1651" y="8057"/>
                    <a:pt x="1042" y="8533"/>
                  </a:cubicBezTo>
                  <a:cubicBezTo>
                    <a:pt x="845" y="8687"/>
                    <a:pt x="610" y="9022"/>
                    <a:pt x="777" y="9219"/>
                  </a:cubicBezTo>
                  <a:cubicBezTo>
                    <a:pt x="858" y="9317"/>
                    <a:pt x="988" y="9400"/>
                    <a:pt x="1017" y="9514"/>
                  </a:cubicBezTo>
                  <a:cubicBezTo>
                    <a:pt x="1063" y="9697"/>
                    <a:pt x="680" y="9854"/>
                    <a:pt x="772" y="10016"/>
                  </a:cubicBezTo>
                  <a:cubicBezTo>
                    <a:pt x="845" y="10147"/>
                    <a:pt x="1438" y="10237"/>
                    <a:pt x="1616" y="10348"/>
                  </a:cubicBezTo>
                  <a:cubicBezTo>
                    <a:pt x="1892" y="10520"/>
                    <a:pt x="2213" y="10639"/>
                    <a:pt x="2553" y="10753"/>
                  </a:cubicBezTo>
                  <a:cubicBezTo>
                    <a:pt x="3063" y="10922"/>
                    <a:pt x="4064" y="11262"/>
                    <a:pt x="4047" y="11699"/>
                  </a:cubicBezTo>
                  <a:cubicBezTo>
                    <a:pt x="4029" y="12231"/>
                    <a:pt x="5586" y="12303"/>
                    <a:pt x="5086" y="12766"/>
                  </a:cubicBezTo>
                  <a:cubicBezTo>
                    <a:pt x="4881" y="12954"/>
                    <a:pt x="4765" y="13135"/>
                    <a:pt x="5192" y="13208"/>
                  </a:cubicBezTo>
                  <a:cubicBezTo>
                    <a:pt x="5791" y="13310"/>
                    <a:pt x="6158" y="13286"/>
                    <a:pt x="6554" y="13610"/>
                  </a:cubicBezTo>
                  <a:cubicBezTo>
                    <a:pt x="7097" y="14054"/>
                    <a:pt x="8114" y="14145"/>
                    <a:pt x="8913" y="13895"/>
                  </a:cubicBezTo>
                  <a:cubicBezTo>
                    <a:pt x="9174" y="13814"/>
                    <a:pt x="9155" y="13601"/>
                    <a:pt x="9568" y="13641"/>
                  </a:cubicBezTo>
                  <a:cubicBezTo>
                    <a:pt x="10019" y="13686"/>
                    <a:pt x="9706" y="14306"/>
                    <a:pt x="10281" y="14244"/>
                  </a:cubicBezTo>
                  <a:cubicBezTo>
                    <a:pt x="10658" y="14202"/>
                    <a:pt x="11193" y="13833"/>
                    <a:pt x="11471" y="14143"/>
                  </a:cubicBezTo>
                  <a:cubicBezTo>
                    <a:pt x="11659" y="14356"/>
                    <a:pt x="12070" y="14532"/>
                    <a:pt x="12167" y="14767"/>
                  </a:cubicBezTo>
                  <a:cubicBezTo>
                    <a:pt x="12466" y="15485"/>
                    <a:pt x="11568" y="16177"/>
                    <a:pt x="10710" y="16555"/>
                  </a:cubicBezTo>
                  <a:cubicBezTo>
                    <a:pt x="10251" y="16757"/>
                    <a:pt x="10807" y="16764"/>
                    <a:pt x="11071" y="16786"/>
                  </a:cubicBezTo>
                  <a:cubicBezTo>
                    <a:pt x="11533" y="16826"/>
                    <a:pt x="11740" y="16986"/>
                    <a:pt x="12105" y="17138"/>
                  </a:cubicBezTo>
                  <a:cubicBezTo>
                    <a:pt x="12509" y="17308"/>
                    <a:pt x="13003" y="17373"/>
                    <a:pt x="12998" y="17744"/>
                  </a:cubicBezTo>
                  <a:cubicBezTo>
                    <a:pt x="12990" y="18186"/>
                    <a:pt x="13257" y="18098"/>
                    <a:pt x="13780" y="18297"/>
                  </a:cubicBezTo>
                  <a:cubicBezTo>
                    <a:pt x="14660" y="18628"/>
                    <a:pt x="14420" y="19821"/>
                    <a:pt x="14395" y="20342"/>
                  </a:cubicBezTo>
                  <a:cubicBezTo>
                    <a:pt x="14336" y="21592"/>
                    <a:pt x="15459" y="20140"/>
                    <a:pt x="15666" y="20734"/>
                  </a:cubicBezTo>
                  <a:cubicBezTo>
                    <a:pt x="15836" y="21221"/>
                    <a:pt x="17237" y="21507"/>
                    <a:pt x="17461" y="20917"/>
                  </a:cubicBezTo>
                  <a:cubicBezTo>
                    <a:pt x="17687" y="20313"/>
                    <a:pt x="17199" y="19924"/>
                    <a:pt x="18116" y="19552"/>
                  </a:cubicBezTo>
                  <a:cubicBezTo>
                    <a:pt x="18540" y="19379"/>
                    <a:pt x="18292" y="19032"/>
                    <a:pt x="18268" y="18778"/>
                  </a:cubicBezTo>
                  <a:cubicBezTo>
                    <a:pt x="18235" y="18450"/>
                    <a:pt x="17844" y="18550"/>
                    <a:pt x="17512" y="18392"/>
                  </a:cubicBezTo>
                  <a:cubicBezTo>
                    <a:pt x="17080" y="18184"/>
                    <a:pt x="17299" y="17824"/>
                    <a:pt x="16846" y="17599"/>
                  </a:cubicBezTo>
                  <a:cubicBezTo>
                    <a:pt x="16131" y="17247"/>
                    <a:pt x="16309" y="17195"/>
                    <a:pt x="16732" y="16767"/>
                  </a:cubicBezTo>
                  <a:cubicBezTo>
                    <a:pt x="17083" y="16413"/>
                    <a:pt x="16778" y="16213"/>
                    <a:pt x="16605" y="15880"/>
                  </a:cubicBezTo>
                  <a:cubicBezTo>
                    <a:pt x="16441" y="15562"/>
                    <a:pt x="16962" y="15359"/>
                    <a:pt x="17323" y="15226"/>
                  </a:cubicBezTo>
                  <a:cubicBezTo>
                    <a:pt x="17717" y="15079"/>
                    <a:pt x="18103" y="14967"/>
                    <a:pt x="18432" y="14763"/>
                  </a:cubicBezTo>
                  <a:cubicBezTo>
                    <a:pt x="18929" y="14456"/>
                    <a:pt x="19128" y="14401"/>
                    <a:pt x="18570" y="14043"/>
                  </a:cubicBezTo>
                  <a:cubicBezTo>
                    <a:pt x="18170" y="13786"/>
                    <a:pt x="18456" y="13370"/>
                    <a:pt x="18985" y="13296"/>
                  </a:cubicBezTo>
                  <a:cubicBezTo>
                    <a:pt x="19671" y="13199"/>
                    <a:pt x="19725" y="13073"/>
                    <a:pt x="20035" y="12681"/>
                  </a:cubicBezTo>
                  <a:cubicBezTo>
                    <a:pt x="20337" y="12300"/>
                    <a:pt x="21052" y="12286"/>
                    <a:pt x="21476" y="11974"/>
                  </a:cubicBezTo>
                  <a:cubicBezTo>
                    <a:pt x="21519" y="11943"/>
                    <a:pt x="21560" y="11913"/>
                    <a:pt x="21600" y="11886"/>
                  </a:cubicBezTo>
                  <a:cubicBezTo>
                    <a:pt x="21503" y="11849"/>
                    <a:pt x="21406" y="11820"/>
                    <a:pt x="21273" y="11796"/>
                  </a:cubicBezTo>
                  <a:cubicBezTo>
                    <a:pt x="21219" y="11784"/>
                    <a:pt x="21165" y="11780"/>
                    <a:pt x="21111" y="11775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>
              <a:solidFill>
                <a:schemeClr val="bg1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115" name="Shape">
              <a:extLst>
                <a:ext uri="{FF2B5EF4-FFF2-40B4-BE49-F238E27FC236}">
                  <a16:creationId xmlns:a16="http://schemas.microsoft.com/office/drawing/2014/main" id="{3D546BA8-8693-894A-B9A2-9E3FC5E47104}"/>
                </a:ext>
              </a:extLst>
            </p:cNvPr>
            <p:cNvSpPr/>
            <p:nvPr/>
          </p:nvSpPr>
          <p:spPr>
            <a:xfrm>
              <a:off x="6208084" y="1789958"/>
              <a:ext cx="1008404" cy="727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extrusionOk="0">
                  <a:moveTo>
                    <a:pt x="167" y="20350"/>
                  </a:moveTo>
                  <a:cubicBezTo>
                    <a:pt x="173" y="20362"/>
                    <a:pt x="182" y="20367"/>
                    <a:pt x="209" y="20362"/>
                  </a:cubicBezTo>
                  <a:cubicBezTo>
                    <a:pt x="318" y="20362"/>
                    <a:pt x="406" y="20387"/>
                    <a:pt x="500" y="20442"/>
                  </a:cubicBezTo>
                  <a:cubicBezTo>
                    <a:pt x="524" y="20458"/>
                    <a:pt x="549" y="20475"/>
                    <a:pt x="573" y="20492"/>
                  </a:cubicBezTo>
                  <a:cubicBezTo>
                    <a:pt x="600" y="20513"/>
                    <a:pt x="624" y="20529"/>
                    <a:pt x="646" y="20538"/>
                  </a:cubicBezTo>
                  <a:cubicBezTo>
                    <a:pt x="691" y="20542"/>
                    <a:pt x="737" y="20546"/>
                    <a:pt x="791" y="20588"/>
                  </a:cubicBezTo>
                  <a:cubicBezTo>
                    <a:pt x="843" y="20630"/>
                    <a:pt x="867" y="20688"/>
                    <a:pt x="882" y="20722"/>
                  </a:cubicBezTo>
                  <a:cubicBezTo>
                    <a:pt x="897" y="20747"/>
                    <a:pt x="912" y="20763"/>
                    <a:pt x="931" y="20784"/>
                  </a:cubicBezTo>
                  <a:cubicBezTo>
                    <a:pt x="946" y="20801"/>
                    <a:pt x="961" y="20818"/>
                    <a:pt x="979" y="20838"/>
                  </a:cubicBezTo>
                  <a:cubicBezTo>
                    <a:pt x="1025" y="20893"/>
                    <a:pt x="1049" y="20960"/>
                    <a:pt x="1070" y="21010"/>
                  </a:cubicBezTo>
                  <a:cubicBezTo>
                    <a:pt x="1079" y="21031"/>
                    <a:pt x="1091" y="21060"/>
                    <a:pt x="1097" y="21068"/>
                  </a:cubicBezTo>
                  <a:cubicBezTo>
                    <a:pt x="1112" y="21085"/>
                    <a:pt x="1131" y="21097"/>
                    <a:pt x="1146" y="21114"/>
                  </a:cubicBezTo>
                  <a:cubicBezTo>
                    <a:pt x="1176" y="21139"/>
                    <a:pt x="1215" y="21173"/>
                    <a:pt x="1255" y="21223"/>
                  </a:cubicBezTo>
                  <a:cubicBezTo>
                    <a:pt x="1279" y="21256"/>
                    <a:pt x="1303" y="21290"/>
                    <a:pt x="1328" y="21327"/>
                  </a:cubicBezTo>
                  <a:cubicBezTo>
                    <a:pt x="1425" y="21469"/>
                    <a:pt x="1452" y="21490"/>
                    <a:pt x="1506" y="21473"/>
                  </a:cubicBezTo>
                  <a:cubicBezTo>
                    <a:pt x="1540" y="21461"/>
                    <a:pt x="1573" y="21440"/>
                    <a:pt x="1606" y="21419"/>
                  </a:cubicBezTo>
                  <a:cubicBezTo>
                    <a:pt x="1646" y="21394"/>
                    <a:pt x="1688" y="21369"/>
                    <a:pt x="1728" y="21352"/>
                  </a:cubicBezTo>
                  <a:cubicBezTo>
                    <a:pt x="1785" y="21327"/>
                    <a:pt x="1840" y="21323"/>
                    <a:pt x="1888" y="21315"/>
                  </a:cubicBezTo>
                  <a:cubicBezTo>
                    <a:pt x="1925" y="21310"/>
                    <a:pt x="1955" y="21306"/>
                    <a:pt x="1979" y="21298"/>
                  </a:cubicBezTo>
                  <a:cubicBezTo>
                    <a:pt x="2076" y="21252"/>
                    <a:pt x="2173" y="21097"/>
                    <a:pt x="2170" y="20985"/>
                  </a:cubicBezTo>
                  <a:cubicBezTo>
                    <a:pt x="2167" y="20784"/>
                    <a:pt x="2182" y="20609"/>
                    <a:pt x="2219" y="20446"/>
                  </a:cubicBezTo>
                  <a:cubicBezTo>
                    <a:pt x="2234" y="20379"/>
                    <a:pt x="2258" y="20325"/>
                    <a:pt x="2279" y="20279"/>
                  </a:cubicBezTo>
                  <a:cubicBezTo>
                    <a:pt x="2288" y="20258"/>
                    <a:pt x="2303" y="20225"/>
                    <a:pt x="2307" y="20212"/>
                  </a:cubicBezTo>
                  <a:lnTo>
                    <a:pt x="2316" y="20058"/>
                  </a:lnTo>
                  <a:lnTo>
                    <a:pt x="2410" y="20032"/>
                  </a:lnTo>
                  <a:cubicBezTo>
                    <a:pt x="2491" y="19828"/>
                    <a:pt x="2694" y="19732"/>
                    <a:pt x="2828" y="19719"/>
                  </a:cubicBezTo>
                  <a:cubicBezTo>
                    <a:pt x="2894" y="19715"/>
                    <a:pt x="2958" y="19703"/>
                    <a:pt x="3025" y="19694"/>
                  </a:cubicBezTo>
                  <a:cubicBezTo>
                    <a:pt x="3146" y="19677"/>
                    <a:pt x="3273" y="19661"/>
                    <a:pt x="3407" y="19661"/>
                  </a:cubicBezTo>
                  <a:cubicBezTo>
                    <a:pt x="3625" y="19669"/>
                    <a:pt x="3837" y="19857"/>
                    <a:pt x="3973" y="20016"/>
                  </a:cubicBezTo>
                  <a:cubicBezTo>
                    <a:pt x="4016" y="20066"/>
                    <a:pt x="4055" y="20116"/>
                    <a:pt x="4092" y="20166"/>
                  </a:cubicBezTo>
                  <a:lnTo>
                    <a:pt x="4143" y="20233"/>
                  </a:lnTo>
                  <a:cubicBezTo>
                    <a:pt x="4149" y="20212"/>
                    <a:pt x="4158" y="20191"/>
                    <a:pt x="4164" y="20170"/>
                  </a:cubicBezTo>
                  <a:cubicBezTo>
                    <a:pt x="4176" y="20133"/>
                    <a:pt x="4189" y="20091"/>
                    <a:pt x="4201" y="20053"/>
                  </a:cubicBezTo>
                  <a:cubicBezTo>
                    <a:pt x="4237" y="19924"/>
                    <a:pt x="4286" y="19761"/>
                    <a:pt x="4383" y="19648"/>
                  </a:cubicBezTo>
                  <a:cubicBezTo>
                    <a:pt x="4580" y="19414"/>
                    <a:pt x="4807" y="19318"/>
                    <a:pt x="5028" y="19222"/>
                  </a:cubicBezTo>
                  <a:cubicBezTo>
                    <a:pt x="5083" y="19197"/>
                    <a:pt x="5140" y="19176"/>
                    <a:pt x="5195" y="19147"/>
                  </a:cubicBezTo>
                  <a:cubicBezTo>
                    <a:pt x="5252" y="19118"/>
                    <a:pt x="5313" y="19072"/>
                    <a:pt x="5377" y="19018"/>
                  </a:cubicBezTo>
                  <a:cubicBezTo>
                    <a:pt x="5407" y="18993"/>
                    <a:pt x="5437" y="18968"/>
                    <a:pt x="5465" y="18947"/>
                  </a:cubicBezTo>
                  <a:cubicBezTo>
                    <a:pt x="5586" y="18855"/>
                    <a:pt x="5671" y="18750"/>
                    <a:pt x="5755" y="18583"/>
                  </a:cubicBezTo>
                  <a:cubicBezTo>
                    <a:pt x="5777" y="18542"/>
                    <a:pt x="5801" y="18483"/>
                    <a:pt x="5807" y="18462"/>
                  </a:cubicBezTo>
                  <a:cubicBezTo>
                    <a:pt x="5807" y="18458"/>
                    <a:pt x="5807" y="18429"/>
                    <a:pt x="5807" y="18412"/>
                  </a:cubicBezTo>
                  <a:cubicBezTo>
                    <a:pt x="5804" y="18366"/>
                    <a:pt x="5804" y="18312"/>
                    <a:pt x="5813" y="18245"/>
                  </a:cubicBezTo>
                  <a:cubicBezTo>
                    <a:pt x="5837" y="18099"/>
                    <a:pt x="5904" y="17923"/>
                    <a:pt x="5959" y="17781"/>
                  </a:cubicBezTo>
                  <a:lnTo>
                    <a:pt x="5977" y="17735"/>
                  </a:lnTo>
                  <a:cubicBezTo>
                    <a:pt x="6028" y="17602"/>
                    <a:pt x="6074" y="17464"/>
                    <a:pt x="6113" y="17318"/>
                  </a:cubicBezTo>
                  <a:cubicBezTo>
                    <a:pt x="6125" y="17268"/>
                    <a:pt x="6134" y="17222"/>
                    <a:pt x="6143" y="17180"/>
                  </a:cubicBezTo>
                  <a:cubicBezTo>
                    <a:pt x="6165" y="17076"/>
                    <a:pt x="6189" y="16959"/>
                    <a:pt x="6252" y="16833"/>
                  </a:cubicBezTo>
                  <a:cubicBezTo>
                    <a:pt x="6374" y="16595"/>
                    <a:pt x="6580" y="16412"/>
                    <a:pt x="6871" y="16290"/>
                  </a:cubicBezTo>
                  <a:cubicBezTo>
                    <a:pt x="6943" y="16257"/>
                    <a:pt x="7016" y="16219"/>
                    <a:pt x="7086" y="16186"/>
                  </a:cubicBezTo>
                  <a:cubicBezTo>
                    <a:pt x="7147" y="16153"/>
                    <a:pt x="7204" y="16123"/>
                    <a:pt x="7268" y="16094"/>
                  </a:cubicBezTo>
                  <a:cubicBezTo>
                    <a:pt x="7438" y="16015"/>
                    <a:pt x="7559" y="16077"/>
                    <a:pt x="7665" y="16136"/>
                  </a:cubicBezTo>
                  <a:cubicBezTo>
                    <a:pt x="7689" y="16148"/>
                    <a:pt x="7716" y="16165"/>
                    <a:pt x="7747" y="16178"/>
                  </a:cubicBezTo>
                  <a:lnTo>
                    <a:pt x="7819" y="16211"/>
                  </a:lnTo>
                  <a:cubicBezTo>
                    <a:pt x="7904" y="16253"/>
                    <a:pt x="7971" y="16282"/>
                    <a:pt x="8050" y="16282"/>
                  </a:cubicBezTo>
                  <a:cubicBezTo>
                    <a:pt x="8053" y="16282"/>
                    <a:pt x="8062" y="16282"/>
                    <a:pt x="8065" y="16282"/>
                  </a:cubicBezTo>
                  <a:cubicBezTo>
                    <a:pt x="8116" y="16282"/>
                    <a:pt x="8174" y="16286"/>
                    <a:pt x="8232" y="16290"/>
                  </a:cubicBezTo>
                  <a:cubicBezTo>
                    <a:pt x="8329" y="16299"/>
                    <a:pt x="8429" y="16307"/>
                    <a:pt x="8510" y="16286"/>
                  </a:cubicBezTo>
                  <a:cubicBezTo>
                    <a:pt x="8535" y="16282"/>
                    <a:pt x="8559" y="16270"/>
                    <a:pt x="8580" y="16261"/>
                  </a:cubicBezTo>
                  <a:cubicBezTo>
                    <a:pt x="8613" y="16249"/>
                    <a:pt x="8650" y="16232"/>
                    <a:pt x="8686" y="16224"/>
                  </a:cubicBezTo>
                  <a:cubicBezTo>
                    <a:pt x="8716" y="16215"/>
                    <a:pt x="8747" y="16211"/>
                    <a:pt x="8777" y="16207"/>
                  </a:cubicBezTo>
                  <a:cubicBezTo>
                    <a:pt x="8826" y="16199"/>
                    <a:pt x="8877" y="16190"/>
                    <a:pt x="8926" y="16174"/>
                  </a:cubicBezTo>
                  <a:lnTo>
                    <a:pt x="8962" y="16157"/>
                  </a:lnTo>
                  <a:cubicBezTo>
                    <a:pt x="8983" y="16148"/>
                    <a:pt x="9010" y="16136"/>
                    <a:pt x="9026" y="16128"/>
                  </a:cubicBezTo>
                  <a:cubicBezTo>
                    <a:pt x="9026" y="16119"/>
                    <a:pt x="9026" y="16107"/>
                    <a:pt x="9026" y="16082"/>
                  </a:cubicBezTo>
                  <a:lnTo>
                    <a:pt x="9026" y="15977"/>
                  </a:lnTo>
                  <a:cubicBezTo>
                    <a:pt x="9026" y="15856"/>
                    <a:pt x="9026" y="15785"/>
                    <a:pt x="8998" y="15723"/>
                  </a:cubicBezTo>
                  <a:cubicBezTo>
                    <a:pt x="8895" y="15497"/>
                    <a:pt x="8859" y="15368"/>
                    <a:pt x="8859" y="15088"/>
                  </a:cubicBezTo>
                  <a:cubicBezTo>
                    <a:pt x="8859" y="15075"/>
                    <a:pt x="8856" y="15058"/>
                    <a:pt x="8856" y="15042"/>
                  </a:cubicBezTo>
                  <a:cubicBezTo>
                    <a:pt x="8847" y="14929"/>
                    <a:pt x="8844" y="14845"/>
                    <a:pt x="8868" y="14766"/>
                  </a:cubicBezTo>
                  <a:cubicBezTo>
                    <a:pt x="8904" y="14658"/>
                    <a:pt x="8971" y="14612"/>
                    <a:pt x="9007" y="14591"/>
                  </a:cubicBezTo>
                  <a:cubicBezTo>
                    <a:pt x="9059" y="14549"/>
                    <a:pt x="9095" y="14524"/>
                    <a:pt x="9135" y="14499"/>
                  </a:cubicBezTo>
                  <a:cubicBezTo>
                    <a:pt x="9198" y="14453"/>
                    <a:pt x="9268" y="14407"/>
                    <a:pt x="9313" y="14348"/>
                  </a:cubicBezTo>
                  <a:cubicBezTo>
                    <a:pt x="9326" y="14332"/>
                    <a:pt x="9326" y="14332"/>
                    <a:pt x="9338" y="14298"/>
                  </a:cubicBezTo>
                  <a:cubicBezTo>
                    <a:pt x="9344" y="14273"/>
                    <a:pt x="9353" y="14244"/>
                    <a:pt x="9365" y="14211"/>
                  </a:cubicBezTo>
                  <a:cubicBezTo>
                    <a:pt x="9377" y="14173"/>
                    <a:pt x="9392" y="14140"/>
                    <a:pt x="9407" y="14106"/>
                  </a:cubicBezTo>
                  <a:cubicBezTo>
                    <a:pt x="9420" y="14077"/>
                    <a:pt x="9432" y="14056"/>
                    <a:pt x="9435" y="14035"/>
                  </a:cubicBezTo>
                  <a:cubicBezTo>
                    <a:pt x="9441" y="14010"/>
                    <a:pt x="9441" y="13981"/>
                    <a:pt x="9444" y="13943"/>
                  </a:cubicBezTo>
                  <a:cubicBezTo>
                    <a:pt x="9447" y="13893"/>
                    <a:pt x="9450" y="13839"/>
                    <a:pt x="9459" y="13785"/>
                  </a:cubicBezTo>
                  <a:cubicBezTo>
                    <a:pt x="9471" y="13710"/>
                    <a:pt x="9495" y="13639"/>
                    <a:pt x="9517" y="13576"/>
                  </a:cubicBezTo>
                  <a:cubicBezTo>
                    <a:pt x="9529" y="13538"/>
                    <a:pt x="9544" y="13497"/>
                    <a:pt x="9553" y="13455"/>
                  </a:cubicBezTo>
                  <a:cubicBezTo>
                    <a:pt x="9562" y="13413"/>
                    <a:pt x="9568" y="13371"/>
                    <a:pt x="9574" y="13325"/>
                  </a:cubicBezTo>
                  <a:cubicBezTo>
                    <a:pt x="9595" y="13162"/>
                    <a:pt x="9623" y="12962"/>
                    <a:pt x="9765" y="12816"/>
                  </a:cubicBezTo>
                  <a:cubicBezTo>
                    <a:pt x="9911" y="12661"/>
                    <a:pt x="10095" y="12661"/>
                    <a:pt x="10217" y="12661"/>
                  </a:cubicBezTo>
                  <a:cubicBezTo>
                    <a:pt x="10368" y="12661"/>
                    <a:pt x="10486" y="12690"/>
                    <a:pt x="10629" y="12761"/>
                  </a:cubicBezTo>
                  <a:lnTo>
                    <a:pt x="10668" y="12782"/>
                  </a:lnTo>
                  <a:cubicBezTo>
                    <a:pt x="10711" y="12803"/>
                    <a:pt x="10753" y="12828"/>
                    <a:pt x="10789" y="12832"/>
                  </a:cubicBezTo>
                  <a:cubicBezTo>
                    <a:pt x="10817" y="12841"/>
                    <a:pt x="10844" y="12837"/>
                    <a:pt x="10868" y="12837"/>
                  </a:cubicBezTo>
                  <a:cubicBezTo>
                    <a:pt x="10917" y="12837"/>
                    <a:pt x="10965" y="12837"/>
                    <a:pt x="11023" y="12853"/>
                  </a:cubicBezTo>
                  <a:cubicBezTo>
                    <a:pt x="11086" y="12874"/>
                    <a:pt x="11147" y="12903"/>
                    <a:pt x="11208" y="12941"/>
                  </a:cubicBezTo>
                  <a:cubicBezTo>
                    <a:pt x="11271" y="12974"/>
                    <a:pt x="11332" y="13008"/>
                    <a:pt x="11384" y="13016"/>
                  </a:cubicBezTo>
                  <a:cubicBezTo>
                    <a:pt x="11465" y="13029"/>
                    <a:pt x="11526" y="13037"/>
                    <a:pt x="11608" y="13062"/>
                  </a:cubicBezTo>
                  <a:cubicBezTo>
                    <a:pt x="11644" y="13071"/>
                    <a:pt x="11684" y="13071"/>
                    <a:pt x="11732" y="13071"/>
                  </a:cubicBezTo>
                  <a:cubicBezTo>
                    <a:pt x="11793" y="13071"/>
                    <a:pt x="11859" y="13066"/>
                    <a:pt x="11932" y="13087"/>
                  </a:cubicBezTo>
                  <a:cubicBezTo>
                    <a:pt x="11999" y="13108"/>
                    <a:pt x="12065" y="13137"/>
                    <a:pt x="12132" y="13171"/>
                  </a:cubicBezTo>
                  <a:cubicBezTo>
                    <a:pt x="12196" y="13200"/>
                    <a:pt x="12256" y="13233"/>
                    <a:pt x="12320" y="13246"/>
                  </a:cubicBezTo>
                  <a:cubicBezTo>
                    <a:pt x="12453" y="13275"/>
                    <a:pt x="12559" y="13300"/>
                    <a:pt x="12690" y="13300"/>
                  </a:cubicBezTo>
                  <a:lnTo>
                    <a:pt x="13263" y="13300"/>
                  </a:lnTo>
                  <a:cubicBezTo>
                    <a:pt x="13308" y="13300"/>
                    <a:pt x="13356" y="13304"/>
                    <a:pt x="13405" y="13309"/>
                  </a:cubicBezTo>
                  <a:cubicBezTo>
                    <a:pt x="13487" y="13313"/>
                    <a:pt x="13572" y="13321"/>
                    <a:pt x="13638" y="13309"/>
                  </a:cubicBezTo>
                  <a:cubicBezTo>
                    <a:pt x="13708" y="13292"/>
                    <a:pt x="13811" y="13208"/>
                    <a:pt x="13896" y="13142"/>
                  </a:cubicBezTo>
                  <a:lnTo>
                    <a:pt x="13969" y="13083"/>
                  </a:lnTo>
                  <a:cubicBezTo>
                    <a:pt x="14087" y="12991"/>
                    <a:pt x="14260" y="12858"/>
                    <a:pt x="14390" y="12707"/>
                  </a:cubicBezTo>
                  <a:cubicBezTo>
                    <a:pt x="14426" y="12670"/>
                    <a:pt x="14463" y="12632"/>
                    <a:pt x="14502" y="12594"/>
                  </a:cubicBezTo>
                  <a:cubicBezTo>
                    <a:pt x="14575" y="12523"/>
                    <a:pt x="14638" y="12465"/>
                    <a:pt x="14666" y="12390"/>
                  </a:cubicBezTo>
                  <a:cubicBezTo>
                    <a:pt x="14666" y="12361"/>
                    <a:pt x="14669" y="12315"/>
                    <a:pt x="14687" y="12260"/>
                  </a:cubicBezTo>
                  <a:cubicBezTo>
                    <a:pt x="14714" y="12181"/>
                    <a:pt x="14760" y="12114"/>
                    <a:pt x="14796" y="12064"/>
                  </a:cubicBezTo>
                  <a:cubicBezTo>
                    <a:pt x="14887" y="11926"/>
                    <a:pt x="14945" y="11818"/>
                    <a:pt x="15011" y="11692"/>
                  </a:cubicBezTo>
                  <a:cubicBezTo>
                    <a:pt x="15139" y="11450"/>
                    <a:pt x="15296" y="11279"/>
                    <a:pt x="15448" y="11112"/>
                  </a:cubicBezTo>
                  <a:cubicBezTo>
                    <a:pt x="15542" y="11007"/>
                    <a:pt x="15633" y="10911"/>
                    <a:pt x="15714" y="10794"/>
                  </a:cubicBezTo>
                  <a:lnTo>
                    <a:pt x="16175" y="10155"/>
                  </a:lnTo>
                  <a:lnTo>
                    <a:pt x="15987" y="10920"/>
                  </a:lnTo>
                  <a:cubicBezTo>
                    <a:pt x="16090" y="11012"/>
                    <a:pt x="16363" y="11141"/>
                    <a:pt x="16460" y="11187"/>
                  </a:cubicBezTo>
                  <a:cubicBezTo>
                    <a:pt x="16527" y="11220"/>
                    <a:pt x="16575" y="11241"/>
                    <a:pt x="16599" y="11258"/>
                  </a:cubicBezTo>
                  <a:cubicBezTo>
                    <a:pt x="16648" y="11287"/>
                    <a:pt x="16699" y="11325"/>
                    <a:pt x="16748" y="11362"/>
                  </a:cubicBezTo>
                  <a:cubicBezTo>
                    <a:pt x="16802" y="11404"/>
                    <a:pt x="16857" y="11442"/>
                    <a:pt x="16911" y="11475"/>
                  </a:cubicBezTo>
                  <a:cubicBezTo>
                    <a:pt x="16936" y="11488"/>
                    <a:pt x="16960" y="11496"/>
                    <a:pt x="16984" y="11504"/>
                  </a:cubicBezTo>
                  <a:cubicBezTo>
                    <a:pt x="17030" y="11521"/>
                    <a:pt x="17072" y="11538"/>
                    <a:pt x="17121" y="11567"/>
                  </a:cubicBezTo>
                  <a:cubicBezTo>
                    <a:pt x="17245" y="11646"/>
                    <a:pt x="17348" y="11705"/>
                    <a:pt x="17463" y="11742"/>
                  </a:cubicBezTo>
                  <a:cubicBezTo>
                    <a:pt x="17527" y="11763"/>
                    <a:pt x="17596" y="11793"/>
                    <a:pt x="17657" y="11818"/>
                  </a:cubicBezTo>
                  <a:cubicBezTo>
                    <a:pt x="17684" y="11830"/>
                    <a:pt x="17709" y="11847"/>
                    <a:pt x="17736" y="11864"/>
                  </a:cubicBezTo>
                  <a:cubicBezTo>
                    <a:pt x="17745" y="11872"/>
                    <a:pt x="17754" y="11876"/>
                    <a:pt x="17766" y="11880"/>
                  </a:cubicBezTo>
                  <a:cubicBezTo>
                    <a:pt x="17778" y="11884"/>
                    <a:pt x="17793" y="11884"/>
                    <a:pt x="17809" y="11889"/>
                  </a:cubicBezTo>
                  <a:cubicBezTo>
                    <a:pt x="17845" y="11893"/>
                    <a:pt x="17893" y="11897"/>
                    <a:pt x="17942" y="11926"/>
                  </a:cubicBezTo>
                  <a:cubicBezTo>
                    <a:pt x="17981" y="11947"/>
                    <a:pt x="18009" y="11972"/>
                    <a:pt x="18033" y="11997"/>
                  </a:cubicBezTo>
                  <a:cubicBezTo>
                    <a:pt x="18057" y="12018"/>
                    <a:pt x="18057" y="12018"/>
                    <a:pt x="18066" y="12018"/>
                  </a:cubicBezTo>
                  <a:cubicBezTo>
                    <a:pt x="18157" y="12022"/>
                    <a:pt x="18218" y="12035"/>
                    <a:pt x="18312" y="12068"/>
                  </a:cubicBezTo>
                  <a:cubicBezTo>
                    <a:pt x="18378" y="12093"/>
                    <a:pt x="18466" y="12085"/>
                    <a:pt x="18551" y="12081"/>
                  </a:cubicBezTo>
                  <a:cubicBezTo>
                    <a:pt x="18594" y="12077"/>
                    <a:pt x="18636" y="12077"/>
                    <a:pt x="18675" y="12077"/>
                  </a:cubicBezTo>
                  <a:lnTo>
                    <a:pt x="18739" y="12077"/>
                  </a:lnTo>
                  <a:lnTo>
                    <a:pt x="18869" y="12077"/>
                  </a:lnTo>
                  <a:cubicBezTo>
                    <a:pt x="18894" y="12077"/>
                    <a:pt x="18900" y="12077"/>
                    <a:pt x="18900" y="12077"/>
                  </a:cubicBezTo>
                  <a:lnTo>
                    <a:pt x="18963" y="12026"/>
                  </a:lnTo>
                  <a:cubicBezTo>
                    <a:pt x="19160" y="11884"/>
                    <a:pt x="19385" y="11893"/>
                    <a:pt x="19582" y="11901"/>
                  </a:cubicBezTo>
                  <a:cubicBezTo>
                    <a:pt x="19651" y="11905"/>
                    <a:pt x="19721" y="11905"/>
                    <a:pt x="19788" y="11901"/>
                  </a:cubicBezTo>
                  <a:cubicBezTo>
                    <a:pt x="19815" y="11901"/>
                    <a:pt x="19824" y="11893"/>
                    <a:pt x="19872" y="11859"/>
                  </a:cubicBezTo>
                  <a:lnTo>
                    <a:pt x="19921" y="11822"/>
                  </a:lnTo>
                  <a:cubicBezTo>
                    <a:pt x="19933" y="11809"/>
                    <a:pt x="19942" y="11801"/>
                    <a:pt x="19954" y="11788"/>
                  </a:cubicBezTo>
                  <a:cubicBezTo>
                    <a:pt x="19979" y="11763"/>
                    <a:pt x="20000" y="11742"/>
                    <a:pt x="20018" y="11730"/>
                  </a:cubicBezTo>
                  <a:cubicBezTo>
                    <a:pt x="20042" y="11709"/>
                    <a:pt x="20073" y="11697"/>
                    <a:pt x="20106" y="11680"/>
                  </a:cubicBezTo>
                  <a:cubicBezTo>
                    <a:pt x="20127" y="11667"/>
                    <a:pt x="20157" y="11655"/>
                    <a:pt x="20169" y="11642"/>
                  </a:cubicBezTo>
                  <a:cubicBezTo>
                    <a:pt x="20173" y="11638"/>
                    <a:pt x="20185" y="11617"/>
                    <a:pt x="20194" y="11600"/>
                  </a:cubicBezTo>
                  <a:cubicBezTo>
                    <a:pt x="20215" y="11559"/>
                    <a:pt x="20242" y="11504"/>
                    <a:pt x="20288" y="11463"/>
                  </a:cubicBezTo>
                  <a:cubicBezTo>
                    <a:pt x="20397" y="11354"/>
                    <a:pt x="20497" y="11254"/>
                    <a:pt x="20579" y="11220"/>
                  </a:cubicBezTo>
                  <a:cubicBezTo>
                    <a:pt x="20697" y="11170"/>
                    <a:pt x="20842" y="11183"/>
                    <a:pt x="20970" y="11195"/>
                  </a:cubicBezTo>
                  <a:cubicBezTo>
                    <a:pt x="21015" y="11200"/>
                    <a:pt x="21061" y="11204"/>
                    <a:pt x="21100" y="11204"/>
                  </a:cubicBezTo>
                  <a:lnTo>
                    <a:pt x="21191" y="11204"/>
                  </a:lnTo>
                  <a:cubicBezTo>
                    <a:pt x="21191" y="11204"/>
                    <a:pt x="21191" y="11204"/>
                    <a:pt x="21191" y="11204"/>
                  </a:cubicBezTo>
                  <a:cubicBezTo>
                    <a:pt x="21442" y="11216"/>
                    <a:pt x="21479" y="11191"/>
                    <a:pt x="21509" y="11020"/>
                  </a:cubicBezTo>
                  <a:cubicBezTo>
                    <a:pt x="21509" y="11016"/>
                    <a:pt x="21509" y="11016"/>
                    <a:pt x="21512" y="11012"/>
                  </a:cubicBezTo>
                  <a:cubicBezTo>
                    <a:pt x="21521" y="10949"/>
                    <a:pt x="21539" y="10886"/>
                    <a:pt x="21555" y="10824"/>
                  </a:cubicBezTo>
                  <a:cubicBezTo>
                    <a:pt x="21573" y="10753"/>
                    <a:pt x="21591" y="10686"/>
                    <a:pt x="21594" y="10632"/>
                  </a:cubicBezTo>
                  <a:cubicBezTo>
                    <a:pt x="21597" y="10590"/>
                    <a:pt x="21600" y="10544"/>
                    <a:pt x="21600" y="10510"/>
                  </a:cubicBezTo>
                  <a:cubicBezTo>
                    <a:pt x="21585" y="10506"/>
                    <a:pt x="21573" y="10502"/>
                    <a:pt x="21558" y="10498"/>
                  </a:cubicBezTo>
                  <a:cubicBezTo>
                    <a:pt x="21258" y="10373"/>
                    <a:pt x="21091" y="10013"/>
                    <a:pt x="20954" y="9646"/>
                  </a:cubicBezTo>
                  <a:cubicBezTo>
                    <a:pt x="20942" y="9617"/>
                    <a:pt x="20927" y="9587"/>
                    <a:pt x="20912" y="9562"/>
                  </a:cubicBezTo>
                  <a:cubicBezTo>
                    <a:pt x="20894" y="9529"/>
                    <a:pt x="20873" y="9496"/>
                    <a:pt x="20857" y="9458"/>
                  </a:cubicBezTo>
                  <a:cubicBezTo>
                    <a:pt x="20800" y="9333"/>
                    <a:pt x="20776" y="9220"/>
                    <a:pt x="20745" y="9103"/>
                  </a:cubicBezTo>
                  <a:cubicBezTo>
                    <a:pt x="20718" y="8982"/>
                    <a:pt x="20685" y="8948"/>
                    <a:pt x="20545" y="8903"/>
                  </a:cubicBezTo>
                  <a:cubicBezTo>
                    <a:pt x="20509" y="8890"/>
                    <a:pt x="20476" y="8882"/>
                    <a:pt x="20442" y="8873"/>
                  </a:cubicBezTo>
                  <a:cubicBezTo>
                    <a:pt x="20370" y="8857"/>
                    <a:pt x="20294" y="8836"/>
                    <a:pt x="20206" y="8790"/>
                  </a:cubicBezTo>
                  <a:cubicBezTo>
                    <a:pt x="20136" y="8752"/>
                    <a:pt x="20063" y="8731"/>
                    <a:pt x="19988" y="8715"/>
                  </a:cubicBezTo>
                  <a:cubicBezTo>
                    <a:pt x="19912" y="8694"/>
                    <a:pt x="19833" y="8673"/>
                    <a:pt x="19754" y="8635"/>
                  </a:cubicBezTo>
                  <a:cubicBezTo>
                    <a:pt x="19600" y="8564"/>
                    <a:pt x="19448" y="8510"/>
                    <a:pt x="19263" y="8468"/>
                  </a:cubicBezTo>
                  <a:cubicBezTo>
                    <a:pt x="19227" y="8460"/>
                    <a:pt x="19194" y="8443"/>
                    <a:pt x="19160" y="8431"/>
                  </a:cubicBezTo>
                  <a:cubicBezTo>
                    <a:pt x="19136" y="8418"/>
                    <a:pt x="19121" y="8410"/>
                    <a:pt x="19106" y="8410"/>
                  </a:cubicBezTo>
                  <a:cubicBezTo>
                    <a:pt x="19048" y="8406"/>
                    <a:pt x="18997" y="8389"/>
                    <a:pt x="18945" y="8376"/>
                  </a:cubicBezTo>
                  <a:cubicBezTo>
                    <a:pt x="18912" y="8368"/>
                    <a:pt x="18878" y="8355"/>
                    <a:pt x="18842" y="8351"/>
                  </a:cubicBezTo>
                  <a:cubicBezTo>
                    <a:pt x="18784" y="8343"/>
                    <a:pt x="18727" y="8351"/>
                    <a:pt x="18669" y="8355"/>
                  </a:cubicBezTo>
                  <a:cubicBezTo>
                    <a:pt x="18575" y="8364"/>
                    <a:pt x="18466" y="8376"/>
                    <a:pt x="18357" y="8339"/>
                  </a:cubicBezTo>
                  <a:cubicBezTo>
                    <a:pt x="18218" y="8289"/>
                    <a:pt x="18012" y="8213"/>
                    <a:pt x="17954" y="7913"/>
                  </a:cubicBezTo>
                  <a:cubicBezTo>
                    <a:pt x="17954" y="7904"/>
                    <a:pt x="17954" y="7896"/>
                    <a:pt x="17954" y="7892"/>
                  </a:cubicBezTo>
                  <a:cubicBezTo>
                    <a:pt x="17948" y="7854"/>
                    <a:pt x="17948" y="7813"/>
                    <a:pt x="17951" y="7775"/>
                  </a:cubicBezTo>
                  <a:lnTo>
                    <a:pt x="17939" y="7775"/>
                  </a:lnTo>
                  <a:cubicBezTo>
                    <a:pt x="17860" y="7775"/>
                    <a:pt x="17784" y="7775"/>
                    <a:pt x="17705" y="7775"/>
                  </a:cubicBezTo>
                  <a:lnTo>
                    <a:pt x="17663" y="7775"/>
                  </a:lnTo>
                  <a:lnTo>
                    <a:pt x="17512" y="7775"/>
                  </a:lnTo>
                  <a:cubicBezTo>
                    <a:pt x="17508" y="7775"/>
                    <a:pt x="17505" y="7775"/>
                    <a:pt x="17505" y="7775"/>
                  </a:cubicBezTo>
                  <a:cubicBezTo>
                    <a:pt x="17360" y="7775"/>
                    <a:pt x="17239" y="7733"/>
                    <a:pt x="17105" y="7637"/>
                  </a:cubicBezTo>
                  <a:cubicBezTo>
                    <a:pt x="17036" y="7587"/>
                    <a:pt x="16978" y="7529"/>
                    <a:pt x="16927" y="7416"/>
                  </a:cubicBezTo>
                  <a:cubicBezTo>
                    <a:pt x="16905" y="7395"/>
                    <a:pt x="16881" y="7357"/>
                    <a:pt x="16863" y="7299"/>
                  </a:cubicBezTo>
                  <a:cubicBezTo>
                    <a:pt x="16851" y="7261"/>
                    <a:pt x="16845" y="7228"/>
                    <a:pt x="16842" y="7190"/>
                  </a:cubicBezTo>
                  <a:cubicBezTo>
                    <a:pt x="16839" y="7165"/>
                    <a:pt x="16836" y="7148"/>
                    <a:pt x="16830" y="7136"/>
                  </a:cubicBezTo>
                  <a:cubicBezTo>
                    <a:pt x="16796" y="7044"/>
                    <a:pt x="16772" y="6956"/>
                    <a:pt x="16748" y="6869"/>
                  </a:cubicBezTo>
                  <a:cubicBezTo>
                    <a:pt x="16733" y="6810"/>
                    <a:pt x="16723" y="6743"/>
                    <a:pt x="16711" y="6681"/>
                  </a:cubicBezTo>
                  <a:cubicBezTo>
                    <a:pt x="16705" y="6635"/>
                    <a:pt x="16696" y="6589"/>
                    <a:pt x="16687" y="6543"/>
                  </a:cubicBezTo>
                  <a:cubicBezTo>
                    <a:pt x="16669" y="6476"/>
                    <a:pt x="16611" y="6422"/>
                    <a:pt x="16548" y="6355"/>
                  </a:cubicBezTo>
                  <a:cubicBezTo>
                    <a:pt x="16493" y="6305"/>
                    <a:pt x="16442" y="6251"/>
                    <a:pt x="16399" y="6188"/>
                  </a:cubicBezTo>
                  <a:cubicBezTo>
                    <a:pt x="16339" y="6104"/>
                    <a:pt x="16314" y="5996"/>
                    <a:pt x="16290" y="5904"/>
                  </a:cubicBezTo>
                  <a:cubicBezTo>
                    <a:pt x="16284" y="5879"/>
                    <a:pt x="16272" y="5837"/>
                    <a:pt x="16263" y="5808"/>
                  </a:cubicBezTo>
                  <a:cubicBezTo>
                    <a:pt x="16257" y="5787"/>
                    <a:pt x="16248" y="5770"/>
                    <a:pt x="16245" y="5762"/>
                  </a:cubicBezTo>
                  <a:cubicBezTo>
                    <a:pt x="16233" y="5758"/>
                    <a:pt x="16151" y="5733"/>
                    <a:pt x="16096" y="5720"/>
                  </a:cubicBezTo>
                  <a:cubicBezTo>
                    <a:pt x="16072" y="5716"/>
                    <a:pt x="16029" y="5720"/>
                    <a:pt x="15993" y="5720"/>
                  </a:cubicBezTo>
                  <a:cubicBezTo>
                    <a:pt x="15939" y="5724"/>
                    <a:pt x="15890" y="5724"/>
                    <a:pt x="15835" y="5729"/>
                  </a:cubicBezTo>
                  <a:cubicBezTo>
                    <a:pt x="15829" y="5729"/>
                    <a:pt x="15820" y="5729"/>
                    <a:pt x="15814" y="5729"/>
                  </a:cubicBezTo>
                  <a:cubicBezTo>
                    <a:pt x="15693" y="5741"/>
                    <a:pt x="15523" y="5745"/>
                    <a:pt x="15411" y="5561"/>
                  </a:cubicBezTo>
                  <a:cubicBezTo>
                    <a:pt x="15354" y="5461"/>
                    <a:pt x="15329" y="5365"/>
                    <a:pt x="15308" y="5269"/>
                  </a:cubicBezTo>
                  <a:cubicBezTo>
                    <a:pt x="15296" y="5215"/>
                    <a:pt x="15278" y="5177"/>
                    <a:pt x="15260" y="5127"/>
                  </a:cubicBezTo>
                  <a:cubicBezTo>
                    <a:pt x="15241" y="5085"/>
                    <a:pt x="15223" y="5039"/>
                    <a:pt x="15205" y="4989"/>
                  </a:cubicBezTo>
                  <a:cubicBezTo>
                    <a:pt x="15117" y="4722"/>
                    <a:pt x="15105" y="4409"/>
                    <a:pt x="15111" y="4108"/>
                  </a:cubicBezTo>
                  <a:cubicBezTo>
                    <a:pt x="14957" y="4058"/>
                    <a:pt x="14796" y="4029"/>
                    <a:pt x="14617" y="4033"/>
                  </a:cubicBezTo>
                  <a:cubicBezTo>
                    <a:pt x="14153" y="4050"/>
                    <a:pt x="13887" y="4517"/>
                    <a:pt x="13429" y="4597"/>
                  </a:cubicBezTo>
                  <a:cubicBezTo>
                    <a:pt x="12896" y="4689"/>
                    <a:pt x="12499" y="4922"/>
                    <a:pt x="12008" y="5190"/>
                  </a:cubicBezTo>
                  <a:cubicBezTo>
                    <a:pt x="11480" y="5478"/>
                    <a:pt x="11295" y="4772"/>
                    <a:pt x="11250" y="4200"/>
                  </a:cubicBezTo>
                  <a:cubicBezTo>
                    <a:pt x="11226" y="3883"/>
                    <a:pt x="10138" y="4346"/>
                    <a:pt x="10004" y="4388"/>
                  </a:cubicBezTo>
                  <a:cubicBezTo>
                    <a:pt x="9401" y="4580"/>
                    <a:pt x="9532" y="3114"/>
                    <a:pt x="9629" y="2663"/>
                  </a:cubicBezTo>
                  <a:cubicBezTo>
                    <a:pt x="9786" y="1941"/>
                    <a:pt x="10247" y="1201"/>
                    <a:pt x="9574" y="938"/>
                  </a:cubicBezTo>
                  <a:cubicBezTo>
                    <a:pt x="9216" y="796"/>
                    <a:pt x="9101" y="592"/>
                    <a:pt x="8777" y="420"/>
                  </a:cubicBezTo>
                  <a:cubicBezTo>
                    <a:pt x="8001" y="15"/>
                    <a:pt x="7862" y="262"/>
                    <a:pt x="7204" y="688"/>
                  </a:cubicBezTo>
                  <a:cubicBezTo>
                    <a:pt x="6707" y="1009"/>
                    <a:pt x="5313" y="663"/>
                    <a:pt x="4889" y="220"/>
                  </a:cubicBezTo>
                  <a:cubicBezTo>
                    <a:pt x="4570" y="-110"/>
                    <a:pt x="4028" y="-93"/>
                    <a:pt x="3767" y="437"/>
                  </a:cubicBezTo>
                  <a:cubicBezTo>
                    <a:pt x="3604" y="771"/>
                    <a:pt x="4137" y="1623"/>
                    <a:pt x="4198" y="1961"/>
                  </a:cubicBezTo>
                  <a:cubicBezTo>
                    <a:pt x="4298" y="2509"/>
                    <a:pt x="5016" y="2763"/>
                    <a:pt x="4367" y="3131"/>
                  </a:cubicBezTo>
                  <a:cubicBezTo>
                    <a:pt x="3919" y="3386"/>
                    <a:pt x="3476" y="3716"/>
                    <a:pt x="3034" y="4000"/>
                  </a:cubicBezTo>
                  <a:cubicBezTo>
                    <a:pt x="2670" y="4233"/>
                    <a:pt x="2719" y="4701"/>
                    <a:pt x="2412" y="4993"/>
                  </a:cubicBezTo>
                  <a:cubicBezTo>
                    <a:pt x="2161" y="5236"/>
                    <a:pt x="1891" y="5461"/>
                    <a:pt x="1815" y="5908"/>
                  </a:cubicBezTo>
                  <a:cubicBezTo>
                    <a:pt x="1761" y="6234"/>
                    <a:pt x="1909" y="6439"/>
                    <a:pt x="1691" y="6635"/>
                  </a:cubicBezTo>
                  <a:cubicBezTo>
                    <a:pt x="1091" y="7178"/>
                    <a:pt x="1415" y="7345"/>
                    <a:pt x="1418" y="8109"/>
                  </a:cubicBezTo>
                  <a:cubicBezTo>
                    <a:pt x="1418" y="8614"/>
                    <a:pt x="148" y="8806"/>
                    <a:pt x="294" y="9212"/>
                  </a:cubicBezTo>
                  <a:cubicBezTo>
                    <a:pt x="585" y="10018"/>
                    <a:pt x="1997" y="9312"/>
                    <a:pt x="2500" y="8978"/>
                  </a:cubicBezTo>
                  <a:cubicBezTo>
                    <a:pt x="3031" y="8627"/>
                    <a:pt x="3622" y="8844"/>
                    <a:pt x="4152" y="8468"/>
                  </a:cubicBezTo>
                  <a:cubicBezTo>
                    <a:pt x="4813" y="8000"/>
                    <a:pt x="5483" y="9111"/>
                    <a:pt x="5995" y="9613"/>
                  </a:cubicBezTo>
                  <a:cubicBezTo>
                    <a:pt x="7137" y="10740"/>
                    <a:pt x="4716" y="10832"/>
                    <a:pt x="4364" y="11312"/>
                  </a:cubicBezTo>
                  <a:cubicBezTo>
                    <a:pt x="4679" y="11475"/>
                    <a:pt x="4882" y="12231"/>
                    <a:pt x="4567" y="12549"/>
                  </a:cubicBezTo>
                  <a:cubicBezTo>
                    <a:pt x="3937" y="13179"/>
                    <a:pt x="3458" y="13238"/>
                    <a:pt x="2752" y="13563"/>
                  </a:cubicBezTo>
                  <a:cubicBezTo>
                    <a:pt x="1888" y="13960"/>
                    <a:pt x="2300" y="14136"/>
                    <a:pt x="2500" y="14820"/>
                  </a:cubicBezTo>
                  <a:cubicBezTo>
                    <a:pt x="2628" y="15259"/>
                    <a:pt x="2667" y="15785"/>
                    <a:pt x="2661" y="16257"/>
                  </a:cubicBezTo>
                  <a:cubicBezTo>
                    <a:pt x="2658" y="16420"/>
                    <a:pt x="2443" y="16959"/>
                    <a:pt x="2443" y="16942"/>
                  </a:cubicBezTo>
                  <a:cubicBezTo>
                    <a:pt x="2443" y="16971"/>
                    <a:pt x="2588" y="16942"/>
                    <a:pt x="2552" y="17051"/>
                  </a:cubicBezTo>
                  <a:cubicBezTo>
                    <a:pt x="2373" y="17560"/>
                    <a:pt x="1624" y="17602"/>
                    <a:pt x="1324" y="17994"/>
                  </a:cubicBezTo>
                  <a:cubicBezTo>
                    <a:pt x="1018" y="18395"/>
                    <a:pt x="803" y="18980"/>
                    <a:pt x="515" y="19419"/>
                  </a:cubicBezTo>
                  <a:cubicBezTo>
                    <a:pt x="433" y="19544"/>
                    <a:pt x="218" y="19732"/>
                    <a:pt x="0" y="19957"/>
                  </a:cubicBezTo>
                  <a:cubicBezTo>
                    <a:pt x="30" y="20070"/>
                    <a:pt x="76" y="20183"/>
                    <a:pt x="145" y="20283"/>
                  </a:cubicBezTo>
                  <a:lnTo>
                    <a:pt x="167" y="2035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6" name="Shape">
              <a:extLst>
                <a:ext uri="{FF2B5EF4-FFF2-40B4-BE49-F238E27FC236}">
                  <a16:creationId xmlns:a16="http://schemas.microsoft.com/office/drawing/2014/main" id="{48067A89-ACBC-C347-9D1A-7F7F5C1AA44B}"/>
                </a:ext>
              </a:extLst>
            </p:cNvPr>
            <p:cNvSpPr/>
            <p:nvPr/>
          </p:nvSpPr>
          <p:spPr>
            <a:xfrm>
              <a:off x="6179787" y="2171981"/>
              <a:ext cx="2324289" cy="2100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600" extrusionOk="0">
                  <a:moveTo>
                    <a:pt x="341" y="3666"/>
                  </a:moveTo>
                  <a:cubicBezTo>
                    <a:pt x="483" y="3656"/>
                    <a:pt x="660" y="3644"/>
                    <a:pt x="769" y="3740"/>
                  </a:cubicBezTo>
                  <a:cubicBezTo>
                    <a:pt x="891" y="3848"/>
                    <a:pt x="878" y="4047"/>
                    <a:pt x="867" y="4192"/>
                  </a:cubicBezTo>
                  <a:cubicBezTo>
                    <a:pt x="866" y="4217"/>
                    <a:pt x="865" y="4240"/>
                    <a:pt x="863" y="4261"/>
                  </a:cubicBezTo>
                  <a:cubicBezTo>
                    <a:pt x="859" y="4354"/>
                    <a:pt x="844" y="4384"/>
                    <a:pt x="815" y="4429"/>
                  </a:cubicBezTo>
                  <a:cubicBezTo>
                    <a:pt x="808" y="4440"/>
                    <a:pt x="800" y="4453"/>
                    <a:pt x="791" y="4469"/>
                  </a:cubicBezTo>
                  <a:cubicBezTo>
                    <a:pt x="772" y="4506"/>
                    <a:pt x="772" y="4525"/>
                    <a:pt x="773" y="4566"/>
                  </a:cubicBezTo>
                  <a:cubicBezTo>
                    <a:pt x="773" y="4594"/>
                    <a:pt x="774" y="4630"/>
                    <a:pt x="768" y="4675"/>
                  </a:cubicBezTo>
                  <a:cubicBezTo>
                    <a:pt x="756" y="4754"/>
                    <a:pt x="735" y="4856"/>
                    <a:pt x="716" y="4928"/>
                  </a:cubicBezTo>
                  <a:cubicBezTo>
                    <a:pt x="709" y="4957"/>
                    <a:pt x="697" y="4984"/>
                    <a:pt x="686" y="5005"/>
                  </a:cubicBezTo>
                  <a:cubicBezTo>
                    <a:pt x="682" y="5013"/>
                    <a:pt x="677" y="5023"/>
                    <a:pt x="674" y="5032"/>
                  </a:cubicBezTo>
                  <a:cubicBezTo>
                    <a:pt x="676" y="5032"/>
                    <a:pt x="676" y="5033"/>
                    <a:pt x="677" y="5033"/>
                  </a:cubicBezTo>
                  <a:cubicBezTo>
                    <a:pt x="706" y="5048"/>
                    <a:pt x="785" y="5045"/>
                    <a:pt x="993" y="4863"/>
                  </a:cubicBezTo>
                  <a:cubicBezTo>
                    <a:pt x="1009" y="4850"/>
                    <a:pt x="1021" y="4837"/>
                    <a:pt x="1033" y="4824"/>
                  </a:cubicBezTo>
                  <a:cubicBezTo>
                    <a:pt x="1065" y="4790"/>
                    <a:pt x="1100" y="4754"/>
                    <a:pt x="1166" y="4728"/>
                  </a:cubicBezTo>
                  <a:cubicBezTo>
                    <a:pt x="1194" y="4716"/>
                    <a:pt x="1223" y="4707"/>
                    <a:pt x="1252" y="4700"/>
                  </a:cubicBezTo>
                  <a:cubicBezTo>
                    <a:pt x="1300" y="4685"/>
                    <a:pt x="1348" y="4672"/>
                    <a:pt x="1383" y="4646"/>
                  </a:cubicBezTo>
                  <a:cubicBezTo>
                    <a:pt x="1391" y="4640"/>
                    <a:pt x="1400" y="4630"/>
                    <a:pt x="1411" y="4618"/>
                  </a:cubicBezTo>
                  <a:cubicBezTo>
                    <a:pt x="1430" y="4595"/>
                    <a:pt x="1455" y="4568"/>
                    <a:pt x="1494" y="4550"/>
                  </a:cubicBezTo>
                  <a:cubicBezTo>
                    <a:pt x="1538" y="4533"/>
                    <a:pt x="1575" y="4537"/>
                    <a:pt x="1601" y="4540"/>
                  </a:cubicBezTo>
                  <a:cubicBezTo>
                    <a:pt x="1617" y="4541"/>
                    <a:pt x="1628" y="4543"/>
                    <a:pt x="1639" y="4540"/>
                  </a:cubicBezTo>
                  <a:cubicBezTo>
                    <a:pt x="1665" y="4533"/>
                    <a:pt x="1685" y="4524"/>
                    <a:pt x="1706" y="4517"/>
                  </a:cubicBezTo>
                  <a:cubicBezTo>
                    <a:pt x="1737" y="4505"/>
                    <a:pt x="1769" y="4492"/>
                    <a:pt x="1809" y="4483"/>
                  </a:cubicBezTo>
                  <a:cubicBezTo>
                    <a:pt x="1841" y="4476"/>
                    <a:pt x="1874" y="4470"/>
                    <a:pt x="1908" y="4463"/>
                  </a:cubicBezTo>
                  <a:cubicBezTo>
                    <a:pt x="2034" y="4438"/>
                    <a:pt x="2178" y="4410"/>
                    <a:pt x="2282" y="4344"/>
                  </a:cubicBezTo>
                  <a:cubicBezTo>
                    <a:pt x="2301" y="4330"/>
                    <a:pt x="2325" y="4303"/>
                    <a:pt x="2349" y="4275"/>
                  </a:cubicBezTo>
                  <a:cubicBezTo>
                    <a:pt x="2410" y="4201"/>
                    <a:pt x="2504" y="4090"/>
                    <a:pt x="2637" y="4160"/>
                  </a:cubicBezTo>
                  <a:cubicBezTo>
                    <a:pt x="2784" y="4239"/>
                    <a:pt x="2728" y="4442"/>
                    <a:pt x="2691" y="4579"/>
                  </a:cubicBezTo>
                  <a:cubicBezTo>
                    <a:pt x="2681" y="4616"/>
                    <a:pt x="2671" y="4648"/>
                    <a:pt x="2669" y="4672"/>
                  </a:cubicBezTo>
                  <a:cubicBezTo>
                    <a:pt x="2654" y="4787"/>
                    <a:pt x="2669" y="4813"/>
                    <a:pt x="2678" y="4818"/>
                  </a:cubicBezTo>
                  <a:cubicBezTo>
                    <a:pt x="2702" y="4831"/>
                    <a:pt x="2772" y="4808"/>
                    <a:pt x="2809" y="4796"/>
                  </a:cubicBezTo>
                  <a:cubicBezTo>
                    <a:pt x="2828" y="4790"/>
                    <a:pt x="2845" y="4784"/>
                    <a:pt x="2859" y="4781"/>
                  </a:cubicBezTo>
                  <a:cubicBezTo>
                    <a:pt x="2870" y="4778"/>
                    <a:pt x="2881" y="4774"/>
                    <a:pt x="2896" y="4770"/>
                  </a:cubicBezTo>
                  <a:cubicBezTo>
                    <a:pt x="2957" y="4749"/>
                    <a:pt x="3052" y="4717"/>
                    <a:pt x="3122" y="4774"/>
                  </a:cubicBezTo>
                  <a:cubicBezTo>
                    <a:pt x="3181" y="4822"/>
                    <a:pt x="3205" y="4920"/>
                    <a:pt x="3226" y="5007"/>
                  </a:cubicBezTo>
                  <a:cubicBezTo>
                    <a:pt x="3234" y="5039"/>
                    <a:pt x="3241" y="5068"/>
                    <a:pt x="3249" y="5087"/>
                  </a:cubicBezTo>
                  <a:cubicBezTo>
                    <a:pt x="3279" y="5161"/>
                    <a:pt x="3371" y="5416"/>
                    <a:pt x="3262" y="5568"/>
                  </a:cubicBezTo>
                  <a:cubicBezTo>
                    <a:pt x="3237" y="5603"/>
                    <a:pt x="3190" y="5627"/>
                    <a:pt x="3140" y="5650"/>
                  </a:cubicBezTo>
                  <a:cubicBezTo>
                    <a:pt x="3116" y="5661"/>
                    <a:pt x="3093" y="5672"/>
                    <a:pt x="3080" y="5682"/>
                  </a:cubicBezTo>
                  <a:cubicBezTo>
                    <a:pt x="3066" y="5692"/>
                    <a:pt x="3047" y="5705"/>
                    <a:pt x="3026" y="5718"/>
                  </a:cubicBezTo>
                  <a:cubicBezTo>
                    <a:pt x="2992" y="5741"/>
                    <a:pt x="2921" y="5788"/>
                    <a:pt x="2908" y="5808"/>
                  </a:cubicBezTo>
                  <a:cubicBezTo>
                    <a:pt x="2879" y="5869"/>
                    <a:pt x="2895" y="6057"/>
                    <a:pt x="2904" y="6181"/>
                  </a:cubicBezTo>
                  <a:cubicBezTo>
                    <a:pt x="2909" y="6242"/>
                    <a:pt x="2913" y="6297"/>
                    <a:pt x="2913" y="6336"/>
                  </a:cubicBezTo>
                  <a:cubicBezTo>
                    <a:pt x="2913" y="6348"/>
                    <a:pt x="2914" y="6363"/>
                    <a:pt x="2915" y="6376"/>
                  </a:cubicBezTo>
                  <a:cubicBezTo>
                    <a:pt x="2918" y="6412"/>
                    <a:pt x="2921" y="6453"/>
                    <a:pt x="2914" y="6489"/>
                  </a:cubicBezTo>
                  <a:cubicBezTo>
                    <a:pt x="2902" y="6547"/>
                    <a:pt x="2881" y="6574"/>
                    <a:pt x="2864" y="6595"/>
                  </a:cubicBezTo>
                  <a:cubicBezTo>
                    <a:pt x="2856" y="6606"/>
                    <a:pt x="2850" y="6613"/>
                    <a:pt x="2843" y="6627"/>
                  </a:cubicBezTo>
                  <a:cubicBezTo>
                    <a:pt x="2817" y="6680"/>
                    <a:pt x="2801" y="6752"/>
                    <a:pt x="2803" y="6809"/>
                  </a:cubicBezTo>
                  <a:lnTo>
                    <a:pt x="2804" y="6873"/>
                  </a:lnTo>
                  <a:cubicBezTo>
                    <a:pt x="2808" y="7004"/>
                    <a:pt x="2812" y="7147"/>
                    <a:pt x="2814" y="7286"/>
                  </a:cubicBezTo>
                  <a:cubicBezTo>
                    <a:pt x="2877" y="7278"/>
                    <a:pt x="2978" y="7279"/>
                    <a:pt x="3015" y="7292"/>
                  </a:cubicBezTo>
                  <a:cubicBezTo>
                    <a:pt x="3053" y="7305"/>
                    <a:pt x="3081" y="7324"/>
                    <a:pt x="3106" y="7346"/>
                  </a:cubicBezTo>
                  <a:cubicBezTo>
                    <a:pt x="3161" y="7310"/>
                    <a:pt x="3217" y="7279"/>
                    <a:pt x="3262" y="7257"/>
                  </a:cubicBezTo>
                  <a:cubicBezTo>
                    <a:pt x="3426" y="7177"/>
                    <a:pt x="3583" y="7174"/>
                    <a:pt x="3730" y="7184"/>
                  </a:cubicBezTo>
                  <a:cubicBezTo>
                    <a:pt x="3783" y="7187"/>
                    <a:pt x="3826" y="7202"/>
                    <a:pt x="3868" y="7215"/>
                  </a:cubicBezTo>
                  <a:cubicBezTo>
                    <a:pt x="3905" y="7227"/>
                    <a:pt x="3939" y="7238"/>
                    <a:pt x="3974" y="7240"/>
                  </a:cubicBezTo>
                  <a:cubicBezTo>
                    <a:pt x="4020" y="7243"/>
                    <a:pt x="4066" y="7241"/>
                    <a:pt x="4112" y="7240"/>
                  </a:cubicBezTo>
                  <a:cubicBezTo>
                    <a:pt x="4146" y="7238"/>
                    <a:pt x="4180" y="7237"/>
                    <a:pt x="4216" y="7238"/>
                  </a:cubicBezTo>
                  <a:cubicBezTo>
                    <a:pt x="4301" y="7240"/>
                    <a:pt x="4309" y="7240"/>
                    <a:pt x="4351" y="7193"/>
                  </a:cubicBezTo>
                  <a:cubicBezTo>
                    <a:pt x="4402" y="7138"/>
                    <a:pt x="4441" y="7112"/>
                    <a:pt x="4483" y="7084"/>
                  </a:cubicBezTo>
                  <a:cubicBezTo>
                    <a:pt x="4499" y="7074"/>
                    <a:pt x="4516" y="7062"/>
                    <a:pt x="4535" y="7049"/>
                  </a:cubicBezTo>
                  <a:cubicBezTo>
                    <a:pt x="4569" y="7024"/>
                    <a:pt x="4604" y="6995"/>
                    <a:pt x="4641" y="6965"/>
                  </a:cubicBezTo>
                  <a:cubicBezTo>
                    <a:pt x="4751" y="6873"/>
                    <a:pt x="4877" y="6770"/>
                    <a:pt x="5012" y="6751"/>
                  </a:cubicBezTo>
                  <a:cubicBezTo>
                    <a:pt x="5023" y="6750"/>
                    <a:pt x="5254" y="6718"/>
                    <a:pt x="5335" y="6850"/>
                  </a:cubicBezTo>
                  <a:cubicBezTo>
                    <a:pt x="5369" y="6905"/>
                    <a:pt x="5365" y="6990"/>
                    <a:pt x="5357" y="7094"/>
                  </a:cubicBezTo>
                  <a:cubicBezTo>
                    <a:pt x="5356" y="7116"/>
                    <a:pt x="5353" y="7136"/>
                    <a:pt x="5353" y="7151"/>
                  </a:cubicBezTo>
                  <a:cubicBezTo>
                    <a:pt x="5353" y="7182"/>
                    <a:pt x="5353" y="7212"/>
                    <a:pt x="5355" y="7241"/>
                  </a:cubicBezTo>
                  <a:cubicBezTo>
                    <a:pt x="5357" y="7388"/>
                    <a:pt x="5360" y="7528"/>
                    <a:pt x="5284" y="7672"/>
                  </a:cubicBezTo>
                  <a:cubicBezTo>
                    <a:pt x="5256" y="7724"/>
                    <a:pt x="5235" y="7782"/>
                    <a:pt x="5213" y="7842"/>
                  </a:cubicBezTo>
                  <a:cubicBezTo>
                    <a:pt x="5193" y="7894"/>
                    <a:pt x="5175" y="7948"/>
                    <a:pt x="5150" y="7999"/>
                  </a:cubicBezTo>
                  <a:lnTo>
                    <a:pt x="5136" y="8028"/>
                  </a:lnTo>
                  <a:cubicBezTo>
                    <a:pt x="5101" y="8098"/>
                    <a:pt x="5100" y="8101"/>
                    <a:pt x="5132" y="8153"/>
                  </a:cubicBezTo>
                  <a:cubicBezTo>
                    <a:pt x="5141" y="8169"/>
                    <a:pt x="5162" y="8185"/>
                    <a:pt x="5183" y="8201"/>
                  </a:cubicBezTo>
                  <a:cubicBezTo>
                    <a:pt x="5220" y="8230"/>
                    <a:pt x="5266" y="8265"/>
                    <a:pt x="5289" y="8325"/>
                  </a:cubicBezTo>
                  <a:cubicBezTo>
                    <a:pt x="5326" y="8422"/>
                    <a:pt x="5304" y="8507"/>
                    <a:pt x="5284" y="8581"/>
                  </a:cubicBezTo>
                  <a:lnTo>
                    <a:pt x="5277" y="8604"/>
                  </a:lnTo>
                  <a:cubicBezTo>
                    <a:pt x="5269" y="8635"/>
                    <a:pt x="5259" y="8668"/>
                    <a:pt x="5246" y="8706"/>
                  </a:cubicBezTo>
                  <a:cubicBezTo>
                    <a:pt x="5212" y="8812"/>
                    <a:pt x="5164" y="8956"/>
                    <a:pt x="5200" y="9035"/>
                  </a:cubicBezTo>
                  <a:cubicBezTo>
                    <a:pt x="5220" y="9077"/>
                    <a:pt x="5296" y="9078"/>
                    <a:pt x="5352" y="9081"/>
                  </a:cubicBezTo>
                  <a:cubicBezTo>
                    <a:pt x="5448" y="9084"/>
                    <a:pt x="5496" y="9097"/>
                    <a:pt x="5563" y="9116"/>
                  </a:cubicBezTo>
                  <a:lnTo>
                    <a:pt x="5726" y="9160"/>
                  </a:lnTo>
                  <a:cubicBezTo>
                    <a:pt x="5797" y="9179"/>
                    <a:pt x="5865" y="9198"/>
                    <a:pt x="5937" y="9217"/>
                  </a:cubicBezTo>
                  <a:lnTo>
                    <a:pt x="5961" y="9222"/>
                  </a:lnTo>
                  <a:cubicBezTo>
                    <a:pt x="6088" y="9259"/>
                    <a:pt x="6219" y="9295"/>
                    <a:pt x="6355" y="9295"/>
                  </a:cubicBezTo>
                  <a:cubicBezTo>
                    <a:pt x="6356" y="9295"/>
                    <a:pt x="6358" y="9295"/>
                    <a:pt x="6360" y="9295"/>
                  </a:cubicBezTo>
                  <a:cubicBezTo>
                    <a:pt x="6474" y="9294"/>
                    <a:pt x="6588" y="9295"/>
                    <a:pt x="6702" y="9295"/>
                  </a:cubicBezTo>
                  <a:lnTo>
                    <a:pt x="6799" y="9295"/>
                  </a:lnTo>
                  <a:lnTo>
                    <a:pt x="6851" y="9295"/>
                  </a:lnTo>
                  <a:cubicBezTo>
                    <a:pt x="6950" y="9294"/>
                    <a:pt x="7038" y="9292"/>
                    <a:pt x="7099" y="9359"/>
                  </a:cubicBezTo>
                  <a:cubicBezTo>
                    <a:pt x="7141" y="9406"/>
                    <a:pt x="7160" y="9478"/>
                    <a:pt x="7158" y="9586"/>
                  </a:cubicBezTo>
                  <a:cubicBezTo>
                    <a:pt x="7156" y="9634"/>
                    <a:pt x="7158" y="9684"/>
                    <a:pt x="7159" y="9733"/>
                  </a:cubicBezTo>
                  <a:cubicBezTo>
                    <a:pt x="7162" y="9845"/>
                    <a:pt x="7164" y="9961"/>
                    <a:pt x="7146" y="10073"/>
                  </a:cubicBezTo>
                  <a:cubicBezTo>
                    <a:pt x="7138" y="10118"/>
                    <a:pt x="7114" y="10254"/>
                    <a:pt x="7020" y="10292"/>
                  </a:cubicBezTo>
                  <a:cubicBezTo>
                    <a:pt x="6927" y="10328"/>
                    <a:pt x="6826" y="10249"/>
                    <a:pt x="6731" y="10159"/>
                  </a:cubicBezTo>
                  <a:lnTo>
                    <a:pt x="6704" y="10133"/>
                  </a:lnTo>
                  <a:cubicBezTo>
                    <a:pt x="6656" y="10086"/>
                    <a:pt x="6609" y="10046"/>
                    <a:pt x="6580" y="10046"/>
                  </a:cubicBezTo>
                  <a:cubicBezTo>
                    <a:pt x="6555" y="10047"/>
                    <a:pt x="6525" y="10079"/>
                    <a:pt x="6504" y="10107"/>
                  </a:cubicBezTo>
                  <a:cubicBezTo>
                    <a:pt x="6462" y="10161"/>
                    <a:pt x="6466" y="10177"/>
                    <a:pt x="6545" y="10264"/>
                  </a:cubicBezTo>
                  <a:cubicBezTo>
                    <a:pt x="6587" y="10312"/>
                    <a:pt x="6635" y="10366"/>
                    <a:pt x="6659" y="10440"/>
                  </a:cubicBezTo>
                  <a:cubicBezTo>
                    <a:pt x="6688" y="10535"/>
                    <a:pt x="6648" y="10657"/>
                    <a:pt x="6610" y="10776"/>
                  </a:cubicBezTo>
                  <a:cubicBezTo>
                    <a:pt x="6592" y="10833"/>
                    <a:pt x="6575" y="10885"/>
                    <a:pt x="6571" y="10921"/>
                  </a:cubicBezTo>
                  <a:cubicBezTo>
                    <a:pt x="6558" y="11026"/>
                    <a:pt x="6563" y="11148"/>
                    <a:pt x="6568" y="11268"/>
                  </a:cubicBezTo>
                  <a:cubicBezTo>
                    <a:pt x="6571" y="11321"/>
                    <a:pt x="6574" y="11374"/>
                    <a:pt x="6574" y="11425"/>
                  </a:cubicBezTo>
                  <a:cubicBezTo>
                    <a:pt x="6576" y="11601"/>
                    <a:pt x="6515" y="11751"/>
                    <a:pt x="6457" y="11879"/>
                  </a:cubicBezTo>
                  <a:cubicBezTo>
                    <a:pt x="6394" y="12018"/>
                    <a:pt x="6378" y="12071"/>
                    <a:pt x="6378" y="12238"/>
                  </a:cubicBezTo>
                  <a:cubicBezTo>
                    <a:pt x="6378" y="12287"/>
                    <a:pt x="6374" y="12344"/>
                    <a:pt x="6370" y="12404"/>
                  </a:cubicBezTo>
                  <a:cubicBezTo>
                    <a:pt x="6362" y="12510"/>
                    <a:pt x="6355" y="12629"/>
                    <a:pt x="6374" y="12709"/>
                  </a:cubicBezTo>
                  <a:cubicBezTo>
                    <a:pt x="6415" y="12875"/>
                    <a:pt x="6530" y="12942"/>
                    <a:pt x="6664" y="13021"/>
                  </a:cubicBezTo>
                  <a:cubicBezTo>
                    <a:pt x="6749" y="13070"/>
                    <a:pt x="6837" y="13121"/>
                    <a:pt x="6908" y="13202"/>
                  </a:cubicBezTo>
                  <a:cubicBezTo>
                    <a:pt x="6933" y="13230"/>
                    <a:pt x="6959" y="13262"/>
                    <a:pt x="6984" y="13294"/>
                  </a:cubicBezTo>
                  <a:cubicBezTo>
                    <a:pt x="7036" y="13358"/>
                    <a:pt x="7088" y="13423"/>
                    <a:pt x="7142" y="13466"/>
                  </a:cubicBezTo>
                  <a:cubicBezTo>
                    <a:pt x="7152" y="13474"/>
                    <a:pt x="7167" y="13479"/>
                    <a:pt x="7184" y="13486"/>
                  </a:cubicBezTo>
                  <a:cubicBezTo>
                    <a:pt x="7214" y="13498"/>
                    <a:pt x="7253" y="13512"/>
                    <a:pt x="7287" y="13551"/>
                  </a:cubicBezTo>
                  <a:cubicBezTo>
                    <a:pt x="7361" y="13634"/>
                    <a:pt x="7358" y="13714"/>
                    <a:pt x="7356" y="13791"/>
                  </a:cubicBezTo>
                  <a:lnTo>
                    <a:pt x="7354" y="13837"/>
                  </a:lnTo>
                  <a:cubicBezTo>
                    <a:pt x="7354" y="13871"/>
                    <a:pt x="7354" y="13908"/>
                    <a:pt x="7356" y="13944"/>
                  </a:cubicBezTo>
                  <a:cubicBezTo>
                    <a:pt x="7357" y="13999"/>
                    <a:pt x="7358" y="14056"/>
                    <a:pt x="7356" y="14111"/>
                  </a:cubicBezTo>
                  <a:cubicBezTo>
                    <a:pt x="7353" y="14180"/>
                    <a:pt x="7336" y="14218"/>
                    <a:pt x="7322" y="14253"/>
                  </a:cubicBezTo>
                  <a:cubicBezTo>
                    <a:pt x="7314" y="14272"/>
                    <a:pt x="7307" y="14288"/>
                    <a:pt x="7302" y="14311"/>
                  </a:cubicBezTo>
                  <a:cubicBezTo>
                    <a:pt x="7299" y="14325"/>
                    <a:pt x="7299" y="14341"/>
                    <a:pt x="7301" y="14359"/>
                  </a:cubicBezTo>
                  <a:cubicBezTo>
                    <a:pt x="7303" y="14401"/>
                    <a:pt x="7307" y="14466"/>
                    <a:pt x="7251" y="14528"/>
                  </a:cubicBezTo>
                  <a:cubicBezTo>
                    <a:pt x="7185" y="14597"/>
                    <a:pt x="7104" y="14593"/>
                    <a:pt x="7038" y="14589"/>
                  </a:cubicBezTo>
                  <a:cubicBezTo>
                    <a:pt x="7005" y="14587"/>
                    <a:pt x="6971" y="14586"/>
                    <a:pt x="6940" y="14586"/>
                  </a:cubicBezTo>
                  <a:cubicBezTo>
                    <a:pt x="6803" y="14580"/>
                    <a:pt x="6777" y="14587"/>
                    <a:pt x="6768" y="14683"/>
                  </a:cubicBezTo>
                  <a:cubicBezTo>
                    <a:pt x="6767" y="14699"/>
                    <a:pt x="6768" y="14721"/>
                    <a:pt x="6770" y="14744"/>
                  </a:cubicBezTo>
                  <a:cubicBezTo>
                    <a:pt x="6776" y="14807"/>
                    <a:pt x="6784" y="14894"/>
                    <a:pt x="6717" y="14949"/>
                  </a:cubicBezTo>
                  <a:cubicBezTo>
                    <a:pt x="6675" y="14984"/>
                    <a:pt x="6608" y="14980"/>
                    <a:pt x="6508" y="14970"/>
                  </a:cubicBezTo>
                  <a:cubicBezTo>
                    <a:pt x="6484" y="14967"/>
                    <a:pt x="6465" y="14965"/>
                    <a:pt x="6452" y="14965"/>
                  </a:cubicBezTo>
                  <a:cubicBezTo>
                    <a:pt x="6336" y="14965"/>
                    <a:pt x="6306" y="14994"/>
                    <a:pt x="6298" y="15008"/>
                  </a:cubicBezTo>
                  <a:cubicBezTo>
                    <a:pt x="6272" y="15050"/>
                    <a:pt x="6313" y="15168"/>
                    <a:pt x="6349" y="15269"/>
                  </a:cubicBezTo>
                  <a:cubicBezTo>
                    <a:pt x="6393" y="15393"/>
                    <a:pt x="6442" y="15534"/>
                    <a:pt x="6427" y="15662"/>
                  </a:cubicBezTo>
                  <a:cubicBezTo>
                    <a:pt x="6410" y="15800"/>
                    <a:pt x="6338" y="15921"/>
                    <a:pt x="6275" y="16027"/>
                  </a:cubicBezTo>
                  <a:lnTo>
                    <a:pt x="6265" y="16043"/>
                  </a:lnTo>
                  <a:cubicBezTo>
                    <a:pt x="6164" y="16213"/>
                    <a:pt x="6034" y="16293"/>
                    <a:pt x="5899" y="16366"/>
                  </a:cubicBezTo>
                  <a:cubicBezTo>
                    <a:pt x="5873" y="16381"/>
                    <a:pt x="5842" y="16395"/>
                    <a:pt x="5807" y="16411"/>
                  </a:cubicBezTo>
                  <a:cubicBezTo>
                    <a:pt x="5716" y="16455"/>
                    <a:pt x="5590" y="16515"/>
                    <a:pt x="5544" y="16576"/>
                  </a:cubicBezTo>
                  <a:cubicBezTo>
                    <a:pt x="5499" y="16634"/>
                    <a:pt x="5432" y="16788"/>
                    <a:pt x="5409" y="16872"/>
                  </a:cubicBezTo>
                  <a:cubicBezTo>
                    <a:pt x="5483" y="16877"/>
                    <a:pt x="5525" y="16922"/>
                    <a:pt x="5565" y="16966"/>
                  </a:cubicBezTo>
                  <a:cubicBezTo>
                    <a:pt x="5612" y="17018"/>
                    <a:pt x="5620" y="17060"/>
                    <a:pt x="5626" y="17095"/>
                  </a:cubicBezTo>
                  <a:cubicBezTo>
                    <a:pt x="5629" y="17108"/>
                    <a:pt x="5632" y="17121"/>
                    <a:pt x="5638" y="17139"/>
                  </a:cubicBezTo>
                  <a:cubicBezTo>
                    <a:pt x="5701" y="17302"/>
                    <a:pt x="5697" y="17453"/>
                    <a:pt x="5695" y="17627"/>
                  </a:cubicBezTo>
                  <a:cubicBezTo>
                    <a:pt x="5692" y="17783"/>
                    <a:pt x="5618" y="17860"/>
                    <a:pt x="5554" y="17930"/>
                  </a:cubicBezTo>
                  <a:cubicBezTo>
                    <a:pt x="5515" y="17972"/>
                    <a:pt x="5477" y="18013"/>
                    <a:pt x="5454" y="18072"/>
                  </a:cubicBezTo>
                  <a:cubicBezTo>
                    <a:pt x="5416" y="18174"/>
                    <a:pt x="5428" y="18297"/>
                    <a:pt x="5443" y="18426"/>
                  </a:cubicBezTo>
                  <a:cubicBezTo>
                    <a:pt x="5462" y="18614"/>
                    <a:pt x="5485" y="18826"/>
                    <a:pt x="5328" y="18983"/>
                  </a:cubicBezTo>
                  <a:cubicBezTo>
                    <a:pt x="5297" y="19014"/>
                    <a:pt x="5266" y="19040"/>
                    <a:pt x="5235" y="19063"/>
                  </a:cubicBezTo>
                  <a:cubicBezTo>
                    <a:pt x="5189" y="19099"/>
                    <a:pt x="5150" y="19130"/>
                    <a:pt x="5121" y="19179"/>
                  </a:cubicBezTo>
                  <a:lnTo>
                    <a:pt x="5108" y="19200"/>
                  </a:lnTo>
                  <a:cubicBezTo>
                    <a:pt x="5040" y="19310"/>
                    <a:pt x="5021" y="19348"/>
                    <a:pt x="5018" y="19360"/>
                  </a:cubicBezTo>
                  <a:cubicBezTo>
                    <a:pt x="5016" y="19371"/>
                    <a:pt x="5016" y="19373"/>
                    <a:pt x="5027" y="19390"/>
                  </a:cubicBezTo>
                  <a:cubicBezTo>
                    <a:pt x="5037" y="19408"/>
                    <a:pt x="5052" y="19433"/>
                    <a:pt x="5060" y="19472"/>
                  </a:cubicBezTo>
                  <a:cubicBezTo>
                    <a:pt x="5071" y="19530"/>
                    <a:pt x="5067" y="19598"/>
                    <a:pt x="5062" y="19660"/>
                  </a:cubicBezTo>
                  <a:cubicBezTo>
                    <a:pt x="5061" y="19687"/>
                    <a:pt x="5058" y="19713"/>
                    <a:pt x="5058" y="19735"/>
                  </a:cubicBezTo>
                  <a:cubicBezTo>
                    <a:pt x="5058" y="19821"/>
                    <a:pt x="5044" y="19917"/>
                    <a:pt x="5031" y="20009"/>
                  </a:cubicBezTo>
                  <a:cubicBezTo>
                    <a:pt x="4987" y="20292"/>
                    <a:pt x="4973" y="20471"/>
                    <a:pt x="5143" y="20563"/>
                  </a:cubicBezTo>
                  <a:lnTo>
                    <a:pt x="5184" y="20585"/>
                  </a:lnTo>
                  <a:cubicBezTo>
                    <a:pt x="5284" y="20636"/>
                    <a:pt x="5346" y="20676"/>
                    <a:pt x="5352" y="20842"/>
                  </a:cubicBezTo>
                  <a:cubicBezTo>
                    <a:pt x="5352" y="20857"/>
                    <a:pt x="5353" y="20873"/>
                    <a:pt x="5355" y="20890"/>
                  </a:cubicBezTo>
                  <a:cubicBezTo>
                    <a:pt x="5359" y="20953"/>
                    <a:pt x="5364" y="21025"/>
                    <a:pt x="5352" y="21082"/>
                  </a:cubicBezTo>
                  <a:cubicBezTo>
                    <a:pt x="5344" y="21119"/>
                    <a:pt x="5332" y="21145"/>
                    <a:pt x="5322" y="21165"/>
                  </a:cubicBezTo>
                  <a:cubicBezTo>
                    <a:pt x="5311" y="21188"/>
                    <a:pt x="5304" y="21204"/>
                    <a:pt x="5301" y="21231"/>
                  </a:cubicBezTo>
                  <a:cubicBezTo>
                    <a:pt x="5293" y="21305"/>
                    <a:pt x="5297" y="21404"/>
                    <a:pt x="5301" y="21489"/>
                  </a:cubicBezTo>
                  <a:cubicBezTo>
                    <a:pt x="5302" y="21529"/>
                    <a:pt x="5310" y="21565"/>
                    <a:pt x="5321" y="21600"/>
                  </a:cubicBezTo>
                  <a:cubicBezTo>
                    <a:pt x="5376" y="21571"/>
                    <a:pt x="5431" y="21553"/>
                    <a:pt x="5485" y="21536"/>
                  </a:cubicBezTo>
                  <a:cubicBezTo>
                    <a:pt x="5584" y="21504"/>
                    <a:pt x="5664" y="21479"/>
                    <a:pt x="5710" y="21392"/>
                  </a:cubicBezTo>
                  <a:cubicBezTo>
                    <a:pt x="5748" y="21201"/>
                    <a:pt x="5826" y="21030"/>
                    <a:pt x="5944" y="20880"/>
                  </a:cubicBezTo>
                  <a:cubicBezTo>
                    <a:pt x="6103" y="20662"/>
                    <a:pt x="6297" y="20612"/>
                    <a:pt x="6504" y="20736"/>
                  </a:cubicBezTo>
                  <a:lnTo>
                    <a:pt x="6545" y="20761"/>
                  </a:lnTo>
                  <a:lnTo>
                    <a:pt x="6538" y="20812"/>
                  </a:lnTo>
                  <a:cubicBezTo>
                    <a:pt x="6519" y="20951"/>
                    <a:pt x="6551" y="21062"/>
                    <a:pt x="6635" y="21149"/>
                  </a:cubicBezTo>
                  <a:cubicBezTo>
                    <a:pt x="6881" y="21057"/>
                    <a:pt x="7110" y="20925"/>
                    <a:pt x="7320" y="20755"/>
                  </a:cubicBezTo>
                  <a:cubicBezTo>
                    <a:pt x="7499" y="20630"/>
                    <a:pt x="7685" y="20529"/>
                    <a:pt x="7878" y="20452"/>
                  </a:cubicBezTo>
                  <a:lnTo>
                    <a:pt x="7995" y="20358"/>
                  </a:lnTo>
                  <a:cubicBezTo>
                    <a:pt x="8005" y="20236"/>
                    <a:pt x="8066" y="20144"/>
                    <a:pt x="8171" y="20092"/>
                  </a:cubicBezTo>
                  <a:lnTo>
                    <a:pt x="8189" y="20086"/>
                  </a:lnTo>
                  <a:cubicBezTo>
                    <a:pt x="8344" y="20064"/>
                    <a:pt x="8487" y="20096"/>
                    <a:pt x="8615" y="20180"/>
                  </a:cubicBezTo>
                  <a:cubicBezTo>
                    <a:pt x="8736" y="20222"/>
                    <a:pt x="8828" y="20307"/>
                    <a:pt x="8888" y="20432"/>
                  </a:cubicBezTo>
                  <a:cubicBezTo>
                    <a:pt x="9153" y="20640"/>
                    <a:pt x="9598" y="20444"/>
                    <a:pt x="9857" y="20316"/>
                  </a:cubicBezTo>
                  <a:cubicBezTo>
                    <a:pt x="9784" y="20192"/>
                    <a:pt x="9670" y="20129"/>
                    <a:pt x="9508" y="20126"/>
                  </a:cubicBezTo>
                  <a:cubicBezTo>
                    <a:pt x="9239" y="20230"/>
                    <a:pt x="9082" y="20112"/>
                    <a:pt x="8998" y="19993"/>
                  </a:cubicBezTo>
                  <a:lnTo>
                    <a:pt x="8970" y="19952"/>
                  </a:lnTo>
                  <a:lnTo>
                    <a:pt x="8996" y="19908"/>
                  </a:lnTo>
                  <a:cubicBezTo>
                    <a:pt x="9009" y="19886"/>
                    <a:pt x="9023" y="19862"/>
                    <a:pt x="9039" y="19834"/>
                  </a:cubicBezTo>
                  <a:cubicBezTo>
                    <a:pt x="9177" y="19591"/>
                    <a:pt x="9434" y="19139"/>
                    <a:pt x="9767" y="19284"/>
                  </a:cubicBezTo>
                  <a:cubicBezTo>
                    <a:pt x="9842" y="19316"/>
                    <a:pt x="9903" y="19360"/>
                    <a:pt x="9960" y="19401"/>
                  </a:cubicBezTo>
                  <a:cubicBezTo>
                    <a:pt x="10068" y="19478"/>
                    <a:pt x="10153" y="19539"/>
                    <a:pt x="10299" y="19505"/>
                  </a:cubicBezTo>
                  <a:cubicBezTo>
                    <a:pt x="10468" y="19466"/>
                    <a:pt x="10556" y="19334"/>
                    <a:pt x="10657" y="19181"/>
                  </a:cubicBezTo>
                  <a:cubicBezTo>
                    <a:pt x="10686" y="19137"/>
                    <a:pt x="10715" y="19094"/>
                    <a:pt x="10746" y="19051"/>
                  </a:cubicBezTo>
                  <a:cubicBezTo>
                    <a:pt x="10826" y="18942"/>
                    <a:pt x="10908" y="18845"/>
                    <a:pt x="11014" y="18839"/>
                  </a:cubicBezTo>
                  <a:cubicBezTo>
                    <a:pt x="11086" y="18835"/>
                    <a:pt x="11157" y="18875"/>
                    <a:pt x="11233" y="18961"/>
                  </a:cubicBezTo>
                  <a:cubicBezTo>
                    <a:pt x="11268" y="19002"/>
                    <a:pt x="11301" y="19041"/>
                    <a:pt x="11333" y="19081"/>
                  </a:cubicBezTo>
                  <a:cubicBezTo>
                    <a:pt x="11432" y="19203"/>
                    <a:pt x="11518" y="19309"/>
                    <a:pt x="11670" y="19374"/>
                  </a:cubicBezTo>
                  <a:cubicBezTo>
                    <a:pt x="11945" y="19492"/>
                    <a:pt x="12134" y="19488"/>
                    <a:pt x="12264" y="19361"/>
                  </a:cubicBezTo>
                  <a:lnTo>
                    <a:pt x="12435" y="19142"/>
                  </a:lnTo>
                  <a:cubicBezTo>
                    <a:pt x="12571" y="19027"/>
                    <a:pt x="12720" y="18926"/>
                    <a:pt x="12873" y="18842"/>
                  </a:cubicBezTo>
                  <a:cubicBezTo>
                    <a:pt x="13012" y="18759"/>
                    <a:pt x="13126" y="18641"/>
                    <a:pt x="13246" y="18518"/>
                  </a:cubicBezTo>
                  <a:cubicBezTo>
                    <a:pt x="13348" y="18411"/>
                    <a:pt x="13454" y="18301"/>
                    <a:pt x="13579" y="18215"/>
                  </a:cubicBezTo>
                  <a:lnTo>
                    <a:pt x="13593" y="18208"/>
                  </a:lnTo>
                  <a:cubicBezTo>
                    <a:pt x="13765" y="18147"/>
                    <a:pt x="13944" y="18113"/>
                    <a:pt x="14124" y="18107"/>
                  </a:cubicBezTo>
                  <a:cubicBezTo>
                    <a:pt x="14284" y="18115"/>
                    <a:pt x="14429" y="18067"/>
                    <a:pt x="14563" y="17971"/>
                  </a:cubicBezTo>
                  <a:cubicBezTo>
                    <a:pt x="14805" y="17825"/>
                    <a:pt x="15077" y="17655"/>
                    <a:pt x="15307" y="17460"/>
                  </a:cubicBezTo>
                  <a:cubicBezTo>
                    <a:pt x="15394" y="17387"/>
                    <a:pt x="15387" y="17364"/>
                    <a:pt x="15367" y="17281"/>
                  </a:cubicBezTo>
                  <a:cubicBezTo>
                    <a:pt x="15356" y="17235"/>
                    <a:pt x="15341" y="17176"/>
                    <a:pt x="15343" y="17101"/>
                  </a:cubicBezTo>
                  <a:cubicBezTo>
                    <a:pt x="15346" y="16771"/>
                    <a:pt x="15684" y="16531"/>
                    <a:pt x="15895" y="16456"/>
                  </a:cubicBezTo>
                  <a:cubicBezTo>
                    <a:pt x="16153" y="16366"/>
                    <a:pt x="16420" y="16346"/>
                    <a:pt x="16665" y="16397"/>
                  </a:cubicBezTo>
                  <a:cubicBezTo>
                    <a:pt x="16830" y="16432"/>
                    <a:pt x="16970" y="16523"/>
                    <a:pt x="17105" y="16613"/>
                  </a:cubicBezTo>
                  <a:cubicBezTo>
                    <a:pt x="17207" y="16682"/>
                    <a:pt x="17304" y="16746"/>
                    <a:pt x="17412" y="16787"/>
                  </a:cubicBezTo>
                  <a:cubicBezTo>
                    <a:pt x="17539" y="16835"/>
                    <a:pt x="17658" y="16840"/>
                    <a:pt x="17784" y="16848"/>
                  </a:cubicBezTo>
                  <a:cubicBezTo>
                    <a:pt x="17934" y="16855"/>
                    <a:pt x="18087" y="16862"/>
                    <a:pt x="18254" y="16945"/>
                  </a:cubicBezTo>
                  <a:cubicBezTo>
                    <a:pt x="18293" y="16964"/>
                    <a:pt x="18332" y="16986"/>
                    <a:pt x="18370" y="17005"/>
                  </a:cubicBezTo>
                  <a:cubicBezTo>
                    <a:pt x="18497" y="17072"/>
                    <a:pt x="18616" y="17136"/>
                    <a:pt x="18758" y="17153"/>
                  </a:cubicBezTo>
                  <a:cubicBezTo>
                    <a:pt x="19314" y="17219"/>
                    <a:pt x="19877" y="16903"/>
                    <a:pt x="20252" y="16628"/>
                  </a:cubicBezTo>
                  <a:cubicBezTo>
                    <a:pt x="20436" y="16493"/>
                    <a:pt x="20470" y="16283"/>
                    <a:pt x="20511" y="16040"/>
                  </a:cubicBezTo>
                  <a:cubicBezTo>
                    <a:pt x="20521" y="15973"/>
                    <a:pt x="20533" y="15904"/>
                    <a:pt x="20548" y="15837"/>
                  </a:cubicBezTo>
                  <a:cubicBezTo>
                    <a:pt x="20620" y="15578"/>
                    <a:pt x="20697" y="15320"/>
                    <a:pt x="20781" y="15066"/>
                  </a:cubicBezTo>
                  <a:cubicBezTo>
                    <a:pt x="20838" y="14894"/>
                    <a:pt x="20893" y="14721"/>
                    <a:pt x="20945" y="14548"/>
                  </a:cubicBezTo>
                  <a:cubicBezTo>
                    <a:pt x="20960" y="14516"/>
                    <a:pt x="20977" y="14484"/>
                    <a:pt x="20994" y="14455"/>
                  </a:cubicBezTo>
                  <a:cubicBezTo>
                    <a:pt x="20989" y="14443"/>
                    <a:pt x="20983" y="14433"/>
                    <a:pt x="20978" y="14420"/>
                  </a:cubicBezTo>
                  <a:cubicBezTo>
                    <a:pt x="20968" y="14398"/>
                    <a:pt x="20956" y="14376"/>
                    <a:pt x="20947" y="14353"/>
                  </a:cubicBezTo>
                  <a:cubicBezTo>
                    <a:pt x="20943" y="14341"/>
                    <a:pt x="20937" y="14328"/>
                    <a:pt x="20933" y="14314"/>
                  </a:cubicBezTo>
                  <a:cubicBezTo>
                    <a:pt x="20928" y="14298"/>
                    <a:pt x="20920" y="14274"/>
                    <a:pt x="20916" y="14266"/>
                  </a:cubicBezTo>
                  <a:cubicBezTo>
                    <a:pt x="20914" y="14263"/>
                    <a:pt x="20910" y="14260"/>
                    <a:pt x="20906" y="14256"/>
                  </a:cubicBezTo>
                  <a:cubicBezTo>
                    <a:pt x="20897" y="14247"/>
                    <a:pt x="20884" y="14237"/>
                    <a:pt x="20873" y="14222"/>
                  </a:cubicBezTo>
                  <a:cubicBezTo>
                    <a:pt x="20847" y="14184"/>
                    <a:pt x="20842" y="14148"/>
                    <a:pt x="20838" y="14120"/>
                  </a:cubicBezTo>
                  <a:cubicBezTo>
                    <a:pt x="20836" y="14113"/>
                    <a:pt x="20836" y="14104"/>
                    <a:pt x="20834" y="14097"/>
                  </a:cubicBezTo>
                  <a:lnTo>
                    <a:pt x="20828" y="14077"/>
                  </a:lnTo>
                  <a:cubicBezTo>
                    <a:pt x="20821" y="14049"/>
                    <a:pt x="20810" y="14011"/>
                    <a:pt x="20818" y="13963"/>
                  </a:cubicBezTo>
                  <a:cubicBezTo>
                    <a:pt x="20826" y="13919"/>
                    <a:pt x="20851" y="13893"/>
                    <a:pt x="20866" y="13876"/>
                  </a:cubicBezTo>
                  <a:cubicBezTo>
                    <a:pt x="20870" y="13871"/>
                    <a:pt x="20877" y="13864"/>
                    <a:pt x="20878" y="13863"/>
                  </a:cubicBezTo>
                  <a:cubicBezTo>
                    <a:pt x="20882" y="13854"/>
                    <a:pt x="20889" y="13826"/>
                    <a:pt x="20891" y="13812"/>
                  </a:cubicBezTo>
                  <a:lnTo>
                    <a:pt x="20898" y="13777"/>
                  </a:lnTo>
                  <a:cubicBezTo>
                    <a:pt x="20907" y="13729"/>
                    <a:pt x="20919" y="13668"/>
                    <a:pt x="20956" y="13624"/>
                  </a:cubicBezTo>
                  <a:cubicBezTo>
                    <a:pt x="20985" y="13591"/>
                    <a:pt x="21028" y="13583"/>
                    <a:pt x="21058" y="13578"/>
                  </a:cubicBezTo>
                  <a:cubicBezTo>
                    <a:pt x="21065" y="13576"/>
                    <a:pt x="21071" y="13576"/>
                    <a:pt x="21076" y="13575"/>
                  </a:cubicBezTo>
                  <a:cubicBezTo>
                    <a:pt x="21114" y="13563"/>
                    <a:pt x="21142" y="13559"/>
                    <a:pt x="21176" y="13562"/>
                  </a:cubicBezTo>
                  <a:lnTo>
                    <a:pt x="21323" y="13562"/>
                  </a:lnTo>
                  <a:cubicBezTo>
                    <a:pt x="21356" y="13562"/>
                    <a:pt x="21365" y="13562"/>
                    <a:pt x="21383" y="13550"/>
                  </a:cubicBezTo>
                  <a:cubicBezTo>
                    <a:pt x="21410" y="13534"/>
                    <a:pt x="21429" y="13531"/>
                    <a:pt x="21444" y="13528"/>
                  </a:cubicBezTo>
                  <a:cubicBezTo>
                    <a:pt x="21450" y="13527"/>
                    <a:pt x="21457" y="13527"/>
                    <a:pt x="21465" y="13522"/>
                  </a:cubicBezTo>
                  <a:cubicBezTo>
                    <a:pt x="21469" y="13519"/>
                    <a:pt x="21483" y="13501"/>
                    <a:pt x="21492" y="13489"/>
                  </a:cubicBezTo>
                  <a:cubicBezTo>
                    <a:pt x="21506" y="13473"/>
                    <a:pt x="21517" y="13457"/>
                    <a:pt x="21529" y="13447"/>
                  </a:cubicBezTo>
                  <a:cubicBezTo>
                    <a:pt x="21536" y="13441"/>
                    <a:pt x="21542" y="13435"/>
                    <a:pt x="21549" y="13431"/>
                  </a:cubicBezTo>
                  <a:cubicBezTo>
                    <a:pt x="21558" y="13418"/>
                    <a:pt x="21554" y="13400"/>
                    <a:pt x="21546" y="13374"/>
                  </a:cubicBezTo>
                  <a:cubicBezTo>
                    <a:pt x="21540" y="13349"/>
                    <a:pt x="21532" y="13322"/>
                    <a:pt x="21532" y="13290"/>
                  </a:cubicBezTo>
                  <a:cubicBezTo>
                    <a:pt x="21532" y="13265"/>
                    <a:pt x="21528" y="13242"/>
                    <a:pt x="21524" y="13220"/>
                  </a:cubicBezTo>
                  <a:cubicBezTo>
                    <a:pt x="21519" y="13188"/>
                    <a:pt x="21513" y="13154"/>
                    <a:pt x="21513" y="13118"/>
                  </a:cubicBezTo>
                  <a:cubicBezTo>
                    <a:pt x="21513" y="13057"/>
                    <a:pt x="21509" y="13015"/>
                    <a:pt x="21495" y="12955"/>
                  </a:cubicBezTo>
                  <a:cubicBezTo>
                    <a:pt x="21494" y="12946"/>
                    <a:pt x="21490" y="12938"/>
                    <a:pt x="21487" y="12929"/>
                  </a:cubicBezTo>
                  <a:cubicBezTo>
                    <a:pt x="21482" y="12914"/>
                    <a:pt x="21478" y="12898"/>
                    <a:pt x="21474" y="12882"/>
                  </a:cubicBezTo>
                  <a:lnTo>
                    <a:pt x="21456" y="12801"/>
                  </a:lnTo>
                  <a:cubicBezTo>
                    <a:pt x="21448" y="12766"/>
                    <a:pt x="21436" y="12731"/>
                    <a:pt x="21425" y="12698"/>
                  </a:cubicBezTo>
                  <a:cubicBezTo>
                    <a:pt x="21418" y="12673"/>
                    <a:pt x="21410" y="12648"/>
                    <a:pt x="21402" y="12623"/>
                  </a:cubicBezTo>
                  <a:cubicBezTo>
                    <a:pt x="21399" y="12613"/>
                    <a:pt x="21397" y="12602"/>
                    <a:pt x="21394" y="12590"/>
                  </a:cubicBezTo>
                  <a:cubicBezTo>
                    <a:pt x="21391" y="12577"/>
                    <a:pt x="21389" y="12562"/>
                    <a:pt x="21383" y="12552"/>
                  </a:cubicBezTo>
                  <a:cubicBezTo>
                    <a:pt x="21377" y="12549"/>
                    <a:pt x="21353" y="12529"/>
                    <a:pt x="21348" y="12481"/>
                  </a:cubicBezTo>
                  <a:cubicBezTo>
                    <a:pt x="21340" y="12410"/>
                    <a:pt x="21377" y="12375"/>
                    <a:pt x="21395" y="12357"/>
                  </a:cubicBezTo>
                  <a:cubicBezTo>
                    <a:pt x="21411" y="12337"/>
                    <a:pt x="21416" y="12325"/>
                    <a:pt x="21422" y="12312"/>
                  </a:cubicBezTo>
                  <a:cubicBezTo>
                    <a:pt x="21429" y="12295"/>
                    <a:pt x="21437" y="12277"/>
                    <a:pt x="21446" y="12261"/>
                  </a:cubicBezTo>
                  <a:cubicBezTo>
                    <a:pt x="21469" y="12220"/>
                    <a:pt x="21477" y="12188"/>
                    <a:pt x="21477" y="12136"/>
                  </a:cubicBezTo>
                  <a:cubicBezTo>
                    <a:pt x="21477" y="12124"/>
                    <a:pt x="21475" y="12120"/>
                    <a:pt x="21475" y="12119"/>
                  </a:cubicBezTo>
                  <a:cubicBezTo>
                    <a:pt x="21475" y="12122"/>
                    <a:pt x="21471" y="12119"/>
                    <a:pt x="21467" y="12116"/>
                  </a:cubicBezTo>
                  <a:cubicBezTo>
                    <a:pt x="21457" y="12107"/>
                    <a:pt x="21444" y="12098"/>
                    <a:pt x="21429" y="12084"/>
                  </a:cubicBezTo>
                  <a:cubicBezTo>
                    <a:pt x="21422" y="12075"/>
                    <a:pt x="21415" y="12065"/>
                    <a:pt x="21408" y="12056"/>
                  </a:cubicBezTo>
                  <a:cubicBezTo>
                    <a:pt x="21386" y="12027"/>
                    <a:pt x="21368" y="11995"/>
                    <a:pt x="21357" y="11960"/>
                  </a:cubicBezTo>
                  <a:cubicBezTo>
                    <a:pt x="21344" y="11957"/>
                    <a:pt x="21332" y="11953"/>
                    <a:pt x="21321" y="11948"/>
                  </a:cubicBezTo>
                  <a:cubicBezTo>
                    <a:pt x="21294" y="11940"/>
                    <a:pt x="21267" y="11932"/>
                    <a:pt x="21242" y="11924"/>
                  </a:cubicBezTo>
                  <a:cubicBezTo>
                    <a:pt x="21230" y="11919"/>
                    <a:pt x="21219" y="11916"/>
                    <a:pt x="21208" y="11912"/>
                  </a:cubicBezTo>
                  <a:cubicBezTo>
                    <a:pt x="21175" y="11900"/>
                    <a:pt x="21142" y="11890"/>
                    <a:pt x="21109" y="11884"/>
                  </a:cubicBezTo>
                  <a:cubicBezTo>
                    <a:pt x="21097" y="11883"/>
                    <a:pt x="21087" y="11880"/>
                    <a:pt x="21075" y="11879"/>
                  </a:cubicBezTo>
                  <a:cubicBezTo>
                    <a:pt x="21010" y="11867"/>
                    <a:pt x="20944" y="11855"/>
                    <a:pt x="20880" y="11841"/>
                  </a:cubicBezTo>
                  <a:cubicBezTo>
                    <a:pt x="20844" y="11834"/>
                    <a:pt x="20814" y="11820"/>
                    <a:pt x="20786" y="11807"/>
                  </a:cubicBezTo>
                  <a:cubicBezTo>
                    <a:pt x="20765" y="11799"/>
                    <a:pt x="20744" y="11788"/>
                    <a:pt x="20722" y="11784"/>
                  </a:cubicBezTo>
                  <a:cubicBezTo>
                    <a:pt x="20685" y="11775"/>
                    <a:pt x="20650" y="11764"/>
                    <a:pt x="20613" y="11752"/>
                  </a:cubicBezTo>
                  <a:cubicBezTo>
                    <a:pt x="20578" y="11740"/>
                    <a:pt x="20541" y="11729"/>
                    <a:pt x="20506" y="11720"/>
                  </a:cubicBezTo>
                  <a:cubicBezTo>
                    <a:pt x="20503" y="11720"/>
                    <a:pt x="20499" y="11720"/>
                    <a:pt x="20496" y="11720"/>
                  </a:cubicBezTo>
                  <a:cubicBezTo>
                    <a:pt x="20473" y="11717"/>
                    <a:pt x="20447" y="11719"/>
                    <a:pt x="20418" y="11722"/>
                  </a:cubicBezTo>
                  <a:cubicBezTo>
                    <a:pt x="20390" y="11724"/>
                    <a:pt x="20364" y="11726"/>
                    <a:pt x="20338" y="11724"/>
                  </a:cubicBezTo>
                  <a:cubicBezTo>
                    <a:pt x="20335" y="11724"/>
                    <a:pt x="20332" y="11724"/>
                    <a:pt x="20330" y="11724"/>
                  </a:cubicBezTo>
                  <a:cubicBezTo>
                    <a:pt x="20317" y="11723"/>
                    <a:pt x="20309" y="11722"/>
                    <a:pt x="20301" y="11720"/>
                  </a:cubicBezTo>
                  <a:cubicBezTo>
                    <a:pt x="20266" y="11733"/>
                    <a:pt x="20237" y="11745"/>
                    <a:pt x="20209" y="11759"/>
                  </a:cubicBezTo>
                  <a:lnTo>
                    <a:pt x="20088" y="11820"/>
                  </a:lnTo>
                  <a:cubicBezTo>
                    <a:pt x="20039" y="11845"/>
                    <a:pt x="20008" y="11866"/>
                    <a:pt x="19968" y="11900"/>
                  </a:cubicBezTo>
                  <a:cubicBezTo>
                    <a:pt x="19932" y="11932"/>
                    <a:pt x="19896" y="11954"/>
                    <a:pt x="19860" y="11973"/>
                  </a:cubicBezTo>
                  <a:cubicBezTo>
                    <a:pt x="19831" y="11989"/>
                    <a:pt x="19805" y="12004"/>
                    <a:pt x="19781" y="12024"/>
                  </a:cubicBezTo>
                  <a:cubicBezTo>
                    <a:pt x="19688" y="12103"/>
                    <a:pt x="19583" y="12190"/>
                    <a:pt x="19468" y="12190"/>
                  </a:cubicBezTo>
                  <a:cubicBezTo>
                    <a:pt x="19465" y="12190"/>
                    <a:pt x="19463" y="12190"/>
                    <a:pt x="19460" y="12190"/>
                  </a:cubicBezTo>
                  <a:cubicBezTo>
                    <a:pt x="19435" y="12190"/>
                    <a:pt x="19407" y="12191"/>
                    <a:pt x="19380" y="12194"/>
                  </a:cubicBezTo>
                  <a:cubicBezTo>
                    <a:pt x="19312" y="12199"/>
                    <a:pt x="19241" y="12204"/>
                    <a:pt x="19177" y="12187"/>
                  </a:cubicBezTo>
                  <a:cubicBezTo>
                    <a:pt x="19150" y="12180"/>
                    <a:pt x="19124" y="12164"/>
                    <a:pt x="19098" y="12149"/>
                  </a:cubicBezTo>
                  <a:cubicBezTo>
                    <a:pt x="19086" y="12142"/>
                    <a:pt x="19074" y="12135"/>
                    <a:pt x="19064" y="12130"/>
                  </a:cubicBezTo>
                  <a:cubicBezTo>
                    <a:pt x="19035" y="12117"/>
                    <a:pt x="19007" y="12101"/>
                    <a:pt x="18980" y="12085"/>
                  </a:cubicBezTo>
                  <a:lnTo>
                    <a:pt x="18950" y="12068"/>
                  </a:lnTo>
                  <a:cubicBezTo>
                    <a:pt x="18936" y="12060"/>
                    <a:pt x="18929" y="12055"/>
                    <a:pt x="18922" y="12050"/>
                  </a:cubicBezTo>
                  <a:cubicBezTo>
                    <a:pt x="18894" y="12046"/>
                    <a:pt x="18871" y="12046"/>
                    <a:pt x="18864" y="12047"/>
                  </a:cubicBezTo>
                  <a:cubicBezTo>
                    <a:pt x="18862" y="12049"/>
                    <a:pt x="18858" y="12052"/>
                    <a:pt x="18854" y="12053"/>
                  </a:cubicBezTo>
                  <a:cubicBezTo>
                    <a:pt x="18846" y="12058"/>
                    <a:pt x="18838" y="12062"/>
                    <a:pt x="18830" y="12065"/>
                  </a:cubicBezTo>
                  <a:cubicBezTo>
                    <a:pt x="18818" y="12071"/>
                    <a:pt x="18804" y="12074"/>
                    <a:pt x="18791" y="12078"/>
                  </a:cubicBezTo>
                  <a:cubicBezTo>
                    <a:pt x="18782" y="12081"/>
                    <a:pt x="18772" y="12082"/>
                    <a:pt x="18765" y="12085"/>
                  </a:cubicBezTo>
                  <a:cubicBezTo>
                    <a:pt x="18755" y="12090"/>
                    <a:pt x="18747" y="12094"/>
                    <a:pt x="18738" y="12100"/>
                  </a:cubicBezTo>
                  <a:cubicBezTo>
                    <a:pt x="18709" y="12117"/>
                    <a:pt x="18665" y="12145"/>
                    <a:pt x="18606" y="12129"/>
                  </a:cubicBezTo>
                  <a:cubicBezTo>
                    <a:pt x="18566" y="12117"/>
                    <a:pt x="18524" y="12106"/>
                    <a:pt x="18484" y="12091"/>
                  </a:cubicBezTo>
                  <a:cubicBezTo>
                    <a:pt x="18468" y="12085"/>
                    <a:pt x="18452" y="12079"/>
                    <a:pt x="18436" y="12075"/>
                  </a:cubicBezTo>
                  <a:cubicBezTo>
                    <a:pt x="18406" y="12065"/>
                    <a:pt x="18375" y="12055"/>
                    <a:pt x="18345" y="12042"/>
                  </a:cubicBezTo>
                  <a:cubicBezTo>
                    <a:pt x="18317" y="12030"/>
                    <a:pt x="18299" y="12028"/>
                    <a:pt x="18257" y="12028"/>
                  </a:cubicBezTo>
                  <a:cubicBezTo>
                    <a:pt x="18208" y="12028"/>
                    <a:pt x="18179" y="12028"/>
                    <a:pt x="18143" y="12044"/>
                  </a:cubicBezTo>
                  <a:lnTo>
                    <a:pt x="18123" y="12053"/>
                  </a:lnTo>
                  <a:cubicBezTo>
                    <a:pt x="18081" y="12071"/>
                    <a:pt x="18042" y="12088"/>
                    <a:pt x="17984" y="12090"/>
                  </a:cubicBezTo>
                  <a:cubicBezTo>
                    <a:pt x="17973" y="12090"/>
                    <a:pt x="17962" y="12095"/>
                    <a:pt x="17944" y="12104"/>
                  </a:cubicBezTo>
                  <a:cubicBezTo>
                    <a:pt x="17926" y="12113"/>
                    <a:pt x="17902" y="12124"/>
                    <a:pt x="17874" y="12130"/>
                  </a:cubicBezTo>
                  <a:cubicBezTo>
                    <a:pt x="17841" y="12136"/>
                    <a:pt x="17805" y="12135"/>
                    <a:pt x="17775" y="12132"/>
                  </a:cubicBezTo>
                  <a:cubicBezTo>
                    <a:pt x="17761" y="12130"/>
                    <a:pt x="17749" y="12129"/>
                    <a:pt x="17735" y="12130"/>
                  </a:cubicBezTo>
                  <a:cubicBezTo>
                    <a:pt x="17733" y="12130"/>
                    <a:pt x="17733" y="12130"/>
                    <a:pt x="17732" y="12130"/>
                  </a:cubicBezTo>
                  <a:cubicBezTo>
                    <a:pt x="17627" y="12130"/>
                    <a:pt x="17530" y="12091"/>
                    <a:pt x="17437" y="12053"/>
                  </a:cubicBezTo>
                  <a:lnTo>
                    <a:pt x="17405" y="12040"/>
                  </a:lnTo>
                  <a:cubicBezTo>
                    <a:pt x="17367" y="12024"/>
                    <a:pt x="17313" y="12004"/>
                    <a:pt x="17269" y="11973"/>
                  </a:cubicBezTo>
                  <a:cubicBezTo>
                    <a:pt x="17252" y="11962"/>
                    <a:pt x="17236" y="11947"/>
                    <a:pt x="17221" y="11932"/>
                  </a:cubicBezTo>
                  <a:cubicBezTo>
                    <a:pt x="17208" y="11919"/>
                    <a:pt x="17197" y="11908"/>
                    <a:pt x="17186" y="11905"/>
                  </a:cubicBezTo>
                  <a:cubicBezTo>
                    <a:pt x="17160" y="11898"/>
                    <a:pt x="17132" y="11886"/>
                    <a:pt x="17105" y="11874"/>
                  </a:cubicBezTo>
                  <a:cubicBezTo>
                    <a:pt x="17080" y="11864"/>
                    <a:pt x="17055" y="11854"/>
                    <a:pt x="17031" y="11847"/>
                  </a:cubicBezTo>
                  <a:cubicBezTo>
                    <a:pt x="16971" y="11829"/>
                    <a:pt x="16953" y="11812"/>
                    <a:pt x="16914" y="11771"/>
                  </a:cubicBezTo>
                  <a:cubicBezTo>
                    <a:pt x="16869" y="11723"/>
                    <a:pt x="16827" y="11666"/>
                    <a:pt x="16794" y="11611"/>
                  </a:cubicBezTo>
                  <a:cubicBezTo>
                    <a:pt x="16787" y="11599"/>
                    <a:pt x="16781" y="11586"/>
                    <a:pt x="16775" y="11575"/>
                  </a:cubicBezTo>
                  <a:cubicBezTo>
                    <a:pt x="16760" y="11543"/>
                    <a:pt x="16760" y="11543"/>
                    <a:pt x="16747" y="11541"/>
                  </a:cubicBezTo>
                  <a:cubicBezTo>
                    <a:pt x="16733" y="11538"/>
                    <a:pt x="16718" y="11544"/>
                    <a:pt x="16698" y="11550"/>
                  </a:cubicBezTo>
                  <a:cubicBezTo>
                    <a:pt x="16676" y="11557"/>
                    <a:pt x="16648" y="11562"/>
                    <a:pt x="16619" y="11563"/>
                  </a:cubicBezTo>
                  <a:cubicBezTo>
                    <a:pt x="16592" y="11563"/>
                    <a:pt x="16565" y="11563"/>
                    <a:pt x="16538" y="11563"/>
                  </a:cubicBezTo>
                  <a:lnTo>
                    <a:pt x="16464" y="11563"/>
                  </a:lnTo>
                  <a:cubicBezTo>
                    <a:pt x="16445" y="11563"/>
                    <a:pt x="16426" y="11564"/>
                    <a:pt x="16407" y="11563"/>
                  </a:cubicBezTo>
                  <a:cubicBezTo>
                    <a:pt x="16380" y="11562"/>
                    <a:pt x="16363" y="11554"/>
                    <a:pt x="16352" y="11548"/>
                  </a:cubicBezTo>
                  <a:cubicBezTo>
                    <a:pt x="16299" y="11531"/>
                    <a:pt x="16273" y="11514"/>
                    <a:pt x="16247" y="11495"/>
                  </a:cubicBezTo>
                  <a:lnTo>
                    <a:pt x="16247" y="11495"/>
                  </a:lnTo>
                  <a:cubicBezTo>
                    <a:pt x="16180" y="11524"/>
                    <a:pt x="16100" y="11522"/>
                    <a:pt x="16047" y="11522"/>
                  </a:cubicBezTo>
                  <a:cubicBezTo>
                    <a:pt x="16008" y="11519"/>
                    <a:pt x="15972" y="11531"/>
                    <a:pt x="15934" y="11541"/>
                  </a:cubicBezTo>
                  <a:cubicBezTo>
                    <a:pt x="15898" y="11551"/>
                    <a:pt x="15858" y="11560"/>
                    <a:pt x="15818" y="11563"/>
                  </a:cubicBezTo>
                  <a:cubicBezTo>
                    <a:pt x="15795" y="11564"/>
                    <a:pt x="15761" y="11580"/>
                    <a:pt x="15732" y="11595"/>
                  </a:cubicBezTo>
                  <a:lnTo>
                    <a:pt x="15675" y="11621"/>
                  </a:lnTo>
                  <a:cubicBezTo>
                    <a:pt x="15650" y="11631"/>
                    <a:pt x="15612" y="11647"/>
                    <a:pt x="15598" y="11660"/>
                  </a:cubicBezTo>
                  <a:cubicBezTo>
                    <a:pt x="15587" y="11672"/>
                    <a:pt x="15568" y="11697"/>
                    <a:pt x="15556" y="11716"/>
                  </a:cubicBezTo>
                  <a:cubicBezTo>
                    <a:pt x="15555" y="11727"/>
                    <a:pt x="15554" y="11743"/>
                    <a:pt x="15547" y="11762"/>
                  </a:cubicBezTo>
                  <a:cubicBezTo>
                    <a:pt x="15521" y="11834"/>
                    <a:pt x="15419" y="11863"/>
                    <a:pt x="15417" y="11864"/>
                  </a:cubicBezTo>
                  <a:cubicBezTo>
                    <a:pt x="15394" y="11870"/>
                    <a:pt x="15369" y="11873"/>
                    <a:pt x="15343" y="11873"/>
                  </a:cubicBezTo>
                  <a:cubicBezTo>
                    <a:pt x="15322" y="11873"/>
                    <a:pt x="15302" y="11871"/>
                    <a:pt x="15282" y="11870"/>
                  </a:cubicBezTo>
                  <a:cubicBezTo>
                    <a:pt x="15266" y="11868"/>
                    <a:pt x="15247" y="11868"/>
                    <a:pt x="15236" y="11868"/>
                  </a:cubicBezTo>
                  <a:lnTo>
                    <a:pt x="15222" y="11868"/>
                  </a:lnTo>
                  <a:cubicBezTo>
                    <a:pt x="15179" y="11870"/>
                    <a:pt x="15139" y="11870"/>
                    <a:pt x="15089" y="11813"/>
                  </a:cubicBezTo>
                  <a:cubicBezTo>
                    <a:pt x="15053" y="11771"/>
                    <a:pt x="15036" y="11727"/>
                    <a:pt x="15021" y="11688"/>
                  </a:cubicBezTo>
                  <a:lnTo>
                    <a:pt x="15011" y="11662"/>
                  </a:lnTo>
                  <a:cubicBezTo>
                    <a:pt x="15005" y="11647"/>
                    <a:pt x="14997" y="11636"/>
                    <a:pt x="14990" y="11624"/>
                  </a:cubicBezTo>
                  <a:cubicBezTo>
                    <a:pt x="14983" y="11612"/>
                    <a:pt x="14975" y="11602"/>
                    <a:pt x="14970" y="11591"/>
                  </a:cubicBezTo>
                  <a:cubicBezTo>
                    <a:pt x="14966" y="11583"/>
                    <a:pt x="14962" y="11576"/>
                    <a:pt x="14959" y="11569"/>
                  </a:cubicBezTo>
                  <a:cubicBezTo>
                    <a:pt x="14957" y="11564"/>
                    <a:pt x="14955" y="11562"/>
                    <a:pt x="14954" y="11559"/>
                  </a:cubicBezTo>
                  <a:cubicBezTo>
                    <a:pt x="14946" y="11554"/>
                    <a:pt x="14936" y="11548"/>
                    <a:pt x="14927" y="11537"/>
                  </a:cubicBezTo>
                  <a:cubicBezTo>
                    <a:pt x="14902" y="11508"/>
                    <a:pt x="14892" y="11473"/>
                    <a:pt x="14887" y="11445"/>
                  </a:cubicBezTo>
                  <a:cubicBezTo>
                    <a:pt x="14879" y="11403"/>
                    <a:pt x="14868" y="11375"/>
                    <a:pt x="14843" y="11333"/>
                  </a:cubicBezTo>
                  <a:lnTo>
                    <a:pt x="14828" y="11310"/>
                  </a:lnTo>
                  <a:cubicBezTo>
                    <a:pt x="14812" y="11284"/>
                    <a:pt x="14798" y="11258"/>
                    <a:pt x="14780" y="11239"/>
                  </a:cubicBezTo>
                  <a:cubicBezTo>
                    <a:pt x="14767" y="11226"/>
                    <a:pt x="14752" y="11214"/>
                    <a:pt x="14738" y="11202"/>
                  </a:cubicBezTo>
                  <a:cubicBezTo>
                    <a:pt x="14717" y="11186"/>
                    <a:pt x="14696" y="11169"/>
                    <a:pt x="14677" y="11148"/>
                  </a:cubicBezTo>
                  <a:cubicBezTo>
                    <a:pt x="14655" y="11124"/>
                    <a:pt x="14641" y="11097"/>
                    <a:pt x="14627" y="11074"/>
                  </a:cubicBezTo>
                  <a:cubicBezTo>
                    <a:pt x="14620" y="11060"/>
                    <a:pt x="14612" y="11045"/>
                    <a:pt x="14601" y="11032"/>
                  </a:cubicBezTo>
                  <a:cubicBezTo>
                    <a:pt x="14583" y="11020"/>
                    <a:pt x="14574" y="11015"/>
                    <a:pt x="14563" y="11007"/>
                  </a:cubicBezTo>
                  <a:cubicBezTo>
                    <a:pt x="14549" y="10996"/>
                    <a:pt x="14540" y="10983"/>
                    <a:pt x="14533" y="10972"/>
                  </a:cubicBezTo>
                  <a:cubicBezTo>
                    <a:pt x="14519" y="10965"/>
                    <a:pt x="14505" y="10961"/>
                    <a:pt x="14494" y="10951"/>
                  </a:cubicBezTo>
                  <a:cubicBezTo>
                    <a:pt x="14479" y="10940"/>
                    <a:pt x="14471" y="10926"/>
                    <a:pt x="14466" y="10917"/>
                  </a:cubicBezTo>
                  <a:cubicBezTo>
                    <a:pt x="14453" y="10907"/>
                    <a:pt x="14415" y="10888"/>
                    <a:pt x="14397" y="10879"/>
                  </a:cubicBezTo>
                  <a:cubicBezTo>
                    <a:pt x="14356" y="10860"/>
                    <a:pt x="14324" y="10833"/>
                    <a:pt x="14297" y="10808"/>
                  </a:cubicBezTo>
                  <a:cubicBezTo>
                    <a:pt x="14278" y="10792"/>
                    <a:pt x="14261" y="10776"/>
                    <a:pt x="14239" y="10763"/>
                  </a:cubicBezTo>
                  <a:cubicBezTo>
                    <a:pt x="14230" y="10757"/>
                    <a:pt x="14221" y="10753"/>
                    <a:pt x="14211" y="10750"/>
                  </a:cubicBezTo>
                  <a:cubicBezTo>
                    <a:pt x="14193" y="10741"/>
                    <a:pt x="14172" y="10731"/>
                    <a:pt x="14151" y="10715"/>
                  </a:cubicBezTo>
                  <a:cubicBezTo>
                    <a:pt x="14133" y="10700"/>
                    <a:pt x="14117" y="10683"/>
                    <a:pt x="14101" y="10665"/>
                  </a:cubicBezTo>
                  <a:cubicBezTo>
                    <a:pt x="14091" y="10654"/>
                    <a:pt x="14082" y="10642"/>
                    <a:pt x="14070" y="10633"/>
                  </a:cubicBezTo>
                  <a:cubicBezTo>
                    <a:pt x="14037" y="10607"/>
                    <a:pt x="13999" y="10590"/>
                    <a:pt x="13969" y="10588"/>
                  </a:cubicBezTo>
                  <a:cubicBezTo>
                    <a:pt x="13937" y="10591"/>
                    <a:pt x="13889" y="10596"/>
                    <a:pt x="13857" y="10549"/>
                  </a:cubicBezTo>
                  <a:cubicBezTo>
                    <a:pt x="13836" y="10517"/>
                    <a:pt x="13840" y="10478"/>
                    <a:pt x="13843" y="10444"/>
                  </a:cubicBezTo>
                  <a:lnTo>
                    <a:pt x="13843" y="10303"/>
                  </a:lnTo>
                  <a:cubicBezTo>
                    <a:pt x="13843" y="10284"/>
                    <a:pt x="13839" y="10267"/>
                    <a:pt x="13835" y="10245"/>
                  </a:cubicBezTo>
                  <a:cubicBezTo>
                    <a:pt x="13830" y="10220"/>
                    <a:pt x="13824" y="10194"/>
                    <a:pt x="13824" y="10162"/>
                  </a:cubicBezTo>
                  <a:cubicBezTo>
                    <a:pt x="13824" y="10129"/>
                    <a:pt x="13819" y="10114"/>
                    <a:pt x="13806" y="10076"/>
                  </a:cubicBezTo>
                  <a:cubicBezTo>
                    <a:pt x="13803" y="10069"/>
                    <a:pt x="13799" y="10062"/>
                    <a:pt x="13796" y="10055"/>
                  </a:cubicBezTo>
                  <a:cubicBezTo>
                    <a:pt x="13788" y="10039"/>
                    <a:pt x="13780" y="10021"/>
                    <a:pt x="13776" y="10004"/>
                  </a:cubicBezTo>
                  <a:cubicBezTo>
                    <a:pt x="13771" y="9983"/>
                    <a:pt x="13772" y="9964"/>
                    <a:pt x="13772" y="9953"/>
                  </a:cubicBezTo>
                  <a:cubicBezTo>
                    <a:pt x="13772" y="9937"/>
                    <a:pt x="13769" y="9931"/>
                    <a:pt x="13767" y="9924"/>
                  </a:cubicBezTo>
                  <a:cubicBezTo>
                    <a:pt x="13761" y="9909"/>
                    <a:pt x="13754" y="9890"/>
                    <a:pt x="13752" y="9865"/>
                  </a:cubicBezTo>
                  <a:cubicBezTo>
                    <a:pt x="13751" y="9849"/>
                    <a:pt x="13752" y="9835"/>
                    <a:pt x="13754" y="9823"/>
                  </a:cubicBezTo>
                  <a:cubicBezTo>
                    <a:pt x="13743" y="9810"/>
                    <a:pt x="13727" y="9796"/>
                    <a:pt x="13716" y="9774"/>
                  </a:cubicBezTo>
                  <a:cubicBezTo>
                    <a:pt x="13705" y="9753"/>
                    <a:pt x="13695" y="9723"/>
                    <a:pt x="13687" y="9684"/>
                  </a:cubicBezTo>
                  <a:cubicBezTo>
                    <a:pt x="13675" y="9631"/>
                    <a:pt x="13672" y="9557"/>
                    <a:pt x="13698" y="9502"/>
                  </a:cubicBezTo>
                  <a:cubicBezTo>
                    <a:pt x="13717" y="9462"/>
                    <a:pt x="13743" y="9430"/>
                    <a:pt x="13767" y="9401"/>
                  </a:cubicBezTo>
                  <a:cubicBezTo>
                    <a:pt x="13782" y="9382"/>
                    <a:pt x="13798" y="9364"/>
                    <a:pt x="13809" y="9345"/>
                  </a:cubicBezTo>
                  <a:cubicBezTo>
                    <a:pt x="13811" y="9339"/>
                    <a:pt x="13815" y="9318"/>
                    <a:pt x="13817" y="9305"/>
                  </a:cubicBezTo>
                  <a:cubicBezTo>
                    <a:pt x="13821" y="9281"/>
                    <a:pt x="13824" y="9257"/>
                    <a:pt x="13832" y="9236"/>
                  </a:cubicBezTo>
                  <a:cubicBezTo>
                    <a:pt x="13845" y="9198"/>
                    <a:pt x="13844" y="9190"/>
                    <a:pt x="13832" y="9140"/>
                  </a:cubicBezTo>
                  <a:cubicBezTo>
                    <a:pt x="13827" y="9113"/>
                    <a:pt x="13823" y="9099"/>
                    <a:pt x="13822" y="9083"/>
                  </a:cubicBezTo>
                  <a:cubicBezTo>
                    <a:pt x="13817" y="9055"/>
                    <a:pt x="13811" y="9028"/>
                    <a:pt x="13803" y="9009"/>
                  </a:cubicBezTo>
                  <a:cubicBezTo>
                    <a:pt x="13802" y="9004"/>
                    <a:pt x="13797" y="8997"/>
                    <a:pt x="13792" y="8991"/>
                  </a:cubicBezTo>
                  <a:cubicBezTo>
                    <a:pt x="13781" y="8975"/>
                    <a:pt x="13765" y="8955"/>
                    <a:pt x="13758" y="8926"/>
                  </a:cubicBezTo>
                  <a:cubicBezTo>
                    <a:pt x="13751" y="8898"/>
                    <a:pt x="13752" y="8872"/>
                    <a:pt x="13754" y="8850"/>
                  </a:cubicBezTo>
                  <a:lnTo>
                    <a:pt x="13755" y="8834"/>
                  </a:lnTo>
                  <a:cubicBezTo>
                    <a:pt x="13755" y="8822"/>
                    <a:pt x="13755" y="8809"/>
                    <a:pt x="13754" y="8796"/>
                  </a:cubicBezTo>
                  <a:cubicBezTo>
                    <a:pt x="13752" y="8763"/>
                    <a:pt x="13751" y="8726"/>
                    <a:pt x="13758" y="8690"/>
                  </a:cubicBezTo>
                  <a:cubicBezTo>
                    <a:pt x="13777" y="8577"/>
                    <a:pt x="13856" y="8453"/>
                    <a:pt x="13967" y="8438"/>
                  </a:cubicBezTo>
                  <a:cubicBezTo>
                    <a:pt x="13998" y="8434"/>
                    <a:pt x="14032" y="8435"/>
                    <a:pt x="14063" y="8437"/>
                  </a:cubicBezTo>
                  <a:cubicBezTo>
                    <a:pt x="14076" y="8437"/>
                    <a:pt x="14091" y="8438"/>
                    <a:pt x="14103" y="8438"/>
                  </a:cubicBezTo>
                  <a:cubicBezTo>
                    <a:pt x="14103" y="8438"/>
                    <a:pt x="14103" y="8438"/>
                    <a:pt x="14103" y="8438"/>
                  </a:cubicBezTo>
                  <a:cubicBezTo>
                    <a:pt x="14125" y="8438"/>
                    <a:pt x="14143" y="8434"/>
                    <a:pt x="14166" y="8428"/>
                  </a:cubicBezTo>
                  <a:cubicBezTo>
                    <a:pt x="14180" y="8425"/>
                    <a:pt x="14194" y="8421"/>
                    <a:pt x="14210" y="8418"/>
                  </a:cubicBezTo>
                  <a:lnTo>
                    <a:pt x="14234" y="8414"/>
                  </a:lnTo>
                  <a:cubicBezTo>
                    <a:pt x="14260" y="8409"/>
                    <a:pt x="14280" y="8406"/>
                    <a:pt x="14295" y="8395"/>
                  </a:cubicBezTo>
                  <a:cubicBezTo>
                    <a:pt x="14298" y="8392"/>
                    <a:pt x="14299" y="8380"/>
                    <a:pt x="14301" y="8373"/>
                  </a:cubicBezTo>
                  <a:cubicBezTo>
                    <a:pt x="14303" y="8355"/>
                    <a:pt x="14306" y="8331"/>
                    <a:pt x="14316" y="8306"/>
                  </a:cubicBezTo>
                  <a:cubicBezTo>
                    <a:pt x="14327" y="8283"/>
                    <a:pt x="14340" y="8259"/>
                    <a:pt x="14354" y="8238"/>
                  </a:cubicBezTo>
                  <a:cubicBezTo>
                    <a:pt x="14365" y="8222"/>
                    <a:pt x="14375" y="8206"/>
                    <a:pt x="14381" y="8191"/>
                  </a:cubicBezTo>
                  <a:cubicBezTo>
                    <a:pt x="14396" y="8153"/>
                    <a:pt x="14406" y="8117"/>
                    <a:pt x="14416" y="8073"/>
                  </a:cubicBezTo>
                  <a:cubicBezTo>
                    <a:pt x="14427" y="8031"/>
                    <a:pt x="14446" y="7998"/>
                    <a:pt x="14465" y="7966"/>
                  </a:cubicBezTo>
                  <a:cubicBezTo>
                    <a:pt x="14474" y="7950"/>
                    <a:pt x="14483" y="7934"/>
                    <a:pt x="14490" y="7918"/>
                  </a:cubicBezTo>
                  <a:lnTo>
                    <a:pt x="14500" y="7894"/>
                  </a:lnTo>
                  <a:cubicBezTo>
                    <a:pt x="14511" y="7870"/>
                    <a:pt x="14522" y="7845"/>
                    <a:pt x="14532" y="7817"/>
                  </a:cubicBezTo>
                  <a:cubicBezTo>
                    <a:pt x="14543" y="7782"/>
                    <a:pt x="14562" y="7749"/>
                    <a:pt x="14579" y="7717"/>
                  </a:cubicBezTo>
                  <a:cubicBezTo>
                    <a:pt x="14588" y="7701"/>
                    <a:pt x="14596" y="7685"/>
                    <a:pt x="14604" y="7667"/>
                  </a:cubicBezTo>
                  <a:cubicBezTo>
                    <a:pt x="14625" y="7622"/>
                    <a:pt x="14651" y="7579"/>
                    <a:pt x="14677" y="7537"/>
                  </a:cubicBezTo>
                  <a:lnTo>
                    <a:pt x="14694" y="7509"/>
                  </a:lnTo>
                  <a:cubicBezTo>
                    <a:pt x="14707" y="7486"/>
                    <a:pt x="14723" y="7465"/>
                    <a:pt x="14739" y="7443"/>
                  </a:cubicBezTo>
                  <a:cubicBezTo>
                    <a:pt x="14749" y="7429"/>
                    <a:pt x="14760" y="7416"/>
                    <a:pt x="14769" y="7400"/>
                  </a:cubicBezTo>
                  <a:cubicBezTo>
                    <a:pt x="14780" y="7384"/>
                    <a:pt x="14780" y="7371"/>
                    <a:pt x="14780" y="7333"/>
                  </a:cubicBezTo>
                  <a:cubicBezTo>
                    <a:pt x="14780" y="7196"/>
                    <a:pt x="14780" y="7072"/>
                    <a:pt x="14780" y="6949"/>
                  </a:cubicBezTo>
                  <a:lnTo>
                    <a:pt x="14780" y="6824"/>
                  </a:lnTo>
                  <a:cubicBezTo>
                    <a:pt x="14768" y="6821"/>
                    <a:pt x="14757" y="6818"/>
                    <a:pt x="14746" y="6814"/>
                  </a:cubicBezTo>
                  <a:cubicBezTo>
                    <a:pt x="14715" y="6805"/>
                    <a:pt x="14688" y="6796"/>
                    <a:pt x="14660" y="6796"/>
                  </a:cubicBezTo>
                  <a:cubicBezTo>
                    <a:pt x="14614" y="6795"/>
                    <a:pt x="14572" y="6777"/>
                    <a:pt x="14534" y="6764"/>
                  </a:cubicBezTo>
                  <a:cubicBezTo>
                    <a:pt x="14513" y="6757"/>
                    <a:pt x="14494" y="6748"/>
                    <a:pt x="14473" y="6744"/>
                  </a:cubicBezTo>
                  <a:cubicBezTo>
                    <a:pt x="14452" y="6739"/>
                    <a:pt x="14425" y="6736"/>
                    <a:pt x="14399" y="6734"/>
                  </a:cubicBezTo>
                  <a:cubicBezTo>
                    <a:pt x="14307" y="6723"/>
                    <a:pt x="14194" y="6712"/>
                    <a:pt x="14138" y="6610"/>
                  </a:cubicBezTo>
                  <a:cubicBezTo>
                    <a:pt x="14128" y="6591"/>
                    <a:pt x="14120" y="6571"/>
                    <a:pt x="14110" y="6549"/>
                  </a:cubicBezTo>
                  <a:cubicBezTo>
                    <a:pt x="14105" y="6534"/>
                    <a:pt x="14099" y="6520"/>
                    <a:pt x="14092" y="6507"/>
                  </a:cubicBezTo>
                  <a:cubicBezTo>
                    <a:pt x="14084" y="6491"/>
                    <a:pt x="14075" y="6475"/>
                    <a:pt x="14067" y="6459"/>
                  </a:cubicBezTo>
                  <a:cubicBezTo>
                    <a:pt x="14050" y="6425"/>
                    <a:pt x="14032" y="6393"/>
                    <a:pt x="14017" y="6358"/>
                  </a:cubicBezTo>
                  <a:cubicBezTo>
                    <a:pt x="14007" y="6335"/>
                    <a:pt x="13995" y="6313"/>
                    <a:pt x="13983" y="6291"/>
                  </a:cubicBezTo>
                  <a:cubicBezTo>
                    <a:pt x="13967" y="6262"/>
                    <a:pt x="13952" y="6235"/>
                    <a:pt x="13940" y="6204"/>
                  </a:cubicBezTo>
                  <a:cubicBezTo>
                    <a:pt x="13932" y="6187"/>
                    <a:pt x="13928" y="6168"/>
                    <a:pt x="13923" y="6149"/>
                  </a:cubicBezTo>
                  <a:cubicBezTo>
                    <a:pt x="13920" y="6137"/>
                    <a:pt x="13918" y="6126"/>
                    <a:pt x="13912" y="6114"/>
                  </a:cubicBezTo>
                  <a:cubicBezTo>
                    <a:pt x="13904" y="6094"/>
                    <a:pt x="13890" y="6072"/>
                    <a:pt x="13876" y="6050"/>
                  </a:cubicBezTo>
                  <a:cubicBezTo>
                    <a:pt x="13856" y="6021"/>
                    <a:pt x="13835" y="5989"/>
                    <a:pt x="13820" y="5948"/>
                  </a:cubicBezTo>
                  <a:cubicBezTo>
                    <a:pt x="13807" y="5907"/>
                    <a:pt x="13806" y="5868"/>
                    <a:pt x="13805" y="5832"/>
                  </a:cubicBezTo>
                  <a:cubicBezTo>
                    <a:pt x="13805" y="5813"/>
                    <a:pt x="13803" y="5794"/>
                    <a:pt x="13801" y="5775"/>
                  </a:cubicBezTo>
                  <a:cubicBezTo>
                    <a:pt x="13794" y="5743"/>
                    <a:pt x="13788" y="5717"/>
                    <a:pt x="13777" y="5686"/>
                  </a:cubicBezTo>
                  <a:cubicBezTo>
                    <a:pt x="13759" y="5634"/>
                    <a:pt x="13739" y="5571"/>
                    <a:pt x="13735" y="5504"/>
                  </a:cubicBezTo>
                  <a:cubicBezTo>
                    <a:pt x="13735" y="5493"/>
                    <a:pt x="13735" y="5481"/>
                    <a:pt x="13736" y="5469"/>
                  </a:cubicBezTo>
                  <a:cubicBezTo>
                    <a:pt x="13736" y="5464"/>
                    <a:pt x="13738" y="5455"/>
                    <a:pt x="13736" y="5452"/>
                  </a:cubicBezTo>
                  <a:cubicBezTo>
                    <a:pt x="13733" y="5440"/>
                    <a:pt x="13729" y="5433"/>
                    <a:pt x="13725" y="5421"/>
                  </a:cubicBezTo>
                  <a:cubicBezTo>
                    <a:pt x="13717" y="5397"/>
                    <a:pt x="13708" y="5371"/>
                    <a:pt x="13700" y="5346"/>
                  </a:cubicBezTo>
                  <a:cubicBezTo>
                    <a:pt x="13679" y="5283"/>
                    <a:pt x="13656" y="5218"/>
                    <a:pt x="13645" y="5155"/>
                  </a:cubicBezTo>
                  <a:cubicBezTo>
                    <a:pt x="13625" y="5045"/>
                    <a:pt x="13642" y="4912"/>
                    <a:pt x="13659" y="4821"/>
                  </a:cubicBezTo>
                  <a:cubicBezTo>
                    <a:pt x="13667" y="4780"/>
                    <a:pt x="13671" y="4736"/>
                    <a:pt x="13673" y="4694"/>
                  </a:cubicBezTo>
                  <a:cubicBezTo>
                    <a:pt x="13679" y="4633"/>
                    <a:pt x="13684" y="4570"/>
                    <a:pt x="13700" y="4509"/>
                  </a:cubicBezTo>
                  <a:cubicBezTo>
                    <a:pt x="13726" y="4413"/>
                    <a:pt x="13810" y="4378"/>
                    <a:pt x="13872" y="4354"/>
                  </a:cubicBezTo>
                  <a:cubicBezTo>
                    <a:pt x="13900" y="4342"/>
                    <a:pt x="13931" y="4329"/>
                    <a:pt x="13945" y="4316"/>
                  </a:cubicBezTo>
                  <a:cubicBezTo>
                    <a:pt x="13960" y="4301"/>
                    <a:pt x="13970" y="4278"/>
                    <a:pt x="13983" y="4252"/>
                  </a:cubicBezTo>
                  <a:lnTo>
                    <a:pt x="14012" y="4204"/>
                  </a:lnTo>
                  <a:cubicBezTo>
                    <a:pt x="14008" y="4195"/>
                    <a:pt x="14003" y="4175"/>
                    <a:pt x="13999" y="4168"/>
                  </a:cubicBezTo>
                  <a:cubicBezTo>
                    <a:pt x="13994" y="4159"/>
                    <a:pt x="13987" y="4150"/>
                    <a:pt x="13981" y="4143"/>
                  </a:cubicBezTo>
                  <a:cubicBezTo>
                    <a:pt x="13967" y="4127"/>
                    <a:pt x="13954" y="4109"/>
                    <a:pt x="13944" y="4089"/>
                  </a:cubicBezTo>
                  <a:cubicBezTo>
                    <a:pt x="13928" y="4058"/>
                    <a:pt x="13916" y="4028"/>
                    <a:pt x="13904" y="3997"/>
                  </a:cubicBezTo>
                  <a:cubicBezTo>
                    <a:pt x="13899" y="3981"/>
                    <a:pt x="13893" y="3967"/>
                    <a:pt x="13886" y="3951"/>
                  </a:cubicBezTo>
                  <a:lnTo>
                    <a:pt x="13881" y="3938"/>
                  </a:lnTo>
                  <a:cubicBezTo>
                    <a:pt x="13840" y="3843"/>
                    <a:pt x="13794" y="3736"/>
                    <a:pt x="13793" y="3621"/>
                  </a:cubicBezTo>
                  <a:cubicBezTo>
                    <a:pt x="13793" y="3606"/>
                    <a:pt x="13792" y="3590"/>
                    <a:pt x="13792" y="3574"/>
                  </a:cubicBezTo>
                  <a:cubicBezTo>
                    <a:pt x="13789" y="3526"/>
                    <a:pt x="13786" y="3471"/>
                    <a:pt x="13798" y="3417"/>
                  </a:cubicBezTo>
                  <a:cubicBezTo>
                    <a:pt x="13805" y="3386"/>
                    <a:pt x="13817" y="3362"/>
                    <a:pt x="13827" y="3338"/>
                  </a:cubicBezTo>
                  <a:cubicBezTo>
                    <a:pt x="13836" y="3318"/>
                    <a:pt x="13844" y="3301"/>
                    <a:pt x="13847" y="3283"/>
                  </a:cubicBezTo>
                  <a:cubicBezTo>
                    <a:pt x="13849" y="3264"/>
                    <a:pt x="13849" y="3244"/>
                    <a:pt x="13849" y="3221"/>
                  </a:cubicBezTo>
                  <a:lnTo>
                    <a:pt x="13849" y="3193"/>
                  </a:lnTo>
                  <a:lnTo>
                    <a:pt x="13849" y="3173"/>
                  </a:lnTo>
                  <a:cubicBezTo>
                    <a:pt x="13849" y="3152"/>
                    <a:pt x="13849" y="3130"/>
                    <a:pt x="13845" y="3126"/>
                  </a:cubicBezTo>
                  <a:cubicBezTo>
                    <a:pt x="13835" y="3116"/>
                    <a:pt x="13818" y="3107"/>
                    <a:pt x="13802" y="3097"/>
                  </a:cubicBezTo>
                  <a:cubicBezTo>
                    <a:pt x="13772" y="3079"/>
                    <a:pt x="13739" y="3061"/>
                    <a:pt x="13712" y="3026"/>
                  </a:cubicBezTo>
                  <a:cubicBezTo>
                    <a:pt x="13651" y="2950"/>
                    <a:pt x="13614" y="2838"/>
                    <a:pt x="13584" y="2749"/>
                  </a:cubicBezTo>
                  <a:lnTo>
                    <a:pt x="13579" y="2735"/>
                  </a:lnTo>
                  <a:cubicBezTo>
                    <a:pt x="13570" y="2709"/>
                    <a:pt x="13558" y="2685"/>
                    <a:pt x="13546" y="2661"/>
                  </a:cubicBezTo>
                  <a:cubicBezTo>
                    <a:pt x="13534" y="2637"/>
                    <a:pt x="13523" y="2614"/>
                    <a:pt x="13513" y="2589"/>
                  </a:cubicBezTo>
                  <a:cubicBezTo>
                    <a:pt x="13486" y="2521"/>
                    <a:pt x="13456" y="2460"/>
                    <a:pt x="13423" y="2394"/>
                  </a:cubicBezTo>
                  <a:lnTo>
                    <a:pt x="13412" y="2373"/>
                  </a:lnTo>
                  <a:cubicBezTo>
                    <a:pt x="13395" y="2339"/>
                    <a:pt x="13376" y="2300"/>
                    <a:pt x="13364" y="2262"/>
                  </a:cubicBezTo>
                  <a:cubicBezTo>
                    <a:pt x="13353" y="2227"/>
                    <a:pt x="13348" y="2191"/>
                    <a:pt x="13343" y="2154"/>
                  </a:cubicBezTo>
                  <a:cubicBezTo>
                    <a:pt x="13339" y="2128"/>
                    <a:pt x="13335" y="2102"/>
                    <a:pt x="13328" y="2076"/>
                  </a:cubicBezTo>
                  <a:cubicBezTo>
                    <a:pt x="13315" y="2028"/>
                    <a:pt x="13297" y="1978"/>
                    <a:pt x="13276" y="1936"/>
                  </a:cubicBezTo>
                  <a:cubicBezTo>
                    <a:pt x="13275" y="1935"/>
                    <a:pt x="13275" y="1933"/>
                    <a:pt x="13273" y="1932"/>
                  </a:cubicBezTo>
                  <a:cubicBezTo>
                    <a:pt x="13234" y="1942"/>
                    <a:pt x="13193" y="1954"/>
                    <a:pt x="13154" y="1965"/>
                  </a:cubicBezTo>
                  <a:lnTo>
                    <a:pt x="13128" y="1972"/>
                  </a:lnTo>
                  <a:cubicBezTo>
                    <a:pt x="13101" y="1980"/>
                    <a:pt x="13076" y="1987"/>
                    <a:pt x="13050" y="1993"/>
                  </a:cubicBezTo>
                  <a:cubicBezTo>
                    <a:pt x="12978" y="2012"/>
                    <a:pt x="12910" y="2029"/>
                    <a:pt x="12844" y="2061"/>
                  </a:cubicBezTo>
                  <a:lnTo>
                    <a:pt x="12792" y="1927"/>
                  </a:lnTo>
                  <a:cubicBezTo>
                    <a:pt x="12868" y="1890"/>
                    <a:pt x="12945" y="1871"/>
                    <a:pt x="13021" y="1850"/>
                  </a:cubicBezTo>
                  <a:cubicBezTo>
                    <a:pt x="13046" y="1844"/>
                    <a:pt x="13071" y="1837"/>
                    <a:pt x="13095" y="1830"/>
                  </a:cubicBezTo>
                  <a:lnTo>
                    <a:pt x="13121" y="1823"/>
                  </a:lnTo>
                  <a:cubicBezTo>
                    <a:pt x="13150" y="1814"/>
                    <a:pt x="13179" y="1807"/>
                    <a:pt x="13206" y="1798"/>
                  </a:cubicBezTo>
                  <a:cubicBezTo>
                    <a:pt x="13157" y="1698"/>
                    <a:pt x="13108" y="1587"/>
                    <a:pt x="13100" y="1466"/>
                  </a:cubicBezTo>
                  <a:cubicBezTo>
                    <a:pt x="13099" y="1446"/>
                    <a:pt x="13100" y="1426"/>
                    <a:pt x="13101" y="1407"/>
                  </a:cubicBezTo>
                  <a:cubicBezTo>
                    <a:pt x="13104" y="1373"/>
                    <a:pt x="13107" y="1341"/>
                    <a:pt x="13112" y="1309"/>
                  </a:cubicBezTo>
                  <a:cubicBezTo>
                    <a:pt x="13117" y="1274"/>
                    <a:pt x="13122" y="1239"/>
                    <a:pt x="13122" y="1207"/>
                  </a:cubicBezTo>
                  <a:cubicBezTo>
                    <a:pt x="13099" y="1207"/>
                    <a:pt x="13074" y="1216"/>
                    <a:pt x="13049" y="1228"/>
                  </a:cubicBezTo>
                  <a:cubicBezTo>
                    <a:pt x="13036" y="1234"/>
                    <a:pt x="13023" y="1239"/>
                    <a:pt x="13010" y="1250"/>
                  </a:cubicBezTo>
                  <a:cubicBezTo>
                    <a:pt x="12989" y="1264"/>
                    <a:pt x="12968" y="1279"/>
                    <a:pt x="12947" y="1292"/>
                  </a:cubicBezTo>
                  <a:cubicBezTo>
                    <a:pt x="12893" y="1327"/>
                    <a:pt x="12843" y="1359"/>
                    <a:pt x="12808" y="1407"/>
                  </a:cubicBezTo>
                  <a:cubicBezTo>
                    <a:pt x="12743" y="1495"/>
                    <a:pt x="12653" y="1485"/>
                    <a:pt x="12581" y="1476"/>
                  </a:cubicBezTo>
                  <a:cubicBezTo>
                    <a:pt x="12520" y="1469"/>
                    <a:pt x="12447" y="1433"/>
                    <a:pt x="12441" y="1295"/>
                  </a:cubicBezTo>
                  <a:cubicBezTo>
                    <a:pt x="12440" y="1255"/>
                    <a:pt x="12439" y="1226"/>
                    <a:pt x="12444" y="1197"/>
                  </a:cubicBezTo>
                  <a:cubicBezTo>
                    <a:pt x="12449" y="1170"/>
                    <a:pt x="12460" y="1148"/>
                    <a:pt x="12469" y="1130"/>
                  </a:cubicBezTo>
                  <a:cubicBezTo>
                    <a:pt x="12476" y="1117"/>
                    <a:pt x="12481" y="1107"/>
                    <a:pt x="12481" y="1100"/>
                  </a:cubicBezTo>
                  <a:lnTo>
                    <a:pt x="12464" y="1065"/>
                  </a:lnTo>
                  <a:cubicBezTo>
                    <a:pt x="12455" y="1049"/>
                    <a:pt x="12449" y="1031"/>
                    <a:pt x="12444" y="1015"/>
                  </a:cubicBezTo>
                  <a:cubicBezTo>
                    <a:pt x="12443" y="1011"/>
                    <a:pt x="12441" y="1008"/>
                    <a:pt x="12440" y="1004"/>
                  </a:cubicBezTo>
                  <a:cubicBezTo>
                    <a:pt x="12423" y="998"/>
                    <a:pt x="12390" y="996"/>
                    <a:pt x="12378" y="1001"/>
                  </a:cubicBezTo>
                  <a:cubicBezTo>
                    <a:pt x="12378" y="1002"/>
                    <a:pt x="12365" y="1021"/>
                    <a:pt x="12359" y="1033"/>
                  </a:cubicBezTo>
                  <a:cubicBezTo>
                    <a:pt x="12347" y="1050"/>
                    <a:pt x="12335" y="1068"/>
                    <a:pt x="12325" y="1079"/>
                  </a:cubicBezTo>
                  <a:cubicBezTo>
                    <a:pt x="12310" y="1095"/>
                    <a:pt x="12296" y="1111"/>
                    <a:pt x="12284" y="1132"/>
                  </a:cubicBezTo>
                  <a:cubicBezTo>
                    <a:pt x="12273" y="1148"/>
                    <a:pt x="12264" y="1167"/>
                    <a:pt x="12255" y="1184"/>
                  </a:cubicBezTo>
                  <a:cubicBezTo>
                    <a:pt x="12212" y="1267"/>
                    <a:pt x="12130" y="1421"/>
                    <a:pt x="11968" y="1335"/>
                  </a:cubicBezTo>
                  <a:cubicBezTo>
                    <a:pt x="11951" y="1327"/>
                    <a:pt x="11938" y="1316"/>
                    <a:pt x="11924" y="1306"/>
                  </a:cubicBezTo>
                  <a:cubicBezTo>
                    <a:pt x="11911" y="1298"/>
                    <a:pt x="11902" y="1290"/>
                    <a:pt x="11892" y="1286"/>
                  </a:cubicBezTo>
                  <a:cubicBezTo>
                    <a:pt x="11882" y="1283"/>
                    <a:pt x="11872" y="1280"/>
                    <a:pt x="11863" y="1279"/>
                  </a:cubicBezTo>
                  <a:cubicBezTo>
                    <a:pt x="11843" y="1274"/>
                    <a:pt x="11825" y="1270"/>
                    <a:pt x="11808" y="1263"/>
                  </a:cubicBezTo>
                  <a:cubicBezTo>
                    <a:pt x="11736" y="1231"/>
                    <a:pt x="11703" y="1161"/>
                    <a:pt x="11678" y="1104"/>
                  </a:cubicBezTo>
                  <a:lnTo>
                    <a:pt x="11665" y="1075"/>
                  </a:lnTo>
                  <a:cubicBezTo>
                    <a:pt x="11644" y="1031"/>
                    <a:pt x="11628" y="1020"/>
                    <a:pt x="11575" y="1004"/>
                  </a:cubicBezTo>
                  <a:cubicBezTo>
                    <a:pt x="11541" y="995"/>
                    <a:pt x="11530" y="989"/>
                    <a:pt x="11512" y="969"/>
                  </a:cubicBezTo>
                  <a:lnTo>
                    <a:pt x="11482" y="937"/>
                  </a:lnTo>
                  <a:cubicBezTo>
                    <a:pt x="11473" y="928"/>
                    <a:pt x="11465" y="918"/>
                    <a:pt x="11457" y="911"/>
                  </a:cubicBezTo>
                  <a:cubicBezTo>
                    <a:pt x="11381" y="836"/>
                    <a:pt x="11321" y="767"/>
                    <a:pt x="11272" y="694"/>
                  </a:cubicBezTo>
                  <a:cubicBezTo>
                    <a:pt x="11251" y="663"/>
                    <a:pt x="11208" y="598"/>
                    <a:pt x="11186" y="582"/>
                  </a:cubicBezTo>
                  <a:cubicBezTo>
                    <a:pt x="11179" y="591"/>
                    <a:pt x="11173" y="602"/>
                    <a:pt x="11162" y="614"/>
                  </a:cubicBezTo>
                  <a:cubicBezTo>
                    <a:pt x="11133" y="644"/>
                    <a:pt x="11094" y="672"/>
                    <a:pt x="11065" y="691"/>
                  </a:cubicBezTo>
                  <a:cubicBezTo>
                    <a:pt x="10930" y="780"/>
                    <a:pt x="10761" y="831"/>
                    <a:pt x="10628" y="864"/>
                  </a:cubicBezTo>
                  <a:lnTo>
                    <a:pt x="10589" y="874"/>
                  </a:lnTo>
                  <a:cubicBezTo>
                    <a:pt x="10518" y="892"/>
                    <a:pt x="10450" y="908"/>
                    <a:pt x="10388" y="940"/>
                  </a:cubicBezTo>
                  <a:cubicBezTo>
                    <a:pt x="10357" y="956"/>
                    <a:pt x="10325" y="969"/>
                    <a:pt x="10292" y="983"/>
                  </a:cubicBezTo>
                  <a:cubicBezTo>
                    <a:pt x="10270" y="994"/>
                    <a:pt x="10249" y="1002"/>
                    <a:pt x="10227" y="1012"/>
                  </a:cubicBezTo>
                  <a:cubicBezTo>
                    <a:pt x="10206" y="1023"/>
                    <a:pt x="10183" y="1028"/>
                    <a:pt x="10161" y="1036"/>
                  </a:cubicBezTo>
                  <a:cubicBezTo>
                    <a:pt x="10152" y="1039"/>
                    <a:pt x="10143" y="1042"/>
                    <a:pt x="10133" y="1044"/>
                  </a:cubicBezTo>
                  <a:cubicBezTo>
                    <a:pt x="10143" y="1065"/>
                    <a:pt x="10152" y="1088"/>
                    <a:pt x="10156" y="1116"/>
                  </a:cubicBezTo>
                  <a:cubicBezTo>
                    <a:pt x="10164" y="1165"/>
                    <a:pt x="10172" y="1220"/>
                    <a:pt x="10177" y="1271"/>
                  </a:cubicBezTo>
                  <a:cubicBezTo>
                    <a:pt x="10181" y="1305"/>
                    <a:pt x="10178" y="1338"/>
                    <a:pt x="10175" y="1366"/>
                  </a:cubicBezTo>
                  <a:cubicBezTo>
                    <a:pt x="10173" y="1391"/>
                    <a:pt x="10171" y="1414"/>
                    <a:pt x="10174" y="1431"/>
                  </a:cubicBezTo>
                  <a:cubicBezTo>
                    <a:pt x="10175" y="1444"/>
                    <a:pt x="10179" y="1453"/>
                    <a:pt x="10181" y="1463"/>
                  </a:cubicBezTo>
                  <a:cubicBezTo>
                    <a:pt x="10186" y="1484"/>
                    <a:pt x="10192" y="1508"/>
                    <a:pt x="10194" y="1542"/>
                  </a:cubicBezTo>
                  <a:cubicBezTo>
                    <a:pt x="10194" y="1552"/>
                    <a:pt x="10196" y="1556"/>
                    <a:pt x="10237" y="1580"/>
                  </a:cubicBezTo>
                  <a:cubicBezTo>
                    <a:pt x="10265" y="1596"/>
                    <a:pt x="10299" y="1615"/>
                    <a:pt x="10325" y="1650"/>
                  </a:cubicBezTo>
                  <a:cubicBezTo>
                    <a:pt x="10341" y="1670"/>
                    <a:pt x="10355" y="1690"/>
                    <a:pt x="10368" y="1711"/>
                  </a:cubicBezTo>
                  <a:cubicBezTo>
                    <a:pt x="10412" y="1773"/>
                    <a:pt x="10444" y="1823"/>
                    <a:pt x="10506" y="1840"/>
                  </a:cubicBezTo>
                  <a:cubicBezTo>
                    <a:pt x="10513" y="1842"/>
                    <a:pt x="10521" y="1844"/>
                    <a:pt x="10530" y="1846"/>
                  </a:cubicBezTo>
                  <a:cubicBezTo>
                    <a:pt x="10574" y="1856"/>
                    <a:pt x="10643" y="1871"/>
                    <a:pt x="10675" y="1929"/>
                  </a:cubicBezTo>
                  <a:cubicBezTo>
                    <a:pt x="10686" y="1948"/>
                    <a:pt x="10690" y="1967"/>
                    <a:pt x="10692" y="1983"/>
                  </a:cubicBezTo>
                  <a:cubicBezTo>
                    <a:pt x="10702" y="2013"/>
                    <a:pt x="10712" y="2036"/>
                    <a:pt x="10721" y="2055"/>
                  </a:cubicBezTo>
                  <a:cubicBezTo>
                    <a:pt x="10729" y="2071"/>
                    <a:pt x="10738" y="2086"/>
                    <a:pt x="10748" y="2100"/>
                  </a:cubicBezTo>
                  <a:lnTo>
                    <a:pt x="10765" y="2130"/>
                  </a:lnTo>
                  <a:cubicBezTo>
                    <a:pt x="10800" y="2194"/>
                    <a:pt x="10809" y="2242"/>
                    <a:pt x="10820" y="2303"/>
                  </a:cubicBezTo>
                  <a:cubicBezTo>
                    <a:pt x="10822" y="2320"/>
                    <a:pt x="10825" y="2338"/>
                    <a:pt x="10828" y="2354"/>
                  </a:cubicBezTo>
                  <a:cubicBezTo>
                    <a:pt x="10831" y="2380"/>
                    <a:pt x="10834" y="2407"/>
                    <a:pt x="10841" y="2432"/>
                  </a:cubicBezTo>
                  <a:cubicBezTo>
                    <a:pt x="10847" y="2457"/>
                    <a:pt x="10854" y="2463"/>
                    <a:pt x="10879" y="2486"/>
                  </a:cubicBezTo>
                  <a:cubicBezTo>
                    <a:pt x="10898" y="2505"/>
                    <a:pt x="10912" y="2508"/>
                    <a:pt x="10947" y="2515"/>
                  </a:cubicBezTo>
                  <a:lnTo>
                    <a:pt x="10964" y="2519"/>
                  </a:lnTo>
                  <a:cubicBezTo>
                    <a:pt x="10978" y="2522"/>
                    <a:pt x="10995" y="2522"/>
                    <a:pt x="11014" y="2521"/>
                  </a:cubicBezTo>
                  <a:cubicBezTo>
                    <a:pt x="11036" y="2519"/>
                    <a:pt x="11062" y="2519"/>
                    <a:pt x="11089" y="2525"/>
                  </a:cubicBezTo>
                  <a:lnTo>
                    <a:pt x="11132" y="2534"/>
                  </a:lnTo>
                  <a:lnTo>
                    <a:pt x="11141" y="2582"/>
                  </a:lnTo>
                  <a:cubicBezTo>
                    <a:pt x="11157" y="2665"/>
                    <a:pt x="11165" y="2751"/>
                    <a:pt x="11165" y="2860"/>
                  </a:cubicBezTo>
                  <a:cubicBezTo>
                    <a:pt x="11165" y="2873"/>
                    <a:pt x="11165" y="2887"/>
                    <a:pt x="11166" y="2902"/>
                  </a:cubicBezTo>
                  <a:cubicBezTo>
                    <a:pt x="11167" y="2941"/>
                    <a:pt x="11170" y="2985"/>
                    <a:pt x="11162" y="3026"/>
                  </a:cubicBezTo>
                  <a:cubicBezTo>
                    <a:pt x="11145" y="3111"/>
                    <a:pt x="11093" y="3165"/>
                    <a:pt x="11048" y="3202"/>
                  </a:cubicBezTo>
                  <a:cubicBezTo>
                    <a:pt x="11019" y="3225"/>
                    <a:pt x="10989" y="3235"/>
                    <a:pt x="10965" y="3241"/>
                  </a:cubicBezTo>
                  <a:cubicBezTo>
                    <a:pt x="10939" y="3248"/>
                    <a:pt x="10935" y="3251"/>
                    <a:pt x="10933" y="3255"/>
                  </a:cubicBezTo>
                  <a:cubicBezTo>
                    <a:pt x="10918" y="3285"/>
                    <a:pt x="10922" y="3330"/>
                    <a:pt x="10927" y="3378"/>
                  </a:cubicBezTo>
                  <a:cubicBezTo>
                    <a:pt x="10933" y="3442"/>
                    <a:pt x="10939" y="3513"/>
                    <a:pt x="10908" y="3581"/>
                  </a:cubicBezTo>
                  <a:cubicBezTo>
                    <a:pt x="10876" y="3648"/>
                    <a:pt x="10818" y="3696"/>
                    <a:pt x="10741" y="3721"/>
                  </a:cubicBezTo>
                  <a:cubicBezTo>
                    <a:pt x="10728" y="3725"/>
                    <a:pt x="10716" y="3731"/>
                    <a:pt x="10703" y="3737"/>
                  </a:cubicBezTo>
                  <a:cubicBezTo>
                    <a:pt x="10690" y="3743"/>
                    <a:pt x="10675" y="3749"/>
                    <a:pt x="10662" y="3754"/>
                  </a:cubicBezTo>
                  <a:cubicBezTo>
                    <a:pt x="10656" y="3757"/>
                    <a:pt x="10649" y="3759"/>
                    <a:pt x="10643" y="3759"/>
                  </a:cubicBezTo>
                  <a:cubicBezTo>
                    <a:pt x="10636" y="3768"/>
                    <a:pt x="10628" y="3776"/>
                    <a:pt x="10616" y="3784"/>
                  </a:cubicBezTo>
                  <a:cubicBezTo>
                    <a:pt x="10576" y="3805"/>
                    <a:pt x="10540" y="3804"/>
                    <a:pt x="10505" y="3802"/>
                  </a:cubicBezTo>
                  <a:cubicBezTo>
                    <a:pt x="10476" y="3801"/>
                    <a:pt x="10458" y="3792"/>
                    <a:pt x="10447" y="3788"/>
                  </a:cubicBezTo>
                  <a:cubicBezTo>
                    <a:pt x="10429" y="3782"/>
                    <a:pt x="10413" y="3782"/>
                    <a:pt x="10396" y="3784"/>
                  </a:cubicBezTo>
                  <a:cubicBezTo>
                    <a:pt x="10372" y="3784"/>
                    <a:pt x="10345" y="3785"/>
                    <a:pt x="10316" y="3776"/>
                  </a:cubicBezTo>
                  <a:cubicBezTo>
                    <a:pt x="10207" y="3747"/>
                    <a:pt x="10147" y="3651"/>
                    <a:pt x="10093" y="3567"/>
                  </a:cubicBezTo>
                  <a:cubicBezTo>
                    <a:pt x="10081" y="3548"/>
                    <a:pt x="10068" y="3527"/>
                    <a:pt x="10055" y="3510"/>
                  </a:cubicBezTo>
                  <a:cubicBezTo>
                    <a:pt x="10028" y="3472"/>
                    <a:pt x="9984" y="3439"/>
                    <a:pt x="9942" y="3407"/>
                  </a:cubicBezTo>
                  <a:cubicBezTo>
                    <a:pt x="9927" y="3395"/>
                    <a:pt x="9912" y="3385"/>
                    <a:pt x="9899" y="3373"/>
                  </a:cubicBezTo>
                  <a:cubicBezTo>
                    <a:pt x="9878" y="3356"/>
                    <a:pt x="9867" y="3356"/>
                    <a:pt x="9832" y="3356"/>
                  </a:cubicBezTo>
                  <a:lnTo>
                    <a:pt x="9811" y="3356"/>
                  </a:lnTo>
                  <a:cubicBezTo>
                    <a:pt x="9767" y="3357"/>
                    <a:pt x="9738" y="3369"/>
                    <a:pt x="9693" y="3391"/>
                  </a:cubicBezTo>
                  <a:cubicBezTo>
                    <a:pt x="9656" y="3408"/>
                    <a:pt x="9632" y="3411"/>
                    <a:pt x="9611" y="3415"/>
                  </a:cubicBezTo>
                  <a:cubicBezTo>
                    <a:pt x="9601" y="3417"/>
                    <a:pt x="9589" y="3418"/>
                    <a:pt x="9577" y="3423"/>
                  </a:cubicBezTo>
                  <a:cubicBezTo>
                    <a:pt x="9568" y="3426"/>
                    <a:pt x="9560" y="3430"/>
                    <a:pt x="9552" y="3434"/>
                  </a:cubicBezTo>
                  <a:cubicBezTo>
                    <a:pt x="9536" y="3442"/>
                    <a:pt x="9521" y="3450"/>
                    <a:pt x="9502" y="3455"/>
                  </a:cubicBezTo>
                  <a:cubicBezTo>
                    <a:pt x="9476" y="3462"/>
                    <a:pt x="9451" y="3468"/>
                    <a:pt x="9426" y="3472"/>
                  </a:cubicBezTo>
                  <a:cubicBezTo>
                    <a:pt x="9393" y="3478"/>
                    <a:pt x="9365" y="3484"/>
                    <a:pt x="9338" y="3497"/>
                  </a:cubicBezTo>
                  <a:cubicBezTo>
                    <a:pt x="9319" y="3506"/>
                    <a:pt x="9300" y="3513"/>
                    <a:pt x="9281" y="3519"/>
                  </a:cubicBezTo>
                  <a:cubicBezTo>
                    <a:pt x="9246" y="3530"/>
                    <a:pt x="9225" y="3538"/>
                    <a:pt x="9211" y="3557"/>
                  </a:cubicBezTo>
                  <a:cubicBezTo>
                    <a:pt x="9178" y="3594"/>
                    <a:pt x="9170" y="3667"/>
                    <a:pt x="9162" y="3738"/>
                  </a:cubicBezTo>
                  <a:cubicBezTo>
                    <a:pt x="9159" y="3773"/>
                    <a:pt x="9155" y="3808"/>
                    <a:pt x="9148" y="3839"/>
                  </a:cubicBezTo>
                  <a:cubicBezTo>
                    <a:pt x="9143" y="3861"/>
                    <a:pt x="9140" y="3882"/>
                    <a:pt x="9138" y="3904"/>
                  </a:cubicBezTo>
                  <a:cubicBezTo>
                    <a:pt x="9132" y="3942"/>
                    <a:pt x="9127" y="3980"/>
                    <a:pt x="9117" y="4018"/>
                  </a:cubicBezTo>
                  <a:cubicBezTo>
                    <a:pt x="9114" y="4026"/>
                    <a:pt x="9111" y="4035"/>
                    <a:pt x="9110" y="4044"/>
                  </a:cubicBezTo>
                  <a:cubicBezTo>
                    <a:pt x="9102" y="4080"/>
                    <a:pt x="9090" y="4130"/>
                    <a:pt x="9054" y="4166"/>
                  </a:cubicBezTo>
                  <a:cubicBezTo>
                    <a:pt x="9042" y="4178"/>
                    <a:pt x="9026" y="4188"/>
                    <a:pt x="9012" y="4198"/>
                  </a:cubicBezTo>
                  <a:cubicBezTo>
                    <a:pt x="9005" y="4202"/>
                    <a:pt x="9000" y="4205"/>
                    <a:pt x="8995" y="4210"/>
                  </a:cubicBezTo>
                  <a:lnTo>
                    <a:pt x="8984" y="4220"/>
                  </a:lnTo>
                  <a:cubicBezTo>
                    <a:pt x="8972" y="4232"/>
                    <a:pt x="8956" y="4245"/>
                    <a:pt x="8937" y="4255"/>
                  </a:cubicBezTo>
                  <a:cubicBezTo>
                    <a:pt x="8930" y="4259"/>
                    <a:pt x="8922" y="4261"/>
                    <a:pt x="8916" y="4262"/>
                  </a:cubicBezTo>
                  <a:cubicBezTo>
                    <a:pt x="8908" y="4281"/>
                    <a:pt x="8899" y="4300"/>
                    <a:pt x="8882" y="4316"/>
                  </a:cubicBezTo>
                  <a:cubicBezTo>
                    <a:pt x="8857" y="4338"/>
                    <a:pt x="8831" y="4345"/>
                    <a:pt x="8813" y="4348"/>
                  </a:cubicBezTo>
                  <a:cubicBezTo>
                    <a:pt x="8808" y="4349"/>
                    <a:pt x="8804" y="4349"/>
                    <a:pt x="8799" y="4352"/>
                  </a:cubicBezTo>
                  <a:cubicBezTo>
                    <a:pt x="8771" y="4362"/>
                    <a:pt x="8743" y="4381"/>
                    <a:pt x="8715" y="4397"/>
                  </a:cubicBezTo>
                  <a:cubicBezTo>
                    <a:pt x="8699" y="4408"/>
                    <a:pt x="8684" y="4416"/>
                    <a:pt x="8669" y="4425"/>
                  </a:cubicBezTo>
                  <a:cubicBezTo>
                    <a:pt x="8622" y="4451"/>
                    <a:pt x="8569" y="4480"/>
                    <a:pt x="8523" y="4508"/>
                  </a:cubicBezTo>
                  <a:cubicBezTo>
                    <a:pt x="8480" y="4533"/>
                    <a:pt x="8476" y="4579"/>
                    <a:pt x="8476" y="4680"/>
                  </a:cubicBezTo>
                  <a:lnTo>
                    <a:pt x="8476" y="4704"/>
                  </a:lnTo>
                  <a:cubicBezTo>
                    <a:pt x="8476" y="4728"/>
                    <a:pt x="8475" y="4752"/>
                    <a:pt x="8474" y="4777"/>
                  </a:cubicBezTo>
                  <a:cubicBezTo>
                    <a:pt x="8471" y="4819"/>
                    <a:pt x="8468" y="4863"/>
                    <a:pt x="8474" y="4896"/>
                  </a:cubicBezTo>
                  <a:cubicBezTo>
                    <a:pt x="8476" y="4911"/>
                    <a:pt x="8479" y="4924"/>
                    <a:pt x="8481" y="4937"/>
                  </a:cubicBezTo>
                  <a:cubicBezTo>
                    <a:pt x="8491" y="4979"/>
                    <a:pt x="8501" y="5026"/>
                    <a:pt x="8493" y="5084"/>
                  </a:cubicBezTo>
                  <a:cubicBezTo>
                    <a:pt x="8483" y="5154"/>
                    <a:pt x="8429" y="5199"/>
                    <a:pt x="8390" y="5225"/>
                  </a:cubicBezTo>
                  <a:cubicBezTo>
                    <a:pt x="8374" y="5237"/>
                    <a:pt x="8357" y="5241"/>
                    <a:pt x="8344" y="5245"/>
                  </a:cubicBezTo>
                  <a:cubicBezTo>
                    <a:pt x="8338" y="5247"/>
                    <a:pt x="8333" y="5248"/>
                    <a:pt x="8328" y="5251"/>
                  </a:cubicBezTo>
                  <a:cubicBezTo>
                    <a:pt x="8319" y="5256"/>
                    <a:pt x="8312" y="5261"/>
                    <a:pt x="8306" y="5267"/>
                  </a:cubicBezTo>
                  <a:cubicBezTo>
                    <a:pt x="8285" y="5283"/>
                    <a:pt x="8257" y="5304"/>
                    <a:pt x="8213" y="5308"/>
                  </a:cubicBezTo>
                  <a:cubicBezTo>
                    <a:pt x="8174" y="5312"/>
                    <a:pt x="8135" y="5309"/>
                    <a:pt x="8096" y="5308"/>
                  </a:cubicBezTo>
                  <a:cubicBezTo>
                    <a:pt x="8072" y="5307"/>
                    <a:pt x="8049" y="5305"/>
                    <a:pt x="8025" y="5307"/>
                  </a:cubicBezTo>
                  <a:cubicBezTo>
                    <a:pt x="7988" y="5307"/>
                    <a:pt x="7955" y="5304"/>
                    <a:pt x="7929" y="5275"/>
                  </a:cubicBezTo>
                  <a:cubicBezTo>
                    <a:pt x="7902" y="5244"/>
                    <a:pt x="7902" y="5206"/>
                    <a:pt x="7903" y="5173"/>
                  </a:cubicBezTo>
                  <a:lnTo>
                    <a:pt x="7903" y="5152"/>
                  </a:lnTo>
                  <a:lnTo>
                    <a:pt x="7903" y="5138"/>
                  </a:lnTo>
                  <a:cubicBezTo>
                    <a:pt x="7903" y="5113"/>
                    <a:pt x="7902" y="5087"/>
                    <a:pt x="7909" y="5056"/>
                  </a:cubicBezTo>
                  <a:lnTo>
                    <a:pt x="7921" y="5029"/>
                  </a:lnTo>
                  <a:cubicBezTo>
                    <a:pt x="7920" y="5021"/>
                    <a:pt x="7919" y="5011"/>
                    <a:pt x="7921" y="4998"/>
                  </a:cubicBezTo>
                  <a:cubicBezTo>
                    <a:pt x="7924" y="4976"/>
                    <a:pt x="7932" y="4960"/>
                    <a:pt x="7937" y="4947"/>
                  </a:cubicBezTo>
                  <a:cubicBezTo>
                    <a:pt x="7942" y="4930"/>
                    <a:pt x="7942" y="4915"/>
                    <a:pt x="7941" y="4904"/>
                  </a:cubicBezTo>
                  <a:cubicBezTo>
                    <a:pt x="7940" y="4890"/>
                    <a:pt x="7940" y="4879"/>
                    <a:pt x="7940" y="4867"/>
                  </a:cubicBezTo>
                  <a:lnTo>
                    <a:pt x="7940" y="4856"/>
                  </a:lnTo>
                  <a:cubicBezTo>
                    <a:pt x="7930" y="4857"/>
                    <a:pt x="7920" y="4857"/>
                    <a:pt x="7909" y="4858"/>
                  </a:cubicBezTo>
                  <a:cubicBezTo>
                    <a:pt x="7879" y="4863"/>
                    <a:pt x="7850" y="4880"/>
                    <a:pt x="7818" y="4901"/>
                  </a:cubicBezTo>
                  <a:cubicBezTo>
                    <a:pt x="7798" y="4912"/>
                    <a:pt x="7777" y="4925"/>
                    <a:pt x="7756" y="4936"/>
                  </a:cubicBezTo>
                  <a:cubicBezTo>
                    <a:pt x="7702" y="4962"/>
                    <a:pt x="7647" y="4987"/>
                    <a:pt x="7602" y="5000"/>
                  </a:cubicBezTo>
                  <a:cubicBezTo>
                    <a:pt x="7567" y="5010"/>
                    <a:pt x="7425" y="5023"/>
                    <a:pt x="7369" y="4988"/>
                  </a:cubicBezTo>
                  <a:cubicBezTo>
                    <a:pt x="7326" y="4962"/>
                    <a:pt x="7310" y="4915"/>
                    <a:pt x="7297" y="4880"/>
                  </a:cubicBezTo>
                  <a:cubicBezTo>
                    <a:pt x="7294" y="4872"/>
                    <a:pt x="7291" y="4863"/>
                    <a:pt x="7287" y="4856"/>
                  </a:cubicBezTo>
                  <a:cubicBezTo>
                    <a:pt x="7280" y="4840"/>
                    <a:pt x="7265" y="4822"/>
                    <a:pt x="7251" y="4805"/>
                  </a:cubicBezTo>
                  <a:cubicBezTo>
                    <a:pt x="7234" y="4784"/>
                    <a:pt x="7217" y="4762"/>
                    <a:pt x="7204" y="4739"/>
                  </a:cubicBezTo>
                  <a:cubicBezTo>
                    <a:pt x="7169" y="4680"/>
                    <a:pt x="7141" y="4604"/>
                    <a:pt x="7126" y="4540"/>
                  </a:cubicBezTo>
                  <a:cubicBezTo>
                    <a:pt x="7120" y="4511"/>
                    <a:pt x="7112" y="4480"/>
                    <a:pt x="7100" y="4460"/>
                  </a:cubicBezTo>
                  <a:cubicBezTo>
                    <a:pt x="7084" y="4435"/>
                    <a:pt x="7075" y="4422"/>
                    <a:pt x="7066" y="4397"/>
                  </a:cubicBezTo>
                  <a:cubicBezTo>
                    <a:pt x="7053" y="4370"/>
                    <a:pt x="7043" y="4349"/>
                    <a:pt x="7041" y="4328"/>
                  </a:cubicBezTo>
                  <a:cubicBezTo>
                    <a:pt x="7036" y="4278"/>
                    <a:pt x="7051" y="4246"/>
                    <a:pt x="7066" y="4229"/>
                  </a:cubicBezTo>
                  <a:cubicBezTo>
                    <a:pt x="7101" y="4185"/>
                    <a:pt x="7156" y="4185"/>
                    <a:pt x="7181" y="4185"/>
                  </a:cubicBezTo>
                  <a:cubicBezTo>
                    <a:pt x="7238" y="4185"/>
                    <a:pt x="7290" y="4197"/>
                    <a:pt x="7341" y="4207"/>
                  </a:cubicBezTo>
                  <a:cubicBezTo>
                    <a:pt x="7374" y="4214"/>
                    <a:pt x="7407" y="4220"/>
                    <a:pt x="7440" y="4224"/>
                  </a:cubicBezTo>
                  <a:lnTo>
                    <a:pt x="7457" y="4226"/>
                  </a:lnTo>
                  <a:cubicBezTo>
                    <a:pt x="7508" y="4232"/>
                    <a:pt x="7547" y="4236"/>
                    <a:pt x="7602" y="4252"/>
                  </a:cubicBezTo>
                  <a:cubicBezTo>
                    <a:pt x="7630" y="4261"/>
                    <a:pt x="7652" y="4272"/>
                    <a:pt x="7673" y="4284"/>
                  </a:cubicBezTo>
                  <a:cubicBezTo>
                    <a:pt x="7699" y="4298"/>
                    <a:pt x="7710" y="4303"/>
                    <a:pt x="7740" y="4306"/>
                  </a:cubicBezTo>
                  <a:cubicBezTo>
                    <a:pt x="7751" y="4306"/>
                    <a:pt x="7764" y="4306"/>
                    <a:pt x="7778" y="4307"/>
                  </a:cubicBezTo>
                  <a:cubicBezTo>
                    <a:pt x="7794" y="4309"/>
                    <a:pt x="7824" y="4310"/>
                    <a:pt x="7832" y="4306"/>
                  </a:cubicBezTo>
                  <a:cubicBezTo>
                    <a:pt x="7835" y="4303"/>
                    <a:pt x="7840" y="4280"/>
                    <a:pt x="7842" y="4268"/>
                  </a:cubicBezTo>
                  <a:cubicBezTo>
                    <a:pt x="7846" y="4255"/>
                    <a:pt x="7849" y="4242"/>
                    <a:pt x="7853" y="4230"/>
                  </a:cubicBezTo>
                  <a:lnTo>
                    <a:pt x="7858" y="4214"/>
                  </a:lnTo>
                  <a:cubicBezTo>
                    <a:pt x="7870" y="4182"/>
                    <a:pt x="7871" y="4173"/>
                    <a:pt x="7867" y="4157"/>
                  </a:cubicBezTo>
                  <a:cubicBezTo>
                    <a:pt x="7860" y="4133"/>
                    <a:pt x="7831" y="4090"/>
                    <a:pt x="7815" y="4067"/>
                  </a:cubicBezTo>
                  <a:lnTo>
                    <a:pt x="7854" y="4005"/>
                  </a:lnTo>
                  <a:lnTo>
                    <a:pt x="7802" y="4048"/>
                  </a:lnTo>
                  <a:cubicBezTo>
                    <a:pt x="7778" y="4013"/>
                    <a:pt x="7744" y="3965"/>
                    <a:pt x="7759" y="3887"/>
                  </a:cubicBezTo>
                  <a:cubicBezTo>
                    <a:pt x="7770" y="3820"/>
                    <a:pt x="7820" y="3772"/>
                    <a:pt x="7867" y="3734"/>
                  </a:cubicBezTo>
                  <a:lnTo>
                    <a:pt x="7888" y="3721"/>
                  </a:lnTo>
                  <a:cubicBezTo>
                    <a:pt x="7895" y="3711"/>
                    <a:pt x="7904" y="3699"/>
                    <a:pt x="7919" y="3690"/>
                  </a:cubicBezTo>
                  <a:cubicBezTo>
                    <a:pt x="7940" y="3677"/>
                    <a:pt x="7965" y="3674"/>
                    <a:pt x="7984" y="3672"/>
                  </a:cubicBezTo>
                  <a:cubicBezTo>
                    <a:pt x="7989" y="3672"/>
                    <a:pt x="7995" y="3670"/>
                    <a:pt x="7999" y="3670"/>
                  </a:cubicBezTo>
                  <a:cubicBezTo>
                    <a:pt x="8037" y="3658"/>
                    <a:pt x="8056" y="3640"/>
                    <a:pt x="8075" y="3597"/>
                  </a:cubicBezTo>
                  <a:cubicBezTo>
                    <a:pt x="8092" y="3557"/>
                    <a:pt x="8121" y="3497"/>
                    <a:pt x="8169" y="3452"/>
                  </a:cubicBezTo>
                  <a:cubicBezTo>
                    <a:pt x="8249" y="3376"/>
                    <a:pt x="8367" y="3383"/>
                    <a:pt x="8463" y="3391"/>
                  </a:cubicBezTo>
                  <a:cubicBezTo>
                    <a:pt x="8488" y="3392"/>
                    <a:pt x="8512" y="3394"/>
                    <a:pt x="8531" y="3394"/>
                  </a:cubicBezTo>
                  <a:cubicBezTo>
                    <a:pt x="8575" y="3394"/>
                    <a:pt x="8610" y="3388"/>
                    <a:pt x="8659" y="3379"/>
                  </a:cubicBezTo>
                  <a:cubicBezTo>
                    <a:pt x="8684" y="3373"/>
                    <a:pt x="8707" y="3375"/>
                    <a:pt x="8727" y="3376"/>
                  </a:cubicBezTo>
                  <a:cubicBezTo>
                    <a:pt x="8728" y="3376"/>
                    <a:pt x="8731" y="3376"/>
                    <a:pt x="8732" y="3376"/>
                  </a:cubicBezTo>
                  <a:cubicBezTo>
                    <a:pt x="8718" y="3335"/>
                    <a:pt x="8723" y="3285"/>
                    <a:pt x="8729" y="3225"/>
                  </a:cubicBezTo>
                  <a:cubicBezTo>
                    <a:pt x="8732" y="3202"/>
                    <a:pt x="8736" y="3167"/>
                    <a:pt x="8735" y="3145"/>
                  </a:cubicBezTo>
                  <a:cubicBezTo>
                    <a:pt x="8718" y="3143"/>
                    <a:pt x="8697" y="3142"/>
                    <a:pt x="8676" y="3135"/>
                  </a:cubicBezTo>
                  <a:cubicBezTo>
                    <a:pt x="8664" y="3130"/>
                    <a:pt x="8652" y="3127"/>
                    <a:pt x="8640" y="3123"/>
                  </a:cubicBezTo>
                  <a:cubicBezTo>
                    <a:pt x="8624" y="3119"/>
                    <a:pt x="8610" y="3114"/>
                    <a:pt x="8597" y="3109"/>
                  </a:cubicBezTo>
                  <a:cubicBezTo>
                    <a:pt x="8564" y="3095"/>
                    <a:pt x="8527" y="3082"/>
                    <a:pt x="8492" y="3072"/>
                  </a:cubicBezTo>
                  <a:lnTo>
                    <a:pt x="8472" y="3066"/>
                  </a:lnTo>
                  <a:cubicBezTo>
                    <a:pt x="8450" y="3061"/>
                    <a:pt x="8428" y="3056"/>
                    <a:pt x="8397" y="3039"/>
                  </a:cubicBezTo>
                  <a:lnTo>
                    <a:pt x="8378" y="3027"/>
                  </a:lnTo>
                  <a:cubicBezTo>
                    <a:pt x="8369" y="3021"/>
                    <a:pt x="8358" y="3014"/>
                    <a:pt x="8353" y="3013"/>
                  </a:cubicBezTo>
                  <a:cubicBezTo>
                    <a:pt x="8349" y="3011"/>
                    <a:pt x="8348" y="3011"/>
                    <a:pt x="8324" y="3029"/>
                  </a:cubicBezTo>
                  <a:cubicBezTo>
                    <a:pt x="8306" y="3042"/>
                    <a:pt x="8283" y="3059"/>
                    <a:pt x="8253" y="3068"/>
                  </a:cubicBezTo>
                  <a:cubicBezTo>
                    <a:pt x="8219" y="3078"/>
                    <a:pt x="8203" y="3087"/>
                    <a:pt x="8169" y="3114"/>
                  </a:cubicBezTo>
                  <a:lnTo>
                    <a:pt x="8152" y="3129"/>
                  </a:lnTo>
                  <a:cubicBezTo>
                    <a:pt x="8122" y="3154"/>
                    <a:pt x="8090" y="3178"/>
                    <a:pt x="8048" y="3196"/>
                  </a:cubicBezTo>
                  <a:lnTo>
                    <a:pt x="8000" y="3215"/>
                  </a:lnTo>
                  <a:cubicBezTo>
                    <a:pt x="7966" y="3228"/>
                    <a:pt x="7932" y="3241"/>
                    <a:pt x="7898" y="3258"/>
                  </a:cubicBezTo>
                  <a:cubicBezTo>
                    <a:pt x="7862" y="3276"/>
                    <a:pt x="7836" y="3290"/>
                    <a:pt x="7806" y="3312"/>
                  </a:cubicBezTo>
                  <a:lnTo>
                    <a:pt x="7783" y="3330"/>
                  </a:lnTo>
                  <a:cubicBezTo>
                    <a:pt x="7718" y="3382"/>
                    <a:pt x="7609" y="3469"/>
                    <a:pt x="7503" y="3405"/>
                  </a:cubicBezTo>
                  <a:cubicBezTo>
                    <a:pt x="7480" y="3392"/>
                    <a:pt x="7465" y="3369"/>
                    <a:pt x="7453" y="3351"/>
                  </a:cubicBezTo>
                  <a:cubicBezTo>
                    <a:pt x="7449" y="3347"/>
                    <a:pt x="7446" y="3341"/>
                    <a:pt x="7442" y="3338"/>
                  </a:cubicBezTo>
                  <a:cubicBezTo>
                    <a:pt x="7433" y="3328"/>
                    <a:pt x="7423" y="3321"/>
                    <a:pt x="7409" y="3315"/>
                  </a:cubicBezTo>
                  <a:cubicBezTo>
                    <a:pt x="7367" y="3293"/>
                    <a:pt x="7324" y="3271"/>
                    <a:pt x="7306" y="3199"/>
                  </a:cubicBezTo>
                  <a:cubicBezTo>
                    <a:pt x="7301" y="3178"/>
                    <a:pt x="7301" y="3161"/>
                    <a:pt x="7299" y="3146"/>
                  </a:cubicBezTo>
                  <a:cubicBezTo>
                    <a:pt x="7299" y="3138"/>
                    <a:pt x="7298" y="3130"/>
                    <a:pt x="7298" y="3126"/>
                  </a:cubicBezTo>
                  <a:cubicBezTo>
                    <a:pt x="7290" y="3104"/>
                    <a:pt x="7282" y="3084"/>
                    <a:pt x="7281" y="3055"/>
                  </a:cubicBezTo>
                  <a:cubicBezTo>
                    <a:pt x="7281" y="3034"/>
                    <a:pt x="7281" y="3013"/>
                    <a:pt x="7284" y="2991"/>
                  </a:cubicBezTo>
                  <a:cubicBezTo>
                    <a:pt x="7285" y="2966"/>
                    <a:pt x="7287" y="2940"/>
                    <a:pt x="7284" y="2924"/>
                  </a:cubicBezTo>
                  <a:cubicBezTo>
                    <a:pt x="7278" y="2899"/>
                    <a:pt x="7232" y="2857"/>
                    <a:pt x="7202" y="2829"/>
                  </a:cubicBezTo>
                  <a:cubicBezTo>
                    <a:pt x="7175" y="2805"/>
                    <a:pt x="7148" y="2780"/>
                    <a:pt x="7131" y="2758"/>
                  </a:cubicBezTo>
                  <a:cubicBezTo>
                    <a:pt x="7122" y="2746"/>
                    <a:pt x="7114" y="2735"/>
                    <a:pt x="7106" y="2722"/>
                  </a:cubicBezTo>
                  <a:cubicBezTo>
                    <a:pt x="7079" y="2681"/>
                    <a:pt x="7067" y="2668"/>
                    <a:pt x="7051" y="2666"/>
                  </a:cubicBezTo>
                  <a:cubicBezTo>
                    <a:pt x="7038" y="2666"/>
                    <a:pt x="7024" y="2668"/>
                    <a:pt x="7009" y="2669"/>
                  </a:cubicBezTo>
                  <a:cubicBezTo>
                    <a:pt x="6970" y="2674"/>
                    <a:pt x="6925" y="2677"/>
                    <a:pt x="6886" y="2659"/>
                  </a:cubicBezTo>
                  <a:lnTo>
                    <a:pt x="6848" y="2642"/>
                  </a:lnTo>
                  <a:lnTo>
                    <a:pt x="6837" y="2595"/>
                  </a:lnTo>
                  <a:cubicBezTo>
                    <a:pt x="6835" y="2553"/>
                    <a:pt x="6818" y="2522"/>
                    <a:pt x="6795" y="2482"/>
                  </a:cubicBezTo>
                  <a:cubicBezTo>
                    <a:pt x="6778" y="2451"/>
                    <a:pt x="6759" y="2416"/>
                    <a:pt x="6747" y="2374"/>
                  </a:cubicBezTo>
                  <a:cubicBezTo>
                    <a:pt x="6732" y="2325"/>
                    <a:pt x="6727" y="2307"/>
                    <a:pt x="6704" y="2268"/>
                  </a:cubicBezTo>
                  <a:cubicBezTo>
                    <a:pt x="6688" y="2240"/>
                    <a:pt x="6667" y="2197"/>
                    <a:pt x="6681" y="2149"/>
                  </a:cubicBezTo>
                  <a:cubicBezTo>
                    <a:pt x="6696" y="2098"/>
                    <a:pt x="6739" y="2079"/>
                    <a:pt x="6774" y="2064"/>
                  </a:cubicBezTo>
                  <a:cubicBezTo>
                    <a:pt x="6932" y="1994"/>
                    <a:pt x="7072" y="1929"/>
                    <a:pt x="7194" y="1826"/>
                  </a:cubicBezTo>
                  <a:cubicBezTo>
                    <a:pt x="7251" y="1778"/>
                    <a:pt x="7308" y="1747"/>
                    <a:pt x="7373" y="1714"/>
                  </a:cubicBezTo>
                  <a:cubicBezTo>
                    <a:pt x="7409" y="1695"/>
                    <a:pt x="7446" y="1686"/>
                    <a:pt x="7482" y="1677"/>
                  </a:cubicBezTo>
                  <a:cubicBezTo>
                    <a:pt x="7508" y="1670"/>
                    <a:pt x="7535" y="1664"/>
                    <a:pt x="7559" y="1652"/>
                  </a:cubicBezTo>
                  <a:cubicBezTo>
                    <a:pt x="7621" y="1623"/>
                    <a:pt x="7659" y="1590"/>
                    <a:pt x="7681" y="1543"/>
                  </a:cubicBezTo>
                  <a:cubicBezTo>
                    <a:pt x="7699" y="1504"/>
                    <a:pt x="7711" y="1472"/>
                    <a:pt x="7715" y="1443"/>
                  </a:cubicBezTo>
                  <a:cubicBezTo>
                    <a:pt x="7722" y="1407"/>
                    <a:pt x="7734" y="1380"/>
                    <a:pt x="7744" y="1357"/>
                  </a:cubicBezTo>
                  <a:cubicBezTo>
                    <a:pt x="7748" y="1348"/>
                    <a:pt x="7753" y="1338"/>
                    <a:pt x="7757" y="1327"/>
                  </a:cubicBezTo>
                  <a:cubicBezTo>
                    <a:pt x="7758" y="1315"/>
                    <a:pt x="7760" y="1295"/>
                    <a:pt x="7774" y="1268"/>
                  </a:cubicBezTo>
                  <a:cubicBezTo>
                    <a:pt x="7783" y="1251"/>
                    <a:pt x="7799" y="1238"/>
                    <a:pt x="7824" y="1218"/>
                  </a:cubicBezTo>
                  <a:cubicBezTo>
                    <a:pt x="7856" y="1191"/>
                    <a:pt x="7882" y="1177"/>
                    <a:pt x="7915" y="1161"/>
                  </a:cubicBezTo>
                  <a:cubicBezTo>
                    <a:pt x="7963" y="1138"/>
                    <a:pt x="8014" y="1124"/>
                    <a:pt x="8066" y="1111"/>
                  </a:cubicBezTo>
                  <a:cubicBezTo>
                    <a:pt x="8084" y="1107"/>
                    <a:pt x="8104" y="1103"/>
                    <a:pt x="8122" y="1097"/>
                  </a:cubicBezTo>
                  <a:cubicBezTo>
                    <a:pt x="8140" y="1091"/>
                    <a:pt x="8157" y="1082"/>
                    <a:pt x="8176" y="1074"/>
                  </a:cubicBezTo>
                  <a:cubicBezTo>
                    <a:pt x="8203" y="1060"/>
                    <a:pt x="8232" y="1046"/>
                    <a:pt x="8261" y="1039"/>
                  </a:cubicBezTo>
                  <a:lnTo>
                    <a:pt x="8281" y="1034"/>
                  </a:lnTo>
                  <a:cubicBezTo>
                    <a:pt x="8303" y="1028"/>
                    <a:pt x="8325" y="1023"/>
                    <a:pt x="8348" y="1015"/>
                  </a:cubicBezTo>
                  <a:cubicBezTo>
                    <a:pt x="8383" y="1004"/>
                    <a:pt x="8384" y="1002"/>
                    <a:pt x="8405" y="959"/>
                  </a:cubicBezTo>
                  <a:cubicBezTo>
                    <a:pt x="8417" y="932"/>
                    <a:pt x="8428" y="909"/>
                    <a:pt x="8438" y="882"/>
                  </a:cubicBezTo>
                  <a:cubicBezTo>
                    <a:pt x="8463" y="810"/>
                    <a:pt x="8487" y="755"/>
                    <a:pt x="8547" y="695"/>
                  </a:cubicBezTo>
                  <a:cubicBezTo>
                    <a:pt x="8571" y="672"/>
                    <a:pt x="8596" y="659"/>
                    <a:pt x="8618" y="646"/>
                  </a:cubicBezTo>
                  <a:cubicBezTo>
                    <a:pt x="8630" y="639"/>
                    <a:pt x="8643" y="633"/>
                    <a:pt x="8655" y="623"/>
                  </a:cubicBezTo>
                  <a:cubicBezTo>
                    <a:pt x="8672" y="609"/>
                    <a:pt x="8691" y="598"/>
                    <a:pt x="8711" y="586"/>
                  </a:cubicBezTo>
                  <a:lnTo>
                    <a:pt x="8733" y="573"/>
                  </a:lnTo>
                  <a:cubicBezTo>
                    <a:pt x="8792" y="538"/>
                    <a:pt x="8858" y="511"/>
                    <a:pt x="8937" y="490"/>
                  </a:cubicBezTo>
                  <a:cubicBezTo>
                    <a:pt x="8956" y="484"/>
                    <a:pt x="8975" y="481"/>
                    <a:pt x="8993" y="477"/>
                  </a:cubicBezTo>
                  <a:cubicBezTo>
                    <a:pt x="9042" y="465"/>
                    <a:pt x="9084" y="457"/>
                    <a:pt x="9128" y="435"/>
                  </a:cubicBezTo>
                  <a:cubicBezTo>
                    <a:pt x="9147" y="426"/>
                    <a:pt x="9166" y="417"/>
                    <a:pt x="9186" y="409"/>
                  </a:cubicBezTo>
                  <a:cubicBezTo>
                    <a:pt x="9212" y="397"/>
                    <a:pt x="9239" y="387"/>
                    <a:pt x="9265" y="371"/>
                  </a:cubicBezTo>
                  <a:lnTo>
                    <a:pt x="9294" y="353"/>
                  </a:lnTo>
                  <a:cubicBezTo>
                    <a:pt x="9317" y="339"/>
                    <a:pt x="9341" y="323"/>
                    <a:pt x="9366" y="311"/>
                  </a:cubicBezTo>
                  <a:cubicBezTo>
                    <a:pt x="9374" y="307"/>
                    <a:pt x="9383" y="304"/>
                    <a:pt x="9392" y="300"/>
                  </a:cubicBezTo>
                  <a:cubicBezTo>
                    <a:pt x="9405" y="294"/>
                    <a:pt x="9430" y="284"/>
                    <a:pt x="9437" y="278"/>
                  </a:cubicBezTo>
                  <a:cubicBezTo>
                    <a:pt x="9442" y="273"/>
                    <a:pt x="9451" y="256"/>
                    <a:pt x="9454" y="250"/>
                  </a:cubicBezTo>
                  <a:cubicBezTo>
                    <a:pt x="9454" y="233"/>
                    <a:pt x="9455" y="214"/>
                    <a:pt x="9463" y="193"/>
                  </a:cubicBezTo>
                  <a:cubicBezTo>
                    <a:pt x="9469" y="175"/>
                    <a:pt x="9481" y="161"/>
                    <a:pt x="9489" y="153"/>
                  </a:cubicBezTo>
                  <a:cubicBezTo>
                    <a:pt x="9492" y="147"/>
                    <a:pt x="9493" y="138"/>
                    <a:pt x="9494" y="128"/>
                  </a:cubicBezTo>
                  <a:cubicBezTo>
                    <a:pt x="9471" y="129"/>
                    <a:pt x="9447" y="129"/>
                    <a:pt x="9425" y="129"/>
                  </a:cubicBezTo>
                  <a:lnTo>
                    <a:pt x="9388" y="129"/>
                  </a:lnTo>
                  <a:cubicBezTo>
                    <a:pt x="9368" y="129"/>
                    <a:pt x="9346" y="128"/>
                    <a:pt x="9323" y="125"/>
                  </a:cubicBezTo>
                  <a:cubicBezTo>
                    <a:pt x="9281" y="122"/>
                    <a:pt x="9229" y="118"/>
                    <a:pt x="9203" y="127"/>
                  </a:cubicBezTo>
                  <a:cubicBezTo>
                    <a:pt x="9191" y="131"/>
                    <a:pt x="9164" y="151"/>
                    <a:pt x="9119" y="186"/>
                  </a:cubicBezTo>
                  <a:cubicBezTo>
                    <a:pt x="9113" y="192"/>
                    <a:pt x="9107" y="199"/>
                    <a:pt x="9103" y="205"/>
                  </a:cubicBezTo>
                  <a:cubicBezTo>
                    <a:pt x="9094" y="220"/>
                    <a:pt x="9084" y="236"/>
                    <a:pt x="9065" y="252"/>
                  </a:cubicBezTo>
                  <a:cubicBezTo>
                    <a:pt x="9044" y="269"/>
                    <a:pt x="9022" y="278"/>
                    <a:pt x="9002" y="287"/>
                  </a:cubicBezTo>
                  <a:cubicBezTo>
                    <a:pt x="8996" y="289"/>
                    <a:pt x="8988" y="292"/>
                    <a:pt x="8983" y="295"/>
                  </a:cubicBezTo>
                  <a:cubicBezTo>
                    <a:pt x="8980" y="297"/>
                    <a:pt x="8975" y="301"/>
                    <a:pt x="8971" y="305"/>
                  </a:cubicBezTo>
                  <a:cubicBezTo>
                    <a:pt x="8963" y="313"/>
                    <a:pt x="8955" y="319"/>
                    <a:pt x="8949" y="323"/>
                  </a:cubicBezTo>
                  <a:cubicBezTo>
                    <a:pt x="8939" y="329"/>
                    <a:pt x="8928" y="336"/>
                    <a:pt x="8922" y="339"/>
                  </a:cubicBezTo>
                  <a:cubicBezTo>
                    <a:pt x="8893" y="356"/>
                    <a:pt x="8869" y="371"/>
                    <a:pt x="8827" y="374"/>
                  </a:cubicBezTo>
                  <a:cubicBezTo>
                    <a:pt x="8794" y="375"/>
                    <a:pt x="8761" y="374"/>
                    <a:pt x="8727" y="374"/>
                  </a:cubicBezTo>
                  <a:cubicBezTo>
                    <a:pt x="8651" y="372"/>
                    <a:pt x="8579" y="369"/>
                    <a:pt x="8523" y="401"/>
                  </a:cubicBezTo>
                  <a:lnTo>
                    <a:pt x="8509" y="410"/>
                  </a:lnTo>
                  <a:cubicBezTo>
                    <a:pt x="8484" y="426"/>
                    <a:pt x="8464" y="435"/>
                    <a:pt x="8420" y="435"/>
                  </a:cubicBezTo>
                  <a:lnTo>
                    <a:pt x="8366" y="435"/>
                  </a:lnTo>
                  <a:lnTo>
                    <a:pt x="8338" y="435"/>
                  </a:lnTo>
                  <a:cubicBezTo>
                    <a:pt x="8323" y="435"/>
                    <a:pt x="8308" y="436"/>
                    <a:pt x="8291" y="436"/>
                  </a:cubicBezTo>
                  <a:cubicBezTo>
                    <a:pt x="8247" y="439"/>
                    <a:pt x="8195" y="442"/>
                    <a:pt x="8148" y="428"/>
                  </a:cubicBezTo>
                  <a:cubicBezTo>
                    <a:pt x="8117" y="419"/>
                    <a:pt x="8100" y="416"/>
                    <a:pt x="8071" y="415"/>
                  </a:cubicBezTo>
                  <a:cubicBezTo>
                    <a:pt x="8030" y="413"/>
                    <a:pt x="8005" y="396"/>
                    <a:pt x="7989" y="383"/>
                  </a:cubicBezTo>
                  <a:cubicBezTo>
                    <a:pt x="7984" y="378"/>
                    <a:pt x="7979" y="375"/>
                    <a:pt x="7972" y="371"/>
                  </a:cubicBezTo>
                  <a:cubicBezTo>
                    <a:pt x="7970" y="369"/>
                    <a:pt x="7961" y="369"/>
                    <a:pt x="7954" y="368"/>
                  </a:cubicBezTo>
                  <a:cubicBezTo>
                    <a:pt x="7938" y="367"/>
                    <a:pt x="7923" y="365"/>
                    <a:pt x="7909" y="359"/>
                  </a:cubicBezTo>
                  <a:cubicBezTo>
                    <a:pt x="7898" y="355"/>
                    <a:pt x="7887" y="349"/>
                    <a:pt x="7877" y="343"/>
                  </a:cubicBezTo>
                  <a:cubicBezTo>
                    <a:pt x="7873" y="342"/>
                    <a:pt x="7869" y="339"/>
                    <a:pt x="7865" y="337"/>
                  </a:cubicBezTo>
                  <a:cubicBezTo>
                    <a:pt x="7839" y="329"/>
                    <a:pt x="7811" y="320"/>
                    <a:pt x="7786" y="313"/>
                  </a:cubicBezTo>
                  <a:cubicBezTo>
                    <a:pt x="7724" y="297"/>
                    <a:pt x="7675" y="273"/>
                    <a:pt x="7613" y="243"/>
                  </a:cubicBezTo>
                  <a:cubicBezTo>
                    <a:pt x="7600" y="237"/>
                    <a:pt x="7588" y="233"/>
                    <a:pt x="7576" y="230"/>
                  </a:cubicBezTo>
                  <a:cubicBezTo>
                    <a:pt x="7560" y="225"/>
                    <a:pt x="7545" y="221"/>
                    <a:pt x="7528" y="214"/>
                  </a:cubicBezTo>
                  <a:cubicBezTo>
                    <a:pt x="7500" y="201"/>
                    <a:pt x="7471" y="185"/>
                    <a:pt x="7444" y="169"/>
                  </a:cubicBezTo>
                  <a:cubicBezTo>
                    <a:pt x="7425" y="157"/>
                    <a:pt x="7406" y="147"/>
                    <a:pt x="7387" y="137"/>
                  </a:cubicBezTo>
                  <a:cubicBezTo>
                    <a:pt x="7379" y="132"/>
                    <a:pt x="7361" y="125"/>
                    <a:pt x="7337" y="116"/>
                  </a:cubicBezTo>
                  <a:cubicBezTo>
                    <a:pt x="7247" y="81"/>
                    <a:pt x="7154" y="47"/>
                    <a:pt x="7096" y="0"/>
                  </a:cubicBezTo>
                  <a:cubicBezTo>
                    <a:pt x="7072" y="23"/>
                    <a:pt x="7047" y="44"/>
                    <a:pt x="7025" y="65"/>
                  </a:cubicBezTo>
                  <a:cubicBezTo>
                    <a:pt x="6963" y="119"/>
                    <a:pt x="6906" y="170"/>
                    <a:pt x="6861" y="240"/>
                  </a:cubicBezTo>
                  <a:cubicBezTo>
                    <a:pt x="6830" y="288"/>
                    <a:pt x="6801" y="330"/>
                    <a:pt x="6764" y="374"/>
                  </a:cubicBezTo>
                  <a:cubicBezTo>
                    <a:pt x="6749" y="391"/>
                    <a:pt x="6736" y="407"/>
                    <a:pt x="6732" y="413"/>
                  </a:cubicBezTo>
                  <a:cubicBezTo>
                    <a:pt x="6732" y="425"/>
                    <a:pt x="6731" y="442"/>
                    <a:pt x="6722" y="461"/>
                  </a:cubicBezTo>
                  <a:cubicBezTo>
                    <a:pt x="6694" y="522"/>
                    <a:pt x="6648" y="557"/>
                    <a:pt x="6608" y="588"/>
                  </a:cubicBezTo>
                  <a:cubicBezTo>
                    <a:pt x="6595" y="598"/>
                    <a:pt x="6580" y="608"/>
                    <a:pt x="6568" y="620"/>
                  </a:cubicBezTo>
                  <a:cubicBezTo>
                    <a:pt x="6519" y="665"/>
                    <a:pt x="6454" y="710"/>
                    <a:pt x="6366" y="765"/>
                  </a:cubicBezTo>
                  <a:lnTo>
                    <a:pt x="6337" y="784"/>
                  </a:lnTo>
                  <a:cubicBezTo>
                    <a:pt x="6289" y="815"/>
                    <a:pt x="6235" y="850"/>
                    <a:pt x="6181" y="860"/>
                  </a:cubicBezTo>
                  <a:cubicBezTo>
                    <a:pt x="6138" y="867"/>
                    <a:pt x="6093" y="866"/>
                    <a:pt x="6051" y="863"/>
                  </a:cubicBezTo>
                  <a:cubicBezTo>
                    <a:pt x="6033" y="861"/>
                    <a:pt x="6015" y="860"/>
                    <a:pt x="5996" y="860"/>
                  </a:cubicBezTo>
                  <a:lnTo>
                    <a:pt x="5748" y="860"/>
                  </a:lnTo>
                  <a:cubicBezTo>
                    <a:pt x="5681" y="860"/>
                    <a:pt x="5625" y="850"/>
                    <a:pt x="5566" y="838"/>
                  </a:cubicBezTo>
                  <a:cubicBezTo>
                    <a:pt x="5529" y="831"/>
                    <a:pt x="5495" y="818"/>
                    <a:pt x="5462" y="804"/>
                  </a:cubicBezTo>
                  <a:cubicBezTo>
                    <a:pt x="5439" y="796"/>
                    <a:pt x="5415" y="786"/>
                    <a:pt x="5391" y="780"/>
                  </a:cubicBezTo>
                  <a:cubicBezTo>
                    <a:pt x="5376" y="775"/>
                    <a:pt x="5357" y="777"/>
                    <a:pt x="5336" y="777"/>
                  </a:cubicBezTo>
                  <a:cubicBezTo>
                    <a:pt x="5311" y="777"/>
                    <a:pt x="5284" y="778"/>
                    <a:pt x="5254" y="771"/>
                  </a:cubicBezTo>
                  <a:cubicBezTo>
                    <a:pt x="5224" y="764"/>
                    <a:pt x="5201" y="761"/>
                    <a:pt x="5171" y="758"/>
                  </a:cubicBezTo>
                  <a:cubicBezTo>
                    <a:pt x="5129" y="754"/>
                    <a:pt x="5091" y="738"/>
                    <a:pt x="5058" y="722"/>
                  </a:cubicBezTo>
                  <a:cubicBezTo>
                    <a:pt x="5038" y="713"/>
                    <a:pt x="5019" y="704"/>
                    <a:pt x="4999" y="698"/>
                  </a:cubicBezTo>
                  <a:cubicBezTo>
                    <a:pt x="4989" y="695"/>
                    <a:pt x="4977" y="697"/>
                    <a:pt x="4961" y="695"/>
                  </a:cubicBezTo>
                  <a:cubicBezTo>
                    <a:pt x="4943" y="695"/>
                    <a:pt x="4923" y="695"/>
                    <a:pt x="4905" y="692"/>
                  </a:cubicBezTo>
                  <a:cubicBezTo>
                    <a:pt x="4876" y="688"/>
                    <a:pt x="4850" y="676"/>
                    <a:pt x="4827" y="666"/>
                  </a:cubicBezTo>
                  <a:lnTo>
                    <a:pt x="4813" y="660"/>
                  </a:lnTo>
                  <a:cubicBezTo>
                    <a:pt x="4766" y="642"/>
                    <a:pt x="4730" y="634"/>
                    <a:pt x="4680" y="634"/>
                  </a:cubicBezTo>
                  <a:cubicBezTo>
                    <a:pt x="4634" y="634"/>
                    <a:pt x="4590" y="636"/>
                    <a:pt x="4564" y="659"/>
                  </a:cubicBezTo>
                  <a:cubicBezTo>
                    <a:pt x="4544" y="676"/>
                    <a:pt x="4539" y="701"/>
                    <a:pt x="4531" y="748"/>
                  </a:cubicBezTo>
                  <a:cubicBezTo>
                    <a:pt x="4527" y="767"/>
                    <a:pt x="4524" y="787"/>
                    <a:pt x="4519" y="806"/>
                  </a:cubicBezTo>
                  <a:cubicBezTo>
                    <a:pt x="4514" y="828"/>
                    <a:pt x="4504" y="848"/>
                    <a:pt x="4495" y="870"/>
                  </a:cubicBezTo>
                  <a:cubicBezTo>
                    <a:pt x="4489" y="886"/>
                    <a:pt x="4482" y="902"/>
                    <a:pt x="4480" y="914"/>
                  </a:cubicBezTo>
                  <a:cubicBezTo>
                    <a:pt x="4477" y="924"/>
                    <a:pt x="4477" y="934"/>
                    <a:pt x="4477" y="944"/>
                  </a:cubicBezTo>
                  <a:cubicBezTo>
                    <a:pt x="4476" y="962"/>
                    <a:pt x="4474" y="983"/>
                    <a:pt x="4469" y="1007"/>
                  </a:cubicBezTo>
                  <a:cubicBezTo>
                    <a:pt x="4462" y="1034"/>
                    <a:pt x="4451" y="1055"/>
                    <a:pt x="4441" y="1071"/>
                  </a:cubicBezTo>
                  <a:cubicBezTo>
                    <a:pt x="4438" y="1076"/>
                    <a:pt x="4434" y="1084"/>
                    <a:pt x="4431" y="1091"/>
                  </a:cubicBezTo>
                  <a:cubicBezTo>
                    <a:pt x="4427" y="1098"/>
                    <a:pt x="4426" y="1106"/>
                    <a:pt x="4423" y="1110"/>
                  </a:cubicBezTo>
                  <a:cubicBezTo>
                    <a:pt x="4417" y="1130"/>
                    <a:pt x="4407" y="1156"/>
                    <a:pt x="4377" y="1186"/>
                  </a:cubicBezTo>
                  <a:cubicBezTo>
                    <a:pt x="4344" y="1216"/>
                    <a:pt x="4306" y="1238"/>
                    <a:pt x="4274" y="1257"/>
                  </a:cubicBezTo>
                  <a:cubicBezTo>
                    <a:pt x="4260" y="1264"/>
                    <a:pt x="4246" y="1271"/>
                    <a:pt x="4234" y="1280"/>
                  </a:cubicBezTo>
                  <a:cubicBezTo>
                    <a:pt x="4230" y="1283"/>
                    <a:pt x="4225" y="1286"/>
                    <a:pt x="4221" y="1287"/>
                  </a:cubicBezTo>
                  <a:cubicBezTo>
                    <a:pt x="4222" y="1292"/>
                    <a:pt x="4222" y="1296"/>
                    <a:pt x="4222" y="1302"/>
                  </a:cubicBezTo>
                  <a:cubicBezTo>
                    <a:pt x="4224" y="1314"/>
                    <a:pt x="4225" y="1325"/>
                    <a:pt x="4225" y="1332"/>
                  </a:cubicBezTo>
                  <a:cubicBezTo>
                    <a:pt x="4225" y="1399"/>
                    <a:pt x="4233" y="1418"/>
                    <a:pt x="4266" y="1476"/>
                  </a:cubicBezTo>
                  <a:cubicBezTo>
                    <a:pt x="4300" y="1538"/>
                    <a:pt x="4298" y="1594"/>
                    <a:pt x="4298" y="1645"/>
                  </a:cubicBezTo>
                  <a:lnTo>
                    <a:pt x="4298" y="1676"/>
                  </a:lnTo>
                  <a:cubicBezTo>
                    <a:pt x="4300" y="1802"/>
                    <a:pt x="4229" y="1826"/>
                    <a:pt x="4176" y="1843"/>
                  </a:cubicBezTo>
                  <a:lnTo>
                    <a:pt x="4162" y="1847"/>
                  </a:lnTo>
                  <a:cubicBezTo>
                    <a:pt x="4134" y="1858"/>
                    <a:pt x="4104" y="1862"/>
                    <a:pt x="4074" y="1865"/>
                  </a:cubicBezTo>
                  <a:cubicBezTo>
                    <a:pt x="4062" y="1866"/>
                    <a:pt x="4052" y="1868"/>
                    <a:pt x="4040" y="1869"/>
                  </a:cubicBezTo>
                  <a:cubicBezTo>
                    <a:pt x="4029" y="1871"/>
                    <a:pt x="4020" y="1875"/>
                    <a:pt x="4011" y="1878"/>
                  </a:cubicBezTo>
                  <a:cubicBezTo>
                    <a:pt x="3995" y="1884"/>
                    <a:pt x="3981" y="1888"/>
                    <a:pt x="3964" y="1891"/>
                  </a:cubicBezTo>
                  <a:cubicBezTo>
                    <a:pt x="3915" y="1900"/>
                    <a:pt x="3865" y="1897"/>
                    <a:pt x="3816" y="1894"/>
                  </a:cubicBezTo>
                  <a:cubicBezTo>
                    <a:pt x="3792" y="1893"/>
                    <a:pt x="3768" y="1891"/>
                    <a:pt x="3746" y="1891"/>
                  </a:cubicBezTo>
                  <a:cubicBezTo>
                    <a:pt x="3696" y="1894"/>
                    <a:pt x="3645" y="1875"/>
                    <a:pt x="3600" y="1858"/>
                  </a:cubicBezTo>
                  <a:lnTo>
                    <a:pt x="3572" y="1846"/>
                  </a:lnTo>
                  <a:cubicBezTo>
                    <a:pt x="3556" y="1840"/>
                    <a:pt x="3541" y="1834"/>
                    <a:pt x="3528" y="1828"/>
                  </a:cubicBezTo>
                  <a:cubicBezTo>
                    <a:pt x="3488" y="1811"/>
                    <a:pt x="3473" y="1807"/>
                    <a:pt x="3446" y="1817"/>
                  </a:cubicBezTo>
                  <a:cubicBezTo>
                    <a:pt x="3421" y="1826"/>
                    <a:pt x="3396" y="1837"/>
                    <a:pt x="3372" y="1847"/>
                  </a:cubicBezTo>
                  <a:cubicBezTo>
                    <a:pt x="3338" y="1862"/>
                    <a:pt x="3305" y="1875"/>
                    <a:pt x="3271" y="1888"/>
                  </a:cubicBezTo>
                  <a:cubicBezTo>
                    <a:pt x="3175" y="1922"/>
                    <a:pt x="3108" y="1967"/>
                    <a:pt x="3073" y="2022"/>
                  </a:cubicBezTo>
                  <a:cubicBezTo>
                    <a:pt x="3059" y="2045"/>
                    <a:pt x="3053" y="2067"/>
                    <a:pt x="3045" y="2098"/>
                  </a:cubicBezTo>
                  <a:cubicBezTo>
                    <a:pt x="3040" y="2117"/>
                    <a:pt x="3035" y="2137"/>
                    <a:pt x="3028" y="2159"/>
                  </a:cubicBezTo>
                  <a:cubicBezTo>
                    <a:pt x="3010" y="2214"/>
                    <a:pt x="2988" y="2269"/>
                    <a:pt x="2963" y="2322"/>
                  </a:cubicBezTo>
                  <a:lnTo>
                    <a:pt x="2955" y="2339"/>
                  </a:lnTo>
                  <a:cubicBezTo>
                    <a:pt x="2938" y="2375"/>
                    <a:pt x="2910" y="2432"/>
                    <a:pt x="2904" y="2464"/>
                  </a:cubicBezTo>
                  <a:cubicBezTo>
                    <a:pt x="2904" y="2467"/>
                    <a:pt x="2904" y="2476"/>
                    <a:pt x="2904" y="2482"/>
                  </a:cubicBezTo>
                  <a:cubicBezTo>
                    <a:pt x="2905" y="2498"/>
                    <a:pt x="2905" y="2519"/>
                    <a:pt x="2900" y="2543"/>
                  </a:cubicBezTo>
                  <a:cubicBezTo>
                    <a:pt x="2892" y="2581"/>
                    <a:pt x="2862" y="2627"/>
                    <a:pt x="2858" y="2633"/>
                  </a:cubicBezTo>
                  <a:cubicBezTo>
                    <a:pt x="2809" y="2707"/>
                    <a:pt x="2758" y="2759"/>
                    <a:pt x="2689" y="2802"/>
                  </a:cubicBezTo>
                  <a:cubicBezTo>
                    <a:pt x="2677" y="2809"/>
                    <a:pt x="2665" y="2816"/>
                    <a:pt x="2654" y="2825"/>
                  </a:cubicBezTo>
                  <a:cubicBezTo>
                    <a:pt x="2622" y="2847"/>
                    <a:pt x="2589" y="2869"/>
                    <a:pt x="2551" y="2883"/>
                  </a:cubicBezTo>
                  <a:cubicBezTo>
                    <a:pt x="2526" y="2893"/>
                    <a:pt x="2501" y="2902"/>
                    <a:pt x="2476" y="2911"/>
                  </a:cubicBezTo>
                  <a:cubicBezTo>
                    <a:pt x="2389" y="2941"/>
                    <a:pt x="2308" y="2969"/>
                    <a:pt x="2242" y="3031"/>
                  </a:cubicBezTo>
                  <a:cubicBezTo>
                    <a:pt x="2225" y="3047"/>
                    <a:pt x="2214" y="3082"/>
                    <a:pt x="2200" y="3116"/>
                  </a:cubicBezTo>
                  <a:cubicBezTo>
                    <a:pt x="2194" y="3133"/>
                    <a:pt x="2187" y="3151"/>
                    <a:pt x="2181" y="3167"/>
                  </a:cubicBezTo>
                  <a:cubicBezTo>
                    <a:pt x="2165" y="3203"/>
                    <a:pt x="2157" y="3225"/>
                    <a:pt x="2156" y="3256"/>
                  </a:cubicBezTo>
                  <a:cubicBezTo>
                    <a:pt x="2157" y="3267"/>
                    <a:pt x="2157" y="3279"/>
                    <a:pt x="2154" y="3292"/>
                  </a:cubicBezTo>
                  <a:lnTo>
                    <a:pt x="2042" y="3878"/>
                  </a:lnTo>
                  <a:lnTo>
                    <a:pt x="2026" y="3283"/>
                  </a:lnTo>
                  <a:cubicBezTo>
                    <a:pt x="2019" y="3276"/>
                    <a:pt x="2008" y="3267"/>
                    <a:pt x="2000" y="3263"/>
                  </a:cubicBezTo>
                  <a:cubicBezTo>
                    <a:pt x="1987" y="3253"/>
                    <a:pt x="1975" y="3244"/>
                    <a:pt x="1967" y="3235"/>
                  </a:cubicBezTo>
                  <a:lnTo>
                    <a:pt x="1941" y="3206"/>
                  </a:lnTo>
                  <a:cubicBezTo>
                    <a:pt x="1926" y="3191"/>
                    <a:pt x="1913" y="3175"/>
                    <a:pt x="1897" y="3161"/>
                  </a:cubicBezTo>
                  <a:cubicBezTo>
                    <a:pt x="1836" y="3104"/>
                    <a:pt x="1775" y="3072"/>
                    <a:pt x="1732" y="3071"/>
                  </a:cubicBezTo>
                  <a:cubicBezTo>
                    <a:pt x="1683" y="3069"/>
                    <a:pt x="1636" y="3075"/>
                    <a:pt x="1585" y="3081"/>
                  </a:cubicBezTo>
                  <a:cubicBezTo>
                    <a:pt x="1555" y="3084"/>
                    <a:pt x="1525" y="3088"/>
                    <a:pt x="1494" y="3090"/>
                  </a:cubicBezTo>
                  <a:cubicBezTo>
                    <a:pt x="1462" y="3093"/>
                    <a:pt x="1425" y="3113"/>
                    <a:pt x="1420" y="3123"/>
                  </a:cubicBezTo>
                  <a:lnTo>
                    <a:pt x="1416" y="3175"/>
                  </a:lnTo>
                  <a:lnTo>
                    <a:pt x="1376" y="3184"/>
                  </a:lnTo>
                  <a:cubicBezTo>
                    <a:pt x="1371" y="3196"/>
                    <a:pt x="1365" y="3207"/>
                    <a:pt x="1361" y="3216"/>
                  </a:cubicBezTo>
                  <a:cubicBezTo>
                    <a:pt x="1355" y="3225"/>
                    <a:pt x="1350" y="3235"/>
                    <a:pt x="1349" y="3240"/>
                  </a:cubicBezTo>
                  <a:cubicBezTo>
                    <a:pt x="1337" y="3282"/>
                    <a:pt x="1332" y="3327"/>
                    <a:pt x="1333" y="3381"/>
                  </a:cubicBezTo>
                  <a:cubicBezTo>
                    <a:pt x="1334" y="3494"/>
                    <a:pt x="1245" y="3597"/>
                    <a:pt x="1161" y="3629"/>
                  </a:cubicBezTo>
                  <a:cubicBezTo>
                    <a:pt x="1135" y="3640"/>
                    <a:pt x="1111" y="3641"/>
                    <a:pt x="1089" y="3642"/>
                  </a:cubicBezTo>
                  <a:cubicBezTo>
                    <a:pt x="1073" y="3644"/>
                    <a:pt x="1060" y="3645"/>
                    <a:pt x="1050" y="3648"/>
                  </a:cubicBezTo>
                  <a:cubicBezTo>
                    <a:pt x="1037" y="3653"/>
                    <a:pt x="1025" y="3660"/>
                    <a:pt x="1012" y="3666"/>
                  </a:cubicBezTo>
                  <a:cubicBezTo>
                    <a:pt x="989" y="3677"/>
                    <a:pt x="967" y="3688"/>
                    <a:pt x="945" y="3693"/>
                  </a:cubicBezTo>
                  <a:cubicBezTo>
                    <a:pt x="845" y="3721"/>
                    <a:pt x="785" y="3651"/>
                    <a:pt x="741" y="3600"/>
                  </a:cubicBezTo>
                  <a:cubicBezTo>
                    <a:pt x="732" y="3590"/>
                    <a:pt x="724" y="3580"/>
                    <a:pt x="715" y="3570"/>
                  </a:cubicBezTo>
                  <a:cubicBezTo>
                    <a:pt x="709" y="3562"/>
                    <a:pt x="701" y="3558"/>
                    <a:pt x="690" y="3551"/>
                  </a:cubicBezTo>
                  <a:cubicBezTo>
                    <a:pt x="678" y="3542"/>
                    <a:pt x="665" y="3535"/>
                    <a:pt x="653" y="3523"/>
                  </a:cubicBezTo>
                  <a:cubicBezTo>
                    <a:pt x="632" y="3504"/>
                    <a:pt x="621" y="3481"/>
                    <a:pt x="610" y="3462"/>
                  </a:cubicBezTo>
                  <a:cubicBezTo>
                    <a:pt x="605" y="3453"/>
                    <a:pt x="601" y="3443"/>
                    <a:pt x="597" y="3440"/>
                  </a:cubicBezTo>
                  <a:lnTo>
                    <a:pt x="583" y="3427"/>
                  </a:lnTo>
                  <a:cubicBezTo>
                    <a:pt x="569" y="3416"/>
                    <a:pt x="558" y="3404"/>
                    <a:pt x="545" y="3388"/>
                  </a:cubicBezTo>
                  <a:lnTo>
                    <a:pt x="534" y="3372"/>
                  </a:lnTo>
                  <a:cubicBezTo>
                    <a:pt x="529" y="3373"/>
                    <a:pt x="518" y="3370"/>
                    <a:pt x="508" y="3368"/>
                  </a:cubicBezTo>
                  <a:cubicBezTo>
                    <a:pt x="484" y="3360"/>
                    <a:pt x="464" y="3349"/>
                    <a:pt x="447" y="3338"/>
                  </a:cubicBezTo>
                  <a:cubicBezTo>
                    <a:pt x="441" y="3334"/>
                    <a:pt x="433" y="3330"/>
                    <a:pt x="426" y="3327"/>
                  </a:cubicBezTo>
                  <a:cubicBezTo>
                    <a:pt x="403" y="3315"/>
                    <a:pt x="382" y="3311"/>
                    <a:pt x="353" y="3311"/>
                  </a:cubicBezTo>
                  <a:cubicBezTo>
                    <a:pt x="297" y="3311"/>
                    <a:pt x="274" y="3301"/>
                    <a:pt x="240" y="3261"/>
                  </a:cubicBezTo>
                  <a:lnTo>
                    <a:pt x="230" y="3250"/>
                  </a:lnTo>
                  <a:cubicBezTo>
                    <a:pt x="198" y="3215"/>
                    <a:pt x="175" y="3174"/>
                    <a:pt x="155" y="3129"/>
                  </a:cubicBezTo>
                  <a:cubicBezTo>
                    <a:pt x="41" y="3244"/>
                    <a:pt x="-42" y="3378"/>
                    <a:pt x="22" y="3522"/>
                  </a:cubicBezTo>
                  <a:cubicBezTo>
                    <a:pt x="43" y="3570"/>
                    <a:pt x="35" y="3621"/>
                    <a:pt x="10" y="3676"/>
                  </a:cubicBezTo>
                  <a:cubicBezTo>
                    <a:pt x="31" y="3674"/>
                    <a:pt x="52" y="3674"/>
                    <a:pt x="72" y="3673"/>
                  </a:cubicBezTo>
                  <a:cubicBezTo>
                    <a:pt x="157" y="3672"/>
                    <a:pt x="236" y="3673"/>
                    <a:pt x="341" y="3666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>
              <a:solidFill>
                <a:schemeClr val="bg1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7" name="Shape">
              <a:extLst>
                <a:ext uri="{FF2B5EF4-FFF2-40B4-BE49-F238E27FC236}">
                  <a16:creationId xmlns:a16="http://schemas.microsoft.com/office/drawing/2014/main" id="{C1496945-3ED3-9041-9362-8FA8E1CA2D25}"/>
                </a:ext>
              </a:extLst>
            </p:cNvPr>
            <p:cNvSpPr/>
            <p:nvPr/>
          </p:nvSpPr>
          <p:spPr>
            <a:xfrm>
              <a:off x="5613830" y="2539853"/>
              <a:ext cx="918458" cy="772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460" extrusionOk="0">
                  <a:moveTo>
                    <a:pt x="731" y="17040"/>
                  </a:moveTo>
                  <a:lnTo>
                    <a:pt x="800" y="17044"/>
                  </a:lnTo>
                  <a:cubicBezTo>
                    <a:pt x="948" y="17052"/>
                    <a:pt x="1095" y="17048"/>
                    <a:pt x="1246" y="17044"/>
                  </a:cubicBezTo>
                  <a:cubicBezTo>
                    <a:pt x="1341" y="17044"/>
                    <a:pt x="1436" y="17044"/>
                    <a:pt x="1534" y="17044"/>
                  </a:cubicBezTo>
                  <a:cubicBezTo>
                    <a:pt x="1541" y="17044"/>
                    <a:pt x="1551" y="17044"/>
                    <a:pt x="1557" y="17044"/>
                  </a:cubicBezTo>
                  <a:cubicBezTo>
                    <a:pt x="2108" y="17044"/>
                    <a:pt x="2597" y="16883"/>
                    <a:pt x="2869" y="16616"/>
                  </a:cubicBezTo>
                  <a:cubicBezTo>
                    <a:pt x="2925" y="16561"/>
                    <a:pt x="2971" y="16486"/>
                    <a:pt x="3020" y="16408"/>
                  </a:cubicBezTo>
                  <a:cubicBezTo>
                    <a:pt x="3085" y="16302"/>
                    <a:pt x="3157" y="16184"/>
                    <a:pt x="3266" y="16089"/>
                  </a:cubicBezTo>
                  <a:cubicBezTo>
                    <a:pt x="3430" y="15948"/>
                    <a:pt x="3610" y="15905"/>
                    <a:pt x="3767" y="15865"/>
                  </a:cubicBezTo>
                  <a:cubicBezTo>
                    <a:pt x="3862" y="15842"/>
                    <a:pt x="3954" y="15818"/>
                    <a:pt x="4036" y="15779"/>
                  </a:cubicBezTo>
                  <a:cubicBezTo>
                    <a:pt x="4092" y="15751"/>
                    <a:pt x="4148" y="15728"/>
                    <a:pt x="4200" y="15704"/>
                  </a:cubicBezTo>
                  <a:cubicBezTo>
                    <a:pt x="4295" y="15661"/>
                    <a:pt x="4387" y="15622"/>
                    <a:pt x="4482" y="15567"/>
                  </a:cubicBezTo>
                  <a:cubicBezTo>
                    <a:pt x="4616" y="15488"/>
                    <a:pt x="4646" y="15437"/>
                    <a:pt x="4741" y="15288"/>
                  </a:cubicBezTo>
                  <a:lnTo>
                    <a:pt x="4784" y="15217"/>
                  </a:lnTo>
                  <a:cubicBezTo>
                    <a:pt x="4961" y="14938"/>
                    <a:pt x="5312" y="14687"/>
                    <a:pt x="5633" y="14478"/>
                  </a:cubicBezTo>
                  <a:cubicBezTo>
                    <a:pt x="5695" y="14439"/>
                    <a:pt x="5744" y="14396"/>
                    <a:pt x="5794" y="14353"/>
                  </a:cubicBezTo>
                  <a:cubicBezTo>
                    <a:pt x="5925" y="14243"/>
                    <a:pt x="6059" y="14133"/>
                    <a:pt x="6282" y="14117"/>
                  </a:cubicBezTo>
                  <a:cubicBezTo>
                    <a:pt x="6495" y="14105"/>
                    <a:pt x="6610" y="14144"/>
                    <a:pt x="6741" y="14195"/>
                  </a:cubicBezTo>
                  <a:cubicBezTo>
                    <a:pt x="6780" y="14211"/>
                    <a:pt x="6823" y="14227"/>
                    <a:pt x="6872" y="14239"/>
                  </a:cubicBezTo>
                  <a:cubicBezTo>
                    <a:pt x="7210" y="14341"/>
                    <a:pt x="7666" y="14313"/>
                    <a:pt x="7846" y="14050"/>
                  </a:cubicBezTo>
                  <a:cubicBezTo>
                    <a:pt x="7915" y="13952"/>
                    <a:pt x="7964" y="13842"/>
                    <a:pt x="8016" y="13728"/>
                  </a:cubicBezTo>
                  <a:cubicBezTo>
                    <a:pt x="8085" y="13571"/>
                    <a:pt x="8167" y="13390"/>
                    <a:pt x="8308" y="13225"/>
                  </a:cubicBezTo>
                  <a:cubicBezTo>
                    <a:pt x="8384" y="13138"/>
                    <a:pt x="8449" y="13036"/>
                    <a:pt x="8518" y="12934"/>
                  </a:cubicBezTo>
                  <a:cubicBezTo>
                    <a:pt x="8597" y="12816"/>
                    <a:pt x="8676" y="12694"/>
                    <a:pt x="8767" y="12592"/>
                  </a:cubicBezTo>
                  <a:cubicBezTo>
                    <a:pt x="8944" y="12396"/>
                    <a:pt x="9262" y="12321"/>
                    <a:pt x="9502" y="12341"/>
                  </a:cubicBezTo>
                  <a:cubicBezTo>
                    <a:pt x="9725" y="12356"/>
                    <a:pt x="9902" y="12447"/>
                    <a:pt x="10007" y="12592"/>
                  </a:cubicBezTo>
                  <a:cubicBezTo>
                    <a:pt x="10154" y="12800"/>
                    <a:pt x="10154" y="13197"/>
                    <a:pt x="10154" y="13586"/>
                  </a:cubicBezTo>
                  <a:cubicBezTo>
                    <a:pt x="10154" y="13775"/>
                    <a:pt x="10154" y="13952"/>
                    <a:pt x="10174" y="14058"/>
                  </a:cubicBezTo>
                  <a:cubicBezTo>
                    <a:pt x="10200" y="14223"/>
                    <a:pt x="10253" y="14380"/>
                    <a:pt x="10308" y="14549"/>
                  </a:cubicBezTo>
                  <a:cubicBezTo>
                    <a:pt x="10387" y="14789"/>
                    <a:pt x="10469" y="15040"/>
                    <a:pt x="10482" y="15327"/>
                  </a:cubicBezTo>
                  <a:lnTo>
                    <a:pt x="10489" y="15425"/>
                  </a:lnTo>
                  <a:cubicBezTo>
                    <a:pt x="10502" y="15653"/>
                    <a:pt x="10518" y="15932"/>
                    <a:pt x="10417" y="16160"/>
                  </a:cubicBezTo>
                  <a:cubicBezTo>
                    <a:pt x="10292" y="16435"/>
                    <a:pt x="10053" y="16541"/>
                    <a:pt x="9859" y="16628"/>
                  </a:cubicBezTo>
                  <a:cubicBezTo>
                    <a:pt x="9797" y="16655"/>
                    <a:pt x="9738" y="16683"/>
                    <a:pt x="9685" y="16710"/>
                  </a:cubicBezTo>
                  <a:cubicBezTo>
                    <a:pt x="9430" y="16864"/>
                    <a:pt x="9115" y="17146"/>
                    <a:pt x="8928" y="17343"/>
                  </a:cubicBezTo>
                  <a:cubicBezTo>
                    <a:pt x="8787" y="17492"/>
                    <a:pt x="8692" y="17677"/>
                    <a:pt x="8590" y="17877"/>
                  </a:cubicBezTo>
                  <a:cubicBezTo>
                    <a:pt x="8492" y="18070"/>
                    <a:pt x="8387" y="18266"/>
                    <a:pt x="8243" y="18435"/>
                  </a:cubicBezTo>
                  <a:lnTo>
                    <a:pt x="8210" y="18471"/>
                  </a:lnTo>
                  <a:cubicBezTo>
                    <a:pt x="8066" y="18636"/>
                    <a:pt x="7885" y="18840"/>
                    <a:pt x="7712" y="18950"/>
                  </a:cubicBezTo>
                  <a:cubicBezTo>
                    <a:pt x="7639" y="18997"/>
                    <a:pt x="7557" y="19029"/>
                    <a:pt x="7476" y="19060"/>
                  </a:cubicBezTo>
                  <a:cubicBezTo>
                    <a:pt x="7387" y="19095"/>
                    <a:pt x="7302" y="19127"/>
                    <a:pt x="7236" y="19182"/>
                  </a:cubicBezTo>
                  <a:cubicBezTo>
                    <a:pt x="7062" y="19323"/>
                    <a:pt x="6928" y="20050"/>
                    <a:pt x="7066" y="20317"/>
                  </a:cubicBezTo>
                  <a:cubicBezTo>
                    <a:pt x="7112" y="20404"/>
                    <a:pt x="7141" y="20420"/>
                    <a:pt x="7328" y="20372"/>
                  </a:cubicBezTo>
                  <a:cubicBezTo>
                    <a:pt x="7371" y="20361"/>
                    <a:pt x="7410" y="20345"/>
                    <a:pt x="7449" y="20333"/>
                  </a:cubicBezTo>
                  <a:cubicBezTo>
                    <a:pt x="7548" y="20298"/>
                    <a:pt x="7649" y="20255"/>
                    <a:pt x="7820" y="20255"/>
                  </a:cubicBezTo>
                  <a:lnTo>
                    <a:pt x="7997" y="20259"/>
                  </a:lnTo>
                  <a:cubicBezTo>
                    <a:pt x="8321" y="20266"/>
                    <a:pt x="8656" y="20274"/>
                    <a:pt x="8938" y="20188"/>
                  </a:cubicBezTo>
                  <a:lnTo>
                    <a:pt x="9039" y="20156"/>
                  </a:lnTo>
                  <a:cubicBezTo>
                    <a:pt x="9308" y="20078"/>
                    <a:pt x="9564" y="20003"/>
                    <a:pt x="9738" y="19759"/>
                  </a:cubicBezTo>
                  <a:lnTo>
                    <a:pt x="9820" y="19646"/>
                  </a:lnTo>
                  <a:lnTo>
                    <a:pt x="9935" y="19712"/>
                  </a:lnTo>
                  <a:cubicBezTo>
                    <a:pt x="10079" y="19795"/>
                    <a:pt x="10256" y="19826"/>
                    <a:pt x="10443" y="19858"/>
                  </a:cubicBezTo>
                  <a:cubicBezTo>
                    <a:pt x="10682" y="19897"/>
                    <a:pt x="10928" y="19936"/>
                    <a:pt x="11157" y="20093"/>
                  </a:cubicBezTo>
                  <a:cubicBezTo>
                    <a:pt x="11354" y="20227"/>
                    <a:pt x="11485" y="20412"/>
                    <a:pt x="11613" y="20593"/>
                  </a:cubicBezTo>
                  <a:cubicBezTo>
                    <a:pt x="11738" y="20765"/>
                    <a:pt x="11853" y="20930"/>
                    <a:pt x="12023" y="21029"/>
                  </a:cubicBezTo>
                  <a:cubicBezTo>
                    <a:pt x="12233" y="21150"/>
                    <a:pt x="12374" y="21111"/>
                    <a:pt x="12571" y="21060"/>
                  </a:cubicBezTo>
                  <a:cubicBezTo>
                    <a:pt x="12695" y="21029"/>
                    <a:pt x="12836" y="20993"/>
                    <a:pt x="13007" y="20993"/>
                  </a:cubicBezTo>
                  <a:cubicBezTo>
                    <a:pt x="13072" y="20993"/>
                    <a:pt x="13144" y="20989"/>
                    <a:pt x="13216" y="20982"/>
                  </a:cubicBezTo>
                  <a:cubicBezTo>
                    <a:pt x="13361" y="20970"/>
                    <a:pt x="13505" y="20958"/>
                    <a:pt x="13643" y="20985"/>
                  </a:cubicBezTo>
                  <a:cubicBezTo>
                    <a:pt x="13738" y="21005"/>
                    <a:pt x="13816" y="21033"/>
                    <a:pt x="13895" y="21056"/>
                  </a:cubicBezTo>
                  <a:cubicBezTo>
                    <a:pt x="14007" y="21092"/>
                    <a:pt x="14102" y="21123"/>
                    <a:pt x="14230" y="21131"/>
                  </a:cubicBezTo>
                  <a:cubicBezTo>
                    <a:pt x="14384" y="21139"/>
                    <a:pt x="14584" y="21202"/>
                    <a:pt x="14816" y="21272"/>
                  </a:cubicBezTo>
                  <a:cubicBezTo>
                    <a:pt x="15213" y="21398"/>
                    <a:pt x="15757" y="21567"/>
                    <a:pt x="15997" y="21371"/>
                  </a:cubicBezTo>
                  <a:cubicBezTo>
                    <a:pt x="16079" y="21304"/>
                    <a:pt x="16125" y="21190"/>
                    <a:pt x="16138" y="21021"/>
                  </a:cubicBezTo>
                  <a:cubicBezTo>
                    <a:pt x="16161" y="20761"/>
                    <a:pt x="16121" y="20537"/>
                    <a:pt x="16082" y="20306"/>
                  </a:cubicBezTo>
                  <a:cubicBezTo>
                    <a:pt x="16046" y="20101"/>
                    <a:pt x="16010" y="19889"/>
                    <a:pt x="16013" y="19646"/>
                  </a:cubicBezTo>
                  <a:cubicBezTo>
                    <a:pt x="16020" y="19201"/>
                    <a:pt x="15921" y="19064"/>
                    <a:pt x="15567" y="19017"/>
                  </a:cubicBezTo>
                  <a:lnTo>
                    <a:pt x="15459" y="19005"/>
                  </a:lnTo>
                  <a:lnTo>
                    <a:pt x="15426" y="18879"/>
                  </a:lnTo>
                  <a:cubicBezTo>
                    <a:pt x="15292" y="18357"/>
                    <a:pt x="15594" y="17618"/>
                    <a:pt x="15839" y="17284"/>
                  </a:cubicBezTo>
                  <a:cubicBezTo>
                    <a:pt x="16148" y="16863"/>
                    <a:pt x="16171" y="16710"/>
                    <a:pt x="16016" y="16121"/>
                  </a:cubicBezTo>
                  <a:cubicBezTo>
                    <a:pt x="16000" y="16054"/>
                    <a:pt x="15987" y="15987"/>
                    <a:pt x="15977" y="15916"/>
                  </a:cubicBezTo>
                  <a:cubicBezTo>
                    <a:pt x="15961" y="15803"/>
                    <a:pt x="15944" y="15704"/>
                    <a:pt x="15898" y="15634"/>
                  </a:cubicBezTo>
                  <a:cubicBezTo>
                    <a:pt x="15869" y="15586"/>
                    <a:pt x="15836" y="15551"/>
                    <a:pt x="15810" y="15516"/>
                  </a:cubicBezTo>
                  <a:cubicBezTo>
                    <a:pt x="15712" y="15398"/>
                    <a:pt x="15600" y="15264"/>
                    <a:pt x="15646" y="14934"/>
                  </a:cubicBezTo>
                  <a:cubicBezTo>
                    <a:pt x="15679" y="14694"/>
                    <a:pt x="15820" y="14388"/>
                    <a:pt x="16056" y="14278"/>
                  </a:cubicBezTo>
                  <a:cubicBezTo>
                    <a:pt x="16203" y="14211"/>
                    <a:pt x="16334" y="14211"/>
                    <a:pt x="16439" y="14274"/>
                  </a:cubicBezTo>
                  <a:cubicBezTo>
                    <a:pt x="16610" y="14376"/>
                    <a:pt x="16669" y="14620"/>
                    <a:pt x="16702" y="14765"/>
                  </a:cubicBezTo>
                  <a:cubicBezTo>
                    <a:pt x="16757" y="14997"/>
                    <a:pt x="16898" y="15374"/>
                    <a:pt x="17066" y="15465"/>
                  </a:cubicBezTo>
                  <a:cubicBezTo>
                    <a:pt x="17115" y="15488"/>
                    <a:pt x="17157" y="15488"/>
                    <a:pt x="17213" y="15457"/>
                  </a:cubicBezTo>
                  <a:cubicBezTo>
                    <a:pt x="17236" y="15445"/>
                    <a:pt x="17253" y="15406"/>
                    <a:pt x="17282" y="15327"/>
                  </a:cubicBezTo>
                  <a:cubicBezTo>
                    <a:pt x="17312" y="15241"/>
                    <a:pt x="17351" y="15135"/>
                    <a:pt x="17430" y="15044"/>
                  </a:cubicBezTo>
                  <a:cubicBezTo>
                    <a:pt x="17597" y="14848"/>
                    <a:pt x="17885" y="14765"/>
                    <a:pt x="18164" y="14840"/>
                  </a:cubicBezTo>
                  <a:cubicBezTo>
                    <a:pt x="18213" y="14852"/>
                    <a:pt x="18275" y="14871"/>
                    <a:pt x="18348" y="14895"/>
                  </a:cubicBezTo>
                  <a:cubicBezTo>
                    <a:pt x="18607" y="14977"/>
                    <a:pt x="19144" y="15150"/>
                    <a:pt x="19289" y="14970"/>
                  </a:cubicBezTo>
                  <a:cubicBezTo>
                    <a:pt x="19315" y="14938"/>
                    <a:pt x="19305" y="14891"/>
                    <a:pt x="19253" y="14726"/>
                  </a:cubicBezTo>
                  <a:cubicBezTo>
                    <a:pt x="19226" y="14647"/>
                    <a:pt x="19200" y="14569"/>
                    <a:pt x="19190" y="14494"/>
                  </a:cubicBezTo>
                  <a:lnTo>
                    <a:pt x="19177" y="14408"/>
                  </a:lnTo>
                  <a:cubicBezTo>
                    <a:pt x="19144" y="14184"/>
                    <a:pt x="19144" y="14184"/>
                    <a:pt x="19003" y="14184"/>
                  </a:cubicBezTo>
                  <a:lnTo>
                    <a:pt x="18885" y="14184"/>
                  </a:lnTo>
                  <a:lnTo>
                    <a:pt x="18849" y="14050"/>
                  </a:lnTo>
                  <a:cubicBezTo>
                    <a:pt x="18813" y="13916"/>
                    <a:pt x="18823" y="13779"/>
                    <a:pt x="18830" y="13661"/>
                  </a:cubicBezTo>
                  <a:cubicBezTo>
                    <a:pt x="18836" y="13559"/>
                    <a:pt x="18843" y="13465"/>
                    <a:pt x="18820" y="13410"/>
                  </a:cubicBezTo>
                  <a:cubicBezTo>
                    <a:pt x="18810" y="13394"/>
                    <a:pt x="18803" y="13378"/>
                    <a:pt x="18797" y="13366"/>
                  </a:cubicBezTo>
                  <a:cubicBezTo>
                    <a:pt x="18797" y="13366"/>
                    <a:pt x="18794" y="13366"/>
                    <a:pt x="18794" y="13370"/>
                  </a:cubicBezTo>
                  <a:cubicBezTo>
                    <a:pt x="18751" y="13402"/>
                    <a:pt x="18689" y="13445"/>
                    <a:pt x="18610" y="13453"/>
                  </a:cubicBezTo>
                  <a:cubicBezTo>
                    <a:pt x="18407" y="13480"/>
                    <a:pt x="18246" y="13429"/>
                    <a:pt x="18134" y="13303"/>
                  </a:cubicBezTo>
                  <a:cubicBezTo>
                    <a:pt x="17948" y="13095"/>
                    <a:pt x="17957" y="12753"/>
                    <a:pt x="17964" y="12451"/>
                  </a:cubicBezTo>
                  <a:cubicBezTo>
                    <a:pt x="17967" y="12384"/>
                    <a:pt x="17967" y="12321"/>
                    <a:pt x="17967" y="12258"/>
                  </a:cubicBezTo>
                  <a:cubicBezTo>
                    <a:pt x="17961" y="11185"/>
                    <a:pt x="18498" y="10702"/>
                    <a:pt x="19148" y="10227"/>
                  </a:cubicBezTo>
                  <a:cubicBezTo>
                    <a:pt x="19269" y="10136"/>
                    <a:pt x="19400" y="10066"/>
                    <a:pt x="19531" y="9999"/>
                  </a:cubicBezTo>
                  <a:cubicBezTo>
                    <a:pt x="19692" y="9916"/>
                    <a:pt x="19839" y="9834"/>
                    <a:pt x="19957" y="9728"/>
                  </a:cubicBezTo>
                  <a:cubicBezTo>
                    <a:pt x="19984" y="9704"/>
                    <a:pt x="20003" y="9677"/>
                    <a:pt x="20030" y="9641"/>
                  </a:cubicBezTo>
                  <a:cubicBezTo>
                    <a:pt x="20033" y="9637"/>
                    <a:pt x="20039" y="9629"/>
                    <a:pt x="20043" y="9626"/>
                  </a:cubicBezTo>
                  <a:cubicBezTo>
                    <a:pt x="20039" y="9193"/>
                    <a:pt x="20026" y="8726"/>
                    <a:pt x="20013" y="8309"/>
                  </a:cubicBezTo>
                  <a:lnTo>
                    <a:pt x="20007" y="8136"/>
                  </a:lnTo>
                  <a:cubicBezTo>
                    <a:pt x="20000" y="7912"/>
                    <a:pt x="20056" y="7645"/>
                    <a:pt x="20148" y="7441"/>
                  </a:cubicBezTo>
                  <a:cubicBezTo>
                    <a:pt x="20180" y="7366"/>
                    <a:pt x="20216" y="7323"/>
                    <a:pt x="20239" y="7287"/>
                  </a:cubicBezTo>
                  <a:cubicBezTo>
                    <a:pt x="20269" y="7244"/>
                    <a:pt x="20279" y="7232"/>
                    <a:pt x="20289" y="7174"/>
                  </a:cubicBezTo>
                  <a:cubicBezTo>
                    <a:pt x="20295" y="7130"/>
                    <a:pt x="20292" y="7052"/>
                    <a:pt x="20285" y="6985"/>
                  </a:cubicBezTo>
                  <a:cubicBezTo>
                    <a:pt x="20282" y="6938"/>
                    <a:pt x="20279" y="6891"/>
                    <a:pt x="20279" y="6847"/>
                  </a:cubicBezTo>
                  <a:cubicBezTo>
                    <a:pt x="20279" y="6749"/>
                    <a:pt x="20269" y="6612"/>
                    <a:pt x="20256" y="6458"/>
                  </a:cubicBezTo>
                  <a:cubicBezTo>
                    <a:pt x="20216" y="5916"/>
                    <a:pt x="20193" y="5480"/>
                    <a:pt x="20302" y="5232"/>
                  </a:cubicBezTo>
                  <a:cubicBezTo>
                    <a:pt x="20361" y="5099"/>
                    <a:pt x="20512" y="4985"/>
                    <a:pt x="20718" y="4836"/>
                  </a:cubicBezTo>
                  <a:cubicBezTo>
                    <a:pt x="20764" y="4804"/>
                    <a:pt x="20807" y="4773"/>
                    <a:pt x="20836" y="4749"/>
                  </a:cubicBezTo>
                  <a:cubicBezTo>
                    <a:pt x="20882" y="4710"/>
                    <a:pt x="20961" y="4667"/>
                    <a:pt x="21043" y="4627"/>
                  </a:cubicBezTo>
                  <a:cubicBezTo>
                    <a:pt x="21102" y="4596"/>
                    <a:pt x="21200" y="4545"/>
                    <a:pt x="21226" y="4517"/>
                  </a:cubicBezTo>
                  <a:cubicBezTo>
                    <a:pt x="21341" y="4344"/>
                    <a:pt x="21266" y="3936"/>
                    <a:pt x="21151" y="3629"/>
                  </a:cubicBezTo>
                  <a:cubicBezTo>
                    <a:pt x="21125" y="3562"/>
                    <a:pt x="21102" y="3460"/>
                    <a:pt x="21075" y="3354"/>
                  </a:cubicBezTo>
                  <a:cubicBezTo>
                    <a:pt x="21043" y="3217"/>
                    <a:pt x="20990" y="2985"/>
                    <a:pt x="20934" y="2938"/>
                  </a:cubicBezTo>
                  <a:cubicBezTo>
                    <a:pt x="20892" y="2902"/>
                    <a:pt x="20734" y="2957"/>
                    <a:pt x="20659" y="2985"/>
                  </a:cubicBezTo>
                  <a:cubicBezTo>
                    <a:pt x="20616" y="3000"/>
                    <a:pt x="20574" y="3016"/>
                    <a:pt x="20541" y="3024"/>
                  </a:cubicBezTo>
                  <a:cubicBezTo>
                    <a:pt x="20512" y="3032"/>
                    <a:pt x="20475" y="3044"/>
                    <a:pt x="20436" y="3056"/>
                  </a:cubicBezTo>
                  <a:cubicBezTo>
                    <a:pt x="20266" y="3114"/>
                    <a:pt x="20049" y="3185"/>
                    <a:pt x="19879" y="3091"/>
                  </a:cubicBezTo>
                  <a:cubicBezTo>
                    <a:pt x="19593" y="2934"/>
                    <a:pt x="19646" y="2482"/>
                    <a:pt x="19669" y="2285"/>
                  </a:cubicBezTo>
                  <a:cubicBezTo>
                    <a:pt x="19679" y="2203"/>
                    <a:pt x="19705" y="2097"/>
                    <a:pt x="19734" y="1975"/>
                  </a:cubicBezTo>
                  <a:cubicBezTo>
                    <a:pt x="19790" y="1751"/>
                    <a:pt x="19885" y="1378"/>
                    <a:pt x="19771" y="1315"/>
                  </a:cubicBezTo>
                  <a:cubicBezTo>
                    <a:pt x="19672" y="1260"/>
                    <a:pt x="19603" y="1319"/>
                    <a:pt x="19430" y="1539"/>
                  </a:cubicBezTo>
                  <a:cubicBezTo>
                    <a:pt x="19354" y="1633"/>
                    <a:pt x="19279" y="1731"/>
                    <a:pt x="19187" y="1798"/>
                  </a:cubicBezTo>
                  <a:cubicBezTo>
                    <a:pt x="18875" y="2014"/>
                    <a:pt x="18489" y="2097"/>
                    <a:pt x="18144" y="2167"/>
                  </a:cubicBezTo>
                  <a:cubicBezTo>
                    <a:pt x="18062" y="2183"/>
                    <a:pt x="17984" y="2203"/>
                    <a:pt x="17908" y="2219"/>
                  </a:cubicBezTo>
                  <a:cubicBezTo>
                    <a:pt x="17823" y="2238"/>
                    <a:pt x="17757" y="2266"/>
                    <a:pt x="17692" y="2293"/>
                  </a:cubicBezTo>
                  <a:cubicBezTo>
                    <a:pt x="17633" y="2317"/>
                    <a:pt x="17574" y="2344"/>
                    <a:pt x="17498" y="2368"/>
                  </a:cubicBezTo>
                  <a:cubicBezTo>
                    <a:pt x="17416" y="2391"/>
                    <a:pt x="17348" y="2384"/>
                    <a:pt x="17289" y="2376"/>
                  </a:cubicBezTo>
                  <a:cubicBezTo>
                    <a:pt x="17236" y="2368"/>
                    <a:pt x="17203" y="2368"/>
                    <a:pt x="17171" y="2380"/>
                  </a:cubicBezTo>
                  <a:cubicBezTo>
                    <a:pt x="17141" y="2391"/>
                    <a:pt x="17115" y="2427"/>
                    <a:pt x="17082" y="2470"/>
                  </a:cubicBezTo>
                  <a:cubicBezTo>
                    <a:pt x="17049" y="2513"/>
                    <a:pt x="17010" y="2560"/>
                    <a:pt x="16957" y="2600"/>
                  </a:cubicBezTo>
                  <a:cubicBezTo>
                    <a:pt x="16823" y="2706"/>
                    <a:pt x="16675" y="2753"/>
                    <a:pt x="16534" y="2796"/>
                  </a:cubicBezTo>
                  <a:cubicBezTo>
                    <a:pt x="16472" y="2816"/>
                    <a:pt x="16407" y="2835"/>
                    <a:pt x="16348" y="2863"/>
                  </a:cubicBezTo>
                  <a:cubicBezTo>
                    <a:pt x="16246" y="2906"/>
                    <a:pt x="16197" y="2961"/>
                    <a:pt x="16128" y="3040"/>
                  </a:cubicBezTo>
                  <a:cubicBezTo>
                    <a:pt x="16092" y="3079"/>
                    <a:pt x="16056" y="3122"/>
                    <a:pt x="16010" y="3166"/>
                  </a:cubicBezTo>
                  <a:cubicBezTo>
                    <a:pt x="15659" y="3500"/>
                    <a:pt x="15213" y="3861"/>
                    <a:pt x="14879" y="3676"/>
                  </a:cubicBezTo>
                  <a:cubicBezTo>
                    <a:pt x="14777" y="3621"/>
                    <a:pt x="14715" y="3543"/>
                    <a:pt x="14685" y="3445"/>
                  </a:cubicBezTo>
                  <a:cubicBezTo>
                    <a:pt x="14643" y="3295"/>
                    <a:pt x="14702" y="3166"/>
                    <a:pt x="14751" y="3059"/>
                  </a:cubicBezTo>
                  <a:cubicBezTo>
                    <a:pt x="14771" y="3012"/>
                    <a:pt x="14790" y="2969"/>
                    <a:pt x="14800" y="2930"/>
                  </a:cubicBezTo>
                  <a:cubicBezTo>
                    <a:pt x="14843" y="2745"/>
                    <a:pt x="14892" y="2486"/>
                    <a:pt x="14921" y="2289"/>
                  </a:cubicBezTo>
                  <a:cubicBezTo>
                    <a:pt x="14934" y="2199"/>
                    <a:pt x="14931" y="2132"/>
                    <a:pt x="14931" y="2069"/>
                  </a:cubicBezTo>
                  <a:cubicBezTo>
                    <a:pt x="14928" y="1940"/>
                    <a:pt x="14925" y="1794"/>
                    <a:pt x="15026" y="1594"/>
                  </a:cubicBezTo>
                  <a:cubicBezTo>
                    <a:pt x="15053" y="1539"/>
                    <a:pt x="15075" y="1499"/>
                    <a:pt x="15098" y="1464"/>
                  </a:cubicBezTo>
                  <a:cubicBezTo>
                    <a:pt x="15144" y="1382"/>
                    <a:pt x="15154" y="1366"/>
                    <a:pt x="15161" y="1217"/>
                  </a:cubicBezTo>
                  <a:cubicBezTo>
                    <a:pt x="15164" y="1154"/>
                    <a:pt x="15167" y="1087"/>
                    <a:pt x="15171" y="1020"/>
                  </a:cubicBezTo>
                  <a:cubicBezTo>
                    <a:pt x="15190" y="698"/>
                    <a:pt x="15216" y="293"/>
                    <a:pt x="15046" y="132"/>
                  </a:cubicBezTo>
                  <a:cubicBezTo>
                    <a:pt x="14875" y="-33"/>
                    <a:pt x="14502" y="-5"/>
                    <a:pt x="14203" y="18"/>
                  </a:cubicBezTo>
                  <a:cubicBezTo>
                    <a:pt x="13938" y="38"/>
                    <a:pt x="13738" y="34"/>
                    <a:pt x="13512" y="50"/>
                  </a:cubicBezTo>
                  <a:cubicBezTo>
                    <a:pt x="13367" y="57"/>
                    <a:pt x="13223" y="65"/>
                    <a:pt x="13079" y="65"/>
                  </a:cubicBezTo>
                  <a:cubicBezTo>
                    <a:pt x="12725" y="490"/>
                    <a:pt x="12167" y="922"/>
                    <a:pt x="11921" y="1236"/>
                  </a:cubicBezTo>
                  <a:cubicBezTo>
                    <a:pt x="11085" y="2289"/>
                    <a:pt x="9475" y="1877"/>
                    <a:pt x="9393" y="3480"/>
                  </a:cubicBezTo>
                  <a:cubicBezTo>
                    <a:pt x="9315" y="5020"/>
                    <a:pt x="7679" y="3951"/>
                    <a:pt x="8872" y="5606"/>
                  </a:cubicBezTo>
                  <a:cubicBezTo>
                    <a:pt x="9987" y="7150"/>
                    <a:pt x="7220" y="7280"/>
                    <a:pt x="6571" y="8058"/>
                  </a:cubicBezTo>
                  <a:cubicBezTo>
                    <a:pt x="6144" y="8569"/>
                    <a:pt x="6062" y="8922"/>
                    <a:pt x="5423" y="9201"/>
                  </a:cubicBezTo>
                  <a:cubicBezTo>
                    <a:pt x="4971" y="9398"/>
                    <a:pt x="4495" y="9512"/>
                    <a:pt x="4043" y="9716"/>
                  </a:cubicBezTo>
                  <a:cubicBezTo>
                    <a:pt x="3633" y="9897"/>
                    <a:pt x="3285" y="10231"/>
                    <a:pt x="2902" y="10478"/>
                  </a:cubicBezTo>
                  <a:cubicBezTo>
                    <a:pt x="2584" y="10683"/>
                    <a:pt x="2266" y="11001"/>
                    <a:pt x="1908" y="11111"/>
                  </a:cubicBezTo>
                  <a:cubicBezTo>
                    <a:pt x="1495" y="11241"/>
                    <a:pt x="1502" y="10808"/>
                    <a:pt x="1423" y="10804"/>
                  </a:cubicBezTo>
                  <a:cubicBezTo>
                    <a:pt x="961" y="10785"/>
                    <a:pt x="275" y="12026"/>
                    <a:pt x="148" y="12455"/>
                  </a:cubicBezTo>
                  <a:cubicBezTo>
                    <a:pt x="-259" y="13850"/>
                    <a:pt x="298" y="13932"/>
                    <a:pt x="361" y="15146"/>
                  </a:cubicBezTo>
                  <a:cubicBezTo>
                    <a:pt x="390" y="15732"/>
                    <a:pt x="311" y="16353"/>
                    <a:pt x="213" y="16977"/>
                  </a:cubicBezTo>
                  <a:cubicBezTo>
                    <a:pt x="295" y="16985"/>
                    <a:pt x="377" y="16993"/>
                    <a:pt x="449" y="17009"/>
                  </a:cubicBezTo>
                  <a:cubicBezTo>
                    <a:pt x="551" y="17032"/>
                    <a:pt x="633" y="17036"/>
                    <a:pt x="731" y="17040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8" name="Shape">
              <a:extLst>
                <a:ext uri="{FF2B5EF4-FFF2-40B4-BE49-F238E27FC236}">
                  <a16:creationId xmlns:a16="http://schemas.microsoft.com/office/drawing/2014/main" id="{9194F11A-6EFC-A741-9B39-F58E01DF8092}"/>
                </a:ext>
              </a:extLst>
            </p:cNvPr>
            <p:cNvSpPr/>
            <p:nvPr/>
          </p:nvSpPr>
          <p:spPr>
            <a:xfrm>
              <a:off x="10000013" y="1931446"/>
              <a:ext cx="62951" cy="64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562" extrusionOk="0">
                  <a:moveTo>
                    <a:pt x="13332" y="13814"/>
                  </a:moveTo>
                  <a:cubicBezTo>
                    <a:pt x="13332" y="13016"/>
                    <a:pt x="13332" y="12077"/>
                    <a:pt x="13719" y="11232"/>
                  </a:cubicBezTo>
                  <a:cubicBezTo>
                    <a:pt x="14396" y="9776"/>
                    <a:pt x="15410" y="9259"/>
                    <a:pt x="16184" y="9071"/>
                  </a:cubicBezTo>
                  <a:cubicBezTo>
                    <a:pt x="17972" y="8602"/>
                    <a:pt x="19518" y="9682"/>
                    <a:pt x="20678" y="10480"/>
                  </a:cubicBezTo>
                  <a:cubicBezTo>
                    <a:pt x="20871" y="10339"/>
                    <a:pt x="21064" y="10245"/>
                    <a:pt x="21306" y="10151"/>
                  </a:cubicBezTo>
                  <a:cubicBezTo>
                    <a:pt x="21403" y="9964"/>
                    <a:pt x="21451" y="9823"/>
                    <a:pt x="21499" y="9729"/>
                  </a:cubicBezTo>
                  <a:cubicBezTo>
                    <a:pt x="21064" y="8461"/>
                    <a:pt x="20919" y="8226"/>
                    <a:pt x="20001" y="7710"/>
                  </a:cubicBezTo>
                  <a:cubicBezTo>
                    <a:pt x="18455" y="6771"/>
                    <a:pt x="16957" y="5925"/>
                    <a:pt x="15749" y="4705"/>
                  </a:cubicBezTo>
                  <a:cubicBezTo>
                    <a:pt x="14976" y="3906"/>
                    <a:pt x="14541" y="3014"/>
                    <a:pt x="14202" y="2263"/>
                  </a:cubicBezTo>
                  <a:cubicBezTo>
                    <a:pt x="14057" y="1981"/>
                    <a:pt x="13912" y="1699"/>
                    <a:pt x="13816" y="1465"/>
                  </a:cubicBezTo>
                  <a:cubicBezTo>
                    <a:pt x="13477" y="1371"/>
                    <a:pt x="13043" y="1183"/>
                    <a:pt x="12608" y="854"/>
                  </a:cubicBezTo>
                  <a:cubicBezTo>
                    <a:pt x="12221" y="572"/>
                    <a:pt x="11979" y="244"/>
                    <a:pt x="11786" y="9"/>
                  </a:cubicBezTo>
                  <a:cubicBezTo>
                    <a:pt x="11206" y="-38"/>
                    <a:pt x="10578" y="103"/>
                    <a:pt x="10385" y="244"/>
                  </a:cubicBezTo>
                  <a:cubicBezTo>
                    <a:pt x="9225" y="995"/>
                    <a:pt x="8162" y="2498"/>
                    <a:pt x="7196" y="4658"/>
                  </a:cubicBezTo>
                  <a:cubicBezTo>
                    <a:pt x="6857" y="5362"/>
                    <a:pt x="6664" y="6066"/>
                    <a:pt x="6423" y="6724"/>
                  </a:cubicBezTo>
                  <a:cubicBezTo>
                    <a:pt x="5940" y="8320"/>
                    <a:pt x="5360" y="10105"/>
                    <a:pt x="3717" y="11842"/>
                  </a:cubicBezTo>
                  <a:cubicBezTo>
                    <a:pt x="1832" y="13861"/>
                    <a:pt x="334" y="15505"/>
                    <a:pt x="44" y="17430"/>
                  </a:cubicBezTo>
                  <a:cubicBezTo>
                    <a:pt x="-101" y="18322"/>
                    <a:pt x="141" y="19355"/>
                    <a:pt x="334" y="20388"/>
                  </a:cubicBezTo>
                  <a:cubicBezTo>
                    <a:pt x="431" y="20999"/>
                    <a:pt x="527" y="21280"/>
                    <a:pt x="624" y="21515"/>
                  </a:cubicBezTo>
                  <a:cubicBezTo>
                    <a:pt x="866" y="21515"/>
                    <a:pt x="1155" y="21515"/>
                    <a:pt x="1349" y="21515"/>
                  </a:cubicBezTo>
                  <a:cubicBezTo>
                    <a:pt x="1590" y="21515"/>
                    <a:pt x="1929" y="21562"/>
                    <a:pt x="2074" y="21562"/>
                  </a:cubicBezTo>
                  <a:cubicBezTo>
                    <a:pt x="2171" y="21421"/>
                    <a:pt x="2315" y="21233"/>
                    <a:pt x="2461" y="21092"/>
                  </a:cubicBezTo>
                  <a:cubicBezTo>
                    <a:pt x="2896" y="20529"/>
                    <a:pt x="3475" y="19778"/>
                    <a:pt x="4490" y="19167"/>
                  </a:cubicBezTo>
                  <a:cubicBezTo>
                    <a:pt x="4828" y="18979"/>
                    <a:pt x="5215" y="18698"/>
                    <a:pt x="5650" y="18416"/>
                  </a:cubicBezTo>
                  <a:cubicBezTo>
                    <a:pt x="7583" y="17148"/>
                    <a:pt x="10337" y="15411"/>
                    <a:pt x="12995" y="15598"/>
                  </a:cubicBezTo>
                  <a:cubicBezTo>
                    <a:pt x="13043" y="15223"/>
                    <a:pt x="13140" y="14894"/>
                    <a:pt x="13236" y="14518"/>
                  </a:cubicBezTo>
                  <a:cubicBezTo>
                    <a:pt x="13381" y="14425"/>
                    <a:pt x="13332" y="14096"/>
                    <a:pt x="13332" y="13814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9" name="Shape">
              <a:extLst>
                <a:ext uri="{FF2B5EF4-FFF2-40B4-BE49-F238E27FC236}">
                  <a16:creationId xmlns:a16="http://schemas.microsoft.com/office/drawing/2014/main" id="{A1093F21-FD6D-3946-9DA9-FF5CE12DDD88}"/>
                </a:ext>
              </a:extLst>
            </p:cNvPr>
            <p:cNvSpPr/>
            <p:nvPr/>
          </p:nvSpPr>
          <p:spPr>
            <a:xfrm>
              <a:off x="7934263" y="2893577"/>
              <a:ext cx="432816" cy="449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0" extrusionOk="0">
                  <a:moveTo>
                    <a:pt x="21416" y="19220"/>
                  </a:moveTo>
                  <a:cubicBezTo>
                    <a:pt x="21219" y="18982"/>
                    <a:pt x="21049" y="18717"/>
                    <a:pt x="20887" y="18466"/>
                  </a:cubicBezTo>
                  <a:lnTo>
                    <a:pt x="20675" y="18141"/>
                  </a:lnTo>
                  <a:cubicBezTo>
                    <a:pt x="20527" y="17910"/>
                    <a:pt x="20385" y="17693"/>
                    <a:pt x="20244" y="17442"/>
                  </a:cubicBezTo>
                  <a:cubicBezTo>
                    <a:pt x="20082" y="17143"/>
                    <a:pt x="19835" y="16831"/>
                    <a:pt x="19630" y="16587"/>
                  </a:cubicBezTo>
                  <a:cubicBezTo>
                    <a:pt x="19566" y="16505"/>
                    <a:pt x="19503" y="16424"/>
                    <a:pt x="19439" y="16342"/>
                  </a:cubicBezTo>
                  <a:cubicBezTo>
                    <a:pt x="19319" y="16193"/>
                    <a:pt x="19206" y="16037"/>
                    <a:pt x="19072" y="15908"/>
                  </a:cubicBezTo>
                  <a:cubicBezTo>
                    <a:pt x="19044" y="15881"/>
                    <a:pt x="19008" y="15854"/>
                    <a:pt x="18959" y="15827"/>
                  </a:cubicBezTo>
                  <a:cubicBezTo>
                    <a:pt x="18832" y="15752"/>
                    <a:pt x="18613" y="15623"/>
                    <a:pt x="18578" y="15277"/>
                  </a:cubicBezTo>
                  <a:cubicBezTo>
                    <a:pt x="18557" y="15087"/>
                    <a:pt x="18564" y="14883"/>
                    <a:pt x="18571" y="14687"/>
                  </a:cubicBezTo>
                  <a:lnTo>
                    <a:pt x="18578" y="14524"/>
                  </a:lnTo>
                  <a:cubicBezTo>
                    <a:pt x="18585" y="14320"/>
                    <a:pt x="18641" y="14150"/>
                    <a:pt x="18698" y="13994"/>
                  </a:cubicBezTo>
                  <a:cubicBezTo>
                    <a:pt x="18733" y="13879"/>
                    <a:pt x="18768" y="13784"/>
                    <a:pt x="18782" y="13689"/>
                  </a:cubicBezTo>
                  <a:cubicBezTo>
                    <a:pt x="18797" y="13587"/>
                    <a:pt x="18818" y="13492"/>
                    <a:pt x="18846" y="13390"/>
                  </a:cubicBezTo>
                  <a:cubicBezTo>
                    <a:pt x="18860" y="13329"/>
                    <a:pt x="18881" y="13275"/>
                    <a:pt x="18888" y="13214"/>
                  </a:cubicBezTo>
                  <a:cubicBezTo>
                    <a:pt x="18895" y="13153"/>
                    <a:pt x="18888" y="13092"/>
                    <a:pt x="18881" y="13031"/>
                  </a:cubicBezTo>
                  <a:cubicBezTo>
                    <a:pt x="18874" y="12956"/>
                    <a:pt x="18874" y="12881"/>
                    <a:pt x="18874" y="12807"/>
                  </a:cubicBezTo>
                  <a:cubicBezTo>
                    <a:pt x="18881" y="12563"/>
                    <a:pt x="18952" y="12386"/>
                    <a:pt x="19023" y="12196"/>
                  </a:cubicBezTo>
                  <a:cubicBezTo>
                    <a:pt x="19058" y="12108"/>
                    <a:pt x="19058" y="12054"/>
                    <a:pt x="19058" y="11959"/>
                  </a:cubicBezTo>
                  <a:cubicBezTo>
                    <a:pt x="19058" y="11898"/>
                    <a:pt x="19065" y="11836"/>
                    <a:pt x="19072" y="11769"/>
                  </a:cubicBezTo>
                  <a:cubicBezTo>
                    <a:pt x="19086" y="11667"/>
                    <a:pt x="19107" y="11579"/>
                    <a:pt x="19136" y="11490"/>
                  </a:cubicBezTo>
                  <a:cubicBezTo>
                    <a:pt x="19150" y="11436"/>
                    <a:pt x="19171" y="11389"/>
                    <a:pt x="19178" y="11327"/>
                  </a:cubicBezTo>
                  <a:lnTo>
                    <a:pt x="19185" y="11232"/>
                  </a:lnTo>
                  <a:cubicBezTo>
                    <a:pt x="19192" y="11117"/>
                    <a:pt x="19206" y="11002"/>
                    <a:pt x="19234" y="10893"/>
                  </a:cubicBezTo>
                  <a:cubicBezTo>
                    <a:pt x="19298" y="10649"/>
                    <a:pt x="19347" y="10343"/>
                    <a:pt x="19376" y="10092"/>
                  </a:cubicBezTo>
                  <a:cubicBezTo>
                    <a:pt x="19411" y="9733"/>
                    <a:pt x="19503" y="9393"/>
                    <a:pt x="19595" y="9068"/>
                  </a:cubicBezTo>
                  <a:cubicBezTo>
                    <a:pt x="19665" y="8830"/>
                    <a:pt x="19729" y="8586"/>
                    <a:pt x="19771" y="8348"/>
                  </a:cubicBezTo>
                  <a:cubicBezTo>
                    <a:pt x="19799" y="8172"/>
                    <a:pt x="19877" y="8050"/>
                    <a:pt x="19933" y="7962"/>
                  </a:cubicBezTo>
                  <a:cubicBezTo>
                    <a:pt x="19962" y="7921"/>
                    <a:pt x="19983" y="7887"/>
                    <a:pt x="19990" y="7860"/>
                  </a:cubicBezTo>
                  <a:cubicBezTo>
                    <a:pt x="19990" y="7853"/>
                    <a:pt x="19983" y="7806"/>
                    <a:pt x="19983" y="7778"/>
                  </a:cubicBezTo>
                  <a:cubicBezTo>
                    <a:pt x="19976" y="7690"/>
                    <a:pt x="19962" y="7582"/>
                    <a:pt x="19990" y="7459"/>
                  </a:cubicBezTo>
                  <a:cubicBezTo>
                    <a:pt x="20011" y="7378"/>
                    <a:pt x="20039" y="7317"/>
                    <a:pt x="20061" y="7283"/>
                  </a:cubicBezTo>
                  <a:cubicBezTo>
                    <a:pt x="20089" y="7181"/>
                    <a:pt x="20082" y="7113"/>
                    <a:pt x="20075" y="7052"/>
                  </a:cubicBezTo>
                  <a:cubicBezTo>
                    <a:pt x="20075" y="7005"/>
                    <a:pt x="20068" y="6950"/>
                    <a:pt x="20068" y="6910"/>
                  </a:cubicBezTo>
                  <a:lnTo>
                    <a:pt x="20068" y="6048"/>
                  </a:lnTo>
                  <a:cubicBezTo>
                    <a:pt x="20068" y="5994"/>
                    <a:pt x="20068" y="5939"/>
                    <a:pt x="20075" y="5885"/>
                  </a:cubicBezTo>
                  <a:cubicBezTo>
                    <a:pt x="20082" y="5695"/>
                    <a:pt x="20075" y="5661"/>
                    <a:pt x="20046" y="5641"/>
                  </a:cubicBezTo>
                  <a:cubicBezTo>
                    <a:pt x="19806" y="5478"/>
                    <a:pt x="19524" y="5376"/>
                    <a:pt x="19220" y="5268"/>
                  </a:cubicBezTo>
                  <a:cubicBezTo>
                    <a:pt x="19079" y="5213"/>
                    <a:pt x="18938" y="5166"/>
                    <a:pt x="18804" y="5111"/>
                  </a:cubicBezTo>
                  <a:lnTo>
                    <a:pt x="18677" y="5057"/>
                  </a:lnTo>
                  <a:cubicBezTo>
                    <a:pt x="18585" y="5023"/>
                    <a:pt x="18500" y="4983"/>
                    <a:pt x="18408" y="4942"/>
                  </a:cubicBezTo>
                  <a:cubicBezTo>
                    <a:pt x="18338" y="4908"/>
                    <a:pt x="18260" y="4888"/>
                    <a:pt x="18189" y="4867"/>
                  </a:cubicBezTo>
                  <a:cubicBezTo>
                    <a:pt x="18076" y="4833"/>
                    <a:pt x="17963" y="4799"/>
                    <a:pt x="17865" y="4752"/>
                  </a:cubicBezTo>
                  <a:cubicBezTo>
                    <a:pt x="17201" y="4440"/>
                    <a:pt x="17462" y="3897"/>
                    <a:pt x="17575" y="3666"/>
                  </a:cubicBezTo>
                  <a:cubicBezTo>
                    <a:pt x="17681" y="3449"/>
                    <a:pt x="17716" y="3266"/>
                    <a:pt x="17716" y="2974"/>
                  </a:cubicBezTo>
                  <a:cubicBezTo>
                    <a:pt x="17716" y="2933"/>
                    <a:pt x="17716" y="2886"/>
                    <a:pt x="17723" y="2831"/>
                  </a:cubicBezTo>
                  <a:cubicBezTo>
                    <a:pt x="17723" y="2791"/>
                    <a:pt x="17730" y="2723"/>
                    <a:pt x="17723" y="2702"/>
                  </a:cubicBezTo>
                  <a:cubicBezTo>
                    <a:pt x="17723" y="2682"/>
                    <a:pt x="17709" y="2655"/>
                    <a:pt x="17695" y="2621"/>
                  </a:cubicBezTo>
                  <a:cubicBezTo>
                    <a:pt x="17660" y="2540"/>
                    <a:pt x="17603" y="2411"/>
                    <a:pt x="17610" y="2234"/>
                  </a:cubicBezTo>
                  <a:cubicBezTo>
                    <a:pt x="17625" y="2085"/>
                    <a:pt x="17681" y="1983"/>
                    <a:pt x="17709" y="1929"/>
                  </a:cubicBezTo>
                  <a:cubicBezTo>
                    <a:pt x="17730" y="1881"/>
                    <a:pt x="17723" y="1820"/>
                    <a:pt x="17716" y="1786"/>
                  </a:cubicBezTo>
                  <a:cubicBezTo>
                    <a:pt x="17709" y="1739"/>
                    <a:pt x="17709" y="1691"/>
                    <a:pt x="17709" y="1644"/>
                  </a:cubicBezTo>
                  <a:lnTo>
                    <a:pt x="17702" y="1562"/>
                  </a:lnTo>
                  <a:cubicBezTo>
                    <a:pt x="17695" y="1461"/>
                    <a:pt x="17681" y="1338"/>
                    <a:pt x="17709" y="1223"/>
                  </a:cubicBezTo>
                  <a:cubicBezTo>
                    <a:pt x="17730" y="1142"/>
                    <a:pt x="17766" y="1081"/>
                    <a:pt x="17794" y="1033"/>
                  </a:cubicBezTo>
                  <a:cubicBezTo>
                    <a:pt x="17752" y="965"/>
                    <a:pt x="17716" y="884"/>
                    <a:pt x="17702" y="775"/>
                  </a:cubicBezTo>
                  <a:cubicBezTo>
                    <a:pt x="17695" y="694"/>
                    <a:pt x="17702" y="626"/>
                    <a:pt x="17709" y="572"/>
                  </a:cubicBezTo>
                  <a:cubicBezTo>
                    <a:pt x="17695" y="504"/>
                    <a:pt x="17554" y="388"/>
                    <a:pt x="17505" y="341"/>
                  </a:cubicBezTo>
                  <a:cubicBezTo>
                    <a:pt x="17264" y="144"/>
                    <a:pt x="17039" y="144"/>
                    <a:pt x="16671" y="151"/>
                  </a:cubicBezTo>
                  <a:cubicBezTo>
                    <a:pt x="16474" y="158"/>
                    <a:pt x="16255" y="164"/>
                    <a:pt x="16022" y="124"/>
                  </a:cubicBezTo>
                  <a:cubicBezTo>
                    <a:pt x="15937" y="110"/>
                    <a:pt x="15866" y="83"/>
                    <a:pt x="15796" y="63"/>
                  </a:cubicBezTo>
                  <a:cubicBezTo>
                    <a:pt x="15739" y="42"/>
                    <a:pt x="15704" y="29"/>
                    <a:pt x="15676" y="29"/>
                  </a:cubicBezTo>
                  <a:cubicBezTo>
                    <a:pt x="15612" y="22"/>
                    <a:pt x="15549" y="29"/>
                    <a:pt x="15485" y="29"/>
                  </a:cubicBezTo>
                  <a:lnTo>
                    <a:pt x="15351" y="29"/>
                  </a:lnTo>
                  <a:cubicBezTo>
                    <a:pt x="15273" y="29"/>
                    <a:pt x="15181" y="22"/>
                    <a:pt x="15083" y="15"/>
                  </a:cubicBezTo>
                  <a:cubicBezTo>
                    <a:pt x="14970" y="8"/>
                    <a:pt x="14779" y="-12"/>
                    <a:pt x="14708" y="8"/>
                  </a:cubicBezTo>
                  <a:cubicBezTo>
                    <a:pt x="14701" y="42"/>
                    <a:pt x="14666" y="83"/>
                    <a:pt x="14616" y="117"/>
                  </a:cubicBezTo>
                  <a:cubicBezTo>
                    <a:pt x="14518" y="192"/>
                    <a:pt x="14405" y="239"/>
                    <a:pt x="14313" y="280"/>
                  </a:cubicBezTo>
                  <a:cubicBezTo>
                    <a:pt x="14263" y="300"/>
                    <a:pt x="14214" y="321"/>
                    <a:pt x="14172" y="348"/>
                  </a:cubicBezTo>
                  <a:cubicBezTo>
                    <a:pt x="13812" y="578"/>
                    <a:pt x="13508" y="585"/>
                    <a:pt x="13134" y="592"/>
                  </a:cubicBezTo>
                  <a:lnTo>
                    <a:pt x="12830" y="592"/>
                  </a:lnTo>
                  <a:cubicBezTo>
                    <a:pt x="12717" y="592"/>
                    <a:pt x="12604" y="592"/>
                    <a:pt x="12491" y="592"/>
                  </a:cubicBezTo>
                  <a:cubicBezTo>
                    <a:pt x="12343" y="1169"/>
                    <a:pt x="11545" y="1114"/>
                    <a:pt x="11065" y="1081"/>
                  </a:cubicBezTo>
                  <a:cubicBezTo>
                    <a:pt x="10973" y="1074"/>
                    <a:pt x="10888" y="1067"/>
                    <a:pt x="10825" y="1067"/>
                  </a:cubicBezTo>
                  <a:lnTo>
                    <a:pt x="10359" y="1067"/>
                  </a:lnTo>
                  <a:cubicBezTo>
                    <a:pt x="10246" y="1074"/>
                    <a:pt x="10239" y="1074"/>
                    <a:pt x="10168" y="1094"/>
                  </a:cubicBezTo>
                  <a:lnTo>
                    <a:pt x="10083" y="1121"/>
                  </a:lnTo>
                  <a:cubicBezTo>
                    <a:pt x="9942" y="1162"/>
                    <a:pt x="9794" y="1196"/>
                    <a:pt x="9653" y="1223"/>
                  </a:cubicBezTo>
                  <a:cubicBezTo>
                    <a:pt x="9490" y="1257"/>
                    <a:pt x="9321" y="1291"/>
                    <a:pt x="9165" y="1352"/>
                  </a:cubicBezTo>
                  <a:cubicBezTo>
                    <a:pt x="9017" y="1406"/>
                    <a:pt x="8862" y="1495"/>
                    <a:pt x="8713" y="1576"/>
                  </a:cubicBezTo>
                  <a:cubicBezTo>
                    <a:pt x="8629" y="1623"/>
                    <a:pt x="8551" y="1671"/>
                    <a:pt x="8466" y="1712"/>
                  </a:cubicBezTo>
                  <a:cubicBezTo>
                    <a:pt x="8396" y="1746"/>
                    <a:pt x="8332" y="1780"/>
                    <a:pt x="8261" y="1807"/>
                  </a:cubicBezTo>
                  <a:cubicBezTo>
                    <a:pt x="8064" y="1895"/>
                    <a:pt x="7965" y="1949"/>
                    <a:pt x="7901" y="2058"/>
                  </a:cubicBezTo>
                  <a:cubicBezTo>
                    <a:pt x="7873" y="2139"/>
                    <a:pt x="7817" y="2214"/>
                    <a:pt x="7760" y="2268"/>
                  </a:cubicBezTo>
                  <a:cubicBezTo>
                    <a:pt x="7923" y="2709"/>
                    <a:pt x="7767" y="3388"/>
                    <a:pt x="7682" y="3707"/>
                  </a:cubicBezTo>
                  <a:lnTo>
                    <a:pt x="7654" y="3829"/>
                  </a:lnTo>
                  <a:cubicBezTo>
                    <a:pt x="7605" y="4012"/>
                    <a:pt x="7562" y="4209"/>
                    <a:pt x="7407" y="4419"/>
                  </a:cubicBezTo>
                  <a:cubicBezTo>
                    <a:pt x="7273" y="4602"/>
                    <a:pt x="7103" y="4711"/>
                    <a:pt x="6955" y="4806"/>
                  </a:cubicBezTo>
                  <a:cubicBezTo>
                    <a:pt x="6885" y="4854"/>
                    <a:pt x="6807" y="4901"/>
                    <a:pt x="6743" y="4962"/>
                  </a:cubicBezTo>
                  <a:cubicBezTo>
                    <a:pt x="6517" y="5159"/>
                    <a:pt x="6369" y="5349"/>
                    <a:pt x="6186" y="5573"/>
                  </a:cubicBezTo>
                  <a:cubicBezTo>
                    <a:pt x="6101" y="5681"/>
                    <a:pt x="6030" y="5797"/>
                    <a:pt x="5953" y="5912"/>
                  </a:cubicBezTo>
                  <a:cubicBezTo>
                    <a:pt x="5861" y="6055"/>
                    <a:pt x="5769" y="6197"/>
                    <a:pt x="5663" y="6340"/>
                  </a:cubicBezTo>
                  <a:cubicBezTo>
                    <a:pt x="5578" y="6448"/>
                    <a:pt x="5536" y="6516"/>
                    <a:pt x="5494" y="6625"/>
                  </a:cubicBezTo>
                  <a:cubicBezTo>
                    <a:pt x="5444" y="6774"/>
                    <a:pt x="5409" y="6889"/>
                    <a:pt x="5324" y="7005"/>
                  </a:cubicBezTo>
                  <a:cubicBezTo>
                    <a:pt x="5261" y="7086"/>
                    <a:pt x="5126" y="7215"/>
                    <a:pt x="5049" y="7283"/>
                  </a:cubicBezTo>
                  <a:cubicBezTo>
                    <a:pt x="4886" y="7426"/>
                    <a:pt x="4795" y="7459"/>
                    <a:pt x="4632" y="7487"/>
                  </a:cubicBezTo>
                  <a:lnTo>
                    <a:pt x="4406" y="7534"/>
                  </a:lnTo>
                  <a:cubicBezTo>
                    <a:pt x="4223" y="7575"/>
                    <a:pt x="4025" y="7622"/>
                    <a:pt x="3764" y="7609"/>
                  </a:cubicBezTo>
                  <a:cubicBezTo>
                    <a:pt x="3573" y="7602"/>
                    <a:pt x="3418" y="7541"/>
                    <a:pt x="3276" y="7487"/>
                  </a:cubicBezTo>
                  <a:cubicBezTo>
                    <a:pt x="3206" y="7459"/>
                    <a:pt x="3135" y="7432"/>
                    <a:pt x="3065" y="7419"/>
                  </a:cubicBezTo>
                  <a:cubicBezTo>
                    <a:pt x="3036" y="7412"/>
                    <a:pt x="2994" y="7419"/>
                    <a:pt x="2944" y="7419"/>
                  </a:cubicBezTo>
                  <a:cubicBezTo>
                    <a:pt x="2867" y="7426"/>
                    <a:pt x="2789" y="7426"/>
                    <a:pt x="2719" y="7419"/>
                  </a:cubicBezTo>
                  <a:cubicBezTo>
                    <a:pt x="2613" y="7405"/>
                    <a:pt x="2521" y="7378"/>
                    <a:pt x="2450" y="7358"/>
                  </a:cubicBezTo>
                  <a:cubicBezTo>
                    <a:pt x="2415" y="7344"/>
                    <a:pt x="2380" y="7337"/>
                    <a:pt x="2344" y="7330"/>
                  </a:cubicBezTo>
                  <a:cubicBezTo>
                    <a:pt x="2302" y="7324"/>
                    <a:pt x="2267" y="7317"/>
                    <a:pt x="2245" y="7317"/>
                  </a:cubicBezTo>
                  <a:cubicBezTo>
                    <a:pt x="2238" y="7330"/>
                    <a:pt x="2231" y="7351"/>
                    <a:pt x="2217" y="7378"/>
                  </a:cubicBezTo>
                  <a:cubicBezTo>
                    <a:pt x="2147" y="7554"/>
                    <a:pt x="2034" y="7704"/>
                    <a:pt x="1928" y="7839"/>
                  </a:cubicBezTo>
                  <a:cubicBezTo>
                    <a:pt x="1885" y="7894"/>
                    <a:pt x="1843" y="7948"/>
                    <a:pt x="1808" y="8009"/>
                  </a:cubicBezTo>
                  <a:cubicBezTo>
                    <a:pt x="1772" y="8057"/>
                    <a:pt x="1751" y="8111"/>
                    <a:pt x="1723" y="8158"/>
                  </a:cubicBezTo>
                  <a:cubicBezTo>
                    <a:pt x="1673" y="8260"/>
                    <a:pt x="1617" y="8355"/>
                    <a:pt x="1546" y="8443"/>
                  </a:cubicBezTo>
                  <a:cubicBezTo>
                    <a:pt x="1504" y="8498"/>
                    <a:pt x="1448" y="8552"/>
                    <a:pt x="1391" y="8606"/>
                  </a:cubicBezTo>
                  <a:cubicBezTo>
                    <a:pt x="1349" y="8640"/>
                    <a:pt x="1292" y="8701"/>
                    <a:pt x="1278" y="8722"/>
                  </a:cubicBezTo>
                  <a:cubicBezTo>
                    <a:pt x="1250" y="8796"/>
                    <a:pt x="1264" y="8980"/>
                    <a:pt x="1278" y="9115"/>
                  </a:cubicBezTo>
                  <a:cubicBezTo>
                    <a:pt x="1285" y="9203"/>
                    <a:pt x="1292" y="9285"/>
                    <a:pt x="1292" y="9360"/>
                  </a:cubicBezTo>
                  <a:lnTo>
                    <a:pt x="1292" y="9631"/>
                  </a:lnTo>
                  <a:cubicBezTo>
                    <a:pt x="1292" y="9814"/>
                    <a:pt x="1299" y="9997"/>
                    <a:pt x="1292" y="10181"/>
                  </a:cubicBezTo>
                  <a:cubicBezTo>
                    <a:pt x="1285" y="10384"/>
                    <a:pt x="1222" y="10561"/>
                    <a:pt x="1165" y="10710"/>
                  </a:cubicBezTo>
                  <a:cubicBezTo>
                    <a:pt x="1137" y="10785"/>
                    <a:pt x="1109" y="10859"/>
                    <a:pt x="1087" y="10941"/>
                  </a:cubicBezTo>
                  <a:cubicBezTo>
                    <a:pt x="1059" y="11056"/>
                    <a:pt x="1045" y="11171"/>
                    <a:pt x="1024" y="11287"/>
                  </a:cubicBezTo>
                  <a:cubicBezTo>
                    <a:pt x="996" y="11450"/>
                    <a:pt x="974" y="11606"/>
                    <a:pt x="932" y="11762"/>
                  </a:cubicBezTo>
                  <a:cubicBezTo>
                    <a:pt x="911" y="11843"/>
                    <a:pt x="897" y="11931"/>
                    <a:pt x="883" y="12013"/>
                  </a:cubicBezTo>
                  <a:cubicBezTo>
                    <a:pt x="861" y="12155"/>
                    <a:pt x="833" y="12298"/>
                    <a:pt x="784" y="12447"/>
                  </a:cubicBezTo>
                  <a:cubicBezTo>
                    <a:pt x="671" y="12800"/>
                    <a:pt x="487" y="13092"/>
                    <a:pt x="339" y="13309"/>
                  </a:cubicBezTo>
                  <a:cubicBezTo>
                    <a:pt x="275" y="13404"/>
                    <a:pt x="205" y="13479"/>
                    <a:pt x="141" y="13553"/>
                  </a:cubicBezTo>
                  <a:cubicBezTo>
                    <a:pt x="21" y="13689"/>
                    <a:pt x="0" y="13723"/>
                    <a:pt x="0" y="13804"/>
                  </a:cubicBezTo>
                  <a:cubicBezTo>
                    <a:pt x="7" y="14015"/>
                    <a:pt x="7" y="14015"/>
                    <a:pt x="141" y="14205"/>
                  </a:cubicBezTo>
                  <a:cubicBezTo>
                    <a:pt x="212" y="14300"/>
                    <a:pt x="240" y="14402"/>
                    <a:pt x="261" y="14469"/>
                  </a:cubicBezTo>
                  <a:cubicBezTo>
                    <a:pt x="261" y="14476"/>
                    <a:pt x="268" y="14490"/>
                    <a:pt x="268" y="14503"/>
                  </a:cubicBezTo>
                  <a:cubicBezTo>
                    <a:pt x="318" y="14524"/>
                    <a:pt x="374" y="14551"/>
                    <a:pt x="431" y="14598"/>
                  </a:cubicBezTo>
                  <a:cubicBezTo>
                    <a:pt x="508" y="14666"/>
                    <a:pt x="551" y="14741"/>
                    <a:pt x="579" y="14788"/>
                  </a:cubicBezTo>
                  <a:cubicBezTo>
                    <a:pt x="628" y="14843"/>
                    <a:pt x="692" y="14883"/>
                    <a:pt x="756" y="14931"/>
                  </a:cubicBezTo>
                  <a:cubicBezTo>
                    <a:pt x="946" y="15067"/>
                    <a:pt x="1186" y="15236"/>
                    <a:pt x="1313" y="15528"/>
                  </a:cubicBezTo>
                  <a:cubicBezTo>
                    <a:pt x="1525" y="16003"/>
                    <a:pt x="1320" y="16451"/>
                    <a:pt x="1165" y="16817"/>
                  </a:cubicBezTo>
                  <a:cubicBezTo>
                    <a:pt x="1130" y="16899"/>
                    <a:pt x="1094" y="16980"/>
                    <a:pt x="1066" y="17055"/>
                  </a:cubicBezTo>
                  <a:cubicBezTo>
                    <a:pt x="989" y="17272"/>
                    <a:pt x="904" y="17516"/>
                    <a:pt x="826" y="17754"/>
                  </a:cubicBezTo>
                  <a:cubicBezTo>
                    <a:pt x="805" y="17822"/>
                    <a:pt x="777" y="17890"/>
                    <a:pt x="741" y="17951"/>
                  </a:cubicBezTo>
                  <a:cubicBezTo>
                    <a:pt x="720" y="17991"/>
                    <a:pt x="699" y="18032"/>
                    <a:pt x="685" y="18080"/>
                  </a:cubicBezTo>
                  <a:cubicBezTo>
                    <a:pt x="699" y="18209"/>
                    <a:pt x="699" y="18337"/>
                    <a:pt x="643" y="18473"/>
                  </a:cubicBezTo>
                  <a:cubicBezTo>
                    <a:pt x="692" y="18494"/>
                    <a:pt x="741" y="18514"/>
                    <a:pt x="798" y="18534"/>
                  </a:cubicBezTo>
                  <a:cubicBezTo>
                    <a:pt x="847" y="18548"/>
                    <a:pt x="883" y="18561"/>
                    <a:pt x="925" y="18575"/>
                  </a:cubicBezTo>
                  <a:cubicBezTo>
                    <a:pt x="1073" y="18595"/>
                    <a:pt x="1165" y="18595"/>
                    <a:pt x="1257" y="18595"/>
                  </a:cubicBezTo>
                  <a:lnTo>
                    <a:pt x="1659" y="18595"/>
                  </a:lnTo>
                  <a:cubicBezTo>
                    <a:pt x="1808" y="18595"/>
                    <a:pt x="1956" y="18595"/>
                    <a:pt x="2111" y="18595"/>
                  </a:cubicBezTo>
                  <a:cubicBezTo>
                    <a:pt x="2146" y="18582"/>
                    <a:pt x="2259" y="18575"/>
                    <a:pt x="2351" y="18555"/>
                  </a:cubicBezTo>
                  <a:cubicBezTo>
                    <a:pt x="2500" y="18514"/>
                    <a:pt x="2683" y="18466"/>
                    <a:pt x="2902" y="18500"/>
                  </a:cubicBezTo>
                  <a:cubicBezTo>
                    <a:pt x="3326" y="18561"/>
                    <a:pt x="3474" y="18833"/>
                    <a:pt x="3573" y="19009"/>
                  </a:cubicBezTo>
                  <a:cubicBezTo>
                    <a:pt x="3594" y="19050"/>
                    <a:pt x="3615" y="19091"/>
                    <a:pt x="3643" y="19131"/>
                  </a:cubicBezTo>
                  <a:cubicBezTo>
                    <a:pt x="3785" y="19342"/>
                    <a:pt x="3982" y="19573"/>
                    <a:pt x="4166" y="19735"/>
                  </a:cubicBezTo>
                  <a:cubicBezTo>
                    <a:pt x="4350" y="19905"/>
                    <a:pt x="4350" y="19905"/>
                    <a:pt x="4512" y="19946"/>
                  </a:cubicBezTo>
                  <a:cubicBezTo>
                    <a:pt x="4667" y="19986"/>
                    <a:pt x="4823" y="20041"/>
                    <a:pt x="4978" y="20095"/>
                  </a:cubicBezTo>
                  <a:cubicBezTo>
                    <a:pt x="5105" y="20143"/>
                    <a:pt x="5225" y="20183"/>
                    <a:pt x="5352" y="20217"/>
                  </a:cubicBezTo>
                  <a:cubicBezTo>
                    <a:pt x="5571" y="20271"/>
                    <a:pt x="5719" y="20400"/>
                    <a:pt x="5832" y="20502"/>
                  </a:cubicBezTo>
                  <a:cubicBezTo>
                    <a:pt x="5882" y="20543"/>
                    <a:pt x="5924" y="20584"/>
                    <a:pt x="5981" y="20618"/>
                  </a:cubicBezTo>
                  <a:cubicBezTo>
                    <a:pt x="6164" y="20726"/>
                    <a:pt x="6397" y="20808"/>
                    <a:pt x="6588" y="20875"/>
                  </a:cubicBezTo>
                  <a:lnTo>
                    <a:pt x="6765" y="20937"/>
                  </a:lnTo>
                  <a:cubicBezTo>
                    <a:pt x="7216" y="21093"/>
                    <a:pt x="7668" y="21228"/>
                    <a:pt x="8120" y="21255"/>
                  </a:cubicBezTo>
                  <a:cubicBezTo>
                    <a:pt x="8219" y="21262"/>
                    <a:pt x="8297" y="21262"/>
                    <a:pt x="8389" y="21262"/>
                  </a:cubicBezTo>
                  <a:cubicBezTo>
                    <a:pt x="8523" y="21269"/>
                    <a:pt x="8657" y="21276"/>
                    <a:pt x="8756" y="21262"/>
                  </a:cubicBezTo>
                  <a:cubicBezTo>
                    <a:pt x="8819" y="21249"/>
                    <a:pt x="8883" y="21222"/>
                    <a:pt x="8961" y="21188"/>
                  </a:cubicBezTo>
                  <a:cubicBezTo>
                    <a:pt x="9088" y="21133"/>
                    <a:pt x="9243" y="21065"/>
                    <a:pt x="9441" y="21059"/>
                  </a:cubicBezTo>
                  <a:cubicBezTo>
                    <a:pt x="9631" y="21052"/>
                    <a:pt x="9751" y="21004"/>
                    <a:pt x="9956" y="20930"/>
                  </a:cubicBezTo>
                  <a:lnTo>
                    <a:pt x="10069" y="20889"/>
                  </a:lnTo>
                  <a:cubicBezTo>
                    <a:pt x="10394" y="20774"/>
                    <a:pt x="10669" y="20774"/>
                    <a:pt x="10931" y="20774"/>
                  </a:cubicBezTo>
                  <a:cubicBezTo>
                    <a:pt x="11199" y="20774"/>
                    <a:pt x="11397" y="20780"/>
                    <a:pt x="11658" y="20882"/>
                  </a:cubicBezTo>
                  <a:cubicBezTo>
                    <a:pt x="11799" y="20937"/>
                    <a:pt x="11947" y="20977"/>
                    <a:pt x="12096" y="21018"/>
                  </a:cubicBezTo>
                  <a:cubicBezTo>
                    <a:pt x="12187" y="21045"/>
                    <a:pt x="12279" y="21072"/>
                    <a:pt x="12371" y="21099"/>
                  </a:cubicBezTo>
                  <a:cubicBezTo>
                    <a:pt x="12576" y="21167"/>
                    <a:pt x="12788" y="21215"/>
                    <a:pt x="12985" y="21262"/>
                  </a:cubicBezTo>
                  <a:cubicBezTo>
                    <a:pt x="13021" y="21269"/>
                    <a:pt x="13070" y="21249"/>
                    <a:pt x="13190" y="21188"/>
                  </a:cubicBezTo>
                  <a:cubicBezTo>
                    <a:pt x="13268" y="21147"/>
                    <a:pt x="13345" y="21106"/>
                    <a:pt x="13423" y="21079"/>
                  </a:cubicBezTo>
                  <a:cubicBezTo>
                    <a:pt x="13494" y="21052"/>
                    <a:pt x="13571" y="21038"/>
                    <a:pt x="13642" y="21018"/>
                  </a:cubicBezTo>
                  <a:cubicBezTo>
                    <a:pt x="13684" y="21004"/>
                    <a:pt x="13734" y="20998"/>
                    <a:pt x="13776" y="20984"/>
                  </a:cubicBezTo>
                  <a:cubicBezTo>
                    <a:pt x="13896" y="20930"/>
                    <a:pt x="13967" y="20896"/>
                    <a:pt x="14052" y="20875"/>
                  </a:cubicBezTo>
                  <a:cubicBezTo>
                    <a:pt x="14207" y="20842"/>
                    <a:pt x="14447" y="20855"/>
                    <a:pt x="14574" y="20869"/>
                  </a:cubicBezTo>
                  <a:cubicBezTo>
                    <a:pt x="14758" y="20889"/>
                    <a:pt x="14842" y="20937"/>
                    <a:pt x="14927" y="20991"/>
                  </a:cubicBezTo>
                  <a:lnTo>
                    <a:pt x="15160" y="21113"/>
                  </a:lnTo>
                  <a:cubicBezTo>
                    <a:pt x="15294" y="21181"/>
                    <a:pt x="15421" y="21249"/>
                    <a:pt x="15563" y="21303"/>
                  </a:cubicBezTo>
                  <a:cubicBezTo>
                    <a:pt x="15640" y="21330"/>
                    <a:pt x="15725" y="21378"/>
                    <a:pt x="15803" y="21418"/>
                  </a:cubicBezTo>
                  <a:cubicBezTo>
                    <a:pt x="15888" y="21466"/>
                    <a:pt x="16001" y="21520"/>
                    <a:pt x="16057" y="21534"/>
                  </a:cubicBezTo>
                  <a:cubicBezTo>
                    <a:pt x="16297" y="21588"/>
                    <a:pt x="16622" y="21568"/>
                    <a:pt x="16940" y="21554"/>
                  </a:cubicBezTo>
                  <a:cubicBezTo>
                    <a:pt x="17116" y="21541"/>
                    <a:pt x="17300" y="21534"/>
                    <a:pt x="17448" y="21534"/>
                  </a:cubicBezTo>
                  <a:cubicBezTo>
                    <a:pt x="17448" y="21534"/>
                    <a:pt x="17455" y="21534"/>
                    <a:pt x="17455" y="21534"/>
                  </a:cubicBezTo>
                  <a:cubicBezTo>
                    <a:pt x="17843" y="21534"/>
                    <a:pt x="18302" y="21201"/>
                    <a:pt x="18670" y="20930"/>
                  </a:cubicBezTo>
                  <a:cubicBezTo>
                    <a:pt x="18896" y="20767"/>
                    <a:pt x="19072" y="20679"/>
                    <a:pt x="19249" y="20590"/>
                  </a:cubicBezTo>
                  <a:cubicBezTo>
                    <a:pt x="19418" y="20509"/>
                    <a:pt x="19573" y="20428"/>
                    <a:pt x="19708" y="20326"/>
                  </a:cubicBezTo>
                  <a:cubicBezTo>
                    <a:pt x="19976" y="20115"/>
                    <a:pt x="20195" y="19986"/>
                    <a:pt x="20520" y="19851"/>
                  </a:cubicBezTo>
                  <a:lnTo>
                    <a:pt x="21169" y="19566"/>
                  </a:lnTo>
                  <a:cubicBezTo>
                    <a:pt x="21311" y="19505"/>
                    <a:pt x="21452" y="19450"/>
                    <a:pt x="21600" y="19403"/>
                  </a:cubicBezTo>
                  <a:cubicBezTo>
                    <a:pt x="21593" y="19389"/>
                    <a:pt x="21586" y="19383"/>
                    <a:pt x="21572" y="19369"/>
                  </a:cubicBezTo>
                  <a:cubicBezTo>
                    <a:pt x="21494" y="19321"/>
                    <a:pt x="21459" y="19274"/>
                    <a:pt x="21416" y="19220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0" name="Shape">
              <a:extLst>
                <a:ext uri="{FF2B5EF4-FFF2-40B4-BE49-F238E27FC236}">
                  <a16:creationId xmlns:a16="http://schemas.microsoft.com/office/drawing/2014/main" id="{3CC5EB62-2B8E-BE41-920B-D9FF599D5D66}"/>
                </a:ext>
              </a:extLst>
            </p:cNvPr>
            <p:cNvSpPr/>
            <p:nvPr/>
          </p:nvSpPr>
          <p:spPr>
            <a:xfrm>
              <a:off x="8019153" y="2313469"/>
              <a:ext cx="1558" cy="7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271"/>
                  </a:moveTo>
                  <a:cubicBezTo>
                    <a:pt x="13749" y="423"/>
                    <a:pt x="5885" y="0"/>
                    <a:pt x="0" y="0"/>
                  </a:cubicBezTo>
                  <a:lnTo>
                    <a:pt x="15715" y="21600"/>
                  </a:lnTo>
                  <a:lnTo>
                    <a:pt x="21600" y="1271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8" name="Shape">
              <a:extLst>
                <a:ext uri="{FF2B5EF4-FFF2-40B4-BE49-F238E27FC236}">
                  <a16:creationId xmlns:a16="http://schemas.microsoft.com/office/drawing/2014/main" id="{D4338E12-EF73-3549-8C39-4A29CCA984E7}"/>
                </a:ext>
              </a:extLst>
            </p:cNvPr>
            <p:cNvSpPr/>
            <p:nvPr/>
          </p:nvSpPr>
          <p:spPr>
            <a:xfrm>
              <a:off x="9561392" y="1832403"/>
              <a:ext cx="551138" cy="471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595" extrusionOk="0">
                  <a:moveTo>
                    <a:pt x="7976" y="20874"/>
                  </a:moveTo>
                  <a:cubicBezTo>
                    <a:pt x="7976" y="20777"/>
                    <a:pt x="7976" y="20679"/>
                    <a:pt x="7960" y="20608"/>
                  </a:cubicBezTo>
                  <a:cubicBezTo>
                    <a:pt x="7926" y="20517"/>
                    <a:pt x="7899" y="20446"/>
                    <a:pt x="7888" y="20355"/>
                  </a:cubicBezTo>
                  <a:cubicBezTo>
                    <a:pt x="7871" y="20258"/>
                    <a:pt x="7854" y="20180"/>
                    <a:pt x="7827" y="20083"/>
                  </a:cubicBezTo>
                  <a:cubicBezTo>
                    <a:pt x="7777" y="19914"/>
                    <a:pt x="7699" y="19772"/>
                    <a:pt x="7616" y="19636"/>
                  </a:cubicBezTo>
                  <a:cubicBezTo>
                    <a:pt x="7588" y="19597"/>
                    <a:pt x="7561" y="19551"/>
                    <a:pt x="7528" y="19513"/>
                  </a:cubicBezTo>
                  <a:cubicBezTo>
                    <a:pt x="7450" y="19409"/>
                    <a:pt x="7361" y="19292"/>
                    <a:pt x="7306" y="19143"/>
                  </a:cubicBezTo>
                  <a:cubicBezTo>
                    <a:pt x="7212" y="18890"/>
                    <a:pt x="7156" y="18650"/>
                    <a:pt x="7101" y="18378"/>
                  </a:cubicBezTo>
                  <a:cubicBezTo>
                    <a:pt x="7023" y="18002"/>
                    <a:pt x="6885" y="17633"/>
                    <a:pt x="6691" y="17302"/>
                  </a:cubicBezTo>
                  <a:cubicBezTo>
                    <a:pt x="6608" y="17159"/>
                    <a:pt x="6502" y="17017"/>
                    <a:pt x="6425" y="16945"/>
                  </a:cubicBezTo>
                  <a:cubicBezTo>
                    <a:pt x="6369" y="16894"/>
                    <a:pt x="6270" y="16861"/>
                    <a:pt x="6170" y="16822"/>
                  </a:cubicBezTo>
                  <a:cubicBezTo>
                    <a:pt x="6065" y="16783"/>
                    <a:pt x="5959" y="16744"/>
                    <a:pt x="5865" y="16686"/>
                  </a:cubicBezTo>
                  <a:cubicBezTo>
                    <a:pt x="5250" y="16310"/>
                    <a:pt x="5499" y="15519"/>
                    <a:pt x="5632" y="15098"/>
                  </a:cubicBezTo>
                  <a:cubicBezTo>
                    <a:pt x="5660" y="15007"/>
                    <a:pt x="5693" y="14916"/>
                    <a:pt x="5710" y="14839"/>
                  </a:cubicBezTo>
                  <a:cubicBezTo>
                    <a:pt x="5732" y="14741"/>
                    <a:pt x="5727" y="14612"/>
                    <a:pt x="5721" y="14469"/>
                  </a:cubicBezTo>
                  <a:cubicBezTo>
                    <a:pt x="5704" y="14145"/>
                    <a:pt x="5688" y="13691"/>
                    <a:pt x="6043" y="13419"/>
                  </a:cubicBezTo>
                  <a:cubicBezTo>
                    <a:pt x="6181" y="13309"/>
                    <a:pt x="6369" y="13257"/>
                    <a:pt x="6519" y="13218"/>
                  </a:cubicBezTo>
                  <a:lnTo>
                    <a:pt x="6619" y="13192"/>
                  </a:lnTo>
                  <a:cubicBezTo>
                    <a:pt x="6724" y="13160"/>
                    <a:pt x="6829" y="13134"/>
                    <a:pt x="6940" y="13108"/>
                  </a:cubicBezTo>
                  <a:cubicBezTo>
                    <a:pt x="7045" y="13082"/>
                    <a:pt x="7151" y="13062"/>
                    <a:pt x="7267" y="13023"/>
                  </a:cubicBezTo>
                  <a:cubicBezTo>
                    <a:pt x="7522" y="12939"/>
                    <a:pt x="7694" y="12835"/>
                    <a:pt x="7794" y="12712"/>
                  </a:cubicBezTo>
                  <a:cubicBezTo>
                    <a:pt x="7816" y="12686"/>
                    <a:pt x="7816" y="12673"/>
                    <a:pt x="7810" y="12524"/>
                  </a:cubicBezTo>
                  <a:cubicBezTo>
                    <a:pt x="7810" y="12472"/>
                    <a:pt x="7805" y="12421"/>
                    <a:pt x="7810" y="12362"/>
                  </a:cubicBezTo>
                  <a:cubicBezTo>
                    <a:pt x="7816" y="12025"/>
                    <a:pt x="7954" y="11785"/>
                    <a:pt x="8071" y="11571"/>
                  </a:cubicBezTo>
                  <a:cubicBezTo>
                    <a:pt x="8109" y="11507"/>
                    <a:pt x="8143" y="11442"/>
                    <a:pt x="8176" y="11370"/>
                  </a:cubicBezTo>
                  <a:cubicBezTo>
                    <a:pt x="8276" y="11156"/>
                    <a:pt x="8320" y="10969"/>
                    <a:pt x="8375" y="10709"/>
                  </a:cubicBezTo>
                  <a:cubicBezTo>
                    <a:pt x="8387" y="10664"/>
                    <a:pt x="8398" y="10625"/>
                    <a:pt x="8409" y="10586"/>
                  </a:cubicBezTo>
                  <a:cubicBezTo>
                    <a:pt x="8425" y="10528"/>
                    <a:pt x="8431" y="10508"/>
                    <a:pt x="8431" y="10463"/>
                  </a:cubicBezTo>
                  <a:cubicBezTo>
                    <a:pt x="8431" y="10430"/>
                    <a:pt x="8431" y="10392"/>
                    <a:pt x="8431" y="10359"/>
                  </a:cubicBezTo>
                  <a:cubicBezTo>
                    <a:pt x="8425" y="10281"/>
                    <a:pt x="8425" y="10197"/>
                    <a:pt x="8431" y="10119"/>
                  </a:cubicBezTo>
                  <a:cubicBezTo>
                    <a:pt x="8442" y="10022"/>
                    <a:pt x="8459" y="9938"/>
                    <a:pt x="8481" y="9853"/>
                  </a:cubicBezTo>
                  <a:cubicBezTo>
                    <a:pt x="8508" y="9737"/>
                    <a:pt x="8519" y="9685"/>
                    <a:pt x="8503" y="9607"/>
                  </a:cubicBezTo>
                  <a:lnTo>
                    <a:pt x="8470" y="9465"/>
                  </a:lnTo>
                  <a:cubicBezTo>
                    <a:pt x="8386" y="9127"/>
                    <a:pt x="8276" y="8667"/>
                    <a:pt x="8453" y="8317"/>
                  </a:cubicBezTo>
                  <a:cubicBezTo>
                    <a:pt x="8514" y="8194"/>
                    <a:pt x="8641" y="8032"/>
                    <a:pt x="8885" y="7967"/>
                  </a:cubicBezTo>
                  <a:cubicBezTo>
                    <a:pt x="9035" y="7928"/>
                    <a:pt x="9179" y="7935"/>
                    <a:pt x="9301" y="7941"/>
                  </a:cubicBezTo>
                  <a:cubicBezTo>
                    <a:pt x="9395" y="7948"/>
                    <a:pt x="9484" y="7954"/>
                    <a:pt x="9550" y="7935"/>
                  </a:cubicBezTo>
                  <a:lnTo>
                    <a:pt x="9650" y="7909"/>
                  </a:lnTo>
                  <a:cubicBezTo>
                    <a:pt x="9872" y="7850"/>
                    <a:pt x="10121" y="7786"/>
                    <a:pt x="10442" y="8103"/>
                  </a:cubicBezTo>
                  <a:lnTo>
                    <a:pt x="10525" y="8187"/>
                  </a:lnTo>
                  <a:cubicBezTo>
                    <a:pt x="10675" y="8337"/>
                    <a:pt x="10780" y="8447"/>
                    <a:pt x="10930" y="8505"/>
                  </a:cubicBezTo>
                  <a:cubicBezTo>
                    <a:pt x="10963" y="8518"/>
                    <a:pt x="10996" y="8525"/>
                    <a:pt x="11030" y="8531"/>
                  </a:cubicBezTo>
                  <a:cubicBezTo>
                    <a:pt x="11091" y="8544"/>
                    <a:pt x="11146" y="8557"/>
                    <a:pt x="11196" y="8576"/>
                  </a:cubicBezTo>
                  <a:cubicBezTo>
                    <a:pt x="11279" y="8609"/>
                    <a:pt x="11340" y="8661"/>
                    <a:pt x="11401" y="8700"/>
                  </a:cubicBezTo>
                  <a:cubicBezTo>
                    <a:pt x="11429" y="8719"/>
                    <a:pt x="11456" y="8745"/>
                    <a:pt x="11490" y="8758"/>
                  </a:cubicBezTo>
                  <a:lnTo>
                    <a:pt x="11733" y="8881"/>
                  </a:lnTo>
                  <a:cubicBezTo>
                    <a:pt x="11761" y="8894"/>
                    <a:pt x="11783" y="8894"/>
                    <a:pt x="11839" y="8901"/>
                  </a:cubicBezTo>
                  <a:cubicBezTo>
                    <a:pt x="11894" y="8901"/>
                    <a:pt x="11950" y="8907"/>
                    <a:pt x="12016" y="8926"/>
                  </a:cubicBezTo>
                  <a:cubicBezTo>
                    <a:pt x="12426" y="9030"/>
                    <a:pt x="12504" y="9348"/>
                    <a:pt x="12570" y="9607"/>
                  </a:cubicBezTo>
                  <a:cubicBezTo>
                    <a:pt x="12626" y="9834"/>
                    <a:pt x="12820" y="10041"/>
                    <a:pt x="13008" y="10093"/>
                  </a:cubicBezTo>
                  <a:cubicBezTo>
                    <a:pt x="13257" y="10158"/>
                    <a:pt x="13401" y="10236"/>
                    <a:pt x="13623" y="10359"/>
                  </a:cubicBezTo>
                  <a:cubicBezTo>
                    <a:pt x="13878" y="10502"/>
                    <a:pt x="14066" y="10670"/>
                    <a:pt x="14294" y="10865"/>
                  </a:cubicBezTo>
                  <a:cubicBezTo>
                    <a:pt x="14510" y="11053"/>
                    <a:pt x="14698" y="11202"/>
                    <a:pt x="14892" y="11299"/>
                  </a:cubicBezTo>
                  <a:cubicBezTo>
                    <a:pt x="14964" y="11332"/>
                    <a:pt x="14986" y="11345"/>
                    <a:pt x="14997" y="11345"/>
                  </a:cubicBezTo>
                  <a:cubicBezTo>
                    <a:pt x="14992" y="11338"/>
                    <a:pt x="15014" y="11332"/>
                    <a:pt x="15042" y="11319"/>
                  </a:cubicBezTo>
                  <a:cubicBezTo>
                    <a:pt x="15080" y="11299"/>
                    <a:pt x="15114" y="11273"/>
                    <a:pt x="15147" y="11247"/>
                  </a:cubicBezTo>
                  <a:cubicBezTo>
                    <a:pt x="15208" y="11202"/>
                    <a:pt x="15263" y="11163"/>
                    <a:pt x="15330" y="11131"/>
                  </a:cubicBezTo>
                  <a:cubicBezTo>
                    <a:pt x="15424" y="11085"/>
                    <a:pt x="15513" y="11072"/>
                    <a:pt x="15590" y="11059"/>
                  </a:cubicBezTo>
                  <a:cubicBezTo>
                    <a:pt x="15640" y="11053"/>
                    <a:pt x="15690" y="11046"/>
                    <a:pt x="15734" y="11020"/>
                  </a:cubicBezTo>
                  <a:cubicBezTo>
                    <a:pt x="15989" y="10917"/>
                    <a:pt x="16189" y="10910"/>
                    <a:pt x="16432" y="10910"/>
                  </a:cubicBezTo>
                  <a:cubicBezTo>
                    <a:pt x="16471" y="10910"/>
                    <a:pt x="16516" y="10910"/>
                    <a:pt x="16554" y="10910"/>
                  </a:cubicBezTo>
                  <a:cubicBezTo>
                    <a:pt x="16471" y="10644"/>
                    <a:pt x="16460" y="10450"/>
                    <a:pt x="16466" y="10223"/>
                  </a:cubicBezTo>
                  <a:cubicBezTo>
                    <a:pt x="16466" y="10139"/>
                    <a:pt x="16471" y="10048"/>
                    <a:pt x="16471" y="9957"/>
                  </a:cubicBezTo>
                  <a:cubicBezTo>
                    <a:pt x="16477" y="9815"/>
                    <a:pt x="16482" y="9666"/>
                    <a:pt x="16471" y="9529"/>
                  </a:cubicBezTo>
                  <a:cubicBezTo>
                    <a:pt x="16466" y="9458"/>
                    <a:pt x="16449" y="9393"/>
                    <a:pt x="16438" y="9335"/>
                  </a:cubicBezTo>
                  <a:cubicBezTo>
                    <a:pt x="16405" y="9186"/>
                    <a:pt x="16366" y="9004"/>
                    <a:pt x="16399" y="8777"/>
                  </a:cubicBezTo>
                  <a:cubicBezTo>
                    <a:pt x="16399" y="8764"/>
                    <a:pt x="16543" y="7909"/>
                    <a:pt x="16887" y="7461"/>
                  </a:cubicBezTo>
                  <a:cubicBezTo>
                    <a:pt x="16859" y="7384"/>
                    <a:pt x="16843" y="7306"/>
                    <a:pt x="16820" y="7183"/>
                  </a:cubicBezTo>
                  <a:cubicBezTo>
                    <a:pt x="16787" y="6975"/>
                    <a:pt x="16748" y="6761"/>
                    <a:pt x="16776" y="6534"/>
                  </a:cubicBezTo>
                  <a:cubicBezTo>
                    <a:pt x="16831" y="6074"/>
                    <a:pt x="17081" y="5744"/>
                    <a:pt x="17297" y="5458"/>
                  </a:cubicBezTo>
                  <a:cubicBezTo>
                    <a:pt x="17435" y="5277"/>
                    <a:pt x="17469" y="5141"/>
                    <a:pt x="17519" y="4946"/>
                  </a:cubicBezTo>
                  <a:cubicBezTo>
                    <a:pt x="17546" y="4836"/>
                    <a:pt x="17580" y="4713"/>
                    <a:pt x="17624" y="4596"/>
                  </a:cubicBezTo>
                  <a:cubicBezTo>
                    <a:pt x="17774" y="4181"/>
                    <a:pt x="17967" y="3883"/>
                    <a:pt x="18189" y="3708"/>
                  </a:cubicBezTo>
                  <a:cubicBezTo>
                    <a:pt x="18350" y="3578"/>
                    <a:pt x="18616" y="3533"/>
                    <a:pt x="18821" y="3591"/>
                  </a:cubicBezTo>
                  <a:cubicBezTo>
                    <a:pt x="18993" y="3643"/>
                    <a:pt x="19065" y="3760"/>
                    <a:pt x="19098" y="3818"/>
                  </a:cubicBezTo>
                  <a:cubicBezTo>
                    <a:pt x="19120" y="3825"/>
                    <a:pt x="19209" y="3857"/>
                    <a:pt x="19292" y="3961"/>
                  </a:cubicBezTo>
                  <a:cubicBezTo>
                    <a:pt x="19364" y="4058"/>
                    <a:pt x="19408" y="4168"/>
                    <a:pt x="19441" y="4259"/>
                  </a:cubicBezTo>
                  <a:cubicBezTo>
                    <a:pt x="19464" y="4324"/>
                    <a:pt x="19486" y="4382"/>
                    <a:pt x="19508" y="4408"/>
                  </a:cubicBezTo>
                  <a:cubicBezTo>
                    <a:pt x="19597" y="4518"/>
                    <a:pt x="19724" y="4603"/>
                    <a:pt x="19852" y="4700"/>
                  </a:cubicBezTo>
                  <a:cubicBezTo>
                    <a:pt x="20123" y="4894"/>
                    <a:pt x="20212" y="5076"/>
                    <a:pt x="20289" y="5348"/>
                  </a:cubicBezTo>
                  <a:cubicBezTo>
                    <a:pt x="20356" y="5588"/>
                    <a:pt x="20311" y="5724"/>
                    <a:pt x="20267" y="5841"/>
                  </a:cubicBezTo>
                  <a:lnTo>
                    <a:pt x="20256" y="6152"/>
                  </a:lnTo>
                  <a:lnTo>
                    <a:pt x="19973" y="6204"/>
                  </a:lnTo>
                  <a:lnTo>
                    <a:pt x="19907" y="6411"/>
                  </a:lnTo>
                  <a:lnTo>
                    <a:pt x="19746" y="6392"/>
                  </a:lnTo>
                  <a:cubicBezTo>
                    <a:pt x="19619" y="6379"/>
                    <a:pt x="19491" y="6308"/>
                    <a:pt x="19386" y="6217"/>
                  </a:cubicBezTo>
                  <a:cubicBezTo>
                    <a:pt x="19386" y="6269"/>
                    <a:pt x="19380" y="6327"/>
                    <a:pt x="19369" y="6385"/>
                  </a:cubicBezTo>
                  <a:cubicBezTo>
                    <a:pt x="19353" y="6457"/>
                    <a:pt x="19342" y="6528"/>
                    <a:pt x="19331" y="6599"/>
                  </a:cubicBezTo>
                  <a:cubicBezTo>
                    <a:pt x="19325" y="6619"/>
                    <a:pt x="19325" y="6645"/>
                    <a:pt x="19319" y="6664"/>
                  </a:cubicBezTo>
                  <a:cubicBezTo>
                    <a:pt x="19386" y="6677"/>
                    <a:pt x="19452" y="6677"/>
                    <a:pt x="19519" y="6671"/>
                  </a:cubicBezTo>
                  <a:cubicBezTo>
                    <a:pt x="19580" y="6664"/>
                    <a:pt x="19646" y="6658"/>
                    <a:pt x="19702" y="6658"/>
                  </a:cubicBezTo>
                  <a:lnTo>
                    <a:pt x="19901" y="6658"/>
                  </a:lnTo>
                  <a:cubicBezTo>
                    <a:pt x="20018" y="6658"/>
                    <a:pt x="20134" y="6664"/>
                    <a:pt x="20245" y="6658"/>
                  </a:cubicBezTo>
                  <a:cubicBezTo>
                    <a:pt x="20289" y="6658"/>
                    <a:pt x="20306" y="6651"/>
                    <a:pt x="20306" y="6651"/>
                  </a:cubicBezTo>
                  <a:cubicBezTo>
                    <a:pt x="20284" y="6651"/>
                    <a:pt x="20300" y="6632"/>
                    <a:pt x="20322" y="6599"/>
                  </a:cubicBezTo>
                  <a:cubicBezTo>
                    <a:pt x="20539" y="6243"/>
                    <a:pt x="20749" y="5996"/>
                    <a:pt x="21143" y="5860"/>
                  </a:cubicBezTo>
                  <a:lnTo>
                    <a:pt x="21215" y="5834"/>
                  </a:lnTo>
                  <a:cubicBezTo>
                    <a:pt x="21253" y="5821"/>
                    <a:pt x="21287" y="5815"/>
                    <a:pt x="21309" y="5802"/>
                  </a:cubicBezTo>
                  <a:cubicBezTo>
                    <a:pt x="21314" y="5808"/>
                    <a:pt x="21314" y="5782"/>
                    <a:pt x="21353" y="5679"/>
                  </a:cubicBezTo>
                  <a:cubicBezTo>
                    <a:pt x="21381" y="5607"/>
                    <a:pt x="21420" y="5536"/>
                    <a:pt x="21458" y="5458"/>
                  </a:cubicBezTo>
                  <a:cubicBezTo>
                    <a:pt x="21536" y="5309"/>
                    <a:pt x="21575" y="5206"/>
                    <a:pt x="21575" y="5128"/>
                  </a:cubicBezTo>
                  <a:cubicBezTo>
                    <a:pt x="21492" y="5089"/>
                    <a:pt x="21409" y="5043"/>
                    <a:pt x="21325" y="5005"/>
                  </a:cubicBezTo>
                  <a:cubicBezTo>
                    <a:pt x="21204" y="4972"/>
                    <a:pt x="21071" y="4927"/>
                    <a:pt x="20954" y="4830"/>
                  </a:cubicBezTo>
                  <a:cubicBezTo>
                    <a:pt x="20949" y="4823"/>
                    <a:pt x="20943" y="4817"/>
                    <a:pt x="20932" y="4804"/>
                  </a:cubicBezTo>
                  <a:cubicBezTo>
                    <a:pt x="20832" y="4752"/>
                    <a:pt x="20733" y="4713"/>
                    <a:pt x="20627" y="4667"/>
                  </a:cubicBezTo>
                  <a:cubicBezTo>
                    <a:pt x="20395" y="4577"/>
                    <a:pt x="20134" y="4479"/>
                    <a:pt x="19968" y="4110"/>
                  </a:cubicBezTo>
                  <a:cubicBezTo>
                    <a:pt x="19840" y="3831"/>
                    <a:pt x="19768" y="3397"/>
                    <a:pt x="19968" y="3060"/>
                  </a:cubicBezTo>
                  <a:cubicBezTo>
                    <a:pt x="20178" y="2710"/>
                    <a:pt x="20417" y="2671"/>
                    <a:pt x="20666" y="2671"/>
                  </a:cubicBezTo>
                  <a:cubicBezTo>
                    <a:pt x="20672" y="2671"/>
                    <a:pt x="20683" y="2671"/>
                    <a:pt x="20688" y="2671"/>
                  </a:cubicBezTo>
                  <a:cubicBezTo>
                    <a:pt x="20721" y="2671"/>
                    <a:pt x="20788" y="2671"/>
                    <a:pt x="20866" y="2664"/>
                  </a:cubicBezTo>
                  <a:cubicBezTo>
                    <a:pt x="21026" y="2658"/>
                    <a:pt x="21253" y="2651"/>
                    <a:pt x="21470" y="2651"/>
                  </a:cubicBezTo>
                  <a:cubicBezTo>
                    <a:pt x="21486" y="2606"/>
                    <a:pt x="21503" y="2561"/>
                    <a:pt x="21525" y="2509"/>
                  </a:cubicBezTo>
                  <a:cubicBezTo>
                    <a:pt x="21591" y="2327"/>
                    <a:pt x="21597" y="2087"/>
                    <a:pt x="21569" y="2036"/>
                  </a:cubicBezTo>
                  <a:cubicBezTo>
                    <a:pt x="21580" y="2055"/>
                    <a:pt x="21547" y="2055"/>
                    <a:pt x="21503" y="2055"/>
                  </a:cubicBezTo>
                  <a:cubicBezTo>
                    <a:pt x="21481" y="2055"/>
                    <a:pt x="21458" y="2055"/>
                    <a:pt x="21436" y="2055"/>
                  </a:cubicBezTo>
                  <a:cubicBezTo>
                    <a:pt x="21348" y="2049"/>
                    <a:pt x="21270" y="2029"/>
                    <a:pt x="21192" y="2010"/>
                  </a:cubicBezTo>
                  <a:cubicBezTo>
                    <a:pt x="21159" y="2003"/>
                    <a:pt x="21120" y="1990"/>
                    <a:pt x="21087" y="1984"/>
                  </a:cubicBezTo>
                  <a:lnTo>
                    <a:pt x="20960" y="1964"/>
                  </a:lnTo>
                  <a:cubicBezTo>
                    <a:pt x="20843" y="1945"/>
                    <a:pt x="20727" y="1925"/>
                    <a:pt x="20583" y="1854"/>
                  </a:cubicBezTo>
                  <a:cubicBezTo>
                    <a:pt x="20256" y="1692"/>
                    <a:pt x="19901" y="1504"/>
                    <a:pt x="19569" y="1264"/>
                  </a:cubicBezTo>
                  <a:cubicBezTo>
                    <a:pt x="19430" y="1160"/>
                    <a:pt x="19347" y="1024"/>
                    <a:pt x="19286" y="914"/>
                  </a:cubicBezTo>
                  <a:cubicBezTo>
                    <a:pt x="19259" y="869"/>
                    <a:pt x="19236" y="823"/>
                    <a:pt x="19203" y="784"/>
                  </a:cubicBezTo>
                  <a:cubicBezTo>
                    <a:pt x="19120" y="687"/>
                    <a:pt x="18943" y="603"/>
                    <a:pt x="18865" y="570"/>
                  </a:cubicBezTo>
                  <a:cubicBezTo>
                    <a:pt x="18732" y="512"/>
                    <a:pt x="18616" y="434"/>
                    <a:pt x="18494" y="363"/>
                  </a:cubicBezTo>
                  <a:cubicBezTo>
                    <a:pt x="18422" y="318"/>
                    <a:pt x="18344" y="266"/>
                    <a:pt x="18261" y="227"/>
                  </a:cubicBezTo>
                  <a:cubicBezTo>
                    <a:pt x="18184" y="188"/>
                    <a:pt x="18112" y="130"/>
                    <a:pt x="18039" y="78"/>
                  </a:cubicBezTo>
                  <a:cubicBezTo>
                    <a:pt x="18001" y="52"/>
                    <a:pt x="17962" y="19"/>
                    <a:pt x="17929" y="0"/>
                  </a:cubicBezTo>
                  <a:cubicBezTo>
                    <a:pt x="17929" y="45"/>
                    <a:pt x="17929" y="91"/>
                    <a:pt x="17934" y="123"/>
                  </a:cubicBezTo>
                  <a:cubicBezTo>
                    <a:pt x="17940" y="188"/>
                    <a:pt x="17940" y="246"/>
                    <a:pt x="17940" y="298"/>
                  </a:cubicBezTo>
                  <a:lnTo>
                    <a:pt x="17940" y="467"/>
                  </a:lnTo>
                  <a:cubicBezTo>
                    <a:pt x="17940" y="558"/>
                    <a:pt x="17934" y="648"/>
                    <a:pt x="17940" y="733"/>
                  </a:cubicBezTo>
                  <a:cubicBezTo>
                    <a:pt x="17945" y="797"/>
                    <a:pt x="17956" y="862"/>
                    <a:pt x="17973" y="921"/>
                  </a:cubicBezTo>
                  <a:cubicBezTo>
                    <a:pt x="17995" y="1024"/>
                    <a:pt x="18023" y="1147"/>
                    <a:pt x="18023" y="1297"/>
                  </a:cubicBezTo>
                  <a:lnTo>
                    <a:pt x="18023" y="1381"/>
                  </a:lnTo>
                  <a:cubicBezTo>
                    <a:pt x="18028" y="1530"/>
                    <a:pt x="18040" y="1783"/>
                    <a:pt x="17868" y="1984"/>
                  </a:cubicBezTo>
                  <a:cubicBezTo>
                    <a:pt x="17674" y="2211"/>
                    <a:pt x="17408" y="2185"/>
                    <a:pt x="17230" y="2172"/>
                  </a:cubicBezTo>
                  <a:cubicBezTo>
                    <a:pt x="17192" y="2172"/>
                    <a:pt x="17158" y="2165"/>
                    <a:pt x="17125" y="2165"/>
                  </a:cubicBezTo>
                  <a:lnTo>
                    <a:pt x="16654" y="2165"/>
                  </a:lnTo>
                  <a:cubicBezTo>
                    <a:pt x="16593" y="2165"/>
                    <a:pt x="16516" y="2159"/>
                    <a:pt x="16432" y="2146"/>
                  </a:cubicBezTo>
                  <a:cubicBezTo>
                    <a:pt x="16316" y="2133"/>
                    <a:pt x="16083" y="2107"/>
                    <a:pt x="16022" y="2152"/>
                  </a:cubicBezTo>
                  <a:cubicBezTo>
                    <a:pt x="15978" y="2211"/>
                    <a:pt x="15956" y="2314"/>
                    <a:pt x="15923" y="2450"/>
                  </a:cubicBezTo>
                  <a:cubicBezTo>
                    <a:pt x="15884" y="2612"/>
                    <a:pt x="15840" y="2788"/>
                    <a:pt x="15734" y="2963"/>
                  </a:cubicBezTo>
                  <a:cubicBezTo>
                    <a:pt x="15596" y="3183"/>
                    <a:pt x="15402" y="3326"/>
                    <a:pt x="15230" y="3449"/>
                  </a:cubicBezTo>
                  <a:cubicBezTo>
                    <a:pt x="15097" y="3546"/>
                    <a:pt x="14970" y="3637"/>
                    <a:pt x="14892" y="3753"/>
                  </a:cubicBezTo>
                  <a:cubicBezTo>
                    <a:pt x="14864" y="3792"/>
                    <a:pt x="14848" y="3831"/>
                    <a:pt x="14831" y="3864"/>
                  </a:cubicBezTo>
                  <a:cubicBezTo>
                    <a:pt x="14770" y="3993"/>
                    <a:pt x="14676" y="4201"/>
                    <a:pt x="14382" y="4240"/>
                  </a:cubicBezTo>
                  <a:cubicBezTo>
                    <a:pt x="14238" y="4259"/>
                    <a:pt x="14089" y="4253"/>
                    <a:pt x="13944" y="4246"/>
                  </a:cubicBezTo>
                  <a:cubicBezTo>
                    <a:pt x="13823" y="4240"/>
                    <a:pt x="13706" y="4240"/>
                    <a:pt x="13579" y="4246"/>
                  </a:cubicBezTo>
                  <a:cubicBezTo>
                    <a:pt x="13429" y="4253"/>
                    <a:pt x="13257" y="4266"/>
                    <a:pt x="13091" y="4227"/>
                  </a:cubicBezTo>
                  <a:cubicBezTo>
                    <a:pt x="12969" y="4201"/>
                    <a:pt x="12869" y="4142"/>
                    <a:pt x="12775" y="4091"/>
                  </a:cubicBezTo>
                  <a:cubicBezTo>
                    <a:pt x="12736" y="4071"/>
                    <a:pt x="12698" y="4045"/>
                    <a:pt x="12659" y="4032"/>
                  </a:cubicBezTo>
                  <a:lnTo>
                    <a:pt x="12592" y="4006"/>
                  </a:lnTo>
                  <a:cubicBezTo>
                    <a:pt x="12509" y="3967"/>
                    <a:pt x="12371" y="3903"/>
                    <a:pt x="12310" y="3903"/>
                  </a:cubicBezTo>
                  <a:cubicBezTo>
                    <a:pt x="12310" y="3915"/>
                    <a:pt x="12304" y="3941"/>
                    <a:pt x="12299" y="3993"/>
                  </a:cubicBezTo>
                  <a:cubicBezTo>
                    <a:pt x="12288" y="4091"/>
                    <a:pt x="12304" y="4162"/>
                    <a:pt x="12337" y="4304"/>
                  </a:cubicBezTo>
                  <a:lnTo>
                    <a:pt x="12354" y="4389"/>
                  </a:lnTo>
                  <a:cubicBezTo>
                    <a:pt x="12393" y="4557"/>
                    <a:pt x="12387" y="4726"/>
                    <a:pt x="12382" y="4875"/>
                  </a:cubicBezTo>
                  <a:lnTo>
                    <a:pt x="12382" y="5011"/>
                  </a:lnTo>
                  <a:lnTo>
                    <a:pt x="12382" y="5082"/>
                  </a:lnTo>
                  <a:cubicBezTo>
                    <a:pt x="12382" y="5231"/>
                    <a:pt x="12387" y="5387"/>
                    <a:pt x="12249" y="5594"/>
                  </a:cubicBezTo>
                  <a:cubicBezTo>
                    <a:pt x="12099" y="5821"/>
                    <a:pt x="11900" y="5906"/>
                    <a:pt x="11739" y="5970"/>
                  </a:cubicBezTo>
                  <a:cubicBezTo>
                    <a:pt x="11695" y="5990"/>
                    <a:pt x="11650" y="6009"/>
                    <a:pt x="11606" y="6029"/>
                  </a:cubicBezTo>
                  <a:cubicBezTo>
                    <a:pt x="11528" y="6068"/>
                    <a:pt x="11451" y="6113"/>
                    <a:pt x="11373" y="6165"/>
                  </a:cubicBezTo>
                  <a:cubicBezTo>
                    <a:pt x="11190" y="6275"/>
                    <a:pt x="10963" y="6418"/>
                    <a:pt x="10570" y="6580"/>
                  </a:cubicBezTo>
                  <a:lnTo>
                    <a:pt x="10293" y="6697"/>
                  </a:lnTo>
                  <a:lnTo>
                    <a:pt x="10210" y="6366"/>
                  </a:lnTo>
                  <a:cubicBezTo>
                    <a:pt x="10210" y="6366"/>
                    <a:pt x="10149" y="6236"/>
                    <a:pt x="9700" y="6236"/>
                  </a:cubicBezTo>
                  <a:cubicBezTo>
                    <a:pt x="9633" y="6236"/>
                    <a:pt x="9556" y="6230"/>
                    <a:pt x="9478" y="6223"/>
                  </a:cubicBezTo>
                  <a:cubicBezTo>
                    <a:pt x="9284" y="6210"/>
                    <a:pt x="9040" y="6191"/>
                    <a:pt x="8930" y="6282"/>
                  </a:cubicBezTo>
                  <a:cubicBezTo>
                    <a:pt x="8902" y="6308"/>
                    <a:pt x="8885" y="6333"/>
                    <a:pt x="8852" y="6411"/>
                  </a:cubicBezTo>
                  <a:cubicBezTo>
                    <a:pt x="8824" y="6463"/>
                    <a:pt x="8802" y="6521"/>
                    <a:pt x="8769" y="6573"/>
                  </a:cubicBezTo>
                  <a:cubicBezTo>
                    <a:pt x="8652" y="6768"/>
                    <a:pt x="8508" y="6865"/>
                    <a:pt x="8375" y="6949"/>
                  </a:cubicBezTo>
                  <a:cubicBezTo>
                    <a:pt x="8270" y="7008"/>
                    <a:pt x="8154" y="7073"/>
                    <a:pt x="8037" y="7137"/>
                  </a:cubicBezTo>
                  <a:cubicBezTo>
                    <a:pt x="7932" y="7189"/>
                    <a:pt x="7860" y="7202"/>
                    <a:pt x="7799" y="7215"/>
                  </a:cubicBezTo>
                  <a:lnTo>
                    <a:pt x="7744" y="7228"/>
                  </a:lnTo>
                  <a:cubicBezTo>
                    <a:pt x="7666" y="7267"/>
                    <a:pt x="7627" y="7286"/>
                    <a:pt x="7577" y="7299"/>
                  </a:cubicBezTo>
                  <a:cubicBezTo>
                    <a:pt x="7356" y="7351"/>
                    <a:pt x="7129" y="7345"/>
                    <a:pt x="6913" y="7332"/>
                  </a:cubicBezTo>
                  <a:cubicBezTo>
                    <a:pt x="6824" y="7325"/>
                    <a:pt x="6741" y="7319"/>
                    <a:pt x="6658" y="7325"/>
                  </a:cubicBezTo>
                  <a:cubicBezTo>
                    <a:pt x="6453" y="7332"/>
                    <a:pt x="6314" y="7267"/>
                    <a:pt x="6181" y="7209"/>
                  </a:cubicBezTo>
                  <a:cubicBezTo>
                    <a:pt x="6065" y="7163"/>
                    <a:pt x="5970" y="7118"/>
                    <a:pt x="5876" y="7137"/>
                  </a:cubicBezTo>
                  <a:cubicBezTo>
                    <a:pt x="5860" y="7137"/>
                    <a:pt x="5860" y="7137"/>
                    <a:pt x="5821" y="7170"/>
                  </a:cubicBezTo>
                  <a:cubicBezTo>
                    <a:pt x="5777" y="7202"/>
                    <a:pt x="5716" y="7248"/>
                    <a:pt x="5627" y="7286"/>
                  </a:cubicBezTo>
                  <a:cubicBezTo>
                    <a:pt x="5416" y="7371"/>
                    <a:pt x="5178" y="7319"/>
                    <a:pt x="5084" y="7293"/>
                  </a:cubicBezTo>
                  <a:cubicBezTo>
                    <a:pt x="4990" y="7267"/>
                    <a:pt x="4912" y="7215"/>
                    <a:pt x="4851" y="7170"/>
                  </a:cubicBezTo>
                  <a:cubicBezTo>
                    <a:pt x="4829" y="7150"/>
                    <a:pt x="4790" y="7131"/>
                    <a:pt x="4779" y="7124"/>
                  </a:cubicBezTo>
                  <a:cubicBezTo>
                    <a:pt x="4735" y="7111"/>
                    <a:pt x="4618" y="7124"/>
                    <a:pt x="4541" y="7124"/>
                  </a:cubicBezTo>
                  <a:cubicBezTo>
                    <a:pt x="4480" y="7131"/>
                    <a:pt x="4425" y="7131"/>
                    <a:pt x="4369" y="7137"/>
                  </a:cubicBezTo>
                  <a:cubicBezTo>
                    <a:pt x="4114" y="7137"/>
                    <a:pt x="3959" y="7014"/>
                    <a:pt x="3832" y="6917"/>
                  </a:cubicBezTo>
                  <a:cubicBezTo>
                    <a:pt x="3793" y="6884"/>
                    <a:pt x="3754" y="6852"/>
                    <a:pt x="3704" y="6826"/>
                  </a:cubicBezTo>
                  <a:cubicBezTo>
                    <a:pt x="3665" y="6800"/>
                    <a:pt x="3527" y="6787"/>
                    <a:pt x="3471" y="6781"/>
                  </a:cubicBezTo>
                  <a:cubicBezTo>
                    <a:pt x="3377" y="6768"/>
                    <a:pt x="3305" y="6755"/>
                    <a:pt x="3228" y="6729"/>
                  </a:cubicBezTo>
                  <a:cubicBezTo>
                    <a:pt x="3122" y="6703"/>
                    <a:pt x="3056" y="6684"/>
                    <a:pt x="3006" y="6703"/>
                  </a:cubicBezTo>
                  <a:cubicBezTo>
                    <a:pt x="2978" y="6716"/>
                    <a:pt x="2951" y="6729"/>
                    <a:pt x="2928" y="6748"/>
                  </a:cubicBezTo>
                  <a:cubicBezTo>
                    <a:pt x="2856" y="6794"/>
                    <a:pt x="2762" y="6846"/>
                    <a:pt x="2635" y="6865"/>
                  </a:cubicBezTo>
                  <a:cubicBezTo>
                    <a:pt x="2535" y="6878"/>
                    <a:pt x="2430" y="6878"/>
                    <a:pt x="2330" y="6872"/>
                  </a:cubicBezTo>
                  <a:lnTo>
                    <a:pt x="2214" y="6865"/>
                  </a:lnTo>
                  <a:cubicBezTo>
                    <a:pt x="2164" y="6865"/>
                    <a:pt x="2103" y="6859"/>
                    <a:pt x="2042" y="6859"/>
                  </a:cubicBezTo>
                  <a:cubicBezTo>
                    <a:pt x="1925" y="6852"/>
                    <a:pt x="1654" y="6833"/>
                    <a:pt x="1615" y="6910"/>
                  </a:cubicBezTo>
                  <a:cubicBezTo>
                    <a:pt x="1593" y="6975"/>
                    <a:pt x="1615" y="7235"/>
                    <a:pt x="1626" y="7364"/>
                  </a:cubicBezTo>
                  <a:cubicBezTo>
                    <a:pt x="1632" y="7468"/>
                    <a:pt x="1643" y="7559"/>
                    <a:pt x="1643" y="7630"/>
                  </a:cubicBezTo>
                  <a:lnTo>
                    <a:pt x="1648" y="7727"/>
                  </a:lnTo>
                  <a:cubicBezTo>
                    <a:pt x="1659" y="7915"/>
                    <a:pt x="1676" y="8207"/>
                    <a:pt x="1515" y="8408"/>
                  </a:cubicBezTo>
                  <a:cubicBezTo>
                    <a:pt x="1388" y="8570"/>
                    <a:pt x="1205" y="8609"/>
                    <a:pt x="1061" y="8641"/>
                  </a:cubicBezTo>
                  <a:cubicBezTo>
                    <a:pt x="1022" y="8648"/>
                    <a:pt x="978" y="8654"/>
                    <a:pt x="945" y="8667"/>
                  </a:cubicBezTo>
                  <a:lnTo>
                    <a:pt x="823" y="8706"/>
                  </a:lnTo>
                  <a:cubicBezTo>
                    <a:pt x="734" y="8739"/>
                    <a:pt x="640" y="8764"/>
                    <a:pt x="551" y="8810"/>
                  </a:cubicBezTo>
                  <a:cubicBezTo>
                    <a:pt x="656" y="9024"/>
                    <a:pt x="645" y="9244"/>
                    <a:pt x="640" y="9419"/>
                  </a:cubicBezTo>
                  <a:lnTo>
                    <a:pt x="640" y="9529"/>
                  </a:lnTo>
                  <a:cubicBezTo>
                    <a:pt x="640" y="9555"/>
                    <a:pt x="645" y="9594"/>
                    <a:pt x="645" y="9633"/>
                  </a:cubicBezTo>
                  <a:cubicBezTo>
                    <a:pt x="662" y="9834"/>
                    <a:pt x="673" y="10061"/>
                    <a:pt x="579" y="10236"/>
                  </a:cubicBezTo>
                  <a:cubicBezTo>
                    <a:pt x="501" y="10379"/>
                    <a:pt x="363" y="10450"/>
                    <a:pt x="257" y="10508"/>
                  </a:cubicBezTo>
                  <a:cubicBezTo>
                    <a:pt x="36" y="10631"/>
                    <a:pt x="19" y="10657"/>
                    <a:pt x="19" y="10884"/>
                  </a:cubicBezTo>
                  <a:cubicBezTo>
                    <a:pt x="19" y="11001"/>
                    <a:pt x="14" y="11124"/>
                    <a:pt x="8" y="11254"/>
                  </a:cubicBezTo>
                  <a:cubicBezTo>
                    <a:pt x="3" y="11422"/>
                    <a:pt x="-3" y="11597"/>
                    <a:pt x="3" y="11753"/>
                  </a:cubicBezTo>
                  <a:cubicBezTo>
                    <a:pt x="19" y="11759"/>
                    <a:pt x="41" y="11766"/>
                    <a:pt x="63" y="11772"/>
                  </a:cubicBezTo>
                  <a:cubicBezTo>
                    <a:pt x="208" y="11831"/>
                    <a:pt x="302" y="11954"/>
                    <a:pt x="379" y="12051"/>
                  </a:cubicBezTo>
                  <a:cubicBezTo>
                    <a:pt x="407" y="12084"/>
                    <a:pt x="440" y="12129"/>
                    <a:pt x="457" y="12142"/>
                  </a:cubicBezTo>
                  <a:cubicBezTo>
                    <a:pt x="501" y="12174"/>
                    <a:pt x="584" y="12213"/>
                    <a:pt x="662" y="12246"/>
                  </a:cubicBezTo>
                  <a:cubicBezTo>
                    <a:pt x="817" y="12310"/>
                    <a:pt x="994" y="12382"/>
                    <a:pt x="1122" y="12544"/>
                  </a:cubicBezTo>
                  <a:cubicBezTo>
                    <a:pt x="1410" y="12907"/>
                    <a:pt x="1211" y="13374"/>
                    <a:pt x="1094" y="13652"/>
                  </a:cubicBezTo>
                  <a:cubicBezTo>
                    <a:pt x="1061" y="13730"/>
                    <a:pt x="1028" y="13808"/>
                    <a:pt x="1011" y="13873"/>
                  </a:cubicBezTo>
                  <a:cubicBezTo>
                    <a:pt x="994" y="13951"/>
                    <a:pt x="967" y="14035"/>
                    <a:pt x="945" y="14119"/>
                  </a:cubicBezTo>
                  <a:cubicBezTo>
                    <a:pt x="884" y="14327"/>
                    <a:pt x="834" y="14502"/>
                    <a:pt x="867" y="14657"/>
                  </a:cubicBezTo>
                  <a:cubicBezTo>
                    <a:pt x="873" y="14677"/>
                    <a:pt x="878" y="14690"/>
                    <a:pt x="928" y="14748"/>
                  </a:cubicBezTo>
                  <a:cubicBezTo>
                    <a:pt x="961" y="14787"/>
                    <a:pt x="994" y="14826"/>
                    <a:pt x="1022" y="14871"/>
                  </a:cubicBezTo>
                  <a:cubicBezTo>
                    <a:pt x="1094" y="14981"/>
                    <a:pt x="1139" y="15091"/>
                    <a:pt x="1172" y="15189"/>
                  </a:cubicBezTo>
                  <a:cubicBezTo>
                    <a:pt x="1188" y="15241"/>
                    <a:pt x="1211" y="15286"/>
                    <a:pt x="1233" y="15331"/>
                  </a:cubicBezTo>
                  <a:cubicBezTo>
                    <a:pt x="1310" y="15480"/>
                    <a:pt x="1344" y="15597"/>
                    <a:pt x="1377" y="15714"/>
                  </a:cubicBezTo>
                  <a:cubicBezTo>
                    <a:pt x="1399" y="15792"/>
                    <a:pt x="1421" y="15837"/>
                    <a:pt x="1438" y="15882"/>
                  </a:cubicBezTo>
                  <a:cubicBezTo>
                    <a:pt x="1482" y="15993"/>
                    <a:pt x="1526" y="16090"/>
                    <a:pt x="1537" y="16194"/>
                  </a:cubicBezTo>
                  <a:cubicBezTo>
                    <a:pt x="1560" y="16356"/>
                    <a:pt x="1526" y="16485"/>
                    <a:pt x="1499" y="16576"/>
                  </a:cubicBezTo>
                  <a:cubicBezTo>
                    <a:pt x="1488" y="16621"/>
                    <a:pt x="1477" y="16660"/>
                    <a:pt x="1477" y="16693"/>
                  </a:cubicBezTo>
                  <a:cubicBezTo>
                    <a:pt x="1477" y="16738"/>
                    <a:pt x="1477" y="16790"/>
                    <a:pt x="1482" y="16842"/>
                  </a:cubicBezTo>
                  <a:cubicBezTo>
                    <a:pt x="1493" y="16991"/>
                    <a:pt x="1504" y="17172"/>
                    <a:pt x="1449" y="17341"/>
                  </a:cubicBezTo>
                  <a:cubicBezTo>
                    <a:pt x="1388" y="17529"/>
                    <a:pt x="1238" y="17672"/>
                    <a:pt x="1111" y="17801"/>
                  </a:cubicBezTo>
                  <a:cubicBezTo>
                    <a:pt x="1072" y="17840"/>
                    <a:pt x="1039" y="17873"/>
                    <a:pt x="1011" y="17905"/>
                  </a:cubicBezTo>
                  <a:cubicBezTo>
                    <a:pt x="950" y="17976"/>
                    <a:pt x="884" y="18041"/>
                    <a:pt x="812" y="18106"/>
                  </a:cubicBezTo>
                  <a:cubicBezTo>
                    <a:pt x="751" y="18164"/>
                    <a:pt x="695" y="18216"/>
                    <a:pt x="645" y="18274"/>
                  </a:cubicBezTo>
                  <a:cubicBezTo>
                    <a:pt x="623" y="18307"/>
                    <a:pt x="601" y="18411"/>
                    <a:pt x="612" y="18456"/>
                  </a:cubicBezTo>
                  <a:cubicBezTo>
                    <a:pt x="623" y="18495"/>
                    <a:pt x="778" y="18547"/>
                    <a:pt x="845" y="18566"/>
                  </a:cubicBezTo>
                  <a:cubicBezTo>
                    <a:pt x="945" y="18599"/>
                    <a:pt x="1000" y="18612"/>
                    <a:pt x="1061" y="18624"/>
                  </a:cubicBezTo>
                  <a:cubicBezTo>
                    <a:pt x="1183" y="18650"/>
                    <a:pt x="1327" y="18683"/>
                    <a:pt x="1454" y="18754"/>
                  </a:cubicBezTo>
                  <a:cubicBezTo>
                    <a:pt x="1515" y="18787"/>
                    <a:pt x="1576" y="18825"/>
                    <a:pt x="1643" y="18864"/>
                  </a:cubicBezTo>
                  <a:cubicBezTo>
                    <a:pt x="1704" y="18903"/>
                    <a:pt x="1765" y="18942"/>
                    <a:pt x="1831" y="18975"/>
                  </a:cubicBezTo>
                  <a:cubicBezTo>
                    <a:pt x="2142" y="19124"/>
                    <a:pt x="2385" y="19227"/>
                    <a:pt x="2674" y="19240"/>
                  </a:cubicBezTo>
                  <a:cubicBezTo>
                    <a:pt x="2834" y="19253"/>
                    <a:pt x="2978" y="19299"/>
                    <a:pt x="3106" y="19344"/>
                  </a:cubicBezTo>
                  <a:cubicBezTo>
                    <a:pt x="3228" y="19389"/>
                    <a:pt x="3339" y="19422"/>
                    <a:pt x="3449" y="19422"/>
                  </a:cubicBezTo>
                  <a:lnTo>
                    <a:pt x="3538" y="19422"/>
                  </a:lnTo>
                  <a:cubicBezTo>
                    <a:pt x="3660" y="19428"/>
                    <a:pt x="3732" y="19422"/>
                    <a:pt x="3787" y="19383"/>
                  </a:cubicBezTo>
                  <a:cubicBezTo>
                    <a:pt x="3826" y="19357"/>
                    <a:pt x="3876" y="19292"/>
                    <a:pt x="3920" y="19234"/>
                  </a:cubicBezTo>
                  <a:cubicBezTo>
                    <a:pt x="4015" y="19117"/>
                    <a:pt x="4120" y="18987"/>
                    <a:pt x="4264" y="18916"/>
                  </a:cubicBezTo>
                  <a:cubicBezTo>
                    <a:pt x="4613" y="18748"/>
                    <a:pt x="4807" y="19000"/>
                    <a:pt x="4907" y="19124"/>
                  </a:cubicBezTo>
                  <a:lnTo>
                    <a:pt x="4957" y="19188"/>
                  </a:lnTo>
                  <a:cubicBezTo>
                    <a:pt x="4968" y="19201"/>
                    <a:pt x="4979" y="19214"/>
                    <a:pt x="4984" y="19227"/>
                  </a:cubicBezTo>
                  <a:cubicBezTo>
                    <a:pt x="5040" y="19221"/>
                    <a:pt x="5106" y="19221"/>
                    <a:pt x="5178" y="19260"/>
                  </a:cubicBezTo>
                  <a:cubicBezTo>
                    <a:pt x="5361" y="19351"/>
                    <a:pt x="5411" y="19545"/>
                    <a:pt x="5439" y="19649"/>
                  </a:cubicBezTo>
                  <a:cubicBezTo>
                    <a:pt x="5444" y="19668"/>
                    <a:pt x="5455" y="19701"/>
                    <a:pt x="5461" y="19714"/>
                  </a:cubicBezTo>
                  <a:cubicBezTo>
                    <a:pt x="5522" y="19798"/>
                    <a:pt x="5566" y="19882"/>
                    <a:pt x="5616" y="19966"/>
                  </a:cubicBezTo>
                  <a:lnTo>
                    <a:pt x="5655" y="20038"/>
                  </a:lnTo>
                  <a:cubicBezTo>
                    <a:pt x="5710" y="20128"/>
                    <a:pt x="5821" y="20271"/>
                    <a:pt x="5882" y="20336"/>
                  </a:cubicBezTo>
                  <a:cubicBezTo>
                    <a:pt x="5910" y="20368"/>
                    <a:pt x="5954" y="20401"/>
                    <a:pt x="6009" y="20446"/>
                  </a:cubicBezTo>
                  <a:lnTo>
                    <a:pt x="6070" y="20491"/>
                  </a:lnTo>
                  <a:cubicBezTo>
                    <a:pt x="6164" y="20569"/>
                    <a:pt x="6275" y="20621"/>
                    <a:pt x="6386" y="20679"/>
                  </a:cubicBezTo>
                  <a:cubicBezTo>
                    <a:pt x="6547" y="20757"/>
                    <a:pt x="6724" y="20848"/>
                    <a:pt x="6890" y="21010"/>
                  </a:cubicBezTo>
                  <a:cubicBezTo>
                    <a:pt x="7001" y="21114"/>
                    <a:pt x="7073" y="21250"/>
                    <a:pt x="7134" y="21367"/>
                  </a:cubicBezTo>
                  <a:cubicBezTo>
                    <a:pt x="7184" y="21464"/>
                    <a:pt x="7240" y="21561"/>
                    <a:pt x="7289" y="21587"/>
                  </a:cubicBezTo>
                  <a:cubicBezTo>
                    <a:pt x="7317" y="21600"/>
                    <a:pt x="7411" y="21594"/>
                    <a:pt x="7467" y="21594"/>
                  </a:cubicBezTo>
                  <a:lnTo>
                    <a:pt x="7555" y="21587"/>
                  </a:lnTo>
                  <a:cubicBezTo>
                    <a:pt x="7583" y="21587"/>
                    <a:pt x="7611" y="21587"/>
                    <a:pt x="7639" y="21587"/>
                  </a:cubicBezTo>
                  <a:lnTo>
                    <a:pt x="7705" y="21555"/>
                  </a:lnTo>
                  <a:cubicBezTo>
                    <a:pt x="7760" y="21483"/>
                    <a:pt x="7855" y="21360"/>
                    <a:pt x="8026" y="21315"/>
                  </a:cubicBezTo>
                  <a:cubicBezTo>
                    <a:pt x="8021" y="21295"/>
                    <a:pt x="8015" y="21282"/>
                    <a:pt x="8010" y="21263"/>
                  </a:cubicBezTo>
                  <a:cubicBezTo>
                    <a:pt x="7976" y="21146"/>
                    <a:pt x="7976" y="21004"/>
                    <a:pt x="7976" y="20874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9" name="Shape">
              <a:extLst>
                <a:ext uri="{FF2B5EF4-FFF2-40B4-BE49-F238E27FC236}">
                  <a16:creationId xmlns:a16="http://schemas.microsoft.com/office/drawing/2014/main" id="{4C790949-EC75-324C-B8DF-5F34769F353B}"/>
                </a:ext>
              </a:extLst>
            </p:cNvPr>
            <p:cNvSpPr/>
            <p:nvPr/>
          </p:nvSpPr>
          <p:spPr>
            <a:xfrm>
              <a:off x="6151488" y="2851132"/>
              <a:ext cx="818817" cy="1186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541" extrusionOk="0">
                  <a:moveTo>
                    <a:pt x="16509" y="16915"/>
                  </a:moveTo>
                  <a:cubicBezTo>
                    <a:pt x="16696" y="16761"/>
                    <a:pt x="17069" y="16651"/>
                    <a:pt x="17397" y="16553"/>
                  </a:cubicBezTo>
                  <a:cubicBezTo>
                    <a:pt x="17486" y="16528"/>
                    <a:pt x="17572" y="16502"/>
                    <a:pt x="17643" y="16479"/>
                  </a:cubicBezTo>
                  <a:cubicBezTo>
                    <a:pt x="18065" y="16338"/>
                    <a:pt x="18322" y="16225"/>
                    <a:pt x="18534" y="15999"/>
                  </a:cubicBezTo>
                  <a:lnTo>
                    <a:pt x="18561" y="15970"/>
                  </a:lnTo>
                  <a:cubicBezTo>
                    <a:pt x="18725" y="15798"/>
                    <a:pt x="18896" y="15619"/>
                    <a:pt x="18937" y="15434"/>
                  </a:cubicBezTo>
                  <a:cubicBezTo>
                    <a:pt x="18971" y="15274"/>
                    <a:pt x="18851" y="15069"/>
                    <a:pt x="18740" y="14871"/>
                  </a:cubicBezTo>
                  <a:cubicBezTo>
                    <a:pt x="18590" y="14607"/>
                    <a:pt x="18445" y="14355"/>
                    <a:pt x="18635" y="14168"/>
                  </a:cubicBezTo>
                  <a:cubicBezTo>
                    <a:pt x="18762" y="14042"/>
                    <a:pt x="18997" y="13983"/>
                    <a:pt x="19377" y="13983"/>
                  </a:cubicBezTo>
                  <a:cubicBezTo>
                    <a:pt x="19426" y="13983"/>
                    <a:pt x="19489" y="13985"/>
                    <a:pt x="19571" y="13991"/>
                  </a:cubicBezTo>
                  <a:cubicBezTo>
                    <a:pt x="19661" y="13996"/>
                    <a:pt x="19869" y="14009"/>
                    <a:pt x="19925" y="13996"/>
                  </a:cubicBezTo>
                  <a:cubicBezTo>
                    <a:pt x="19925" y="13993"/>
                    <a:pt x="19918" y="13914"/>
                    <a:pt x="19911" y="13872"/>
                  </a:cubicBezTo>
                  <a:cubicBezTo>
                    <a:pt x="19903" y="13821"/>
                    <a:pt x="19896" y="13767"/>
                    <a:pt x="19903" y="13711"/>
                  </a:cubicBezTo>
                  <a:cubicBezTo>
                    <a:pt x="19974" y="13292"/>
                    <a:pt x="20436" y="13302"/>
                    <a:pt x="20776" y="13310"/>
                  </a:cubicBezTo>
                  <a:lnTo>
                    <a:pt x="20925" y="13313"/>
                  </a:lnTo>
                  <a:cubicBezTo>
                    <a:pt x="20970" y="13313"/>
                    <a:pt x="21018" y="13315"/>
                    <a:pt x="21067" y="13318"/>
                  </a:cubicBezTo>
                  <a:cubicBezTo>
                    <a:pt x="21227" y="13326"/>
                    <a:pt x="21328" y="13326"/>
                    <a:pt x="21391" y="13282"/>
                  </a:cubicBezTo>
                  <a:cubicBezTo>
                    <a:pt x="21425" y="13261"/>
                    <a:pt x="21425" y="13251"/>
                    <a:pt x="21421" y="13187"/>
                  </a:cubicBezTo>
                  <a:cubicBezTo>
                    <a:pt x="21417" y="13143"/>
                    <a:pt x="21410" y="13087"/>
                    <a:pt x="21432" y="13025"/>
                  </a:cubicBezTo>
                  <a:cubicBezTo>
                    <a:pt x="21454" y="12958"/>
                    <a:pt x="21488" y="12910"/>
                    <a:pt x="21514" y="12871"/>
                  </a:cubicBezTo>
                  <a:cubicBezTo>
                    <a:pt x="21548" y="12822"/>
                    <a:pt x="21570" y="12789"/>
                    <a:pt x="21578" y="12720"/>
                  </a:cubicBezTo>
                  <a:cubicBezTo>
                    <a:pt x="21585" y="12627"/>
                    <a:pt x="21581" y="12537"/>
                    <a:pt x="21578" y="12445"/>
                  </a:cubicBezTo>
                  <a:cubicBezTo>
                    <a:pt x="21574" y="12378"/>
                    <a:pt x="21574" y="12314"/>
                    <a:pt x="21574" y="12247"/>
                  </a:cubicBezTo>
                  <a:lnTo>
                    <a:pt x="21578" y="12162"/>
                  </a:lnTo>
                  <a:cubicBezTo>
                    <a:pt x="21585" y="12034"/>
                    <a:pt x="21585" y="11995"/>
                    <a:pt x="21492" y="11929"/>
                  </a:cubicBezTo>
                  <a:cubicBezTo>
                    <a:pt x="21458" y="11906"/>
                    <a:pt x="21413" y="11893"/>
                    <a:pt x="21343" y="11877"/>
                  </a:cubicBezTo>
                  <a:cubicBezTo>
                    <a:pt x="21275" y="11862"/>
                    <a:pt x="21201" y="11844"/>
                    <a:pt x="21126" y="11808"/>
                  </a:cubicBezTo>
                  <a:cubicBezTo>
                    <a:pt x="20940" y="11716"/>
                    <a:pt x="20776" y="11590"/>
                    <a:pt x="20615" y="11466"/>
                  </a:cubicBezTo>
                  <a:cubicBezTo>
                    <a:pt x="20545" y="11413"/>
                    <a:pt x="20477" y="11361"/>
                    <a:pt x="20410" y="11312"/>
                  </a:cubicBezTo>
                  <a:cubicBezTo>
                    <a:pt x="20246" y="11199"/>
                    <a:pt x="20034" y="11122"/>
                    <a:pt x="19806" y="11040"/>
                  </a:cubicBezTo>
                  <a:cubicBezTo>
                    <a:pt x="19407" y="10894"/>
                    <a:pt x="18952" y="10730"/>
                    <a:pt x="18795" y="10332"/>
                  </a:cubicBezTo>
                  <a:cubicBezTo>
                    <a:pt x="18725" y="10147"/>
                    <a:pt x="18751" y="9923"/>
                    <a:pt x="18773" y="9705"/>
                  </a:cubicBezTo>
                  <a:cubicBezTo>
                    <a:pt x="18784" y="9607"/>
                    <a:pt x="18795" y="9515"/>
                    <a:pt x="18795" y="9433"/>
                  </a:cubicBezTo>
                  <a:cubicBezTo>
                    <a:pt x="18795" y="9096"/>
                    <a:pt x="18855" y="8963"/>
                    <a:pt x="19057" y="8683"/>
                  </a:cubicBezTo>
                  <a:cubicBezTo>
                    <a:pt x="19202" y="8485"/>
                    <a:pt x="19355" y="8254"/>
                    <a:pt x="19347" y="8003"/>
                  </a:cubicBezTo>
                  <a:cubicBezTo>
                    <a:pt x="19347" y="7918"/>
                    <a:pt x="19340" y="7825"/>
                    <a:pt x="19333" y="7735"/>
                  </a:cubicBezTo>
                  <a:cubicBezTo>
                    <a:pt x="19318" y="7515"/>
                    <a:pt x="19299" y="7286"/>
                    <a:pt x="19344" y="7076"/>
                  </a:cubicBezTo>
                  <a:cubicBezTo>
                    <a:pt x="19362" y="6986"/>
                    <a:pt x="19418" y="6880"/>
                    <a:pt x="19474" y="6767"/>
                  </a:cubicBezTo>
                  <a:cubicBezTo>
                    <a:pt x="19549" y="6624"/>
                    <a:pt x="19649" y="6426"/>
                    <a:pt x="19608" y="6344"/>
                  </a:cubicBezTo>
                  <a:cubicBezTo>
                    <a:pt x="19571" y="6269"/>
                    <a:pt x="19470" y="6200"/>
                    <a:pt x="19374" y="6131"/>
                  </a:cubicBezTo>
                  <a:cubicBezTo>
                    <a:pt x="19191" y="6002"/>
                    <a:pt x="18885" y="5792"/>
                    <a:pt x="19243" y="5504"/>
                  </a:cubicBezTo>
                  <a:cubicBezTo>
                    <a:pt x="19400" y="5381"/>
                    <a:pt x="19553" y="5317"/>
                    <a:pt x="19717" y="5309"/>
                  </a:cubicBezTo>
                  <a:cubicBezTo>
                    <a:pt x="19955" y="5299"/>
                    <a:pt x="20146" y="5407"/>
                    <a:pt x="20339" y="5525"/>
                  </a:cubicBezTo>
                  <a:lnTo>
                    <a:pt x="20414" y="5568"/>
                  </a:lnTo>
                  <a:cubicBezTo>
                    <a:pt x="20746" y="5763"/>
                    <a:pt x="20847" y="5761"/>
                    <a:pt x="20869" y="5756"/>
                  </a:cubicBezTo>
                  <a:cubicBezTo>
                    <a:pt x="20891" y="5751"/>
                    <a:pt x="20947" y="5702"/>
                    <a:pt x="20985" y="5566"/>
                  </a:cubicBezTo>
                  <a:cubicBezTo>
                    <a:pt x="21033" y="5396"/>
                    <a:pt x="21026" y="5206"/>
                    <a:pt x="21018" y="5021"/>
                  </a:cubicBezTo>
                  <a:cubicBezTo>
                    <a:pt x="21014" y="4929"/>
                    <a:pt x="21011" y="4839"/>
                    <a:pt x="21014" y="4749"/>
                  </a:cubicBezTo>
                  <a:cubicBezTo>
                    <a:pt x="21018" y="4608"/>
                    <a:pt x="20985" y="4554"/>
                    <a:pt x="20955" y="4534"/>
                  </a:cubicBezTo>
                  <a:cubicBezTo>
                    <a:pt x="20895" y="4495"/>
                    <a:pt x="20724" y="4495"/>
                    <a:pt x="20518" y="4498"/>
                  </a:cubicBezTo>
                  <a:lnTo>
                    <a:pt x="20369" y="4498"/>
                  </a:lnTo>
                  <a:lnTo>
                    <a:pt x="20090" y="4498"/>
                  </a:lnTo>
                  <a:cubicBezTo>
                    <a:pt x="19765" y="4498"/>
                    <a:pt x="19444" y="4498"/>
                    <a:pt x="19120" y="4498"/>
                  </a:cubicBezTo>
                  <a:cubicBezTo>
                    <a:pt x="18680" y="4498"/>
                    <a:pt x="18281" y="4431"/>
                    <a:pt x="17889" y="4361"/>
                  </a:cubicBezTo>
                  <a:lnTo>
                    <a:pt x="17822" y="4351"/>
                  </a:lnTo>
                  <a:cubicBezTo>
                    <a:pt x="17621" y="4318"/>
                    <a:pt x="17427" y="4284"/>
                    <a:pt x="17226" y="4251"/>
                  </a:cubicBezTo>
                  <a:lnTo>
                    <a:pt x="16759" y="4171"/>
                  </a:lnTo>
                  <a:cubicBezTo>
                    <a:pt x="16580" y="4141"/>
                    <a:pt x="16472" y="4120"/>
                    <a:pt x="16267" y="4118"/>
                  </a:cubicBezTo>
                  <a:cubicBezTo>
                    <a:pt x="16017" y="4112"/>
                    <a:pt x="15644" y="4105"/>
                    <a:pt x="15488" y="3897"/>
                  </a:cubicBezTo>
                  <a:cubicBezTo>
                    <a:pt x="15312" y="3660"/>
                    <a:pt x="15473" y="3357"/>
                    <a:pt x="15600" y="3114"/>
                  </a:cubicBezTo>
                  <a:cubicBezTo>
                    <a:pt x="15629" y="3054"/>
                    <a:pt x="15659" y="2998"/>
                    <a:pt x="15678" y="2952"/>
                  </a:cubicBezTo>
                  <a:lnTo>
                    <a:pt x="15696" y="2908"/>
                  </a:lnTo>
                  <a:cubicBezTo>
                    <a:pt x="15749" y="2790"/>
                    <a:pt x="15775" y="2710"/>
                    <a:pt x="15726" y="2631"/>
                  </a:cubicBezTo>
                  <a:cubicBezTo>
                    <a:pt x="15704" y="2592"/>
                    <a:pt x="15629" y="2559"/>
                    <a:pt x="15555" y="2520"/>
                  </a:cubicBezTo>
                  <a:cubicBezTo>
                    <a:pt x="15473" y="2482"/>
                    <a:pt x="15380" y="2436"/>
                    <a:pt x="15316" y="2371"/>
                  </a:cubicBezTo>
                  <a:cubicBezTo>
                    <a:pt x="15092" y="2148"/>
                    <a:pt x="15197" y="2020"/>
                    <a:pt x="15305" y="1881"/>
                  </a:cubicBezTo>
                  <a:lnTo>
                    <a:pt x="15342" y="1835"/>
                  </a:lnTo>
                  <a:cubicBezTo>
                    <a:pt x="15406" y="1753"/>
                    <a:pt x="15454" y="1668"/>
                    <a:pt x="15503" y="1583"/>
                  </a:cubicBezTo>
                  <a:cubicBezTo>
                    <a:pt x="15566" y="1473"/>
                    <a:pt x="15637" y="1357"/>
                    <a:pt x="15730" y="1247"/>
                  </a:cubicBezTo>
                  <a:cubicBezTo>
                    <a:pt x="15894" y="1054"/>
                    <a:pt x="15887" y="864"/>
                    <a:pt x="15879" y="620"/>
                  </a:cubicBezTo>
                  <a:cubicBezTo>
                    <a:pt x="15879" y="566"/>
                    <a:pt x="15875" y="512"/>
                    <a:pt x="15875" y="456"/>
                  </a:cubicBezTo>
                  <a:cubicBezTo>
                    <a:pt x="15875" y="425"/>
                    <a:pt x="15879" y="381"/>
                    <a:pt x="15887" y="335"/>
                  </a:cubicBezTo>
                  <a:cubicBezTo>
                    <a:pt x="15894" y="268"/>
                    <a:pt x="15916" y="109"/>
                    <a:pt x="15887" y="68"/>
                  </a:cubicBezTo>
                  <a:cubicBezTo>
                    <a:pt x="15838" y="17"/>
                    <a:pt x="15555" y="-14"/>
                    <a:pt x="15327" y="7"/>
                  </a:cubicBezTo>
                  <a:cubicBezTo>
                    <a:pt x="15036" y="32"/>
                    <a:pt x="14734" y="186"/>
                    <a:pt x="14443" y="338"/>
                  </a:cubicBezTo>
                  <a:cubicBezTo>
                    <a:pt x="14332" y="394"/>
                    <a:pt x="14223" y="451"/>
                    <a:pt x="14119" y="497"/>
                  </a:cubicBezTo>
                  <a:cubicBezTo>
                    <a:pt x="14059" y="523"/>
                    <a:pt x="14011" y="543"/>
                    <a:pt x="13962" y="564"/>
                  </a:cubicBezTo>
                  <a:cubicBezTo>
                    <a:pt x="13850" y="610"/>
                    <a:pt x="13768" y="643"/>
                    <a:pt x="13657" y="720"/>
                  </a:cubicBezTo>
                  <a:cubicBezTo>
                    <a:pt x="13425" y="877"/>
                    <a:pt x="13272" y="877"/>
                    <a:pt x="13019" y="874"/>
                  </a:cubicBezTo>
                  <a:cubicBezTo>
                    <a:pt x="12914" y="874"/>
                    <a:pt x="12817" y="874"/>
                    <a:pt x="12724" y="877"/>
                  </a:cubicBezTo>
                  <a:cubicBezTo>
                    <a:pt x="12583" y="880"/>
                    <a:pt x="12441" y="882"/>
                    <a:pt x="12303" y="877"/>
                  </a:cubicBezTo>
                  <a:cubicBezTo>
                    <a:pt x="12154" y="872"/>
                    <a:pt x="12031" y="846"/>
                    <a:pt x="11915" y="823"/>
                  </a:cubicBezTo>
                  <a:cubicBezTo>
                    <a:pt x="11811" y="803"/>
                    <a:pt x="11714" y="782"/>
                    <a:pt x="11609" y="779"/>
                  </a:cubicBezTo>
                  <a:cubicBezTo>
                    <a:pt x="11180" y="764"/>
                    <a:pt x="10819" y="777"/>
                    <a:pt x="10449" y="887"/>
                  </a:cubicBezTo>
                  <a:cubicBezTo>
                    <a:pt x="10311" y="928"/>
                    <a:pt x="10185" y="975"/>
                    <a:pt x="10073" y="1021"/>
                  </a:cubicBezTo>
                  <a:cubicBezTo>
                    <a:pt x="10147" y="1162"/>
                    <a:pt x="10144" y="1324"/>
                    <a:pt x="10144" y="1452"/>
                  </a:cubicBezTo>
                  <a:lnTo>
                    <a:pt x="10144" y="1514"/>
                  </a:lnTo>
                  <a:cubicBezTo>
                    <a:pt x="10144" y="1565"/>
                    <a:pt x="10144" y="1611"/>
                    <a:pt x="10147" y="1655"/>
                  </a:cubicBezTo>
                  <a:cubicBezTo>
                    <a:pt x="10158" y="1886"/>
                    <a:pt x="10166" y="2086"/>
                    <a:pt x="9838" y="2300"/>
                  </a:cubicBezTo>
                  <a:cubicBezTo>
                    <a:pt x="9789" y="2333"/>
                    <a:pt x="9745" y="2364"/>
                    <a:pt x="9704" y="2397"/>
                  </a:cubicBezTo>
                  <a:cubicBezTo>
                    <a:pt x="9610" y="2469"/>
                    <a:pt x="9513" y="2541"/>
                    <a:pt x="9360" y="2605"/>
                  </a:cubicBezTo>
                  <a:cubicBezTo>
                    <a:pt x="9278" y="2638"/>
                    <a:pt x="9185" y="2662"/>
                    <a:pt x="9092" y="2685"/>
                  </a:cubicBezTo>
                  <a:cubicBezTo>
                    <a:pt x="8991" y="2710"/>
                    <a:pt x="8876" y="2739"/>
                    <a:pt x="8823" y="2772"/>
                  </a:cubicBezTo>
                  <a:cubicBezTo>
                    <a:pt x="8723" y="2836"/>
                    <a:pt x="8723" y="2926"/>
                    <a:pt x="8734" y="2972"/>
                  </a:cubicBezTo>
                  <a:cubicBezTo>
                    <a:pt x="8756" y="3067"/>
                    <a:pt x="8842" y="3155"/>
                    <a:pt x="8958" y="3191"/>
                  </a:cubicBezTo>
                  <a:cubicBezTo>
                    <a:pt x="9088" y="3234"/>
                    <a:pt x="9297" y="3260"/>
                    <a:pt x="9521" y="3291"/>
                  </a:cubicBezTo>
                  <a:cubicBezTo>
                    <a:pt x="10080" y="3365"/>
                    <a:pt x="10778" y="3455"/>
                    <a:pt x="10841" y="3884"/>
                  </a:cubicBezTo>
                  <a:cubicBezTo>
                    <a:pt x="10867" y="4056"/>
                    <a:pt x="10912" y="4487"/>
                    <a:pt x="10800" y="4772"/>
                  </a:cubicBezTo>
                  <a:cubicBezTo>
                    <a:pt x="10774" y="4836"/>
                    <a:pt x="10722" y="4908"/>
                    <a:pt x="10673" y="4978"/>
                  </a:cubicBezTo>
                  <a:cubicBezTo>
                    <a:pt x="10632" y="5032"/>
                    <a:pt x="10591" y="5086"/>
                    <a:pt x="10569" y="5134"/>
                  </a:cubicBezTo>
                  <a:cubicBezTo>
                    <a:pt x="10550" y="5170"/>
                    <a:pt x="10539" y="5211"/>
                    <a:pt x="10520" y="5252"/>
                  </a:cubicBezTo>
                  <a:cubicBezTo>
                    <a:pt x="10487" y="5345"/>
                    <a:pt x="10449" y="5448"/>
                    <a:pt x="10382" y="5532"/>
                  </a:cubicBezTo>
                  <a:cubicBezTo>
                    <a:pt x="10229" y="5717"/>
                    <a:pt x="9938" y="5815"/>
                    <a:pt x="9681" y="5902"/>
                  </a:cubicBezTo>
                  <a:cubicBezTo>
                    <a:pt x="9614" y="5925"/>
                    <a:pt x="9551" y="5946"/>
                    <a:pt x="9495" y="5969"/>
                  </a:cubicBezTo>
                  <a:cubicBezTo>
                    <a:pt x="9159" y="6097"/>
                    <a:pt x="8846" y="6208"/>
                    <a:pt x="8562" y="6298"/>
                  </a:cubicBezTo>
                  <a:lnTo>
                    <a:pt x="8279" y="6390"/>
                  </a:lnTo>
                  <a:cubicBezTo>
                    <a:pt x="8051" y="6464"/>
                    <a:pt x="7820" y="6539"/>
                    <a:pt x="7600" y="6601"/>
                  </a:cubicBezTo>
                  <a:lnTo>
                    <a:pt x="7552" y="6613"/>
                  </a:lnTo>
                  <a:cubicBezTo>
                    <a:pt x="7444" y="6644"/>
                    <a:pt x="7444" y="6644"/>
                    <a:pt x="7350" y="6714"/>
                  </a:cubicBezTo>
                  <a:cubicBezTo>
                    <a:pt x="7335" y="6729"/>
                    <a:pt x="7328" y="6739"/>
                    <a:pt x="7324" y="6747"/>
                  </a:cubicBezTo>
                  <a:cubicBezTo>
                    <a:pt x="7306" y="6775"/>
                    <a:pt x="7283" y="6811"/>
                    <a:pt x="7242" y="6844"/>
                  </a:cubicBezTo>
                  <a:cubicBezTo>
                    <a:pt x="7197" y="6878"/>
                    <a:pt x="7134" y="6898"/>
                    <a:pt x="7033" y="6924"/>
                  </a:cubicBezTo>
                  <a:cubicBezTo>
                    <a:pt x="7007" y="6932"/>
                    <a:pt x="6977" y="6939"/>
                    <a:pt x="6962" y="6945"/>
                  </a:cubicBezTo>
                  <a:cubicBezTo>
                    <a:pt x="6914" y="6965"/>
                    <a:pt x="6880" y="6981"/>
                    <a:pt x="6854" y="6993"/>
                  </a:cubicBezTo>
                  <a:cubicBezTo>
                    <a:pt x="6731" y="7055"/>
                    <a:pt x="6668" y="7070"/>
                    <a:pt x="6437" y="7083"/>
                  </a:cubicBezTo>
                  <a:lnTo>
                    <a:pt x="6317" y="7088"/>
                  </a:lnTo>
                  <a:cubicBezTo>
                    <a:pt x="6284" y="7088"/>
                    <a:pt x="6246" y="7091"/>
                    <a:pt x="6235" y="7094"/>
                  </a:cubicBezTo>
                  <a:cubicBezTo>
                    <a:pt x="6228" y="7099"/>
                    <a:pt x="6183" y="7135"/>
                    <a:pt x="6138" y="7173"/>
                  </a:cubicBezTo>
                  <a:cubicBezTo>
                    <a:pt x="6008" y="7284"/>
                    <a:pt x="6045" y="7355"/>
                    <a:pt x="6138" y="7512"/>
                  </a:cubicBezTo>
                  <a:cubicBezTo>
                    <a:pt x="6209" y="7630"/>
                    <a:pt x="6291" y="7764"/>
                    <a:pt x="6261" y="7928"/>
                  </a:cubicBezTo>
                  <a:cubicBezTo>
                    <a:pt x="6228" y="8095"/>
                    <a:pt x="6090" y="8262"/>
                    <a:pt x="5888" y="8370"/>
                  </a:cubicBezTo>
                  <a:cubicBezTo>
                    <a:pt x="5825" y="8403"/>
                    <a:pt x="5758" y="8421"/>
                    <a:pt x="5695" y="8439"/>
                  </a:cubicBezTo>
                  <a:cubicBezTo>
                    <a:pt x="5661" y="8447"/>
                    <a:pt x="5613" y="8462"/>
                    <a:pt x="5601" y="8470"/>
                  </a:cubicBezTo>
                  <a:cubicBezTo>
                    <a:pt x="5590" y="8503"/>
                    <a:pt x="5586" y="8542"/>
                    <a:pt x="5553" y="8588"/>
                  </a:cubicBezTo>
                  <a:cubicBezTo>
                    <a:pt x="5441" y="8747"/>
                    <a:pt x="5478" y="9381"/>
                    <a:pt x="5564" y="9597"/>
                  </a:cubicBezTo>
                  <a:cubicBezTo>
                    <a:pt x="5627" y="9759"/>
                    <a:pt x="5478" y="9941"/>
                    <a:pt x="5344" y="10103"/>
                  </a:cubicBezTo>
                  <a:cubicBezTo>
                    <a:pt x="5303" y="10152"/>
                    <a:pt x="5266" y="10195"/>
                    <a:pt x="5243" y="10231"/>
                  </a:cubicBezTo>
                  <a:cubicBezTo>
                    <a:pt x="5206" y="10293"/>
                    <a:pt x="5184" y="10349"/>
                    <a:pt x="5161" y="10406"/>
                  </a:cubicBezTo>
                  <a:cubicBezTo>
                    <a:pt x="5120" y="10511"/>
                    <a:pt x="5075" y="10629"/>
                    <a:pt x="4949" y="10750"/>
                  </a:cubicBezTo>
                  <a:cubicBezTo>
                    <a:pt x="4725" y="10966"/>
                    <a:pt x="4591" y="11097"/>
                    <a:pt x="4598" y="11348"/>
                  </a:cubicBezTo>
                  <a:cubicBezTo>
                    <a:pt x="4602" y="11559"/>
                    <a:pt x="4594" y="11767"/>
                    <a:pt x="4404" y="11988"/>
                  </a:cubicBezTo>
                  <a:cubicBezTo>
                    <a:pt x="4132" y="12306"/>
                    <a:pt x="3964" y="12324"/>
                    <a:pt x="3573" y="12334"/>
                  </a:cubicBezTo>
                  <a:lnTo>
                    <a:pt x="3446" y="12337"/>
                  </a:lnTo>
                  <a:cubicBezTo>
                    <a:pt x="3114" y="12347"/>
                    <a:pt x="2730" y="12429"/>
                    <a:pt x="2659" y="12545"/>
                  </a:cubicBezTo>
                  <a:cubicBezTo>
                    <a:pt x="2603" y="12637"/>
                    <a:pt x="2622" y="12791"/>
                    <a:pt x="2640" y="12925"/>
                  </a:cubicBezTo>
                  <a:cubicBezTo>
                    <a:pt x="2651" y="13010"/>
                    <a:pt x="2659" y="13092"/>
                    <a:pt x="2655" y="13164"/>
                  </a:cubicBezTo>
                  <a:lnTo>
                    <a:pt x="2655" y="13213"/>
                  </a:lnTo>
                  <a:cubicBezTo>
                    <a:pt x="2651" y="13379"/>
                    <a:pt x="2648" y="13657"/>
                    <a:pt x="2375" y="13747"/>
                  </a:cubicBezTo>
                  <a:cubicBezTo>
                    <a:pt x="2144" y="13824"/>
                    <a:pt x="2014" y="13736"/>
                    <a:pt x="1958" y="13698"/>
                  </a:cubicBezTo>
                  <a:cubicBezTo>
                    <a:pt x="1947" y="13690"/>
                    <a:pt x="1928" y="13680"/>
                    <a:pt x="1924" y="13677"/>
                  </a:cubicBezTo>
                  <a:cubicBezTo>
                    <a:pt x="1566" y="13621"/>
                    <a:pt x="1365" y="13528"/>
                    <a:pt x="1070" y="13385"/>
                  </a:cubicBezTo>
                  <a:cubicBezTo>
                    <a:pt x="832" y="13269"/>
                    <a:pt x="768" y="13254"/>
                    <a:pt x="589" y="13336"/>
                  </a:cubicBezTo>
                  <a:cubicBezTo>
                    <a:pt x="447" y="13403"/>
                    <a:pt x="168" y="13593"/>
                    <a:pt x="78" y="13682"/>
                  </a:cubicBezTo>
                  <a:cubicBezTo>
                    <a:pt x="-15" y="13777"/>
                    <a:pt x="-4" y="13919"/>
                    <a:pt x="7" y="14070"/>
                  </a:cubicBezTo>
                  <a:cubicBezTo>
                    <a:pt x="11" y="14119"/>
                    <a:pt x="15" y="14165"/>
                    <a:pt x="15" y="14211"/>
                  </a:cubicBezTo>
                  <a:cubicBezTo>
                    <a:pt x="15" y="14255"/>
                    <a:pt x="11" y="14301"/>
                    <a:pt x="7" y="14350"/>
                  </a:cubicBezTo>
                  <a:cubicBezTo>
                    <a:pt x="4" y="14430"/>
                    <a:pt x="-4" y="14512"/>
                    <a:pt x="7" y="14581"/>
                  </a:cubicBezTo>
                  <a:cubicBezTo>
                    <a:pt x="15" y="14615"/>
                    <a:pt x="33" y="14643"/>
                    <a:pt x="56" y="14674"/>
                  </a:cubicBezTo>
                  <a:cubicBezTo>
                    <a:pt x="78" y="14704"/>
                    <a:pt x="101" y="14738"/>
                    <a:pt x="116" y="14771"/>
                  </a:cubicBezTo>
                  <a:cubicBezTo>
                    <a:pt x="190" y="14953"/>
                    <a:pt x="175" y="15156"/>
                    <a:pt x="164" y="15349"/>
                  </a:cubicBezTo>
                  <a:cubicBezTo>
                    <a:pt x="160" y="15418"/>
                    <a:pt x="153" y="15488"/>
                    <a:pt x="153" y="15552"/>
                  </a:cubicBezTo>
                  <a:cubicBezTo>
                    <a:pt x="153" y="15611"/>
                    <a:pt x="142" y="15703"/>
                    <a:pt x="130" y="15809"/>
                  </a:cubicBezTo>
                  <a:cubicBezTo>
                    <a:pt x="112" y="15986"/>
                    <a:pt x="60" y="16474"/>
                    <a:pt x="149" y="16669"/>
                  </a:cubicBezTo>
                  <a:cubicBezTo>
                    <a:pt x="611" y="16492"/>
                    <a:pt x="1163" y="16553"/>
                    <a:pt x="1659" y="16610"/>
                  </a:cubicBezTo>
                  <a:cubicBezTo>
                    <a:pt x="1898" y="16635"/>
                    <a:pt x="2122" y="16661"/>
                    <a:pt x="2323" y="16661"/>
                  </a:cubicBezTo>
                  <a:cubicBezTo>
                    <a:pt x="2379" y="16661"/>
                    <a:pt x="2457" y="16656"/>
                    <a:pt x="2547" y="16653"/>
                  </a:cubicBezTo>
                  <a:cubicBezTo>
                    <a:pt x="3032" y="16630"/>
                    <a:pt x="3416" y="16623"/>
                    <a:pt x="3573" y="16764"/>
                  </a:cubicBezTo>
                  <a:cubicBezTo>
                    <a:pt x="3733" y="16908"/>
                    <a:pt x="3599" y="17139"/>
                    <a:pt x="3535" y="17231"/>
                  </a:cubicBezTo>
                  <a:cubicBezTo>
                    <a:pt x="3498" y="17288"/>
                    <a:pt x="3427" y="17321"/>
                    <a:pt x="3379" y="17344"/>
                  </a:cubicBezTo>
                  <a:cubicBezTo>
                    <a:pt x="3364" y="17352"/>
                    <a:pt x="3341" y="17362"/>
                    <a:pt x="3334" y="17367"/>
                  </a:cubicBezTo>
                  <a:cubicBezTo>
                    <a:pt x="3341" y="17359"/>
                    <a:pt x="3341" y="17370"/>
                    <a:pt x="3341" y="17380"/>
                  </a:cubicBezTo>
                  <a:cubicBezTo>
                    <a:pt x="3334" y="17416"/>
                    <a:pt x="3326" y="17467"/>
                    <a:pt x="3278" y="17514"/>
                  </a:cubicBezTo>
                  <a:cubicBezTo>
                    <a:pt x="3099" y="17686"/>
                    <a:pt x="2782" y="17863"/>
                    <a:pt x="2562" y="17955"/>
                  </a:cubicBezTo>
                  <a:cubicBezTo>
                    <a:pt x="2417" y="18017"/>
                    <a:pt x="2260" y="18053"/>
                    <a:pt x="2107" y="18086"/>
                  </a:cubicBezTo>
                  <a:cubicBezTo>
                    <a:pt x="1954" y="18120"/>
                    <a:pt x="1812" y="18153"/>
                    <a:pt x="1700" y="18207"/>
                  </a:cubicBezTo>
                  <a:cubicBezTo>
                    <a:pt x="1585" y="18263"/>
                    <a:pt x="1536" y="18374"/>
                    <a:pt x="1518" y="18458"/>
                  </a:cubicBezTo>
                  <a:cubicBezTo>
                    <a:pt x="1458" y="18733"/>
                    <a:pt x="1604" y="19106"/>
                    <a:pt x="1771" y="19254"/>
                  </a:cubicBezTo>
                  <a:cubicBezTo>
                    <a:pt x="1913" y="19378"/>
                    <a:pt x="1947" y="19367"/>
                    <a:pt x="2196" y="19234"/>
                  </a:cubicBezTo>
                  <a:cubicBezTo>
                    <a:pt x="2230" y="19216"/>
                    <a:pt x="2264" y="19198"/>
                    <a:pt x="2301" y="19180"/>
                  </a:cubicBezTo>
                  <a:cubicBezTo>
                    <a:pt x="2547" y="19054"/>
                    <a:pt x="2886" y="18905"/>
                    <a:pt x="3203" y="18777"/>
                  </a:cubicBezTo>
                  <a:cubicBezTo>
                    <a:pt x="3826" y="18528"/>
                    <a:pt x="4934" y="18628"/>
                    <a:pt x="5542" y="18872"/>
                  </a:cubicBezTo>
                  <a:cubicBezTo>
                    <a:pt x="5609" y="18900"/>
                    <a:pt x="5672" y="18933"/>
                    <a:pt x="5736" y="18969"/>
                  </a:cubicBezTo>
                  <a:cubicBezTo>
                    <a:pt x="5784" y="18998"/>
                    <a:pt x="5833" y="19026"/>
                    <a:pt x="5888" y="19046"/>
                  </a:cubicBezTo>
                  <a:cubicBezTo>
                    <a:pt x="5885" y="19044"/>
                    <a:pt x="5900" y="19044"/>
                    <a:pt x="5918" y="19044"/>
                  </a:cubicBezTo>
                  <a:cubicBezTo>
                    <a:pt x="5993" y="19046"/>
                    <a:pt x="6094" y="19049"/>
                    <a:pt x="6172" y="19103"/>
                  </a:cubicBezTo>
                  <a:cubicBezTo>
                    <a:pt x="6265" y="19165"/>
                    <a:pt x="6310" y="19242"/>
                    <a:pt x="6347" y="19308"/>
                  </a:cubicBezTo>
                  <a:cubicBezTo>
                    <a:pt x="6373" y="19352"/>
                    <a:pt x="6396" y="19396"/>
                    <a:pt x="6429" y="19419"/>
                  </a:cubicBezTo>
                  <a:cubicBezTo>
                    <a:pt x="6459" y="19442"/>
                    <a:pt x="6493" y="19457"/>
                    <a:pt x="6537" y="19473"/>
                  </a:cubicBezTo>
                  <a:cubicBezTo>
                    <a:pt x="6634" y="19511"/>
                    <a:pt x="6765" y="19563"/>
                    <a:pt x="6817" y="19717"/>
                  </a:cubicBezTo>
                  <a:cubicBezTo>
                    <a:pt x="6847" y="19804"/>
                    <a:pt x="6836" y="19907"/>
                    <a:pt x="6821" y="20004"/>
                  </a:cubicBezTo>
                  <a:cubicBezTo>
                    <a:pt x="6817" y="20048"/>
                    <a:pt x="6810" y="20092"/>
                    <a:pt x="6810" y="20127"/>
                  </a:cubicBezTo>
                  <a:cubicBezTo>
                    <a:pt x="6813" y="20315"/>
                    <a:pt x="6776" y="20495"/>
                    <a:pt x="6739" y="20667"/>
                  </a:cubicBezTo>
                  <a:cubicBezTo>
                    <a:pt x="6705" y="20834"/>
                    <a:pt x="6672" y="20993"/>
                    <a:pt x="6672" y="21160"/>
                  </a:cubicBezTo>
                  <a:cubicBezTo>
                    <a:pt x="6672" y="21198"/>
                    <a:pt x="6668" y="21244"/>
                    <a:pt x="6660" y="21291"/>
                  </a:cubicBezTo>
                  <a:cubicBezTo>
                    <a:pt x="6653" y="21363"/>
                    <a:pt x="6642" y="21442"/>
                    <a:pt x="6660" y="21491"/>
                  </a:cubicBezTo>
                  <a:cubicBezTo>
                    <a:pt x="6664" y="21499"/>
                    <a:pt x="6668" y="21514"/>
                    <a:pt x="6672" y="21527"/>
                  </a:cubicBezTo>
                  <a:cubicBezTo>
                    <a:pt x="6675" y="21527"/>
                    <a:pt x="6679" y="21527"/>
                    <a:pt x="6683" y="21527"/>
                  </a:cubicBezTo>
                  <a:lnTo>
                    <a:pt x="6780" y="21535"/>
                  </a:lnTo>
                  <a:cubicBezTo>
                    <a:pt x="7414" y="21586"/>
                    <a:pt x="7604" y="21329"/>
                    <a:pt x="7891" y="20872"/>
                  </a:cubicBezTo>
                  <a:lnTo>
                    <a:pt x="7910" y="20844"/>
                  </a:lnTo>
                  <a:cubicBezTo>
                    <a:pt x="8033" y="20649"/>
                    <a:pt x="8286" y="20487"/>
                    <a:pt x="8685" y="20348"/>
                  </a:cubicBezTo>
                  <a:cubicBezTo>
                    <a:pt x="8753" y="20325"/>
                    <a:pt x="8820" y="20307"/>
                    <a:pt x="8887" y="20292"/>
                  </a:cubicBezTo>
                  <a:cubicBezTo>
                    <a:pt x="8946" y="20276"/>
                    <a:pt x="9010" y="20261"/>
                    <a:pt x="9066" y="20238"/>
                  </a:cubicBezTo>
                  <a:cubicBezTo>
                    <a:pt x="9099" y="20225"/>
                    <a:pt x="9118" y="20212"/>
                    <a:pt x="9148" y="20194"/>
                  </a:cubicBezTo>
                  <a:cubicBezTo>
                    <a:pt x="9193" y="20163"/>
                    <a:pt x="9252" y="20125"/>
                    <a:pt x="9357" y="20102"/>
                  </a:cubicBezTo>
                  <a:lnTo>
                    <a:pt x="9413" y="19938"/>
                  </a:lnTo>
                  <a:lnTo>
                    <a:pt x="9547" y="19930"/>
                  </a:lnTo>
                  <a:cubicBezTo>
                    <a:pt x="9625" y="19925"/>
                    <a:pt x="9711" y="19891"/>
                    <a:pt x="9804" y="19853"/>
                  </a:cubicBezTo>
                  <a:cubicBezTo>
                    <a:pt x="9879" y="19822"/>
                    <a:pt x="9950" y="19794"/>
                    <a:pt x="10024" y="19776"/>
                  </a:cubicBezTo>
                  <a:cubicBezTo>
                    <a:pt x="10244" y="19717"/>
                    <a:pt x="10446" y="19719"/>
                    <a:pt x="10658" y="19719"/>
                  </a:cubicBezTo>
                  <a:lnTo>
                    <a:pt x="10718" y="19719"/>
                  </a:lnTo>
                  <a:cubicBezTo>
                    <a:pt x="11005" y="19712"/>
                    <a:pt x="11150" y="19696"/>
                    <a:pt x="11419" y="19652"/>
                  </a:cubicBezTo>
                  <a:cubicBezTo>
                    <a:pt x="11527" y="19635"/>
                    <a:pt x="11594" y="19627"/>
                    <a:pt x="11650" y="19622"/>
                  </a:cubicBezTo>
                  <a:cubicBezTo>
                    <a:pt x="11680" y="19619"/>
                    <a:pt x="11721" y="19614"/>
                    <a:pt x="11729" y="19611"/>
                  </a:cubicBezTo>
                  <a:cubicBezTo>
                    <a:pt x="11736" y="19609"/>
                    <a:pt x="11762" y="19591"/>
                    <a:pt x="11837" y="19501"/>
                  </a:cubicBezTo>
                  <a:cubicBezTo>
                    <a:pt x="12060" y="19224"/>
                    <a:pt x="12385" y="18885"/>
                    <a:pt x="12929" y="18705"/>
                  </a:cubicBezTo>
                  <a:cubicBezTo>
                    <a:pt x="13422" y="18543"/>
                    <a:pt x="13601" y="18376"/>
                    <a:pt x="13813" y="18068"/>
                  </a:cubicBezTo>
                  <a:cubicBezTo>
                    <a:pt x="14000" y="17799"/>
                    <a:pt x="14402" y="17519"/>
                    <a:pt x="14936" y="17619"/>
                  </a:cubicBezTo>
                  <a:cubicBezTo>
                    <a:pt x="15212" y="17670"/>
                    <a:pt x="15271" y="17716"/>
                    <a:pt x="15342" y="17855"/>
                  </a:cubicBezTo>
                  <a:cubicBezTo>
                    <a:pt x="15357" y="17883"/>
                    <a:pt x="15372" y="17917"/>
                    <a:pt x="15402" y="17960"/>
                  </a:cubicBezTo>
                  <a:cubicBezTo>
                    <a:pt x="15413" y="17978"/>
                    <a:pt x="15424" y="17999"/>
                    <a:pt x="15435" y="18019"/>
                  </a:cubicBezTo>
                  <a:cubicBezTo>
                    <a:pt x="15443" y="18035"/>
                    <a:pt x="15454" y="18058"/>
                    <a:pt x="15465" y="18073"/>
                  </a:cubicBezTo>
                  <a:cubicBezTo>
                    <a:pt x="15514" y="18037"/>
                    <a:pt x="15592" y="17968"/>
                    <a:pt x="15633" y="17930"/>
                  </a:cubicBezTo>
                  <a:cubicBezTo>
                    <a:pt x="15685" y="17883"/>
                    <a:pt x="15730" y="17842"/>
                    <a:pt x="15756" y="17822"/>
                  </a:cubicBezTo>
                  <a:lnTo>
                    <a:pt x="15793" y="17793"/>
                  </a:lnTo>
                  <a:cubicBezTo>
                    <a:pt x="15861" y="17745"/>
                    <a:pt x="15928" y="17701"/>
                    <a:pt x="16014" y="17665"/>
                  </a:cubicBezTo>
                  <a:cubicBezTo>
                    <a:pt x="16017" y="17634"/>
                    <a:pt x="16021" y="17606"/>
                    <a:pt x="16032" y="17575"/>
                  </a:cubicBezTo>
                  <a:cubicBezTo>
                    <a:pt x="16099" y="17401"/>
                    <a:pt x="16334" y="17056"/>
                    <a:pt x="16509" y="16915"/>
                  </a:cubicBezTo>
                  <a:close/>
                  <a:moveTo>
                    <a:pt x="11963" y="4284"/>
                  </a:moveTo>
                  <a:lnTo>
                    <a:pt x="11825" y="4277"/>
                  </a:lnTo>
                  <a:cubicBezTo>
                    <a:pt x="11825" y="4277"/>
                    <a:pt x="11825" y="4277"/>
                    <a:pt x="11825" y="4277"/>
                  </a:cubicBezTo>
                  <a:cubicBezTo>
                    <a:pt x="11837" y="4305"/>
                    <a:pt x="11840" y="4333"/>
                    <a:pt x="11844" y="4361"/>
                  </a:cubicBezTo>
                  <a:cubicBezTo>
                    <a:pt x="11844" y="4379"/>
                    <a:pt x="11844" y="4392"/>
                    <a:pt x="11844" y="4410"/>
                  </a:cubicBezTo>
                  <a:cubicBezTo>
                    <a:pt x="11844" y="4428"/>
                    <a:pt x="11844" y="4441"/>
                    <a:pt x="11840" y="4456"/>
                  </a:cubicBezTo>
                  <a:cubicBezTo>
                    <a:pt x="11840" y="4469"/>
                    <a:pt x="11837" y="4477"/>
                    <a:pt x="11837" y="4487"/>
                  </a:cubicBezTo>
                  <a:cubicBezTo>
                    <a:pt x="11833" y="4510"/>
                    <a:pt x="11825" y="4531"/>
                    <a:pt x="11822" y="4546"/>
                  </a:cubicBezTo>
                  <a:cubicBezTo>
                    <a:pt x="11773" y="4659"/>
                    <a:pt x="11639" y="4716"/>
                    <a:pt x="11415" y="4716"/>
                  </a:cubicBezTo>
                  <a:cubicBezTo>
                    <a:pt x="11374" y="4716"/>
                    <a:pt x="11326" y="4713"/>
                    <a:pt x="11277" y="4711"/>
                  </a:cubicBezTo>
                  <a:cubicBezTo>
                    <a:pt x="10998" y="4688"/>
                    <a:pt x="10986" y="4551"/>
                    <a:pt x="10983" y="4480"/>
                  </a:cubicBezTo>
                  <a:cubicBezTo>
                    <a:pt x="10971" y="4382"/>
                    <a:pt x="10968" y="4320"/>
                    <a:pt x="11001" y="4266"/>
                  </a:cubicBezTo>
                  <a:cubicBezTo>
                    <a:pt x="11042" y="4200"/>
                    <a:pt x="11150" y="4143"/>
                    <a:pt x="11162" y="4138"/>
                  </a:cubicBezTo>
                  <a:cubicBezTo>
                    <a:pt x="11188" y="4125"/>
                    <a:pt x="11206" y="4118"/>
                    <a:pt x="11225" y="4110"/>
                  </a:cubicBezTo>
                  <a:lnTo>
                    <a:pt x="11214" y="4064"/>
                  </a:lnTo>
                  <a:cubicBezTo>
                    <a:pt x="11229" y="4043"/>
                    <a:pt x="11273" y="4020"/>
                    <a:pt x="11329" y="4005"/>
                  </a:cubicBezTo>
                  <a:cubicBezTo>
                    <a:pt x="11404" y="3987"/>
                    <a:pt x="11505" y="3981"/>
                    <a:pt x="11594" y="3989"/>
                  </a:cubicBezTo>
                  <a:cubicBezTo>
                    <a:pt x="11687" y="3997"/>
                    <a:pt x="11810" y="4035"/>
                    <a:pt x="11881" y="4079"/>
                  </a:cubicBezTo>
                  <a:cubicBezTo>
                    <a:pt x="12023" y="4156"/>
                    <a:pt x="11978" y="4251"/>
                    <a:pt x="11963" y="4284"/>
                  </a:cubicBezTo>
                  <a:close/>
                  <a:moveTo>
                    <a:pt x="13183" y="3594"/>
                  </a:moveTo>
                  <a:lnTo>
                    <a:pt x="13183" y="3630"/>
                  </a:lnTo>
                  <a:lnTo>
                    <a:pt x="13023" y="3630"/>
                  </a:lnTo>
                  <a:cubicBezTo>
                    <a:pt x="13023" y="3648"/>
                    <a:pt x="13026" y="3666"/>
                    <a:pt x="13026" y="3684"/>
                  </a:cubicBezTo>
                  <a:cubicBezTo>
                    <a:pt x="13026" y="3696"/>
                    <a:pt x="13026" y="3709"/>
                    <a:pt x="13030" y="3722"/>
                  </a:cubicBezTo>
                  <a:cubicBezTo>
                    <a:pt x="13034" y="3766"/>
                    <a:pt x="13041" y="3812"/>
                    <a:pt x="13023" y="3861"/>
                  </a:cubicBezTo>
                  <a:cubicBezTo>
                    <a:pt x="13008" y="3899"/>
                    <a:pt x="12982" y="3925"/>
                    <a:pt x="12963" y="3940"/>
                  </a:cubicBezTo>
                  <a:cubicBezTo>
                    <a:pt x="12963" y="3948"/>
                    <a:pt x="12963" y="3956"/>
                    <a:pt x="12963" y="3963"/>
                  </a:cubicBezTo>
                  <a:cubicBezTo>
                    <a:pt x="12967" y="4012"/>
                    <a:pt x="12970" y="4156"/>
                    <a:pt x="12735" y="4205"/>
                  </a:cubicBezTo>
                  <a:cubicBezTo>
                    <a:pt x="12709" y="4210"/>
                    <a:pt x="12665" y="4213"/>
                    <a:pt x="12612" y="4213"/>
                  </a:cubicBezTo>
                  <a:cubicBezTo>
                    <a:pt x="12471" y="4213"/>
                    <a:pt x="12269" y="4189"/>
                    <a:pt x="12183" y="4120"/>
                  </a:cubicBezTo>
                  <a:cubicBezTo>
                    <a:pt x="12105" y="4058"/>
                    <a:pt x="12113" y="3969"/>
                    <a:pt x="12128" y="3835"/>
                  </a:cubicBezTo>
                  <a:cubicBezTo>
                    <a:pt x="12131" y="3817"/>
                    <a:pt x="12131" y="3802"/>
                    <a:pt x="12131" y="3791"/>
                  </a:cubicBezTo>
                  <a:cubicBezTo>
                    <a:pt x="12131" y="3658"/>
                    <a:pt x="12146" y="3614"/>
                    <a:pt x="12288" y="3514"/>
                  </a:cubicBezTo>
                  <a:cubicBezTo>
                    <a:pt x="12329" y="3486"/>
                    <a:pt x="12366" y="3465"/>
                    <a:pt x="12403" y="3445"/>
                  </a:cubicBezTo>
                  <a:cubicBezTo>
                    <a:pt x="12433" y="3429"/>
                    <a:pt x="12459" y="3411"/>
                    <a:pt x="12489" y="3391"/>
                  </a:cubicBezTo>
                  <a:lnTo>
                    <a:pt x="12474" y="3306"/>
                  </a:lnTo>
                  <a:cubicBezTo>
                    <a:pt x="12467" y="3306"/>
                    <a:pt x="12486" y="3296"/>
                    <a:pt x="12497" y="3288"/>
                  </a:cubicBezTo>
                  <a:cubicBezTo>
                    <a:pt x="12523" y="3273"/>
                    <a:pt x="12549" y="3257"/>
                    <a:pt x="12579" y="3244"/>
                  </a:cubicBezTo>
                  <a:cubicBezTo>
                    <a:pt x="12627" y="3224"/>
                    <a:pt x="12691" y="3214"/>
                    <a:pt x="12750" y="3211"/>
                  </a:cubicBezTo>
                  <a:lnTo>
                    <a:pt x="12761" y="3160"/>
                  </a:lnTo>
                  <a:cubicBezTo>
                    <a:pt x="12803" y="3165"/>
                    <a:pt x="12836" y="3173"/>
                    <a:pt x="12866" y="3183"/>
                  </a:cubicBezTo>
                  <a:cubicBezTo>
                    <a:pt x="12873" y="3185"/>
                    <a:pt x="12873" y="3188"/>
                    <a:pt x="12881" y="3191"/>
                  </a:cubicBezTo>
                  <a:cubicBezTo>
                    <a:pt x="12903" y="3201"/>
                    <a:pt x="12922" y="3211"/>
                    <a:pt x="12937" y="3221"/>
                  </a:cubicBezTo>
                  <a:cubicBezTo>
                    <a:pt x="13202" y="3273"/>
                    <a:pt x="13190" y="3496"/>
                    <a:pt x="13183" y="3594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0" name="Shape">
              <a:extLst>
                <a:ext uri="{FF2B5EF4-FFF2-40B4-BE49-F238E27FC236}">
                  <a16:creationId xmlns:a16="http://schemas.microsoft.com/office/drawing/2014/main" id="{60FE0F76-6DC1-0242-88B9-D174C05A207C}"/>
                </a:ext>
              </a:extLst>
            </p:cNvPr>
            <p:cNvSpPr/>
            <p:nvPr/>
          </p:nvSpPr>
          <p:spPr>
            <a:xfrm>
              <a:off x="6618406" y="3049216"/>
              <a:ext cx="6511" cy="17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193" y="3135"/>
                  </a:moveTo>
                  <a:cubicBezTo>
                    <a:pt x="20193" y="2090"/>
                    <a:pt x="20193" y="1045"/>
                    <a:pt x="19723" y="0"/>
                  </a:cubicBezTo>
                  <a:cubicBezTo>
                    <a:pt x="19253" y="174"/>
                    <a:pt x="18783" y="174"/>
                    <a:pt x="18783" y="348"/>
                  </a:cubicBezTo>
                  <a:cubicBezTo>
                    <a:pt x="15026" y="1393"/>
                    <a:pt x="11739" y="2438"/>
                    <a:pt x="7984" y="3832"/>
                  </a:cubicBezTo>
                  <a:cubicBezTo>
                    <a:pt x="6574" y="4355"/>
                    <a:pt x="2350" y="5922"/>
                    <a:pt x="1410" y="6445"/>
                  </a:cubicBezTo>
                  <a:cubicBezTo>
                    <a:pt x="1410" y="6619"/>
                    <a:pt x="1410" y="8884"/>
                    <a:pt x="1410" y="10277"/>
                  </a:cubicBezTo>
                  <a:cubicBezTo>
                    <a:pt x="1410" y="11322"/>
                    <a:pt x="940" y="12890"/>
                    <a:pt x="940" y="14806"/>
                  </a:cubicBezTo>
                  <a:cubicBezTo>
                    <a:pt x="470" y="16200"/>
                    <a:pt x="0" y="18813"/>
                    <a:pt x="0" y="20903"/>
                  </a:cubicBezTo>
                  <a:cubicBezTo>
                    <a:pt x="3757" y="21251"/>
                    <a:pt x="8451" y="21426"/>
                    <a:pt x="12679" y="21600"/>
                  </a:cubicBezTo>
                  <a:cubicBezTo>
                    <a:pt x="12679" y="19335"/>
                    <a:pt x="12679" y="17593"/>
                    <a:pt x="14089" y="15678"/>
                  </a:cubicBezTo>
                  <a:cubicBezTo>
                    <a:pt x="15499" y="13065"/>
                    <a:pt x="18783" y="11323"/>
                    <a:pt x="21600" y="10278"/>
                  </a:cubicBezTo>
                  <a:cubicBezTo>
                    <a:pt x="21600" y="9407"/>
                    <a:pt x="21130" y="8188"/>
                    <a:pt x="21130" y="7316"/>
                  </a:cubicBezTo>
                  <a:cubicBezTo>
                    <a:pt x="20660" y="5748"/>
                    <a:pt x="20193" y="4355"/>
                    <a:pt x="20193" y="3135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1" name="Shape">
              <a:extLst>
                <a:ext uri="{FF2B5EF4-FFF2-40B4-BE49-F238E27FC236}">
                  <a16:creationId xmlns:a16="http://schemas.microsoft.com/office/drawing/2014/main" id="{C48A6B9F-7A1C-C74F-86FB-6256C570A1B2}"/>
                </a:ext>
              </a:extLst>
            </p:cNvPr>
            <p:cNvSpPr/>
            <p:nvPr/>
          </p:nvSpPr>
          <p:spPr>
            <a:xfrm>
              <a:off x="6179787" y="3346344"/>
              <a:ext cx="82544" cy="63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359" extrusionOk="0">
                  <a:moveTo>
                    <a:pt x="13541" y="48"/>
                  </a:moveTo>
                  <a:cubicBezTo>
                    <a:pt x="13321" y="95"/>
                    <a:pt x="13026" y="285"/>
                    <a:pt x="12732" y="475"/>
                  </a:cubicBezTo>
                  <a:cubicBezTo>
                    <a:pt x="12180" y="855"/>
                    <a:pt x="11407" y="1282"/>
                    <a:pt x="10487" y="1330"/>
                  </a:cubicBezTo>
                  <a:lnTo>
                    <a:pt x="10598" y="1567"/>
                  </a:lnTo>
                  <a:cubicBezTo>
                    <a:pt x="8316" y="3561"/>
                    <a:pt x="6587" y="6694"/>
                    <a:pt x="4931" y="9685"/>
                  </a:cubicBezTo>
                  <a:cubicBezTo>
                    <a:pt x="4085" y="11251"/>
                    <a:pt x="3202" y="12723"/>
                    <a:pt x="2318" y="14100"/>
                  </a:cubicBezTo>
                  <a:lnTo>
                    <a:pt x="1987" y="14622"/>
                  </a:lnTo>
                  <a:cubicBezTo>
                    <a:pt x="1398" y="15476"/>
                    <a:pt x="736" y="16568"/>
                    <a:pt x="0" y="17518"/>
                  </a:cubicBezTo>
                  <a:cubicBezTo>
                    <a:pt x="1987" y="17328"/>
                    <a:pt x="4158" y="17185"/>
                    <a:pt x="5851" y="17708"/>
                  </a:cubicBezTo>
                  <a:cubicBezTo>
                    <a:pt x="6808" y="17992"/>
                    <a:pt x="7396" y="18704"/>
                    <a:pt x="7764" y="19179"/>
                  </a:cubicBezTo>
                  <a:cubicBezTo>
                    <a:pt x="8169" y="19464"/>
                    <a:pt x="8611" y="19417"/>
                    <a:pt x="9089" y="19369"/>
                  </a:cubicBezTo>
                  <a:cubicBezTo>
                    <a:pt x="9715" y="19322"/>
                    <a:pt x="10414" y="19274"/>
                    <a:pt x="11150" y="19417"/>
                  </a:cubicBezTo>
                  <a:cubicBezTo>
                    <a:pt x="12291" y="19654"/>
                    <a:pt x="13210" y="20129"/>
                    <a:pt x="14057" y="20509"/>
                  </a:cubicBezTo>
                  <a:cubicBezTo>
                    <a:pt x="15271" y="21126"/>
                    <a:pt x="16191" y="21553"/>
                    <a:pt x="17442" y="21268"/>
                  </a:cubicBezTo>
                  <a:cubicBezTo>
                    <a:pt x="17810" y="21173"/>
                    <a:pt x="18104" y="21126"/>
                    <a:pt x="18288" y="21078"/>
                  </a:cubicBezTo>
                  <a:cubicBezTo>
                    <a:pt x="18215" y="19844"/>
                    <a:pt x="18215" y="18420"/>
                    <a:pt x="18840" y="16616"/>
                  </a:cubicBezTo>
                  <a:cubicBezTo>
                    <a:pt x="19319" y="15144"/>
                    <a:pt x="20055" y="14290"/>
                    <a:pt x="20607" y="13672"/>
                  </a:cubicBezTo>
                  <a:cubicBezTo>
                    <a:pt x="21232" y="12960"/>
                    <a:pt x="21379" y="12723"/>
                    <a:pt x="21453" y="12011"/>
                  </a:cubicBezTo>
                  <a:cubicBezTo>
                    <a:pt x="21600" y="10017"/>
                    <a:pt x="20607" y="7121"/>
                    <a:pt x="19061" y="4748"/>
                  </a:cubicBezTo>
                  <a:cubicBezTo>
                    <a:pt x="17699" y="2706"/>
                    <a:pt x="16117" y="1377"/>
                    <a:pt x="14866" y="1282"/>
                  </a:cubicBezTo>
                  <a:lnTo>
                    <a:pt x="14903" y="475"/>
                  </a:lnTo>
                  <a:cubicBezTo>
                    <a:pt x="14461" y="-47"/>
                    <a:pt x="13872" y="-47"/>
                    <a:pt x="13541" y="48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2" name="Shape">
              <a:extLst>
                <a:ext uri="{FF2B5EF4-FFF2-40B4-BE49-F238E27FC236}">
                  <a16:creationId xmlns:a16="http://schemas.microsoft.com/office/drawing/2014/main" id="{4F07F29C-8D27-A143-BD5D-62B98A3585E6}"/>
                </a:ext>
              </a:extLst>
            </p:cNvPr>
            <p:cNvSpPr/>
            <p:nvPr/>
          </p:nvSpPr>
          <p:spPr>
            <a:xfrm>
              <a:off x="9717031" y="2030488"/>
              <a:ext cx="280833" cy="295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554" extrusionOk="0">
                  <a:moveTo>
                    <a:pt x="19358" y="4980"/>
                  </a:moveTo>
                  <a:cubicBezTo>
                    <a:pt x="19207" y="5032"/>
                    <a:pt x="19033" y="5063"/>
                    <a:pt x="18871" y="5083"/>
                  </a:cubicBezTo>
                  <a:cubicBezTo>
                    <a:pt x="18762" y="5104"/>
                    <a:pt x="18665" y="5114"/>
                    <a:pt x="18600" y="5135"/>
                  </a:cubicBezTo>
                  <a:cubicBezTo>
                    <a:pt x="18535" y="5155"/>
                    <a:pt x="18481" y="5197"/>
                    <a:pt x="18416" y="5238"/>
                  </a:cubicBezTo>
                  <a:cubicBezTo>
                    <a:pt x="18286" y="5310"/>
                    <a:pt x="18167" y="5382"/>
                    <a:pt x="18015" y="5444"/>
                  </a:cubicBezTo>
                  <a:cubicBezTo>
                    <a:pt x="17582" y="5609"/>
                    <a:pt x="17398" y="5599"/>
                    <a:pt x="16910" y="5403"/>
                  </a:cubicBezTo>
                  <a:cubicBezTo>
                    <a:pt x="16368" y="5186"/>
                    <a:pt x="15903" y="4867"/>
                    <a:pt x="15502" y="4588"/>
                  </a:cubicBezTo>
                  <a:cubicBezTo>
                    <a:pt x="15090" y="4299"/>
                    <a:pt x="14776" y="4072"/>
                    <a:pt x="14375" y="3887"/>
                  </a:cubicBezTo>
                  <a:cubicBezTo>
                    <a:pt x="13985" y="3711"/>
                    <a:pt x="13780" y="3619"/>
                    <a:pt x="13411" y="3546"/>
                  </a:cubicBezTo>
                  <a:cubicBezTo>
                    <a:pt x="12653" y="3392"/>
                    <a:pt x="11960" y="2773"/>
                    <a:pt x="11743" y="2051"/>
                  </a:cubicBezTo>
                  <a:cubicBezTo>
                    <a:pt x="11646" y="1721"/>
                    <a:pt x="11646" y="1721"/>
                    <a:pt x="11472" y="1679"/>
                  </a:cubicBezTo>
                  <a:cubicBezTo>
                    <a:pt x="11418" y="1669"/>
                    <a:pt x="11364" y="1669"/>
                    <a:pt x="11310" y="1669"/>
                  </a:cubicBezTo>
                  <a:cubicBezTo>
                    <a:pt x="11169" y="1659"/>
                    <a:pt x="10963" y="1659"/>
                    <a:pt x="10725" y="1556"/>
                  </a:cubicBezTo>
                  <a:lnTo>
                    <a:pt x="10237" y="1349"/>
                  </a:lnTo>
                  <a:cubicBezTo>
                    <a:pt x="10129" y="1308"/>
                    <a:pt x="10031" y="1246"/>
                    <a:pt x="9923" y="1184"/>
                  </a:cubicBezTo>
                  <a:cubicBezTo>
                    <a:pt x="9858" y="1143"/>
                    <a:pt x="9793" y="1102"/>
                    <a:pt x="9750" y="1091"/>
                  </a:cubicBezTo>
                  <a:cubicBezTo>
                    <a:pt x="9696" y="1071"/>
                    <a:pt x="9642" y="1060"/>
                    <a:pt x="9577" y="1050"/>
                  </a:cubicBezTo>
                  <a:cubicBezTo>
                    <a:pt x="9457" y="1029"/>
                    <a:pt x="9327" y="1009"/>
                    <a:pt x="9219" y="968"/>
                  </a:cubicBezTo>
                  <a:cubicBezTo>
                    <a:pt x="8732" y="803"/>
                    <a:pt x="8396" y="524"/>
                    <a:pt x="8071" y="266"/>
                  </a:cubicBezTo>
                  <a:lnTo>
                    <a:pt x="7919" y="142"/>
                  </a:lnTo>
                  <a:cubicBezTo>
                    <a:pt x="7703" y="-33"/>
                    <a:pt x="7670" y="-23"/>
                    <a:pt x="7302" y="50"/>
                  </a:cubicBezTo>
                  <a:lnTo>
                    <a:pt x="7074" y="91"/>
                  </a:lnTo>
                  <a:cubicBezTo>
                    <a:pt x="6803" y="142"/>
                    <a:pt x="6543" y="132"/>
                    <a:pt x="6327" y="122"/>
                  </a:cubicBezTo>
                  <a:cubicBezTo>
                    <a:pt x="6143" y="111"/>
                    <a:pt x="5958" y="101"/>
                    <a:pt x="5818" y="132"/>
                  </a:cubicBezTo>
                  <a:cubicBezTo>
                    <a:pt x="5731" y="153"/>
                    <a:pt x="5688" y="173"/>
                    <a:pt x="5666" y="204"/>
                  </a:cubicBezTo>
                  <a:cubicBezTo>
                    <a:pt x="5558" y="380"/>
                    <a:pt x="5720" y="926"/>
                    <a:pt x="5807" y="1225"/>
                  </a:cubicBezTo>
                  <a:lnTo>
                    <a:pt x="5883" y="1483"/>
                  </a:lnTo>
                  <a:cubicBezTo>
                    <a:pt x="5991" y="1896"/>
                    <a:pt x="5904" y="2185"/>
                    <a:pt x="5839" y="2422"/>
                  </a:cubicBezTo>
                  <a:cubicBezTo>
                    <a:pt x="5818" y="2505"/>
                    <a:pt x="5785" y="2587"/>
                    <a:pt x="5774" y="2680"/>
                  </a:cubicBezTo>
                  <a:cubicBezTo>
                    <a:pt x="5764" y="2752"/>
                    <a:pt x="5774" y="2824"/>
                    <a:pt x="5774" y="2897"/>
                  </a:cubicBezTo>
                  <a:cubicBezTo>
                    <a:pt x="5774" y="2979"/>
                    <a:pt x="5785" y="3062"/>
                    <a:pt x="5785" y="3144"/>
                  </a:cubicBezTo>
                  <a:cubicBezTo>
                    <a:pt x="5785" y="3371"/>
                    <a:pt x="5731" y="3515"/>
                    <a:pt x="5688" y="3629"/>
                  </a:cubicBezTo>
                  <a:lnTo>
                    <a:pt x="5644" y="3753"/>
                  </a:lnTo>
                  <a:cubicBezTo>
                    <a:pt x="5525" y="4217"/>
                    <a:pt x="5406" y="4609"/>
                    <a:pt x="5157" y="5052"/>
                  </a:cubicBezTo>
                  <a:cubicBezTo>
                    <a:pt x="5081" y="5186"/>
                    <a:pt x="4994" y="5310"/>
                    <a:pt x="4908" y="5444"/>
                  </a:cubicBezTo>
                  <a:cubicBezTo>
                    <a:pt x="4702" y="5744"/>
                    <a:pt x="4583" y="5939"/>
                    <a:pt x="4572" y="6166"/>
                  </a:cubicBezTo>
                  <a:cubicBezTo>
                    <a:pt x="4572" y="6228"/>
                    <a:pt x="4572" y="6301"/>
                    <a:pt x="4572" y="6362"/>
                  </a:cubicBezTo>
                  <a:cubicBezTo>
                    <a:pt x="4583" y="6651"/>
                    <a:pt x="4605" y="7043"/>
                    <a:pt x="4236" y="7404"/>
                  </a:cubicBezTo>
                  <a:cubicBezTo>
                    <a:pt x="3803" y="7848"/>
                    <a:pt x="3164" y="8054"/>
                    <a:pt x="2730" y="8178"/>
                  </a:cubicBezTo>
                  <a:cubicBezTo>
                    <a:pt x="2481" y="8250"/>
                    <a:pt x="2232" y="8291"/>
                    <a:pt x="1994" y="8333"/>
                  </a:cubicBezTo>
                  <a:cubicBezTo>
                    <a:pt x="1810" y="8364"/>
                    <a:pt x="1625" y="8394"/>
                    <a:pt x="1452" y="8446"/>
                  </a:cubicBezTo>
                  <a:lnTo>
                    <a:pt x="1225" y="8498"/>
                  </a:lnTo>
                  <a:cubicBezTo>
                    <a:pt x="1030" y="8539"/>
                    <a:pt x="759" y="8611"/>
                    <a:pt x="640" y="8683"/>
                  </a:cubicBezTo>
                  <a:cubicBezTo>
                    <a:pt x="488" y="8776"/>
                    <a:pt x="466" y="8952"/>
                    <a:pt x="499" y="9436"/>
                  </a:cubicBezTo>
                  <a:cubicBezTo>
                    <a:pt x="510" y="9725"/>
                    <a:pt x="531" y="10045"/>
                    <a:pt x="445" y="10354"/>
                  </a:cubicBezTo>
                  <a:cubicBezTo>
                    <a:pt x="401" y="10499"/>
                    <a:pt x="336" y="10674"/>
                    <a:pt x="261" y="10850"/>
                  </a:cubicBezTo>
                  <a:cubicBezTo>
                    <a:pt x="-64" y="11695"/>
                    <a:pt x="-86" y="11964"/>
                    <a:pt x="196" y="12098"/>
                  </a:cubicBezTo>
                  <a:cubicBezTo>
                    <a:pt x="315" y="12160"/>
                    <a:pt x="456" y="12190"/>
                    <a:pt x="596" y="12232"/>
                  </a:cubicBezTo>
                  <a:cubicBezTo>
                    <a:pt x="867" y="12314"/>
                    <a:pt x="1181" y="12397"/>
                    <a:pt x="1452" y="12593"/>
                  </a:cubicBezTo>
                  <a:cubicBezTo>
                    <a:pt x="1821" y="12861"/>
                    <a:pt x="2124" y="13274"/>
                    <a:pt x="2210" y="13397"/>
                  </a:cubicBezTo>
                  <a:cubicBezTo>
                    <a:pt x="2655" y="14027"/>
                    <a:pt x="2980" y="14728"/>
                    <a:pt x="3164" y="15440"/>
                  </a:cubicBezTo>
                  <a:cubicBezTo>
                    <a:pt x="3261" y="15811"/>
                    <a:pt x="3348" y="16152"/>
                    <a:pt x="3500" y="16471"/>
                  </a:cubicBezTo>
                  <a:cubicBezTo>
                    <a:pt x="3543" y="16554"/>
                    <a:pt x="3662" y="16688"/>
                    <a:pt x="3760" y="16801"/>
                  </a:cubicBezTo>
                  <a:cubicBezTo>
                    <a:pt x="3846" y="16894"/>
                    <a:pt x="3933" y="16987"/>
                    <a:pt x="3998" y="17080"/>
                  </a:cubicBezTo>
                  <a:cubicBezTo>
                    <a:pt x="4204" y="17348"/>
                    <a:pt x="4420" y="17668"/>
                    <a:pt x="4561" y="18070"/>
                  </a:cubicBezTo>
                  <a:cubicBezTo>
                    <a:pt x="4637" y="18276"/>
                    <a:pt x="4669" y="18442"/>
                    <a:pt x="4713" y="18648"/>
                  </a:cubicBezTo>
                  <a:cubicBezTo>
                    <a:pt x="4789" y="18823"/>
                    <a:pt x="4821" y="18906"/>
                    <a:pt x="4843" y="18988"/>
                  </a:cubicBezTo>
                  <a:cubicBezTo>
                    <a:pt x="4897" y="19215"/>
                    <a:pt x="4897" y="19442"/>
                    <a:pt x="4897" y="19638"/>
                  </a:cubicBezTo>
                  <a:cubicBezTo>
                    <a:pt x="4897" y="19793"/>
                    <a:pt x="4897" y="19937"/>
                    <a:pt x="4929" y="20051"/>
                  </a:cubicBezTo>
                  <a:cubicBezTo>
                    <a:pt x="4962" y="20164"/>
                    <a:pt x="5005" y="20278"/>
                    <a:pt x="5049" y="20391"/>
                  </a:cubicBezTo>
                  <a:cubicBezTo>
                    <a:pt x="5265" y="20432"/>
                    <a:pt x="5482" y="20494"/>
                    <a:pt x="5644" y="20577"/>
                  </a:cubicBezTo>
                  <a:cubicBezTo>
                    <a:pt x="5872" y="20690"/>
                    <a:pt x="6067" y="20845"/>
                    <a:pt x="6262" y="20989"/>
                  </a:cubicBezTo>
                  <a:cubicBezTo>
                    <a:pt x="6489" y="21165"/>
                    <a:pt x="6695" y="21319"/>
                    <a:pt x="6901" y="21381"/>
                  </a:cubicBezTo>
                  <a:cubicBezTo>
                    <a:pt x="7009" y="21412"/>
                    <a:pt x="7118" y="21423"/>
                    <a:pt x="7226" y="21443"/>
                  </a:cubicBezTo>
                  <a:cubicBezTo>
                    <a:pt x="7367" y="21464"/>
                    <a:pt x="7508" y="21484"/>
                    <a:pt x="7638" y="21515"/>
                  </a:cubicBezTo>
                  <a:cubicBezTo>
                    <a:pt x="7789" y="21557"/>
                    <a:pt x="8071" y="21567"/>
                    <a:pt x="8288" y="21536"/>
                  </a:cubicBezTo>
                  <a:cubicBezTo>
                    <a:pt x="8374" y="21526"/>
                    <a:pt x="8407" y="21505"/>
                    <a:pt x="8515" y="21423"/>
                  </a:cubicBezTo>
                  <a:cubicBezTo>
                    <a:pt x="8613" y="21350"/>
                    <a:pt x="8743" y="21247"/>
                    <a:pt x="8938" y="21165"/>
                  </a:cubicBezTo>
                  <a:cubicBezTo>
                    <a:pt x="9197" y="21051"/>
                    <a:pt x="9555" y="20938"/>
                    <a:pt x="9826" y="20866"/>
                  </a:cubicBezTo>
                  <a:cubicBezTo>
                    <a:pt x="10075" y="20793"/>
                    <a:pt x="10346" y="20752"/>
                    <a:pt x="10638" y="20711"/>
                  </a:cubicBezTo>
                  <a:cubicBezTo>
                    <a:pt x="11039" y="20649"/>
                    <a:pt x="11451" y="20587"/>
                    <a:pt x="11721" y="20432"/>
                  </a:cubicBezTo>
                  <a:cubicBezTo>
                    <a:pt x="11992" y="20278"/>
                    <a:pt x="12241" y="20092"/>
                    <a:pt x="12501" y="19906"/>
                  </a:cubicBezTo>
                  <a:cubicBezTo>
                    <a:pt x="12837" y="19659"/>
                    <a:pt x="13195" y="19411"/>
                    <a:pt x="13585" y="19195"/>
                  </a:cubicBezTo>
                  <a:cubicBezTo>
                    <a:pt x="13671" y="19143"/>
                    <a:pt x="13747" y="19091"/>
                    <a:pt x="13823" y="19029"/>
                  </a:cubicBezTo>
                  <a:cubicBezTo>
                    <a:pt x="13942" y="18947"/>
                    <a:pt x="14061" y="18854"/>
                    <a:pt x="14191" y="18782"/>
                  </a:cubicBezTo>
                  <a:cubicBezTo>
                    <a:pt x="14289" y="18730"/>
                    <a:pt x="14386" y="18689"/>
                    <a:pt x="14495" y="18658"/>
                  </a:cubicBezTo>
                  <a:cubicBezTo>
                    <a:pt x="14538" y="18648"/>
                    <a:pt x="14581" y="18627"/>
                    <a:pt x="14603" y="18617"/>
                  </a:cubicBezTo>
                  <a:cubicBezTo>
                    <a:pt x="14646" y="18586"/>
                    <a:pt x="14711" y="18493"/>
                    <a:pt x="14765" y="18400"/>
                  </a:cubicBezTo>
                  <a:cubicBezTo>
                    <a:pt x="14863" y="18246"/>
                    <a:pt x="14993" y="18050"/>
                    <a:pt x="15199" y="17895"/>
                  </a:cubicBezTo>
                  <a:cubicBezTo>
                    <a:pt x="15296" y="17823"/>
                    <a:pt x="15394" y="17781"/>
                    <a:pt x="15459" y="17761"/>
                  </a:cubicBezTo>
                  <a:cubicBezTo>
                    <a:pt x="15524" y="17719"/>
                    <a:pt x="15589" y="17616"/>
                    <a:pt x="15654" y="17503"/>
                  </a:cubicBezTo>
                  <a:cubicBezTo>
                    <a:pt x="15740" y="17358"/>
                    <a:pt x="15827" y="17214"/>
                    <a:pt x="15935" y="17101"/>
                  </a:cubicBezTo>
                  <a:cubicBezTo>
                    <a:pt x="16098" y="16925"/>
                    <a:pt x="16271" y="16770"/>
                    <a:pt x="16444" y="16626"/>
                  </a:cubicBezTo>
                  <a:cubicBezTo>
                    <a:pt x="16639" y="16461"/>
                    <a:pt x="16824" y="16296"/>
                    <a:pt x="16975" y="16110"/>
                  </a:cubicBezTo>
                  <a:cubicBezTo>
                    <a:pt x="17257" y="15749"/>
                    <a:pt x="17571" y="15512"/>
                    <a:pt x="17864" y="15275"/>
                  </a:cubicBezTo>
                  <a:lnTo>
                    <a:pt x="17993" y="15172"/>
                  </a:lnTo>
                  <a:cubicBezTo>
                    <a:pt x="18113" y="15079"/>
                    <a:pt x="18232" y="14945"/>
                    <a:pt x="18340" y="14811"/>
                  </a:cubicBezTo>
                  <a:cubicBezTo>
                    <a:pt x="18503" y="14635"/>
                    <a:pt x="18654" y="14450"/>
                    <a:pt x="18828" y="14326"/>
                  </a:cubicBezTo>
                  <a:cubicBezTo>
                    <a:pt x="19001" y="14192"/>
                    <a:pt x="19185" y="14109"/>
                    <a:pt x="19358" y="14037"/>
                  </a:cubicBezTo>
                  <a:cubicBezTo>
                    <a:pt x="19488" y="13975"/>
                    <a:pt x="19618" y="13923"/>
                    <a:pt x="19683" y="13862"/>
                  </a:cubicBezTo>
                  <a:cubicBezTo>
                    <a:pt x="19759" y="13789"/>
                    <a:pt x="19911" y="13521"/>
                    <a:pt x="19943" y="13397"/>
                  </a:cubicBezTo>
                  <a:cubicBezTo>
                    <a:pt x="20062" y="12943"/>
                    <a:pt x="20062" y="12469"/>
                    <a:pt x="20062" y="11964"/>
                  </a:cubicBezTo>
                  <a:cubicBezTo>
                    <a:pt x="20062" y="11603"/>
                    <a:pt x="20062" y="11252"/>
                    <a:pt x="20106" y="10891"/>
                  </a:cubicBezTo>
                  <a:cubicBezTo>
                    <a:pt x="20138" y="10581"/>
                    <a:pt x="20268" y="10416"/>
                    <a:pt x="20344" y="10293"/>
                  </a:cubicBezTo>
                  <a:cubicBezTo>
                    <a:pt x="20387" y="10241"/>
                    <a:pt x="20398" y="10210"/>
                    <a:pt x="20420" y="10169"/>
                  </a:cubicBezTo>
                  <a:cubicBezTo>
                    <a:pt x="20409" y="9993"/>
                    <a:pt x="20420" y="9787"/>
                    <a:pt x="20550" y="9622"/>
                  </a:cubicBezTo>
                  <a:cubicBezTo>
                    <a:pt x="20691" y="9436"/>
                    <a:pt x="20853" y="9364"/>
                    <a:pt x="20951" y="9323"/>
                  </a:cubicBezTo>
                  <a:cubicBezTo>
                    <a:pt x="20983" y="9292"/>
                    <a:pt x="21005" y="9209"/>
                    <a:pt x="21027" y="9148"/>
                  </a:cubicBezTo>
                  <a:cubicBezTo>
                    <a:pt x="21059" y="9003"/>
                    <a:pt x="21102" y="8828"/>
                    <a:pt x="21222" y="8652"/>
                  </a:cubicBezTo>
                  <a:cubicBezTo>
                    <a:pt x="21297" y="8549"/>
                    <a:pt x="21362" y="8467"/>
                    <a:pt x="21438" y="8395"/>
                  </a:cubicBezTo>
                  <a:cubicBezTo>
                    <a:pt x="21514" y="8250"/>
                    <a:pt x="21503" y="8075"/>
                    <a:pt x="21492" y="7941"/>
                  </a:cubicBezTo>
                  <a:cubicBezTo>
                    <a:pt x="21481" y="7838"/>
                    <a:pt x="21481" y="7734"/>
                    <a:pt x="21481" y="7642"/>
                  </a:cubicBezTo>
                  <a:lnTo>
                    <a:pt x="21481" y="7466"/>
                  </a:lnTo>
                  <a:cubicBezTo>
                    <a:pt x="21481" y="7291"/>
                    <a:pt x="21481" y="7126"/>
                    <a:pt x="21460" y="6992"/>
                  </a:cubicBezTo>
                  <a:cubicBezTo>
                    <a:pt x="21427" y="6858"/>
                    <a:pt x="21373" y="6723"/>
                    <a:pt x="21330" y="6600"/>
                  </a:cubicBezTo>
                  <a:cubicBezTo>
                    <a:pt x="21276" y="6455"/>
                    <a:pt x="21222" y="6321"/>
                    <a:pt x="21189" y="6177"/>
                  </a:cubicBezTo>
                  <a:cubicBezTo>
                    <a:pt x="21135" y="5960"/>
                    <a:pt x="21146" y="5754"/>
                    <a:pt x="21156" y="5568"/>
                  </a:cubicBezTo>
                  <a:cubicBezTo>
                    <a:pt x="21167" y="5455"/>
                    <a:pt x="21167" y="5341"/>
                    <a:pt x="21156" y="5269"/>
                  </a:cubicBezTo>
                  <a:cubicBezTo>
                    <a:pt x="21146" y="5207"/>
                    <a:pt x="21124" y="5145"/>
                    <a:pt x="21113" y="5083"/>
                  </a:cubicBezTo>
                  <a:cubicBezTo>
                    <a:pt x="21091" y="5001"/>
                    <a:pt x="21070" y="4918"/>
                    <a:pt x="21059" y="4836"/>
                  </a:cubicBezTo>
                  <a:cubicBezTo>
                    <a:pt x="20821" y="4836"/>
                    <a:pt x="20593" y="4836"/>
                    <a:pt x="20355" y="4836"/>
                  </a:cubicBezTo>
                  <a:cubicBezTo>
                    <a:pt x="19954" y="4867"/>
                    <a:pt x="19683" y="4867"/>
                    <a:pt x="19358" y="4980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3" name="Shape">
              <a:extLst>
                <a:ext uri="{FF2B5EF4-FFF2-40B4-BE49-F238E27FC236}">
                  <a16:creationId xmlns:a16="http://schemas.microsoft.com/office/drawing/2014/main" id="{BBDF6239-0FCE-F545-AF76-9891CE7C881C}"/>
                </a:ext>
              </a:extLst>
            </p:cNvPr>
            <p:cNvSpPr/>
            <p:nvPr/>
          </p:nvSpPr>
          <p:spPr>
            <a:xfrm>
              <a:off x="6575961" y="3077515"/>
              <a:ext cx="7785" cy="10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9" extrusionOk="0">
                  <a:moveTo>
                    <a:pt x="21600" y="9416"/>
                  </a:moveTo>
                  <a:lnTo>
                    <a:pt x="20814" y="0"/>
                  </a:lnTo>
                  <a:cubicBezTo>
                    <a:pt x="16494" y="3323"/>
                    <a:pt x="12175" y="5262"/>
                    <a:pt x="9032" y="6646"/>
                  </a:cubicBezTo>
                  <a:cubicBezTo>
                    <a:pt x="7853" y="7200"/>
                    <a:pt x="6283" y="7754"/>
                    <a:pt x="4713" y="8585"/>
                  </a:cubicBezTo>
                  <a:cubicBezTo>
                    <a:pt x="3143" y="9416"/>
                    <a:pt x="786" y="11077"/>
                    <a:pt x="0" y="11631"/>
                  </a:cubicBezTo>
                  <a:cubicBezTo>
                    <a:pt x="0" y="11631"/>
                    <a:pt x="0" y="11631"/>
                    <a:pt x="0" y="11631"/>
                  </a:cubicBezTo>
                  <a:cubicBezTo>
                    <a:pt x="393" y="11631"/>
                    <a:pt x="1179" y="16339"/>
                    <a:pt x="1179" y="18554"/>
                  </a:cubicBezTo>
                  <a:lnTo>
                    <a:pt x="1572" y="20769"/>
                  </a:lnTo>
                  <a:cubicBezTo>
                    <a:pt x="11784" y="21600"/>
                    <a:pt x="14533" y="20769"/>
                    <a:pt x="15317" y="20492"/>
                  </a:cubicBezTo>
                  <a:cubicBezTo>
                    <a:pt x="14531" y="19108"/>
                    <a:pt x="14138" y="8860"/>
                    <a:pt x="12175" y="6092"/>
                  </a:cubicBezTo>
                  <a:cubicBezTo>
                    <a:pt x="13352" y="7477"/>
                    <a:pt x="15710" y="10524"/>
                    <a:pt x="21600" y="9416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4" name="Shape">
              <a:extLst>
                <a:ext uri="{FF2B5EF4-FFF2-40B4-BE49-F238E27FC236}">
                  <a16:creationId xmlns:a16="http://schemas.microsoft.com/office/drawing/2014/main" id="{02154AD0-DCD6-3141-990B-60829B47C714}"/>
                </a:ext>
              </a:extLst>
            </p:cNvPr>
            <p:cNvSpPr/>
            <p:nvPr/>
          </p:nvSpPr>
          <p:spPr>
            <a:xfrm>
              <a:off x="8457772" y="3572728"/>
              <a:ext cx="16133" cy="28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401" y="0"/>
                  </a:moveTo>
                  <a:cubicBezTo>
                    <a:pt x="8527" y="1745"/>
                    <a:pt x="3980" y="4473"/>
                    <a:pt x="0" y="7636"/>
                  </a:cubicBezTo>
                  <a:cubicBezTo>
                    <a:pt x="1137" y="8836"/>
                    <a:pt x="1894" y="10036"/>
                    <a:pt x="2463" y="11236"/>
                  </a:cubicBezTo>
                  <a:cubicBezTo>
                    <a:pt x="3221" y="13200"/>
                    <a:pt x="4547" y="14836"/>
                    <a:pt x="5684" y="16036"/>
                  </a:cubicBezTo>
                  <a:cubicBezTo>
                    <a:pt x="6064" y="16472"/>
                    <a:pt x="6631" y="17018"/>
                    <a:pt x="7011" y="17563"/>
                  </a:cubicBezTo>
                  <a:cubicBezTo>
                    <a:pt x="7390" y="18000"/>
                    <a:pt x="7580" y="18654"/>
                    <a:pt x="7768" y="19418"/>
                  </a:cubicBezTo>
                  <a:cubicBezTo>
                    <a:pt x="8148" y="20073"/>
                    <a:pt x="8337" y="20836"/>
                    <a:pt x="8715" y="21600"/>
                  </a:cubicBezTo>
                  <a:cubicBezTo>
                    <a:pt x="9284" y="20727"/>
                    <a:pt x="9852" y="19745"/>
                    <a:pt x="10232" y="18873"/>
                  </a:cubicBezTo>
                  <a:cubicBezTo>
                    <a:pt x="14589" y="14073"/>
                    <a:pt x="17811" y="11346"/>
                    <a:pt x="21600" y="9927"/>
                  </a:cubicBezTo>
                  <a:cubicBezTo>
                    <a:pt x="21410" y="9600"/>
                    <a:pt x="20842" y="9164"/>
                    <a:pt x="20842" y="8728"/>
                  </a:cubicBezTo>
                  <a:cubicBezTo>
                    <a:pt x="19517" y="5345"/>
                    <a:pt x="16864" y="2509"/>
                    <a:pt x="14401" y="0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5" name="Shape">
              <a:extLst>
                <a:ext uri="{FF2B5EF4-FFF2-40B4-BE49-F238E27FC236}">
                  <a16:creationId xmlns:a16="http://schemas.microsoft.com/office/drawing/2014/main" id="{AC085D2F-6A34-DF40-A161-9C118076C1A5}"/>
                </a:ext>
              </a:extLst>
            </p:cNvPr>
            <p:cNvSpPr/>
            <p:nvPr/>
          </p:nvSpPr>
          <p:spPr>
            <a:xfrm>
              <a:off x="10084903" y="1917298"/>
              <a:ext cx="16667" cy="15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600" extrusionOk="0">
                  <a:moveTo>
                    <a:pt x="8883" y="200"/>
                  </a:moveTo>
                  <a:cubicBezTo>
                    <a:pt x="2636" y="400"/>
                    <a:pt x="2457" y="600"/>
                    <a:pt x="672" y="3600"/>
                  </a:cubicBezTo>
                  <a:cubicBezTo>
                    <a:pt x="-578" y="5600"/>
                    <a:pt x="-42" y="11000"/>
                    <a:pt x="1921" y="15200"/>
                  </a:cubicBezTo>
                  <a:cubicBezTo>
                    <a:pt x="3528" y="18600"/>
                    <a:pt x="5670" y="19800"/>
                    <a:pt x="10133" y="21600"/>
                  </a:cubicBezTo>
                  <a:cubicBezTo>
                    <a:pt x="10133" y="21400"/>
                    <a:pt x="10133" y="21200"/>
                    <a:pt x="10133" y="21000"/>
                  </a:cubicBezTo>
                  <a:cubicBezTo>
                    <a:pt x="11382" y="15800"/>
                    <a:pt x="14059" y="12600"/>
                    <a:pt x="15845" y="10600"/>
                  </a:cubicBezTo>
                  <a:cubicBezTo>
                    <a:pt x="16737" y="9600"/>
                    <a:pt x="17273" y="9000"/>
                    <a:pt x="17452" y="8400"/>
                  </a:cubicBezTo>
                  <a:cubicBezTo>
                    <a:pt x="18344" y="5400"/>
                    <a:pt x="19236" y="2600"/>
                    <a:pt x="21022" y="0"/>
                  </a:cubicBezTo>
                  <a:cubicBezTo>
                    <a:pt x="19059" y="0"/>
                    <a:pt x="17452" y="0"/>
                    <a:pt x="15489" y="200"/>
                  </a:cubicBezTo>
                  <a:cubicBezTo>
                    <a:pt x="12453" y="200"/>
                    <a:pt x="9598" y="0"/>
                    <a:pt x="8883" y="200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6" name="Shape">
              <a:extLst>
                <a:ext uri="{FF2B5EF4-FFF2-40B4-BE49-F238E27FC236}">
                  <a16:creationId xmlns:a16="http://schemas.microsoft.com/office/drawing/2014/main" id="{BC50CDF1-8641-DE44-91DD-354031E3A323}"/>
                </a:ext>
              </a:extLst>
            </p:cNvPr>
            <p:cNvSpPr/>
            <p:nvPr/>
          </p:nvSpPr>
          <p:spPr>
            <a:xfrm>
              <a:off x="6066597" y="3374643"/>
              <a:ext cx="49492" cy="61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600" extrusionOk="0">
                  <a:moveTo>
                    <a:pt x="19901" y="1097"/>
                  </a:moveTo>
                  <a:cubicBezTo>
                    <a:pt x="19660" y="1048"/>
                    <a:pt x="19480" y="998"/>
                    <a:pt x="19239" y="948"/>
                  </a:cubicBezTo>
                  <a:cubicBezTo>
                    <a:pt x="18758" y="848"/>
                    <a:pt x="18336" y="798"/>
                    <a:pt x="17795" y="698"/>
                  </a:cubicBezTo>
                  <a:cubicBezTo>
                    <a:pt x="17494" y="649"/>
                    <a:pt x="17194" y="599"/>
                    <a:pt x="16892" y="549"/>
                  </a:cubicBezTo>
                  <a:cubicBezTo>
                    <a:pt x="16411" y="499"/>
                    <a:pt x="15930" y="399"/>
                    <a:pt x="15449" y="349"/>
                  </a:cubicBezTo>
                  <a:cubicBezTo>
                    <a:pt x="14666" y="250"/>
                    <a:pt x="13884" y="200"/>
                    <a:pt x="13102" y="150"/>
                  </a:cubicBezTo>
                  <a:cubicBezTo>
                    <a:pt x="12801" y="150"/>
                    <a:pt x="12440" y="100"/>
                    <a:pt x="12139" y="100"/>
                  </a:cubicBezTo>
                  <a:cubicBezTo>
                    <a:pt x="11538" y="50"/>
                    <a:pt x="10936" y="50"/>
                    <a:pt x="10335" y="0"/>
                  </a:cubicBezTo>
                  <a:cubicBezTo>
                    <a:pt x="10034" y="0"/>
                    <a:pt x="9733" y="0"/>
                    <a:pt x="9372" y="0"/>
                  </a:cubicBezTo>
                  <a:cubicBezTo>
                    <a:pt x="8771" y="0"/>
                    <a:pt x="8169" y="0"/>
                    <a:pt x="7627" y="0"/>
                  </a:cubicBezTo>
                  <a:cubicBezTo>
                    <a:pt x="7387" y="0"/>
                    <a:pt x="7146" y="0"/>
                    <a:pt x="6905" y="0"/>
                  </a:cubicBezTo>
                  <a:cubicBezTo>
                    <a:pt x="6123" y="50"/>
                    <a:pt x="5401" y="50"/>
                    <a:pt x="4740" y="150"/>
                  </a:cubicBezTo>
                  <a:cubicBezTo>
                    <a:pt x="4258" y="2195"/>
                    <a:pt x="3235" y="4240"/>
                    <a:pt x="2213" y="6236"/>
                  </a:cubicBezTo>
                  <a:cubicBezTo>
                    <a:pt x="1431" y="7832"/>
                    <a:pt x="648" y="9328"/>
                    <a:pt x="348" y="10526"/>
                  </a:cubicBezTo>
                  <a:cubicBezTo>
                    <a:pt x="-555" y="14417"/>
                    <a:pt x="107" y="14666"/>
                    <a:pt x="4679" y="16262"/>
                  </a:cubicBezTo>
                  <a:cubicBezTo>
                    <a:pt x="5522" y="16562"/>
                    <a:pt x="6484" y="16911"/>
                    <a:pt x="7447" y="17310"/>
                  </a:cubicBezTo>
                  <a:cubicBezTo>
                    <a:pt x="9252" y="18008"/>
                    <a:pt x="11177" y="19205"/>
                    <a:pt x="12982" y="20303"/>
                  </a:cubicBezTo>
                  <a:cubicBezTo>
                    <a:pt x="13644" y="20702"/>
                    <a:pt x="14426" y="21201"/>
                    <a:pt x="15148" y="21600"/>
                  </a:cubicBezTo>
                  <a:cubicBezTo>
                    <a:pt x="15088" y="21301"/>
                    <a:pt x="15028" y="21001"/>
                    <a:pt x="14908" y="20602"/>
                  </a:cubicBezTo>
                  <a:cubicBezTo>
                    <a:pt x="11839" y="9179"/>
                    <a:pt x="15991" y="3841"/>
                    <a:pt x="19962" y="1347"/>
                  </a:cubicBezTo>
                  <a:lnTo>
                    <a:pt x="20503" y="1945"/>
                  </a:lnTo>
                  <a:cubicBezTo>
                    <a:pt x="20684" y="1746"/>
                    <a:pt x="20925" y="1546"/>
                    <a:pt x="21045" y="1347"/>
                  </a:cubicBezTo>
                  <a:lnTo>
                    <a:pt x="21045" y="1347"/>
                  </a:lnTo>
                  <a:cubicBezTo>
                    <a:pt x="20803" y="1297"/>
                    <a:pt x="20382" y="1197"/>
                    <a:pt x="19901" y="1097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7" name="Shape">
              <a:extLst>
                <a:ext uri="{FF2B5EF4-FFF2-40B4-BE49-F238E27FC236}">
                  <a16:creationId xmlns:a16="http://schemas.microsoft.com/office/drawing/2014/main" id="{3E0CE6C4-DEFB-F641-B718-012D173A02F0}"/>
                </a:ext>
              </a:extLst>
            </p:cNvPr>
            <p:cNvSpPr/>
            <p:nvPr/>
          </p:nvSpPr>
          <p:spPr>
            <a:xfrm>
              <a:off x="8429475" y="2370066"/>
              <a:ext cx="835940" cy="703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587" extrusionOk="0">
                  <a:moveTo>
                    <a:pt x="10625" y="4911"/>
                  </a:moveTo>
                  <a:cubicBezTo>
                    <a:pt x="10592" y="4980"/>
                    <a:pt x="10581" y="5067"/>
                    <a:pt x="10563" y="5175"/>
                  </a:cubicBezTo>
                  <a:lnTo>
                    <a:pt x="10552" y="5249"/>
                  </a:lnTo>
                  <a:cubicBezTo>
                    <a:pt x="10548" y="5275"/>
                    <a:pt x="10548" y="5327"/>
                    <a:pt x="10552" y="5371"/>
                  </a:cubicBezTo>
                  <a:cubicBezTo>
                    <a:pt x="10555" y="5484"/>
                    <a:pt x="10559" y="5627"/>
                    <a:pt x="10493" y="5753"/>
                  </a:cubicBezTo>
                  <a:cubicBezTo>
                    <a:pt x="10442" y="5853"/>
                    <a:pt x="10362" y="5926"/>
                    <a:pt x="10288" y="5987"/>
                  </a:cubicBezTo>
                  <a:cubicBezTo>
                    <a:pt x="10245" y="6026"/>
                    <a:pt x="10201" y="6065"/>
                    <a:pt x="10179" y="6100"/>
                  </a:cubicBezTo>
                  <a:lnTo>
                    <a:pt x="10124" y="6178"/>
                  </a:lnTo>
                  <a:cubicBezTo>
                    <a:pt x="10084" y="6239"/>
                    <a:pt x="10044" y="6296"/>
                    <a:pt x="10011" y="6369"/>
                  </a:cubicBezTo>
                  <a:cubicBezTo>
                    <a:pt x="9981" y="6434"/>
                    <a:pt x="9952" y="6508"/>
                    <a:pt x="9923" y="6578"/>
                  </a:cubicBezTo>
                  <a:cubicBezTo>
                    <a:pt x="9901" y="6630"/>
                    <a:pt x="9883" y="6682"/>
                    <a:pt x="9861" y="6734"/>
                  </a:cubicBezTo>
                  <a:cubicBezTo>
                    <a:pt x="9839" y="6782"/>
                    <a:pt x="9813" y="6834"/>
                    <a:pt x="9788" y="6882"/>
                  </a:cubicBezTo>
                  <a:cubicBezTo>
                    <a:pt x="9762" y="6929"/>
                    <a:pt x="9733" y="6986"/>
                    <a:pt x="9722" y="7021"/>
                  </a:cubicBezTo>
                  <a:cubicBezTo>
                    <a:pt x="9715" y="7042"/>
                    <a:pt x="9711" y="7068"/>
                    <a:pt x="9707" y="7090"/>
                  </a:cubicBezTo>
                  <a:cubicBezTo>
                    <a:pt x="9700" y="7138"/>
                    <a:pt x="9689" y="7199"/>
                    <a:pt x="9663" y="7264"/>
                  </a:cubicBezTo>
                  <a:lnTo>
                    <a:pt x="9638" y="7338"/>
                  </a:lnTo>
                  <a:cubicBezTo>
                    <a:pt x="9612" y="7411"/>
                    <a:pt x="9587" y="7485"/>
                    <a:pt x="9554" y="7555"/>
                  </a:cubicBezTo>
                  <a:cubicBezTo>
                    <a:pt x="9543" y="7581"/>
                    <a:pt x="9528" y="7607"/>
                    <a:pt x="9514" y="7637"/>
                  </a:cubicBezTo>
                  <a:cubicBezTo>
                    <a:pt x="9495" y="7672"/>
                    <a:pt x="9477" y="7702"/>
                    <a:pt x="9473" y="7724"/>
                  </a:cubicBezTo>
                  <a:cubicBezTo>
                    <a:pt x="9466" y="7802"/>
                    <a:pt x="9462" y="7876"/>
                    <a:pt x="9419" y="7958"/>
                  </a:cubicBezTo>
                  <a:cubicBezTo>
                    <a:pt x="9258" y="8271"/>
                    <a:pt x="8962" y="8319"/>
                    <a:pt x="8724" y="8358"/>
                  </a:cubicBezTo>
                  <a:cubicBezTo>
                    <a:pt x="8669" y="8366"/>
                    <a:pt x="8615" y="8375"/>
                    <a:pt x="8563" y="8388"/>
                  </a:cubicBezTo>
                  <a:cubicBezTo>
                    <a:pt x="8340" y="8445"/>
                    <a:pt x="8125" y="8384"/>
                    <a:pt x="7935" y="8327"/>
                  </a:cubicBezTo>
                  <a:cubicBezTo>
                    <a:pt x="7858" y="8306"/>
                    <a:pt x="7781" y="8284"/>
                    <a:pt x="7708" y="8271"/>
                  </a:cubicBezTo>
                  <a:cubicBezTo>
                    <a:pt x="7650" y="8262"/>
                    <a:pt x="7588" y="8267"/>
                    <a:pt x="7525" y="8271"/>
                  </a:cubicBezTo>
                  <a:cubicBezTo>
                    <a:pt x="7482" y="8275"/>
                    <a:pt x="7438" y="8271"/>
                    <a:pt x="7401" y="8275"/>
                  </a:cubicBezTo>
                  <a:lnTo>
                    <a:pt x="7357" y="8275"/>
                  </a:lnTo>
                  <a:cubicBezTo>
                    <a:pt x="7266" y="8275"/>
                    <a:pt x="7248" y="8275"/>
                    <a:pt x="7211" y="8301"/>
                  </a:cubicBezTo>
                  <a:lnTo>
                    <a:pt x="7145" y="8349"/>
                  </a:lnTo>
                  <a:cubicBezTo>
                    <a:pt x="7065" y="8406"/>
                    <a:pt x="6981" y="8466"/>
                    <a:pt x="6915" y="8531"/>
                  </a:cubicBezTo>
                  <a:cubicBezTo>
                    <a:pt x="6849" y="8597"/>
                    <a:pt x="6776" y="8649"/>
                    <a:pt x="6703" y="8701"/>
                  </a:cubicBezTo>
                  <a:cubicBezTo>
                    <a:pt x="6656" y="8736"/>
                    <a:pt x="6608" y="8770"/>
                    <a:pt x="6560" y="8809"/>
                  </a:cubicBezTo>
                  <a:cubicBezTo>
                    <a:pt x="6447" y="8905"/>
                    <a:pt x="6330" y="9009"/>
                    <a:pt x="6133" y="9009"/>
                  </a:cubicBezTo>
                  <a:cubicBezTo>
                    <a:pt x="6129" y="9009"/>
                    <a:pt x="6126" y="9009"/>
                    <a:pt x="6122" y="9009"/>
                  </a:cubicBezTo>
                  <a:cubicBezTo>
                    <a:pt x="5925" y="9005"/>
                    <a:pt x="5811" y="8992"/>
                    <a:pt x="5650" y="8753"/>
                  </a:cubicBezTo>
                  <a:cubicBezTo>
                    <a:pt x="5639" y="8736"/>
                    <a:pt x="5621" y="8714"/>
                    <a:pt x="5603" y="8696"/>
                  </a:cubicBezTo>
                  <a:cubicBezTo>
                    <a:pt x="5559" y="8644"/>
                    <a:pt x="5501" y="8579"/>
                    <a:pt x="5464" y="8497"/>
                  </a:cubicBezTo>
                  <a:cubicBezTo>
                    <a:pt x="5431" y="8484"/>
                    <a:pt x="5398" y="8471"/>
                    <a:pt x="5365" y="8458"/>
                  </a:cubicBezTo>
                  <a:cubicBezTo>
                    <a:pt x="5325" y="8440"/>
                    <a:pt x="5289" y="8423"/>
                    <a:pt x="5252" y="8410"/>
                  </a:cubicBezTo>
                  <a:cubicBezTo>
                    <a:pt x="5208" y="8397"/>
                    <a:pt x="5150" y="8397"/>
                    <a:pt x="5088" y="8401"/>
                  </a:cubicBezTo>
                  <a:cubicBezTo>
                    <a:pt x="5058" y="8401"/>
                    <a:pt x="5029" y="8406"/>
                    <a:pt x="4996" y="8406"/>
                  </a:cubicBezTo>
                  <a:cubicBezTo>
                    <a:pt x="4938" y="8401"/>
                    <a:pt x="4865" y="8419"/>
                    <a:pt x="4802" y="8432"/>
                  </a:cubicBezTo>
                  <a:cubicBezTo>
                    <a:pt x="4726" y="8449"/>
                    <a:pt x="4653" y="8458"/>
                    <a:pt x="4543" y="8466"/>
                  </a:cubicBezTo>
                  <a:cubicBezTo>
                    <a:pt x="4444" y="8466"/>
                    <a:pt x="4342" y="8466"/>
                    <a:pt x="4240" y="8466"/>
                  </a:cubicBezTo>
                  <a:cubicBezTo>
                    <a:pt x="4050" y="8453"/>
                    <a:pt x="3903" y="8384"/>
                    <a:pt x="3768" y="8310"/>
                  </a:cubicBezTo>
                  <a:cubicBezTo>
                    <a:pt x="3713" y="8280"/>
                    <a:pt x="3662" y="8249"/>
                    <a:pt x="3607" y="8228"/>
                  </a:cubicBezTo>
                  <a:cubicBezTo>
                    <a:pt x="3490" y="8184"/>
                    <a:pt x="3432" y="8158"/>
                    <a:pt x="3322" y="8162"/>
                  </a:cubicBezTo>
                  <a:cubicBezTo>
                    <a:pt x="3213" y="8162"/>
                    <a:pt x="3136" y="8136"/>
                    <a:pt x="3063" y="8110"/>
                  </a:cubicBezTo>
                  <a:cubicBezTo>
                    <a:pt x="3037" y="8102"/>
                    <a:pt x="3012" y="8093"/>
                    <a:pt x="2982" y="8084"/>
                  </a:cubicBezTo>
                  <a:cubicBezTo>
                    <a:pt x="2807" y="8032"/>
                    <a:pt x="2712" y="7906"/>
                    <a:pt x="2635" y="7802"/>
                  </a:cubicBezTo>
                  <a:cubicBezTo>
                    <a:pt x="2591" y="7741"/>
                    <a:pt x="2555" y="7694"/>
                    <a:pt x="2511" y="7667"/>
                  </a:cubicBezTo>
                  <a:cubicBezTo>
                    <a:pt x="2493" y="7663"/>
                    <a:pt x="2416" y="7667"/>
                    <a:pt x="2372" y="7672"/>
                  </a:cubicBezTo>
                  <a:cubicBezTo>
                    <a:pt x="2332" y="7676"/>
                    <a:pt x="2295" y="7676"/>
                    <a:pt x="2270" y="7676"/>
                  </a:cubicBezTo>
                  <a:cubicBezTo>
                    <a:pt x="2149" y="7672"/>
                    <a:pt x="2098" y="7680"/>
                    <a:pt x="2006" y="7724"/>
                  </a:cubicBezTo>
                  <a:cubicBezTo>
                    <a:pt x="1813" y="7815"/>
                    <a:pt x="1506" y="7841"/>
                    <a:pt x="1276" y="7798"/>
                  </a:cubicBezTo>
                  <a:cubicBezTo>
                    <a:pt x="1118" y="7937"/>
                    <a:pt x="954" y="8023"/>
                    <a:pt x="800" y="8102"/>
                  </a:cubicBezTo>
                  <a:cubicBezTo>
                    <a:pt x="727" y="8141"/>
                    <a:pt x="643" y="8171"/>
                    <a:pt x="559" y="8201"/>
                  </a:cubicBezTo>
                  <a:cubicBezTo>
                    <a:pt x="504" y="8223"/>
                    <a:pt x="450" y="8241"/>
                    <a:pt x="398" y="8267"/>
                  </a:cubicBezTo>
                  <a:cubicBezTo>
                    <a:pt x="347" y="8288"/>
                    <a:pt x="245" y="8393"/>
                    <a:pt x="223" y="8445"/>
                  </a:cubicBezTo>
                  <a:cubicBezTo>
                    <a:pt x="186" y="8531"/>
                    <a:pt x="186" y="8679"/>
                    <a:pt x="190" y="8805"/>
                  </a:cubicBezTo>
                  <a:cubicBezTo>
                    <a:pt x="190" y="8874"/>
                    <a:pt x="186" y="8909"/>
                    <a:pt x="186" y="8944"/>
                  </a:cubicBezTo>
                  <a:cubicBezTo>
                    <a:pt x="183" y="8979"/>
                    <a:pt x="179" y="9031"/>
                    <a:pt x="183" y="9048"/>
                  </a:cubicBezTo>
                  <a:cubicBezTo>
                    <a:pt x="201" y="9083"/>
                    <a:pt x="227" y="9131"/>
                    <a:pt x="241" y="9200"/>
                  </a:cubicBezTo>
                  <a:cubicBezTo>
                    <a:pt x="267" y="9352"/>
                    <a:pt x="267" y="9647"/>
                    <a:pt x="183" y="9825"/>
                  </a:cubicBezTo>
                  <a:cubicBezTo>
                    <a:pt x="164" y="9869"/>
                    <a:pt x="139" y="9908"/>
                    <a:pt x="113" y="9951"/>
                  </a:cubicBezTo>
                  <a:cubicBezTo>
                    <a:pt x="84" y="10003"/>
                    <a:pt x="55" y="10055"/>
                    <a:pt x="37" y="10103"/>
                  </a:cubicBezTo>
                  <a:cubicBezTo>
                    <a:pt x="15" y="10164"/>
                    <a:pt x="4" y="10207"/>
                    <a:pt x="0" y="10229"/>
                  </a:cubicBezTo>
                  <a:cubicBezTo>
                    <a:pt x="4" y="10229"/>
                    <a:pt x="18" y="10238"/>
                    <a:pt x="37" y="10251"/>
                  </a:cubicBezTo>
                  <a:cubicBezTo>
                    <a:pt x="62" y="10264"/>
                    <a:pt x="73" y="10268"/>
                    <a:pt x="124" y="10268"/>
                  </a:cubicBezTo>
                  <a:lnTo>
                    <a:pt x="175" y="10272"/>
                  </a:lnTo>
                  <a:cubicBezTo>
                    <a:pt x="245" y="10277"/>
                    <a:pt x="303" y="10299"/>
                    <a:pt x="355" y="10316"/>
                  </a:cubicBezTo>
                  <a:cubicBezTo>
                    <a:pt x="380" y="10325"/>
                    <a:pt x="409" y="10333"/>
                    <a:pt x="439" y="10342"/>
                  </a:cubicBezTo>
                  <a:cubicBezTo>
                    <a:pt x="541" y="10359"/>
                    <a:pt x="643" y="10385"/>
                    <a:pt x="746" y="10411"/>
                  </a:cubicBezTo>
                  <a:cubicBezTo>
                    <a:pt x="972" y="10464"/>
                    <a:pt x="1210" y="10520"/>
                    <a:pt x="1436" y="10520"/>
                  </a:cubicBezTo>
                  <a:cubicBezTo>
                    <a:pt x="1447" y="10516"/>
                    <a:pt x="1466" y="10520"/>
                    <a:pt x="1480" y="10520"/>
                  </a:cubicBezTo>
                  <a:cubicBezTo>
                    <a:pt x="1634" y="10520"/>
                    <a:pt x="1776" y="10524"/>
                    <a:pt x="1941" y="10602"/>
                  </a:cubicBezTo>
                  <a:cubicBezTo>
                    <a:pt x="2006" y="10633"/>
                    <a:pt x="2072" y="10681"/>
                    <a:pt x="2134" y="10733"/>
                  </a:cubicBezTo>
                  <a:cubicBezTo>
                    <a:pt x="2167" y="10759"/>
                    <a:pt x="2197" y="10785"/>
                    <a:pt x="2233" y="10807"/>
                  </a:cubicBezTo>
                  <a:cubicBezTo>
                    <a:pt x="2361" y="10889"/>
                    <a:pt x="2500" y="10976"/>
                    <a:pt x="2628" y="11054"/>
                  </a:cubicBezTo>
                  <a:cubicBezTo>
                    <a:pt x="2661" y="11076"/>
                    <a:pt x="2701" y="11089"/>
                    <a:pt x="2737" y="11102"/>
                  </a:cubicBezTo>
                  <a:cubicBezTo>
                    <a:pt x="2800" y="11123"/>
                    <a:pt x="2869" y="11150"/>
                    <a:pt x="2935" y="11197"/>
                  </a:cubicBezTo>
                  <a:cubicBezTo>
                    <a:pt x="2971" y="11223"/>
                    <a:pt x="2982" y="11228"/>
                    <a:pt x="3019" y="11236"/>
                  </a:cubicBezTo>
                  <a:cubicBezTo>
                    <a:pt x="3041" y="11241"/>
                    <a:pt x="3070" y="11249"/>
                    <a:pt x="3103" y="11262"/>
                  </a:cubicBezTo>
                  <a:cubicBezTo>
                    <a:pt x="3158" y="11284"/>
                    <a:pt x="3198" y="11315"/>
                    <a:pt x="3231" y="11341"/>
                  </a:cubicBezTo>
                  <a:cubicBezTo>
                    <a:pt x="3245" y="11354"/>
                    <a:pt x="3264" y="11367"/>
                    <a:pt x="3275" y="11371"/>
                  </a:cubicBezTo>
                  <a:cubicBezTo>
                    <a:pt x="3308" y="11375"/>
                    <a:pt x="3362" y="11375"/>
                    <a:pt x="3414" y="11406"/>
                  </a:cubicBezTo>
                  <a:cubicBezTo>
                    <a:pt x="3560" y="11488"/>
                    <a:pt x="3589" y="11631"/>
                    <a:pt x="3604" y="11714"/>
                  </a:cubicBezTo>
                  <a:lnTo>
                    <a:pt x="3615" y="11762"/>
                  </a:lnTo>
                  <a:cubicBezTo>
                    <a:pt x="3648" y="11875"/>
                    <a:pt x="3706" y="11996"/>
                    <a:pt x="3764" y="12113"/>
                  </a:cubicBezTo>
                  <a:lnTo>
                    <a:pt x="3827" y="12244"/>
                  </a:lnTo>
                  <a:cubicBezTo>
                    <a:pt x="4053" y="12734"/>
                    <a:pt x="4101" y="13155"/>
                    <a:pt x="3969" y="13498"/>
                  </a:cubicBezTo>
                  <a:cubicBezTo>
                    <a:pt x="3933" y="13594"/>
                    <a:pt x="3918" y="13720"/>
                    <a:pt x="3903" y="13850"/>
                  </a:cubicBezTo>
                  <a:cubicBezTo>
                    <a:pt x="3878" y="14058"/>
                    <a:pt x="3849" y="14297"/>
                    <a:pt x="3717" y="14501"/>
                  </a:cubicBezTo>
                  <a:cubicBezTo>
                    <a:pt x="3556" y="14744"/>
                    <a:pt x="3311" y="15118"/>
                    <a:pt x="2913" y="15083"/>
                  </a:cubicBezTo>
                  <a:cubicBezTo>
                    <a:pt x="2800" y="15074"/>
                    <a:pt x="2697" y="15031"/>
                    <a:pt x="2606" y="14992"/>
                  </a:cubicBezTo>
                  <a:cubicBezTo>
                    <a:pt x="2569" y="14975"/>
                    <a:pt x="2533" y="14962"/>
                    <a:pt x="2496" y="14949"/>
                  </a:cubicBezTo>
                  <a:cubicBezTo>
                    <a:pt x="2474" y="14940"/>
                    <a:pt x="2456" y="14927"/>
                    <a:pt x="2434" y="14918"/>
                  </a:cubicBezTo>
                  <a:cubicBezTo>
                    <a:pt x="2394" y="14979"/>
                    <a:pt x="2354" y="15035"/>
                    <a:pt x="2313" y="15087"/>
                  </a:cubicBezTo>
                  <a:cubicBezTo>
                    <a:pt x="2204" y="15222"/>
                    <a:pt x="2091" y="15292"/>
                    <a:pt x="1988" y="15352"/>
                  </a:cubicBezTo>
                  <a:cubicBezTo>
                    <a:pt x="1908" y="15400"/>
                    <a:pt x="1835" y="15443"/>
                    <a:pt x="1787" y="15504"/>
                  </a:cubicBezTo>
                  <a:lnTo>
                    <a:pt x="1816" y="15517"/>
                  </a:lnTo>
                  <a:cubicBezTo>
                    <a:pt x="1911" y="15561"/>
                    <a:pt x="2003" y="15604"/>
                    <a:pt x="2094" y="15656"/>
                  </a:cubicBezTo>
                  <a:cubicBezTo>
                    <a:pt x="2200" y="15721"/>
                    <a:pt x="2306" y="15756"/>
                    <a:pt x="2416" y="15795"/>
                  </a:cubicBezTo>
                  <a:cubicBezTo>
                    <a:pt x="2474" y="15817"/>
                    <a:pt x="2533" y="15834"/>
                    <a:pt x="2591" y="15860"/>
                  </a:cubicBezTo>
                  <a:cubicBezTo>
                    <a:pt x="2748" y="15925"/>
                    <a:pt x="2895" y="15925"/>
                    <a:pt x="3074" y="15925"/>
                  </a:cubicBezTo>
                  <a:lnTo>
                    <a:pt x="3691" y="15925"/>
                  </a:lnTo>
                  <a:cubicBezTo>
                    <a:pt x="3753" y="15925"/>
                    <a:pt x="3823" y="15930"/>
                    <a:pt x="3892" y="15934"/>
                  </a:cubicBezTo>
                  <a:cubicBezTo>
                    <a:pt x="4042" y="15943"/>
                    <a:pt x="4199" y="15951"/>
                    <a:pt x="4316" y="15917"/>
                  </a:cubicBezTo>
                  <a:cubicBezTo>
                    <a:pt x="4506" y="15865"/>
                    <a:pt x="4696" y="15860"/>
                    <a:pt x="4876" y="15865"/>
                  </a:cubicBezTo>
                  <a:lnTo>
                    <a:pt x="4996" y="15865"/>
                  </a:lnTo>
                  <a:cubicBezTo>
                    <a:pt x="5106" y="15873"/>
                    <a:pt x="5183" y="15886"/>
                    <a:pt x="5256" y="15912"/>
                  </a:cubicBezTo>
                  <a:lnTo>
                    <a:pt x="5321" y="15934"/>
                  </a:lnTo>
                  <a:cubicBezTo>
                    <a:pt x="5347" y="15943"/>
                    <a:pt x="5376" y="15947"/>
                    <a:pt x="5405" y="15951"/>
                  </a:cubicBezTo>
                  <a:cubicBezTo>
                    <a:pt x="5431" y="15956"/>
                    <a:pt x="5460" y="15960"/>
                    <a:pt x="5486" y="15964"/>
                  </a:cubicBezTo>
                  <a:cubicBezTo>
                    <a:pt x="5504" y="15947"/>
                    <a:pt x="5519" y="15930"/>
                    <a:pt x="5537" y="15912"/>
                  </a:cubicBezTo>
                  <a:cubicBezTo>
                    <a:pt x="5577" y="15878"/>
                    <a:pt x="5617" y="15839"/>
                    <a:pt x="5654" y="15804"/>
                  </a:cubicBezTo>
                  <a:cubicBezTo>
                    <a:pt x="5738" y="15726"/>
                    <a:pt x="5826" y="15643"/>
                    <a:pt x="5917" y="15574"/>
                  </a:cubicBezTo>
                  <a:cubicBezTo>
                    <a:pt x="6009" y="15504"/>
                    <a:pt x="6078" y="15448"/>
                    <a:pt x="6169" y="15348"/>
                  </a:cubicBezTo>
                  <a:cubicBezTo>
                    <a:pt x="6308" y="15205"/>
                    <a:pt x="6513" y="15027"/>
                    <a:pt x="6692" y="15018"/>
                  </a:cubicBezTo>
                  <a:cubicBezTo>
                    <a:pt x="6875" y="15009"/>
                    <a:pt x="7098" y="15166"/>
                    <a:pt x="7134" y="15409"/>
                  </a:cubicBezTo>
                  <a:cubicBezTo>
                    <a:pt x="7145" y="15483"/>
                    <a:pt x="7142" y="15565"/>
                    <a:pt x="7138" y="15630"/>
                  </a:cubicBezTo>
                  <a:lnTo>
                    <a:pt x="7134" y="15695"/>
                  </a:lnTo>
                  <a:cubicBezTo>
                    <a:pt x="7134" y="15739"/>
                    <a:pt x="7138" y="15752"/>
                    <a:pt x="7149" y="15795"/>
                  </a:cubicBezTo>
                  <a:lnTo>
                    <a:pt x="7167" y="15860"/>
                  </a:lnTo>
                  <a:cubicBezTo>
                    <a:pt x="7233" y="16129"/>
                    <a:pt x="7138" y="16377"/>
                    <a:pt x="7061" y="16577"/>
                  </a:cubicBezTo>
                  <a:cubicBezTo>
                    <a:pt x="7025" y="16677"/>
                    <a:pt x="6988" y="16772"/>
                    <a:pt x="6977" y="16846"/>
                  </a:cubicBezTo>
                  <a:cubicBezTo>
                    <a:pt x="6973" y="16868"/>
                    <a:pt x="6973" y="16868"/>
                    <a:pt x="7014" y="16928"/>
                  </a:cubicBezTo>
                  <a:cubicBezTo>
                    <a:pt x="7043" y="16972"/>
                    <a:pt x="7072" y="17020"/>
                    <a:pt x="7098" y="17076"/>
                  </a:cubicBezTo>
                  <a:cubicBezTo>
                    <a:pt x="7160" y="17211"/>
                    <a:pt x="7218" y="17362"/>
                    <a:pt x="7266" y="17497"/>
                  </a:cubicBezTo>
                  <a:cubicBezTo>
                    <a:pt x="7277" y="17527"/>
                    <a:pt x="7284" y="17571"/>
                    <a:pt x="7295" y="17619"/>
                  </a:cubicBezTo>
                  <a:cubicBezTo>
                    <a:pt x="7295" y="17623"/>
                    <a:pt x="7295" y="17627"/>
                    <a:pt x="7299" y="17632"/>
                  </a:cubicBezTo>
                  <a:cubicBezTo>
                    <a:pt x="7324" y="17632"/>
                    <a:pt x="7346" y="17636"/>
                    <a:pt x="7372" y="17640"/>
                  </a:cubicBezTo>
                  <a:cubicBezTo>
                    <a:pt x="7562" y="17688"/>
                    <a:pt x="7719" y="17727"/>
                    <a:pt x="7872" y="17827"/>
                  </a:cubicBezTo>
                  <a:cubicBezTo>
                    <a:pt x="7938" y="17870"/>
                    <a:pt x="7989" y="17875"/>
                    <a:pt x="8110" y="17875"/>
                  </a:cubicBezTo>
                  <a:cubicBezTo>
                    <a:pt x="8110" y="17875"/>
                    <a:pt x="8114" y="17875"/>
                    <a:pt x="8114" y="17875"/>
                  </a:cubicBezTo>
                  <a:cubicBezTo>
                    <a:pt x="8190" y="17875"/>
                    <a:pt x="8238" y="17862"/>
                    <a:pt x="8296" y="17849"/>
                  </a:cubicBezTo>
                  <a:cubicBezTo>
                    <a:pt x="8366" y="17831"/>
                    <a:pt x="8424" y="17823"/>
                    <a:pt x="8541" y="17814"/>
                  </a:cubicBezTo>
                  <a:cubicBezTo>
                    <a:pt x="8684" y="17814"/>
                    <a:pt x="8830" y="17814"/>
                    <a:pt x="8976" y="17814"/>
                  </a:cubicBezTo>
                  <a:lnTo>
                    <a:pt x="9101" y="17814"/>
                  </a:lnTo>
                  <a:cubicBezTo>
                    <a:pt x="9119" y="17814"/>
                    <a:pt x="9137" y="17814"/>
                    <a:pt x="9159" y="17810"/>
                  </a:cubicBezTo>
                  <a:cubicBezTo>
                    <a:pt x="9214" y="17805"/>
                    <a:pt x="9276" y="17801"/>
                    <a:pt x="9338" y="17814"/>
                  </a:cubicBezTo>
                  <a:cubicBezTo>
                    <a:pt x="9382" y="17823"/>
                    <a:pt x="9422" y="17836"/>
                    <a:pt x="9459" y="17853"/>
                  </a:cubicBezTo>
                  <a:cubicBezTo>
                    <a:pt x="9495" y="17866"/>
                    <a:pt x="9517" y="17875"/>
                    <a:pt x="9543" y="17875"/>
                  </a:cubicBezTo>
                  <a:cubicBezTo>
                    <a:pt x="9660" y="17884"/>
                    <a:pt x="9693" y="17866"/>
                    <a:pt x="9806" y="17784"/>
                  </a:cubicBezTo>
                  <a:cubicBezTo>
                    <a:pt x="10003" y="17640"/>
                    <a:pt x="10179" y="17632"/>
                    <a:pt x="10380" y="17632"/>
                  </a:cubicBezTo>
                  <a:cubicBezTo>
                    <a:pt x="10405" y="17632"/>
                    <a:pt x="10424" y="17627"/>
                    <a:pt x="10445" y="17627"/>
                  </a:cubicBezTo>
                  <a:cubicBezTo>
                    <a:pt x="10544" y="17619"/>
                    <a:pt x="10654" y="17606"/>
                    <a:pt x="10742" y="17658"/>
                  </a:cubicBezTo>
                  <a:cubicBezTo>
                    <a:pt x="10880" y="17736"/>
                    <a:pt x="10910" y="17879"/>
                    <a:pt x="10928" y="17966"/>
                  </a:cubicBezTo>
                  <a:cubicBezTo>
                    <a:pt x="10957" y="18096"/>
                    <a:pt x="11001" y="18174"/>
                    <a:pt x="11049" y="18266"/>
                  </a:cubicBezTo>
                  <a:cubicBezTo>
                    <a:pt x="11070" y="18309"/>
                    <a:pt x="11092" y="18352"/>
                    <a:pt x="11114" y="18396"/>
                  </a:cubicBezTo>
                  <a:cubicBezTo>
                    <a:pt x="11224" y="18630"/>
                    <a:pt x="11140" y="18800"/>
                    <a:pt x="11085" y="18908"/>
                  </a:cubicBezTo>
                  <a:cubicBezTo>
                    <a:pt x="11074" y="18930"/>
                    <a:pt x="11063" y="18952"/>
                    <a:pt x="11052" y="18973"/>
                  </a:cubicBezTo>
                  <a:cubicBezTo>
                    <a:pt x="11045" y="18991"/>
                    <a:pt x="11038" y="19008"/>
                    <a:pt x="11034" y="19017"/>
                  </a:cubicBezTo>
                  <a:cubicBezTo>
                    <a:pt x="11045" y="19025"/>
                    <a:pt x="11056" y="19038"/>
                    <a:pt x="11067" y="19051"/>
                  </a:cubicBezTo>
                  <a:cubicBezTo>
                    <a:pt x="11100" y="19090"/>
                    <a:pt x="11125" y="19130"/>
                    <a:pt x="11151" y="19169"/>
                  </a:cubicBezTo>
                  <a:cubicBezTo>
                    <a:pt x="11176" y="19203"/>
                    <a:pt x="11191" y="19234"/>
                    <a:pt x="11217" y="19255"/>
                  </a:cubicBezTo>
                  <a:cubicBezTo>
                    <a:pt x="11271" y="19308"/>
                    <a:pt x="11334" y="19342"/>
                    <a:pt x="11399" y="19381"/>
                  </a:cubicBezTo>
                  <a:cubicBezTo>
                    <a:pt x="11454" y="19416"/>
                    <a:pt x="11505" y="19447"/>
                    <a:pt x="11557" y="19486"/>
                  </a:cubicBezTo>
                  <a:lnTo>
                    <a:pt x="11600" y="19520"/>
                  </a:lnTo>
                  <a:cubicBezTo>
                    <a:pt x="11644" y="19555"/>
                    <a:pt x="11670" y="19572"/>
                    <a:pt x="11692" y="19581"/>
                  </a:cubicBezTo>
                  <a:cubicBezTo>
                    <a:pt x="11706" y="19585"/>
                    <a:pt x="11736" y="19585"/>
                    <a:pt x="11769" y="19585"/>
                  </a:cubicBezTo>
                  <a:cubicBezTo>
                    <a:pt x="11769" y="19581"/>
                    <a:pt x="11772" y="19577"/>
                    <a:pt x="11772" y="19572"/>
                  </a:cubicBezTo>
                  <a:cubicBezTo>
                    <a:pt x="11780" y="19542"/>
                    <a:pt x="11787" y="19516"/>
                    <a:pt x="11798" y="19490"/>
                  </a:cubicBezTo>
                  <a:cubicBezTo>
                    <a:pt x="11812" y="19451"/>
                    <a:pt x="11823" y="19416"/>
                    <a:pt x="11831" y="19377"/>
                  </a:cubicBezTo>
                  <a:cubicBezTo>
                    <a:pt x="11842" y="19334"/>
                    <a:pt x="11856" y="19290"/>
                    <a:pt x="11871" y="19251"/>
                  </a:cubicBezTo>
                  <a:cubicBezTo>
                    <a:pt x="11896" y="19182"/>
                    <a:pt x="11929" y="19130"/>
                    <a:pt x="11955" y="19086"/>
                  </a:cubicBezTo>
                  <a:cubicBezTo>
                    <a:pt x="11970" y="19069"/>
                    <a:pt x="11988" y="19038"/>
                    <a:pt x="11991" y="19025"/>
                  </a:cubicBezTo>
                  <a:cubicBezTo>
                    <a:pt x="11999" y="18891"/>
                    <a:pt x="12021" y="18804"/>
                    <a:pt x="12123" y="18708"/>
                  </a:cubicBezTo>
                  <a:cubicBezTo>
                    <a:pt x="12222" y="18613"/>
                    <a:pt x="12335" y="18578"/>
                    <a:pt x="12445" y="18556"/>
                  </a:cubicBezTo>
                  <a:cubicBezTo>
                    <a:pt x="12496" y="18548"/>
                    <a:pt x="12554" y="18539"/>
                    <a:pt x="12616" y="18535"/>
                  </a:cubicBezTo>
                  <a:cubicBezTo>
                    <a:pt x="12697" y="18530"/>
                    <a:pt x="12792" y="18522"/>
                    <a:pt x="12839" y="18491"/>
                  </a:cubicBezTo>
                  <a:cubicBezTo>
                    <a:pt x="12854" y="18483"/>
                    <a:pt x="12887" y="18431"/>
                    <a:pt x="12909" y="18400"/>
                  </a:cubicBezTo>
                  <a:cubicBezTo>
                    <a:pt x="12945" y="18348"/>
                    <a:pt x="12986" y="18283"/>
                    <a:pt x="13037" y="18235"/>
                  </a:cubicBezTo>
                  <a:cubicBezTo>
                    <a:pt x="13256" y="18035"/>
                    <a:pt x="13479" y="17996"/>
                    <a:pt x="13651" y="18135"/>
                  </a:cubicBezTo>
                  <a:cubicBezTo>
                    <a:pt x="13742" y="18209"/>
                    <a:pt x="13812" y="18313"/>
                    <a:pt x="13870" y="18405"/>
                  </a:cubicBezTo>
                  <a:cubicBezTo>
                    <a:pt x="13921" y="18483"/>
                    <a:pt x="13972" y="18561"/>
                    <a:pt x="14024" y="18596"/>
                  </a:cubicBezTo>
                  <a:cubicBezTo>
                    <a:pt x="14111" y="18661"/>
                    <a:pt x="14341" y="18695"/>
                    <a:pt x="14396" y="18656"/>
                  </a:cubicBezTo>
                  <a:cubicBezTo>
                    <a:pt x="14393" y="18639"/>
                    <a:pt x="14407" y="18600"/>
                    <a:pt x="14433" y="18561"/>
                  </a:cubicBezTo>
                  <a:cubicBezTo>
                    <a:pt x="14473" y="18500"/>
                    <a:pt x="14517" y="18461"/>
                    <a:pt x="14546" y="18435"/>
                  </a:cubicBezTo>
                  <a:lnTo>
                    <a:pt x="14575" y="18409"/>
                  </a:lnTo>
                  <a:cubicBezTo>
                    <a:pt x="14627" y="18357"/>
                    <a:pt x="14634" y="18339"/>
                    <a:pt x="14641" y="18279"/>
                  </a:cubicBezTo>
                  <a:cubicBezTo>
                    <a:pt x="14641" y="18261"/>
                    <a:pt x="14638" y="18231"/>
                    <a:pt x="14634" y="18196"/>
                  </a:cubicBezTo>
                  <a:cubicBezTo>
                    <a:pt x="14619" y="18083"/>
                    <a:pt x="14605" y="17953"/>
                    <a:pt x="14663" y="17849"/>
                  </a:cubicBezTo>
                  <a:cubicBezTo>
                    <a:pt x="14758" y="17662"/>
                    <a:pt x="14930" y="17679"/>
                    <a:pt x="15025" y="17688"/>
                  </a:cubicBezTo>
                  <a:cubicBezTo>
                    <a:pt x="15043" y="17688"/>
                    <a:pt x="15061" y="17692"/>
                    <a:pt x="15076" y="17692"/>
                  </a:cubicBezTo>
                  <a:lnTo>
                    <a:pt x="15127" y="17692"/>
                  </a:lnTo>
                  <a:cubicBezTo>
                    <a:pt x="15325" y="17692"/>
                    <a:pt x="15507" y="17692"/>
                    <a:pt x="15690" y="17953"/>
                  </a:cubicBezTo>
                  <a:cubicBezTo>
                    <a:pt x="15716" y="17988"/>
                    <a:pt x="15745" y="18022"/>
                    <a:pt x="15778" y="18057"/>
                  </a:cubicBezTo>
                  <a:cubicBezTo>
                    <a:pt x="15873" y="18166"/>
                    <a:pt x="15993" y="18305"/>
                    <a:pt x="16026" y="18500"/>
                  </a:cubicBezTo>
                  <a:cubicBezTo>
                    <a:pt x="16026" y="18504"/>
                    <a:pt x="16063" y="18765"/>
                    <a:pt x="15993" y="18908"/>
                  </a:cubicBezTo>
                  <a:cubicBezTo>
                    <a:pt x="15961" y="18978"/>
                    <a:pt x="15913" y="19017"/>
                    <a:pt x="15880" y="19047"/>
                  </a:cubicBezTo>
                  <a:cubicBezTo>
                    <a:pt x="15876" y="19051"/>
                    <a:pt x="15880" y="19099"/>
                    <a:pt x="15873" y="19151"/>
                  </a:cubicBezTo>
                  <a:cubicBezTo>
                    <a:pt x="15866" y="19216"/>
                    <a:pt x="15844" y="19260"/>
                    <a:pt x="15829" y="19295"/>
                  </a:cubicBezTo>
                  <a:cubicBezTo>
                    <a:pt x="15811" y="19360"/>
                    <a:pt x="15814" y="19373"/>
                    <a:pt x="15814" y="19377"/>
                  </a:cubicBezTo>
                  <a:cubicBezTo>
                    <a:pt x="15822" y="19368"/>
                    <a:pt x="15884" y="19368"/>
                    <a:pt x="15920" y="19368"/>
                  </a:cubicBezTo>
                  <a:cubicBezTo>
                    <a:pt x="15972" y="19368"/>
                    <a:pt x="16026" y="19368"/>
                    <a:pt x="16081" y="19386"/>
                  </a:cubicBezTo>
                  <a:cubicBezTo>
                    <a:pt x="16154" y="19403"/>
                    <a:pt x="16213" y="19438"/>
                    <a:pt x="16264" y="19464"/>
                  </a:cubicBezTo>
                  <a:cubicBezTo>
                    <a:pt x="16319" y="19494"/>
                    <a:pt x="16359" y="19516"/>
                    <a:pt x="16403" y="19516"/>
                  </a:cubicBezTo>
                  <a:lnTo>
                    <a:pt x="16527" y="19520"/>
                  </a:lnTo>
                  <a:lnTo>
                    <a:pt x="16567" y="19664"/>
                  </a:lnTo>
                  <a:cubicBezTo>
                    <a:pt x="16604" y="19794"/>
                    <a:pt x="16600" y="20015"/>
                    <a:pt x="16586" y="20124"/>
                  </a:cubicBezTo>
                  <a:cubicBezTo>
                    <a:pt x="16575" y="20189"/>
                    <a:pt x="16556" y="20237"/>
                    <a:pt x="16542" y="20271"/>
                  </a:cubicBezTo>
                  <a:lnTo>
                    <a:pt x="16534" y="20332"/>
                  </a:lnTo>
                  <a:cubicBezTo>
                    <a:pt x="16538" y="20371"/>
                    <a:pt x="16545" y="20428"/>
                    <a:pt x="16534" y="20489"/>
                  </a:cubicBezTo>
                  <a:cubicBezTo>
                    <a:pt x="16527" y="20541"/>
                    <a:pt x="16516" y="20588"/>
                    <a:pt x="16509" y="20632"/>
                  </a:cubicBezTo>
                  <a:cubicBezTo>
                    <a:pt x="16494" y="20706"/>
                    <a:pt x="16483" y="20762"/>
                    <a:pt x="16483" y="20840"/>
                  </a:cubicBezTo>
                  <a:cubicBezTo>
                    <a:pt x="16483" y="20897"/>
                    <a:pt x="16494" y="20944"/>
                    <a:pt x="16505" y="21005"/>
                  </a:cubicBezTo>
                  <a:cubicBezTo>
                    <a:pt x="16516" y="21062"/>
                    <a:pt x="16527" y="21118"/>
                    <a:pt x="16534" y="21183"/>
                  </a:cubicBezTo>
                  <a:cubicBezTo>
                    <a:pt x="16542" y="21257"/>
                    <a:pt x="16538" y="21339"/>
                    <a:pt x="16531" y="21422"/>
                  </a:cubicBezTo>
                  <a:cubicBezTo>
                    <a:pt x="16527" y="21474"/>
                    <a:pt x="16520" y="21561"/>
                    <a:pt x="16531" y="21583"/>
                  </a:cubicBezTo>
                  <a:cubicBezTo>
                    <a:pt x="16662" y="21600"/>
                    <a:pt x="16787" y="21561"/>
                    <a:pt x="16929" y="21513"/>
                  </a:cubicBezTo>
                  <a:cubicBezTo>
                    <a:pt x="16984" y="21496"/>
                    <a:pt x="17039" y="21478"/>
                    <a:pt x="17094" y="21465"/>
                  </a:cubicBezTo>
                  <a:cubicBezTo>
                    <a:pt x="17163" y="21366"/>
                    <a:pt x="17276" y="21305"/>
                    <a:pt x="17375" y="21248"/>
                  </a:cubicBezTo>
                  <a:cubicBezTo>
                    <a:pt x="17408" y="21231"/>
                    <a:pt x="17441" y="21214"/>
                    <a:pt x="17459" y="21196"/>
                  </a:cubicBezTo>
                  <a:cubicBezTo>
                    <a:pt x="17518" y="21140"/>
                    <a:pt x="17587" y="21092"/>
                    <a:pt x="17656" y="21040"/>
                  </a:cubicBezTo>
                  <a:cubicBezTo>
                    <a:pt x="17748" y="20975"/>
                    <a:pt x="17835" y="20910"/>
                    <a:pt x="17890" y="20836"/>
                  </a:cubicBezTo>
                  <a:cubicBezTo>
                    <a:pt x="18029" y="20662"/>
                    <a:pt x="18216" y="20558"/>
                    <a:pt x="18398" y="20458"/>
                  </a:cubicBezTo>
                  <a:cubicBezTo>
                    <a:pt x="18493" y="20406"/>
                    <a:pt x="18592" y="20354"/>
                    <a:pt x="18672" y="20289"/>
                  </a:cubicBezTo>
                  <a:cubicBezTo>
                    <a:pt x="18841" y="20159"/>
                    <a:pt x="19034" y="20011"/>
                    <a:pt x="19162" y="19824"/>
                  </a:cubicBezTo>
                  <a:cubicBezTo>
                    <a:pt x="19206" y="19759"/>
                    <a:pt x="19243" y="19690"/>
                    <a:pt x="19279" y="19616"/>
                  </a:cubicBezTo>
                  <a:cubicBezTo>
                    <a:pt x="19352" y="19477"/>
                    <a:pt x="19433" y="19321"/>
                    <a:pt x="19553" y="19199"/>
                  </a:cubicBezTo>
                  <a:cubicBezTo>
                    <a:pt x="19590" y="19160"/>
                    <a:pt x="19634" y="19147"/>
                    <a:pt x="19670" y="19134"/>
                  </a:cubicBezTo>
                  <a:cubicBezTo>
                    <a:pt x="19674" y="19130"/>
                    <a:pt x="19689" y="19112"/>
                    <a:pt x="19699" y="19095"/>
                  </a:cubicBezTo>
                  <a:cubicBezTo>
                    <a:pt x="19729" y="19056"/>
                    <a:pt x="19762" y="19017"/>
                    <a:pt x="19798" y="18986"/>
                  </a:cubicBezTo>
                  <a:cubicBezTo>
                    <a:pt x="19853" y="18939"/>
                    <a:pt x="19911" y="18891"/>
                    <a:pt x="19970" y="18847"/>
                  </a:cubicBezTo>
                  <a:cubicBezTo>
                    <a:pt x="19996" y="18830"/>
                    <a:pt x="20003" y="18817"/>
                    <a:pt x="20025" y="18787"/>
                  </a:cubicBezTo>
                  <a:cubicBezTo>
                    <a:pt x="20043" y="18761"/>
                    <a:pt x="20065" y="18730"/>
                    <a:pt x="20098" y="18700"/>
                  </a:cubicBezTo>
                  <a:cubicBezTo>
                    <a:pt x="20153" y="18643"/>
                    <a:pt x="20197" y="18622"/>
                    <a:pt x="20237" y="18613"/>
                  </a:cubicBezTo>
                  <a:cubicBezTo>
                    <a:pt x="20270" y="18574"/>
                    <a:pt x="20288" y="18552"/>
                    <a:pt x="20310" y="18530"/>
                  </a:cubicBezTo>
                  <a:cubicBezTo>
                    <a:pt x="20398" y="18448"/>
                    <a:pt x="20430" y="18396"/>
                    <a:pt x="20445" y="18300"/>
                  </a:cubicBezTo>
                  <a:cubicBezTo>
                    <a:pt x="20452" y="18253"/>
                    <a:pt x="20449" y="18187"/>
                    <a:pt x="20441" y="18114"/>
                  </a:cubicBezTo>
                  <a:cubicBezTo>
                    <a:pt x="20430" y="18001"/>
                    <a:pt x="20423" y="17870"/>
                    <a:pt x="20456" y="17745"/>
                  </a:cubicBezTo>
                  <a:cubicBezTo>
                    <a:pt x="20522" y="17493"/>
                    <a:pt x="20723" y="17293"/>
                    <a:pt x="20840" y="17198"/>
                  </a:cubicBezTo>
                  <a:cubicBezTo>
                    <a:pt x="20924" y="17124"/>
                    <a:pt x="20957" y="17054"/>
                    <a:pt x="20957" y="16933"/>
                  </a:cubicBezTo>
                  <a:cubicBezTo>
                    <a:pt x="20957" y="16820"/>
                    <a:pt x="20949" y="16707"/>
                    <a:pt x="20906" y="16650"/>
                  </a:cubicBezTo>
                  <a:cubicBezTo>
                    <a:pt x="20876" y="16607"/>
                    <a:pt x="20778" y="16581"/>
                    <a:pt x="20705" y="16559"/>
                  </a:cubicBezTo>
                  <a:cubicBezTo>
                    <a:pt x="20661" y="16546"/>
                    <a:pt x="20621" y="16533"/>
                    <a:pt x="20584" y="16520"/>
                  </a:cubicBezTo>
                  <a:cubicBezTo>
                    <a:pt x="20251" y="16386"/>
                    <a:pt x="20087" y="15977"/>
                    <a:pt x="19970" y="15678"/>
                  </a:cubicBezTo>
                  <a:cubicBezTo>
                    <a:pt x="19941" y="15604"/>
                    <a:pt x="19919" y="15587"/>
                    <a:pt x="19784" y="15539"/>
                  </a:cubicBezTo>
                  <a:lnTo>
                    <a:pt x="19743" y="15526"/>
                  </a:lnTo>
                  <a:cubicBezTo>
                    <a:pt x="19659" y="15500"/>
                    <a:pt x="19502" y="15456"/>
                    <a:pt x="19440" y="15257"/>
                  </a:cubicBezTo>
                  <a:cubicBezTo>
                    <a:pt x="19385" y="15079"/>
                    <a:pt x="19462" y="14896"/>
                    <a:pt x="19517" y="14766"/>
                  </a:cubicBezTo>
                  <a:cubicBezTo>
                    <a:pt x="19528" y="14740"/>
                    <a:pt x="19535" y="14718"/>
                    <a:pt x="19542" y="14701"/>
                  </a:cubicBezTo>
                  <a:cubicBezTo>
                    <a:pt x="19550" y="14679"/>
                    <a:pt x="19557" y="14662"/>
                    <a:pt x="19561" y="14653"/>
                  </a:cubicBezTo>
                  <a:cubicBezTo>
                    <a:pt x="19546" y="14636"/>
                    <a:pt x="19524" y="14614"/>
                    <a:pt x="19502" y="14592"/>
                  </a:cubicBezTo>
                  <a:cubicBezTo>
                    <a:pt x="19469" y="14558"/>
                    <a:pt x="19440" y="14527"/>
                    <a:pt x="19425" y="14506"/>
                  </a:cubicBezTo>
                  <a:cubicBezTo>
                    <a:pt x="19400" y="14471"/>
                    <a:pt x="19367" y="14441"/>
                    <a:pt x="19338" y="14406"/>
                  </a:cubicBezTo>
                  <a:cubicBezTo>
                    <a:pt x="19279" y="14345"/>
                    <a:pt x="19221" y="14280"/>
                    <a:pt x="19173" y="14206"/>
                  </a:cubicBezTo>
                  <a:cubicBezTo>
                    <a:pt x="19129" y="14137"/>
                    <a:pt x="19093" y="14067"/>
                    <a:pt x="19056" y="13998"/>
                  </a:cubicBezTo>
                  <a:cubicBezTo>
                    <a:pt x="19023" y="13933"/>
                    <a:pt x="18987" y="13867"/>
                    <a:pt x="18947" y="13807"/>
                  </a:cubicBezTo>
                  <a:cubicBezTo>
                    <a:pt x="18932" y="13781"/>
                    <a:pt x="18914" y="13750"/>
                    <a:pt x="18895" y="13720"/>
                  </a:cubicBezTo>
                  <a:cubicBezTo>
                    <a:pt x="18884" y="13698"/>
                    <a:pt x="18870" y="13676"/>
                    <a:pt x="18863" y="13659"/>
                  </a:cubicBezTo>
                  <a:cubicBezTo>
                    <a:pt x="18844" y="13637"/>
                    <a:pt x="18793" y="13607"/>
                    <a:pt x="18749" y="13585"/>
                  </a:cubicBezTo>
                  <a:cubicBezTo>
                    <a:pt x="18669" y="13542"/>
                    <a:pt x="18614" y="13516"/>
                    <a:pt x="18585" y="13507"/>
                  </a:cubicBezTo>
                  <a:cubicBezTo>
                    <a:pt x="18577" y="13503"/>
                    <a:pt x="18545" y="13511"/>
                    <a:pt x="18526" y="13511"/>
                  </a:cubicBezTo>
                  <a:cubicBezTo>
                    <a:pt x="18468" y="13520"/>
                    <a:pt x="18387" y="13533"/>
                    <a:pt x="18303" y="13498"/>
                  </a:cubicBezTo>
                  <a:cubicBezTo>
                    <a:pt x="18026" y="13385"/>
                    <a:pt x="18044" y="13038"/>
                    <a:pt x="18051" y="12869"/>
                  </a:cubicBezTo>
                  <a:cubicBezTo>
                    <a:pt x="18051" y="12838"/>
                    <a:pt x="18055" y="12808"/>
                    <a:pt x="18055" y="12778"/>
                  </a:cubicBezTo>
                  <a:lnTo>
                    <a:pt x="18055" y="12704"/>
                  </a:lnTo>
                  <a:cubicBezTo>
                    <a:pt x="18055" y="12656"/>
                    <a:pt x="18058" y="12608"/>
                    <a:pt x="18051" y="12574"/>
                  </a:cubicBezTo>
                  <a:cubicBezTo>
                    <a:pt x="18047" y="12548"/>
                    <a:pt x="18040" y="12526"/>
                    <a:pt x="18033" y="12504"/>
                  </a:cubicBezTo>
                  <a:cubicBezTo>
                    <a:pt x="18015" y="12439"/>
                    <a:pt x="17989" y="12352"/>
                    <a:pt x="18000" y="12231"/>
                  </a:cubicBezTo>
                  <a:cubicBezTo>
                    <a:pt x="18033" y="11901"/>
                    <a:pt x="18256" y="11853"/>
                    <a:pt x="18376" y="11822"/>
                  </a:cubicBezTo>
                  <a:cubicBezTo>
                    <a:pt x="18409" y="11814"/>
                    <a:pt x="18446" y="11809"/>
                    <a:pt x="18482" y="11792"/>
                  </a:cubicBezTo>
                  <a:cubicBezTo>
                    <a:pt x="18534" y="11770"/>
                    <a:pt x="18577" y="11718"/>
                    <a:pt x="18629" y="11657"/>
                  </a:cubicBezTo>
                  <a:cubicBezTo>
                    <a:pt x="18694" y="11579"/>
                    <a:pt x="18771" y="11493"/>
                    <a:pt x="18881" y="11440"/>
                  </a:cubicBezTo>
                  <a:cubicBezTo>
                    <a:pt x="19016" y="11375"/>
                    <a:pt x="19191" y="11306"/>
                    <a:pt x="19360" y="11306"/>
                  </a:cubicBezTo>
                  <a:cubicBezTo>
                    <a:pt x="19444" y="11310"/>
                    <a:pt x="19462" y="11310"/>
                    <a:pt x="19477" y="11301"/>
                  </a:cubicBezTo>
                  <a:cubicBezTo>
                    <a:pt x="19517" y="11258"/>
                    <a:pt x="19553" y="11228"/>
                    <a:pt x="19597" y="11202"/>
                  </a:cubicBezTo>
                  <a:cubicBezTo>
                    <a:pt x="19637" y="11180"/>
                    <a:pt x="19670" y="11171"/>
                    <a:pt x="19689" y="11167"/>
                  </a:cubicBezTo>
                  <a:cubicBezTo>
                    <a:pt x="19692" y="11158"/>
                    <a:pt x="19707" y="11136"/>
                    <a:pt x="19721" y="11115"/>
                  </a:cubicBezTo>
                  <a:cubicBezTo>
                    <a:pt x="19747" y="11076"/>
                    <a:pt x="19784" y="11028"/>
                    <a:pt x="19831" y="10985"/>
                  </a:cubicBezTo>
                  <a:cubicBezTo>
                    <a:pt x="19890" y="10932"/>
                    <a:pt x="19901" y="10911"/>
                    <a:pt x="19948" y="10811"/>
                  </a:cubicBezTo>
                  <a:cubicBezTo>
                    <a:pt x="19999" y="10707"/>
                    <a:pt x="20039" y="10642"/>
                    <a:pt x="20080" y="10572"/>
                  </a:cubicBezTo>
                  <a:cubicBezTo>
                    <a:pt x="20138" y="10477"/>
                    <a:pt x="20189" y="10390"/>
                    <a:pt x="20218" y="10299"/>
                  </a:cubicBezTo>
                  <a:cubicBezTo>
                    <a:pt x="20255" y="10177"/>
                    <a:pt x="20306" y="10090"/>
                    <a:pt x="20350" y="10012"/>
                  </a:cubicBezTo>
                  <a:cubicBezTo>
                    <a:pt x="20372" y="9973"/>
                    <a:pt x="20394" y="9938"/>
                    <a:pt x="20412" y="9895"/>
                  </a:cubicBezTo>
                  <a:cubicBezTo>
                    <a:pt x="20427" y="9864"/>
                    <a:pt x="20438" y="9804"/>
                    <a:pt x="20449" y="9747"/>
                  </a:cubicBezTo>
                  <a:cubicBezTo>
                    <a:pt x="20456" y="9712"/>
                    <a:pt x="20463" y="9682"/>
                    <a:pt x="20467" y="9652"/>
                  </a:cubicBezTo>
                  <a:lnTo>
                    <a:pt x="20500" y="9565"/>
                  </a:lnTo>
                  <a:cubicBezTo>
                    <a:pt x="20496" y="9539"/>
                    <a:pt x="20496" y="9513"/>
                    <a:pt x="20496" y="9482"/>
                  </a:cubicBezTo>
                  <a:cubicBezTo>
                    <a:pt x="20504" y="9374"/>
                    <a:pt x="20536" y="9270"/>
                    <a:pt x="20562" y="9178"/>
                  </a:cubicBezTo>
                  <a:cubicBezTo>
                    <a:pt x="20566" y="9170"/>
                    <a:pt x="20566" y="9165"/>
                    <a:pt x="20569" y="9157"/>
                  </a:cubicBezTo>
                  <a:cubicBezTo>
                    <a:pt x="20547" y="9148"/>
                    <a:pt x="20522" y="9144"/>
                    <a:pt x="20500" y="9139"/>
                  </a:cubicBezTo>
                  <a:lnTo>
                    <a:pt x="20441" y="9126"/>
                  </a:lnTo>
                  <a:cubicBezTo>
                    <a:pt x="20112" y="9044"/>
                    <a:pt x="20131" y="8696"/>
                    <a:pt x="20138" y="8531"/>
                  </a:cubicBezTo>
                  <a:cubicBezTo>
                    <a:pt x="20138" y="8497"/>
                    <a:pt x="20142" y="8462"/>
                    <a:pt x="20142" y="8427"/>
                  </a:cubicBezTo>
                  <a:lnTo>
                    <a:pt x="20142" y="8336"/>
                  </a:lnTo>
                  <a:lnTo>
                    <a:pt x="20142" y="8158"/>
                  </a:lnTo>
                  <a:cubicBezTo>
                    <a:pt x="20138" y="8093"/>
                    <a:pt x="20131" y="8037"/>
                    <a:pt x="20145" y="7976"/>
                  </a:cubicBezTo>
                  <a:cubicBezTo>
                    <a:pt x="20160" y="7911"/>
                    <a:pt x="20178" y="7819"/>
                    <a:pt x="20277" y="7763"/>
                  </a:cubicBezTo>
                  <a:cubicBezTo>
                    <a:pt x="20368" y="7680"/>
                    <a:pt x="20463" y="7654"/>
                    <a:pt x="20536" y="7633"/>
                  </a:cubicBezTo>
                  <a:cubicBezTo>
                    <a:pt x="20606" y="7615"/>
                    <a:pt x="20635" y="7602"/>
                    <a:pt x="20650" y="7581"/>
                  </a:cubicBezTo>
                  <a:cubicBezTo>
                    <a:pt x="20694" y="7511"/>
                    <a:pt x="20705" y="7407"/>
                    <a:pt x="20719" y="7285"/>
                  </a:cubicBezTo>
                  <a:cubicBezTo>
                    <a:pt x="20730" y="7190"/>
                    <a:pt x="20741" y="7077"/>
                    <a:pt x="20774" y="6973"/>
                  </a:cubicBezTo>
                  <a:cubicBezTo>
                    <a:pt x="20785" y="6934"/>
                    <a:pt x="20789" y="6903"/>
                    <a:pt x="20792" y="6847"/>
                  </a:cubicBezTo>
                  <a:cubicBezTo>
                    <a:pt x="20796" y="6812"/>
                    <a:pt x="20796" y="6769"/>
                    <a:pt x="20803" y="6725"/>
                  </a:cubicBezTo>
                  <a:cubicBezTo>
                    <a:pt x="20814" y="6634"/>
                    <a:pt x="20840" y="6556"/>
                    <a:pt x="20862" y="6487"/>
                  </a:cubicBezTo>
                  <a:cubicBezTo>
                    <a:pt x="20880" y="6426"/>
                    <a:pt x="20898" y="6374"/>
                    <a:pt x="20902" y="6322"/>
                  </a:cubicBezTo>
                  <a:cubicBezTo>
                    <a:pt x="20917" y="6191"/>
                    <a:pt x="20913" y="6048"/>
                    <a:pt x="20909" y="5896"/>
                  </a:cubicBezTo>
                  <a:cubicBezTo>
                    <a:pt x="20909" y="5831"/>
                    <a:pt x="20906" y="5766"/>
                    <a:pt x="20906" y="5701"/>
                  </a:cubicBezTo>
                  <a:cubicBezTo>
                    <a:pt x="20906" y="5410"/>
                    <a:pt x="20949" y="5158"/>
                    <a:pt x="21015" y="4871"/>
                  </a:cubicBezTo>
                  <a:cubicBezTo>
                    <a:pt x="21041" y="4759"/>
                    <a:pt x="21092" y="4659"/>
                    <a:pt x="21140" y="4572"/>
                  </a:cubicBezTo>
                  <a:cubicBezTo>
                    <a:pt x="21180" y="4494"/>
                    <a:pt x="21220" y="4420"/>
                    <a:pt x="21224" y="4363"/>
                  </a:cubicBezTo>
                  <a:lnTo>
                    <a:pt x="21242" y="4198"/>
                  </a:lnTo>
                  <a:cubicBezTo>
                    <a:pt x="21238" y="4133"/>
                    <a:pt x="21245" y="4059"/>
                    <a:pt x="21289" y="3964"/>
                  </a:cubicBezTo>
                  <a:cubicBezTo>
                    <a:pt x="21315" y="3912"/>
                    <a:pt x="21330" y="3847"/>
                    <a:pt x="21348" y="3786"/>
                  </a:cubicBezTo>
                  <a:cubicBezTo>
                    <a:pt x="21362" y="3734"/>
                    <a:pt x="21377" y="3682"/>
                    <a:pt x="21395" y="3630"/>
                  </a:cubicBezTo>
                  <a:cubicBezTo>
                    <a:pt x="21457" y="3452"/>
                    <a:pt x="21538" y="3226"/>
                    <a:pt x="21578" y="3013"/>
                  </a:cubicBezTo>
                  <a:cubicBezTo>
                    <a:pt x="21600" y="2909"/>
                    <a:pt x="21593" y="2792"/>
                    <a:pt x="21589" y="2670"/>
                  </a:cubicBezTo>
                  <a:cubicBezTo>
                    <a:pt x="21585" y="2575"/>
                    <a:pt x="21582" y="2475"/>
                    <a:pt x="21589" y="2371"/>
                  </a:cubicBezTo>
                  <a:cubicBezTo>
                    <a:pt x="21542" y="2340"/>
                    <a:pt x="21468" y="2314"/>
                    <a:pt x="21395" y="2288"/>
                  </a:cubicBezTo>
                  <a:cubicBezTo>
                    <a:pt x="21224" y="2227"/>
                    <a:pt x="21030" y="2162"/>
                    <a:pt x="20924" y="1967"/>
                  </a:cubicBezTo>
                  <a:cubicBezTo>
                    <a:pt x="20811" y="1754"/>
                    <a:pt x="20851" y="1498"/>
                    <a:pt x="20884" y="1272"/>
                  </a:cubicBezTo>
                  <a:cubicBezTo>
                    <a:pt x="20902" y="1146"/>
                    <a:pt x="20931" y="973"/>
                    <a:pt x="20898" y="916"/>
                  </a:cubicBezTo>
                  <a:cubicBezTo>
                    <a:pt x="20854" y="842"/>
                    <a:pt x="20690" y="808"/>
                    <a:pt x="20569" y="782"/>
                  </a:cubicBezTo>
                  <a:cubicBezTo>
                    <a:pt x="20507" y="768"/>
                    <a:pt x="20449" y="755"/>
                    <a:pt x="20394" y="738"/>
                  </a:cubicBezTo>
                  <a:cubicBezTo>
                    <a:pt x="20248" y="690"/>
                    <a:pt x="20094" y="634"/>
                    <a:pt x="19944" y="582"/>
                  </a:cubicBezTo>
                  <a:cubicBezTo>
                    <a:pt x="19827" y="538"/>
                    <a:pt x="19714" y="499"/>
                    <a:pt x="19612" y="465"/>
                  </a:cubicBezTo>
                  <a:cubicBezTo>
                    <a:pt x="19191" y="326"/>
                    <a:pt x="18461" y="373"/>
                    <a:pt x="18040" y="508"/>
                  </a:cubicBezTo>
                  <a:cubicBezTo>
                    <a:pt x="17503" y="682"/>
                    <a:pt x="16896" y="638"/>
                    <a:pt x="16235" y="386"/>
                  </a:cubicBezTo>
                  <a:cubicBezTo>
                    <a:pt x="16143" y="352"/>
                    <a:pt x="16052" y="326"/>
                    <a:pt x="15968" y="300"/>
                  </a:cubicBezTo>
                  <a:cubicBezTo>
                    <a:pt x="15800" y="252"/>
                    <a:pt x="15628" y="200"/>
                    <a:pt x="15453" y="87"/>
                  </a:cubicBezTo>
                  <a:cubicBezTo>
                    <a:pt x="15409" y="56"/>
                    <a:pt x="15369" y="30"/>
                    <a:pt x="15328" y="0"/>
                  </a:cubicBezTo>
                  <a:cubicBezTo>
                    <a:pt x="15325" y="4"/>
                    <a:pt x="15321" y="4"/>
                    <a:pt x="15321" y="9"/>
                  </a:cubicBezTo>
                  <a:cubicBezTo>
                    <a:pt x="15325" y="4"/>
                    <a:pt x="15317" y="35"/>
                    <a:pt x="15310" y="61"/>
                  </a:cubicBezTo>
                  <a:lnTo>
                    <a:pt x="15292" y="117"/>
                  </a:lnTo>
                  <a:cubicBezTo>
                    <a:pt x="15215" y="343"/>
                    <a:pt x="15083" y="465"/>
                    <a:pt x="14966" y="560"/>
                  </a:cubicBezTo>
                  <a:cubicBezTo>
                    <a:pt x="14758" y="721"/>
                    <a:pt x="14553" y="881"/>
                    <a:pt x="14316" y="942"/>
                  </a:cubicBezTo>
                  <a:cubicBezTo>
                    <a:pt x="14221" y="968"/>
                    <a:pt x="14115" y="960"/>
                    <a:pt x="14024" y="951"/>
                  </a:cubicBezTo>
                  <a:cubicBezTo>
                    <a:pt x="13939" y="942"/>
                    <a:pt x="13863" y="947"/>
                    <a:pt x="13786" y="951"/>
                  </a:cubicBezTo>
                  <a:cubicBezTo>
                    <a:pt x="13654" y="955"/>
                    <a:pt x="13519" y="964"/>
                    <a:pt x="13384" y="929"/>
                  </a:cubicBezTo>
                  <a:cubicBezTo>
                    <a:pt x="13198" y="881"/>
                    <a:pt x="13048" y="868"/>
                    <a:pt x="12898" y="881"/>
                  </a:cubicBezTo>
                  <a:cubicBezTo>
                    <a:pt x="12839" y="886"/>
                    <a:pt x="12799" y="925"/>
                    <a:pt x="12726" y="990"/>
                  </a:cubicBezTo>
                  <a:cubicBezTo>
                    <a:pt x="12668" y="1046"/>
                    <a:pt x="12598" y="1111"/>
                    <a:pt x="12503" y="1155"/>
                  </a:cubicBezTo>
                  <a:cubicBezTo>
                    <a:pt x="12320" y="1246"/>
                    <a:pt x="12130" y="1268"/>
                    <a:pt x="11944" y="1289"/>
                  </a:cubicBezTo>
                  <a:cubicBezTo>
                    <a:pt x="11772" y="1311"/>
                    <a:pt x="11608" y="1329"/>
                    <a:pt x="11469" y="1402"/>
                  </a:cubicBezTo>
                  <a:cubicBezTo>
                    <a:pt x="11374" y="1454"/>
                    <a:pt x="11279" y="1546"/>
                    <a:pt x="11187" y="1632"/>
                  </a:cubicBezTo>
                  <a:lnTo>
                    <a:pt x="11136" y="1680"/>
                  </a:lnTo>
                  <a:cubicBezTo>
                    <a:pt x="11100" y="1715"/>
                    <a:pt x="11059" y="1745"/>
                    <a:pt x="11019" y="1776"/>
                  </a:cubicBezTo>
                  <a:cubicBezTo>
                    <a:pt x="10972" y="1815"/>
                    <a:pt x="10924" y="1850"/>
                    <a:pt x="10895" y="1884"/>
                  </a:cubicBezTo>
                  <a:cubicBezTo>
                    <a:pt x="10804" y="2002"/>
                    <a:pt x="10756" y="2106"/>
                    <a:pt x="10752" y="2136"/>
                  </a:cubicBezTo>
                  <a:cubicBezTo>
                    <a:pt x="10749" y="2175"/>
                    <a:pt x="10752" y="2219"/>
                    <a:pt x="10752" y="2258"/>
                  </a:cubicBezTo>
                  <a:cubicBezTo>
                    <a:pt x="10756" y="2332"/>
                    <a:pt x="10756" y="2418"/>
                    <a:pt x="10741" y="2510"/>
                  </a:cubicBezTo>
                  <a:cubicBezTo>
                    <a:pt x="10709" y="2692"/>
                    <a:pt x="10625" y="2822"/>
                    <a:pt x="10544" y="2948"/>
                  </a:cubicBezTo>
                  <a:cubicBezTo>
                    <a:pt x="10500" y="3013"/>
                    <a:pt x="10500" y="3017"/>
                    <a:pt x="10500" y="3117"/>
                  </a:cubicBezTo>
                  <a:lnTo>
                    <a:pt x="10500" y="3178"/>
                  </a:lnTo>
                  <a:cubicBezTo>
                    <a:pt x="10500" y="3252"/>
                    <a:pt x="10515" y="3321"/>
                    <a:pt x="10537" y="3391"/>
                  </a:cubicBezTo>
                  <a:cubicBezTo>
                    <a:pt x="10562" y="3465"/>
                    <a:pt x="10595" y="3538"/>
                    <a:pt x="10635" y="3621"/>
                  </a:cubicBezTo>
                  <a:cubicBezTo>
                    <a:pt x="10661" y="3673"/>
                    <a:pt x="10679" y="3730"/>
                    <a:pt x="10705" y="3786"/>
                  </a:cubicBezTo>
                  <a:cubicBezTo>
                    <a:pt x="10727" y="3838"/>
                    <a:pt x="10752" y="3890"/>
                    <a:pt x="10771" y="3947"/>
                  </a:cubicBezTo>
                  <a:cubicBezTo>
                    <a:pt x="10884" y="4329"/>
                    <a:pt x="10716" y="4706"/>
                    <a:pt x="10625" y="4911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8" name="Shape">
              <a:extLst>
                <a:ext uri="{FF2B5EF4-FFF2-40B4-BE49-F238E27FC236}">
                  <a16:creationId xmlns:a16="http://schemas.microsoft.com/office/drawing/2014/main" id="{C3245A05-35FE-0946-A577-AB7E57DFB13C}"/>
                </a:ext>
              </a:extLst>
            </p:cNvPr>
            <p:cNvSpPr/>
            <p:nvPr/>
          </p:nvSpPr>
          <p:spPr>
            <a:xfrm>
              <a:off x="7625555" y="2242725"/>
              <a:ext cx="942845" cy="1065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595" extrusionOk="0">
                  <a:moveTo>
                    <a:pt x="7006" y="20616"/>
                  </a:moveTo>
                  <a:cubicBezTo>
                    <a:pt x="7016" y="20599"/>
                    <a:pt x="7022" y="20585"/>
                    <a:pt x="7029" y="20567"/>
                  </a:cubicBezTo>
                  <a:cubicBezTo>
                    <a:pt x="7064" y="20464"/>
                    <a:pt x="7103" y="20355"/>
                    <a:pt x="7142" y="20260"/>
                  </a:cubicBezTo>
                  <a:cubicBezTo>
                    <a:pt x="7158" y="20223"/>
                    <a:pt x="7174" y="20183"/>
                    <a:pt x="7193" y="20146"/>
                  </a:cubicBezTo>
                  <a:cubicBezTo>
                    <a:pt x="7252" y="20028"/>
                    <a:pt x="7303" y="19916"/>
                    <a:pt x="7261" y="19827"/>
                  </a:cubicBezTo>
                  <a:cubicBezTo>
                    <a:pt x="7239" y="19779"/>
                    <a:pt x="7180" y="19738"/>
                    <a:pt x="7109" y="19695"/>
                  </a:cubicBezTo>
                  <a:cubicBezTo>
                    <a:pt x="7071" y="19672"/>
                    <a:pt x="7035" y="19647"/>
                    <a:pt x="7003" y="19621"/>
                  </a:cubicBezTo>
                  <a:cubicBezTo>
                    <a:pt x="6967" y="19592"/>
                    <a:pt x="6948" y="19561"/>
                    <a:pt x="6935" y="19540"/>
                  </a:cubicBezTo>
                  <a:cubicBezTo>
                    <a:pt x="6919" y="19535"/>
                    <a:pt x="6880" y="19520"/>
                    <a:pt x="6841" y="19486"/>
                  </a:cubicBezTo>
                  <a:cubicBezTo>
                    <a:pt x="6793" y="19440"/>
                    <a:pt x="6776" y="19388"/>
                    <a:pt x="6763" y="19351"/>
                  </a:cubicBezTo>
                  <a:cubicBezTo>
                    <a:pt x="6760" y="19340"/>
                    <a:pt x="6754" y="19322"/>
                    <a:pt x="6750" y="19320"/>
                  </a:cubicBezTo>
                  <a:cubicBezTo>
                    <a:pt x="6663" y="19208"/>
                    <a:pt x="6634" y="19156"/>
                    <a:pt x="6631" y="18995"/>
                  </a:cubicBezTo>
                  <a:cubicBezTo>
                    <a:pt x="6628" y="18846"/>
                    <a:pt x="6708" y="18763"/>
                    <a:pt x="6773" y="18697"/>
                  </a:cubicBezTo>
                  <a:cubicBezTo>
                    <a:pt x="6793" y="18674"/>
                    <a:pt x="6815" y="18654"/>
                    <a:pt x="6838" y="18625"/>
                  </a:cubicBezTo>
                  <a:cubicBezTo>
                    <a:pt x="6922" y="18511"/>
                    <a:pt x="6974" y="18422"/>
                    <a:pt x="7006" y="18330"/>
                  </a:cubicBezTo>
                  <a:cubicBezTo>
                    <a:pt x="7022" y="18281"/>
                    <a:pt x="7032" y="18235"/>
                    <a:pt x="7038" y="18189"/>
                  </a:cubicBezTo>
                  <a:cubicBezTo>
                    <a:pt x="7045" y="18146"/>
                    <a:pt x="7054" y="18103"/>
                    <a:pt x="7064" y="18060"/>
                  </a:cubicBezTo>
                  <a:cubicBezTo>
                    <a:pt x="7080" y="18003"/>
                    <a:pt x="7090" y="17943"/>
                    <a:pt x="7100" y="17885"/>
                  </a:cubicBezTo>
                  <a:cubicBezTo>
                    <a:pt x="7109" y="17831"/>
                    <a:pt x="7119" y="17776"/>
                    <a:pt x="7132" y="17722"/>
                  </a:cubicBezTo>
                  <a:cubicBezTo>
                    <a:pt x="7142" y="17676"/>
                    <a:pt x="7161" y="17630"/>
                    <a:pt x="7177" y="17587"/>
                  </a:cubicBezTo>
                  <a:cubicBezTo>
                    <a:pt x="7197" y="17535"/>
                    <a:pt x="7216" y="17489"/>
                    <a:pt x="7216" y="17449"/>
                  </a:cubicBezTo>
                  <a:cubicBezTo>
                    <a:pt x="7219" y="17378"/>
                    <a:pt x="7219" y="17303"/>
                    <a:pt x="7216" y="17231"/>
                  </a:cubicBezTo>
                  <a:lnTo>
                    <a:pt x="7216" y="17114"/>
                  </a:lnTo>
                  <a:cubicBezTo>
                    <a:pt x="7216" y="17091"/>
                    <a:pt x="7213" y="17062"/>
                    <a:pt x="7213" y="17033"/>
                  </a:cubicBezTo>
                  <a:cubicBezTo>
                    <a:pt x="7206" y="16942"/>
                    <a:pt x="7197" y="16838"/>
                    <a:pt x="7235" y="16746"/>
                  </a:cubicBezTo>
                  <a:cubicBezTo>
                    <a:pt x="7265" y="16678"/>
                    <a:pt x="7320" y="16629"/>
                    <a:pt x="7365" y="16592"/>
                  </a:cubicBezTo>
                  <a:cubicBezTo>
                    <a:pt x="7381" y="16580"/>
                    <a:pt x="7394" y="16566"/>
                    <a:pt x="7407" y="16554"/>
                  </a:cubicBezTo>
                  <a:cubicBezTo>
                    <a:pt x="7426" y="16531"/>
                    <a:pt x="7442" y="16503"/>
                    <a:pt x="7459" y="16477"/>
                  </a:cubicBezTo>
                  <a:cubicBezTo>
                    <a:pt x="7475" y="16448"/>
                    <a:pt x="7494" y="16417"/>
                    <a:pt x="7513" y="16388"/>
                  </a:cubicBezTo>
                  <a:cubicBezTo>
                    <a:pt x="7536" y="16359"/>
                    <a:pt x="7559" y="16331"/>
                    <a:pt x="7581" y="16302"/>
                  </a:cubicBezTo>
                  <a:cubicBezTo>
                    <a:pt x="7620" y="16256"/>
                    <a:pt x="7656" y="16213"/>
                    <a:pt x="7672" y="16173"/>
                  </a:cubicBezTo>
                  <a:cubicBezTo>
                    <a:pt x="7753" y="15995"/>
                    <a:pt x="7869" y="15940"/>
                    <a:pt x="8089" y="15978"/>
                  </a:cubicBezTo>
                  <a:cubicBezTo>
                    <a:pt x="8121" y="15983"/>
                    <a:pt x="8150" y="15992"/>
                    <a:pt x="8180" y="16001"/>
                  </a:cubicBezTo>
                  <a:cubicBezTo>
                    <a:pt x="8202" y="16006"/>
                    <a:pt x="8218" y="16012"/>
                    <a:pt x="8231" y="16015"/>
                  </a:cubicBezTo>
                  <a:cubicBezTo>
                    <a:pt x="8251" y="16018"/>
                    <a:pt x="8267" y="16015"/>
                    <a:pt x="8283" y="16015"/>
                  </a:cubicBezTo>
                  <a:cubicBezTo>
                    <a:pt x="8322" y="16012"/>
                    <a:pt x="8370" y="16009"/>
                    <a:pt x="8422" y="16021"/>
                  </a:cubicBezTo>
                  <a:cubicBezTo>
                    <a:pt x="8470" y="16029"/>
                    <a:pt x="8522" y="16047"/>
                    <a:pt x="8571" y="16064"/>
                  </a:cubicBezTo>
                  <a:cubicBezTo>
                    <a:pt x="8616" y="16078"/>
                    <a:pt x="8661" y="16095"/>
                    <a:pt x="8697" y="16095"/>
                  </a:cubicBezTo>
                  <a:cubicBezTo>
                    <a:pt x="8771" y="16098"/>
                    <a:pt x="8820" y="16090"/>
                    <a:pt x="8894" y="16072"/>
                  </a:cubicBezTo>
                  <a:lnTo>
                    <a:pt x="9020" y="16049"/>
                  </a:lnTo>
                  <a:lnTo>
                    <a:pt x="9159" y="16141"/>
                  </a:lnTo>
                  <a:lnTo>
                    <a:pt x="9049" y="16035"/>
                  </a:lnTo>
                  <a:cubicBezTo>
                    <a:pt x="9072" y="16015"/>
                    <a:pt x="9117" y="15978"/>
                    <a:pt x="9137" y="15955"/>
                  </a:cubicBezTo>
                  <a:cubicBezTo>
                    <a:pt x="9140" y="15952"/>
                    <a:pt x="9146" y="15929"/>
                    <a:pt x="9149" y="15917"/>
                  </a:cubicBezTo>
                  <a:lnTo>
                    <a:pt x="9166" y="15874"/>
                  </a:lnTo>
                  <a:cubicBezTo>
                    <a:pt x="9201" y="15788"/>
                    <a:pt x="9240" y="15734"/>
                    <a:pt x="9292" y="15674"/>
                  </a:cubicBezTo>
                  <a:cubicBezTo>
                    <a:pt x="9334" y="15625"/>
                    <a:pt x="9369" y="15573"/>
                    <a:pt x="9402" y="15522"/>
                  </a:cubicBezTo>
                  <a:cubicBezTo>
                    <a:pt x="9440" y="15464"/>
                    <a:pt x="9479" y="15407"/>
                    <a:pt x="9528" y="15352"/>
                  </a:cubicBezTo>
                  <a:cubicBezTo>
                    <a:pt x="9615" y="15249"/>
                    <a:pt x="9699" y="15157"/>
                    <a:pt x="9819" y="15057"/>
                  </a:cubicBezTo>
                  <a:cubicBezTo>
                    <a:pt x="9861" y="15020"/>
                    <a:pt x="9909" y="14991"/>
                    <a:pt x="9954" y="14965"/>
                  </a:cubicBezTo>
                  <a:cubicBezTo>
                    <a:pt x="10006" y="14934"/>
                    <a:pt x="10048" y="14908"/>
                    <a:pt x="10077" y="14873"/>
                  </a:cubicBezTo>
                  <a:cubicBezTo>
                    <a:pt x="10113" y="14830"/>
                    <a:pt x="10123" y="14787"/>
                    <a:pt x="10139" y="14724"/>
                  </a:cubicBezTo>
                  <a:lnTo>
                    <a:pt x="10155" y="14667"/>
                  </a:lnTo>
                  <a:cubicBezTo>
                    <a:pt x="10207" y="14492"/>
                    <a:pt x="10226" y="14271"/>
                    <a:pt x="10194" y="14219"/>
                  </a:cubicBezTo>
                  <a:lnTo>
                    <a:pt x="10139" y="14179"/>
                  </a:lnTo>
                  <a:lnTo>
                    <a:pt x="10145" y="14125"/>
                  </a:lnTo>
                  <a:cubicBezTo>
                    <a:pt x="10142" y="14053"/>
                    <a:pt x="10187" y="14010"/>
                    <a:pt x="10242" y="13958"/>
                  </a:cubicBezTo>
                  <a:cubicBezTo>
                    <a:pt x="10252" y="13950"/>
                    <a:pt x="10258" y="13944"/>
                    <a:pt x="10265" y="13935"/>
                  </a:cubicBezTo>
                  <a:cubicBezTo>
                    <a:pt x="10342" y="13778"/>
                    <a:pt x="10481" y="13720"/>
                    <a:pt x="10591" y="13674"/>
                  </a:cubicBezTo>
                  <a:cubicBezTo>
                    <a:pt x="10617" y="13663"/>
                    <a:pt x="10643" y="13651"/>
                    <a:pt x="10669" y="13640"/>
                  </a:cubicBezTo>
                  <a:cubicBezTo>
                    <a:pt x="10705" y="13623"/>
                    <a:pt x="10737" y="13605"/>
                    <a:pt x="10772" y="13588"/>
                  </a:cubicBezTo>
                  <a:cubicBezTo>
                    <a:pt x="10853" y="13548"/>
                    <a:pt x="10934" y="13505"/>
                    <a:pt x="11025" y="13473"/>
                  </a:cubicBezTo>
                  <a:cubicBezTo>
                    <a:pt x="11118" y="13439"/>
                    <a:pt x="11212" y="13425"/>
                    <a:pt x="11299" y="13408"/>
                  </a:cubicBezTo>
                  <a:cubicBezTo>
                    <a:pt x="11358" y="13396"/>
                    <a:pt x="11413" y="13387"/>
                    <a:pt x="11471" y="13370"/>
                  </a:cubicBezTo>
                  <a:lnTo>
                    <a:pt x="11500" y="13362"/>
                  </a:lnTo>
                  <a:cubicBezTo>
                    <a:pt x="11558" y="13344"/>
                    <a:pt x="11590" y="13336"/>
                    <a:pt x="11694" y="13333"/>
                  </a:cubicBezTo>
                  <a:lnTo>
                    <a:pt x="11907" y="13333"/>
                  </a:lnTo>
                  <a:cubicBezTo>
                    <a:pt x="11943" y="13333"/>
                    <a:pt x="11988" y="13336"/>
                    <a:pt x="12040" y="13339"/>
                  </a:cubicBezTo>
                  <a:cubicBezTo>
                    <a:pt x="12088" y="13342"/>
                    <a:pt x="12182" y="13347"/>
                    <a:pt x="12260" y="13344"/>
                  </a:cubicBezTo>
                  <a:cubicBezTo>
                    <a:pt x="12308" y="13344"/>
                    <a:pt x="12353" y="13339"/>
                    <a:pt x="12373" y="13327"/>
                  </a:cubicBezTo>
                  <a:cubicBezTo>
                    <a:pt x="12370" y="13296"/>
                    <a:pt x="12363" y="13224"/>
                    <a:pt x="12357" y="13149"/>
                  </a:cubicBezTo>
                  <a:cubicBezTo>
                    <a:pt x="12353" y="13124"/>
                    <a:pt x="12353" y="13095"/>
                    <a:pt x="12350" y="13066"/>
                  </a:cubicBezTo>
                  <a:cubicBezTo>
                    <a:pt x="12340" y="12920"/>
                    <a:pt x="12347" y="12759"/>
                    <a:pt x="12496" y="12636"/>
                  </a:cubicBezTo>
                  <a:cubicBezTo>
                    <a:pt x="12903" y="12297"/>
                    <a:pt x="13436" y="12272"/>
                    <a:pt x="13909" y="12249"/>
                  </a:cubicBezTo>
                  <a:cubicBezTo>
                    <a:pt x="13925" y="12249"/>
                    <a:pt x="13941" y="12243"/>
                    <a:pt x="13967" y="12234"/>
                  </a:cubicBezTo>
                  <a:cubicBezTo>
                    <a:pt x="13996" y="12223"/>
                    <a:pt x="14028" y="12214"/>
                    <a:pt x="14067" y="12208"/>
                  </a:cubicBezTo>
                  <a:cubicBezTo>
                    <a:pt x="14122" y="12197"/>
                    <a:pt x="14170" y="12206"/>
                    <a:pt x="14209" y="12208"/>
                  </a:cubicBezTo>
                  <a:cubicBezTo>
                    <a:pt x="14222" y="12208"/>
                    <a:pt x="14242" y="12217"/>
                    <a:pt x="14248" y="12211"/>
                  </a:cubicBezTo>
                  <a:cubicBezTo>
                    <a:pt x="14290" y="12191"/>
                    <a:pt x="14329" y="12174"/>
                    <a:pt x="14393" y="12165"/>
                  </a:cubicBezTo>
                  <a:cubicBezTo>
                    <a:pt x="14445" y="12160"/>
                    <a:pt x="14503" y="12160"/>
                    <a:pt x="14558" y="12163"/>
                  </a:cubicBezTo>
                  <a:lnTo>
                    <a:pt x="14620" y="12165"/>
                  </a:lnTo>
                  <a:cubicBezTo>
                    <a:pt x="14691" y="12165"/>
                    <a:pt x="14772" y="12168"/>
                    <a:pt x="14853" y="12174"/>
                  </a:cubicBezTo>
                  <a:cubicBezTo>
                    <a:pt x="15047" y="12186"/>
                    <a:pt x="15270" y="12197"/>
                    <a:pt x="15409" y="12140"/>
                  </a:cubicBezTo>
                  <a:cubicBezTo>
                    <a:pt x="15593" y="12062"/>
                    <a:pt x="15793" y="12025"/>
                    <a:pt x="15987" y="11988"/>
                  </a:cubicBezTo>
                  <a:cubicBezTo>
                    <a:pt x="16081" y="11970"/>
                    <a:pt x="16172" y="11953"/>
                    <a:pt x="16262" y="11930"/>
                  </a:cubicBezTo>
                  <a:cubicBezTo>
                    <a:pt x="16327" y="11913"/>
                    <a:pt x="16391" y="11904"/>
                    <a:pt x="16456" y="11896"/>
                  </a:cubicBezTo>
                  <a:cubicBezTo>
                    <a:pt x="16508" y="11890"/>
                    <a:pt x="16556" y="11881"/>
                    <a:pt x="16608" y="11870"/>
                  </a:cubicBezTo>
                  <a:cubicBezTo>
                    <a:pt x="16660" y="11859"/>
                    <a:pt x="16705" y="11856"/>
                    <a:pt x="16744" y="11853"/>
                  </a:cubicBezTo>
                  <a:cubicBezTo>
                    <a:pt x="16763" y="11853"/>
                    <a:pt x="16783" y="11853"/>
                    <a:pt x="16802" y="11847"/>
                  </a:cubicBezTo>
                  <a:cubicBezTo>
                    <a:pt x="16818" y="11844"/>
                    <a:pt x="16831" y="11838"/>
                    <a:pt x="16844" y="11836"/>
                  </a:cubicBezTo>
                  <a:cubicBezTo>
                    <a:pt x="16873" y="11824"/>
                    <a:pt x="16912" y="11810"/>
                    <a:pt x="16970" y="11804"/>
                  </a:cubicBezTo>
                  <a:cubicBezTo>
                    <a:pt x="17025" y="11798"/>
                    <a:pt x="17096" y="11798"/>
                    <a:pt x="17154" y="11801"/>
                  </a:cubicBezTo>
                  <a:cubicBezTo>
                    <a:pt x="17268" y="11804"/>
                    <a:pt x="17316" y="11827"/>
                    <a:pt x="17365" y="11856"/>
                  </a:cubicBezTo>
                  <a:cubicBezTo>
                    <a:pt x="17374" y="11861"/>
                    <a:pt x="17387" y="11867"/>
                    <a:pt x="17403" y="11876"/>
                  </a:cubicBezTo>
                  <a:lnTo>
                    <a:pt x="17436" y="11890"/>
                  </a:lnTo>
                  <a:cubicBezTo>
                    <a:pt x="17491" y="11913"/>
                    <a:pt x="17523" y="11927"/>
                    <a:pt x="17584" y="11979"/>
                  </a:cubicBezTo>
                  <a:cubicBezTo>
                    <a:pt x="17604" y="11993"/>
                    <a:pt x="17620" y="12011"/>
                    <a:pt x="17639" y="12028"/>
                  </a:cubicBezTo>
                  <a:cubicBezTo>
                    <a:pt x="17665" y="12051"/>
                    <a:pt x="17688" y="12071"/>
                    <a:pt x="17707" y="12082"/>
                  </a:cubicBezTo>
                  <a:cubicBezTo>
                    <a:pt x="17853" y="12168"/>
                    <a:pt x="18060" y="12165"/>
                    <a:pt x="18267" y="12165"/>
                  </a:cubicBezTo>
                  <a:lnTo>
                    <a:pt x="18713" y="12165"/>
                  </a:lnTo>
                  <a:cubicBezTo>
                    <a:pt x="18732" y="12165"/>
                    <a:pt x="18752" y="12165"/>
                    <a:pt x="18774" y="12168"/>
                  </a:cubicBezTo>
                  <a:cubicBezTo>
                    <a:pt x="18794" y="12168"/>
                    <a:pt x="18826" y="12171"/>
                    <a:pt x="18839" y="12168"/>
                  </a:cubicBezTo>
                  <a:cubicBezTo>
                    <a:pt x="18823" y="12171"/>
                    <a:pt x="18839" y="12148"/>
                    <a:pt x="18849" y="12134"/>
                  </a:cubicBezTo>
                  <a:cubicBezTo>
                    <a:pt x="18865" y="12102"/>
                    <a:pt x="18881" y="12074"/>
                    <a:pt x="18900" y="12048"/>
                  </a:cubicBezTo>
                  <a:cubicBezTo>
                    <a:pt x="18965" y="11968"/>
                    <a:pt x="19065" y="11896"/>
                    <a:pt x="19178" y="11847"/>
                  </a:cubicBezTo>
                  <a:cubicBezTo>
                    <a:pt x="19295" y="11798"/>
                    <a:pt x="19421" y="11801"/>
                    <a:pt x="19528" y="11804"/>
                  </a:cubicBezTo>
                  <a:lnTo>
                    <a:pt x="19595" y="11804"/>
                  </a:lnTo>
                  <a:lnTo>
                    <a:pt x="19650" y="11801"/>
                  </a:lnTo>
                  <a:cubicBezTo>
                    <a:pt x="19702" y="11798"/>
                    <a:pt x="19754" y="11798"/>
                    <a:pt x="19799" y="11804"/>
                  </a:cubicBezTo>
                  <a:cubicBezTo>
                    <a:pt x="19906" y="11818"/>
                    <a:pt x="19954" y="11859"/>
                    <a:pt x="19990" y="11902"/>
                  </a:cubicBezTo>
                  <a:cubicBezTo>
                    <a:pt x="19990" y="11902"/>
                    <a:pt x="20003" y="11902"/>
                    <a:pt x="20013" y="11904"/>
                  </a:cubicBezTo>
                  <a:cubicBezTo>
                    <a:pt x="20042" y="11910"/>
                    <a:pt x="20074" y="11916"/>
                    <a:pt x="20103" y="11927"/>
                  </a:cubicBezTo>
                  <a:cubicBezTo>
                    <a:pt x="20119" y="11933"/>
                    <a:pt x="20135" y="11939"/>
                    <a:pt x="20152" y="11945"/>
                  </a:cubicBezTo>
                  <a:cubicBezTo>
                    <a:pt x="20190" y="11956"/>
                    <a:pt x="20226" y="11970"/>
                    <a:pt x="20258" y="11988"/>
                  </a:cubicBezTo>
                  <a:cubicBezTo>
                    <a:pt x="20265" y="11990"/>
                    <a:pt x="20271" y="11990"/>
                    <a:pt x="20274" y="11993"/>
                  </a:cubicBezTo>
                  <a:cubicBezTo>
                    <a:pt x="20365" y="12042"/>
                    <a:pt x="20455" y="12085"/>
                    <a:pt x="20546" y="12111"/>
                  </a:cubicBezTo>
                  <a:cubicBezTo>
                    <a:pt x="20559" y="12114"/>
                    <a:pt x="20572" y="12122"/>
                    <a:pt x="20585" y="12125"/>
                  </a:cubicBezTo>
                  <a:cubicBezTo>
                    <a:pt x="20624" y="12134"/>
                    <a:pt x="20666" y="12148"/>
                    <a:pt x="20704" y="12160"/>
                  </a:cubicBezTo>
                  <a:cubicBezTo>
                    <a:pt x="20772" y="12180"/>
                    <a:pt x="20834" y="12200"/>
                    <a:pt x="20889" y="12203"/>
                  </a:cubicBezTo>
                  <a:cubicBezTo>
                    <a:pt x="21060" y="12211"/>
                    <a:pt x="21183" y="12091"/>
                    <a:pt x="21325" y="11927"/>
                  </a:cubicBezTo>
                  <a:cubicBezTo>
                    <a:pt x="21390" y="11856"/>
                    <a:pt x="21406" y="11750"/>
                    <a:pt x="21422" y="11635"/>
                  </a:cubicBezTo>
                  <a:cubicBezTo>
                    <a:pt x="21438" y="11531"/>
                    <a:pt x="21454" y="11425"/>
                    <a:pt x="21509" y="11322"/>
                  </a:cubicBezTo>
                  <a:cubicBezTo>
                    <a:pt x="21600" y="11150"/>
                    <a:pt x="21497" y="10915"/>
                    <a:pt x="21393" y="10751"/>
                  </a:cubicBezTo>
                  <a:lnTo>
                    <a:pt x="21341" y="10671"/>
                  </a:lnTo>
                  <a:cubicBezTo>
                    <a:pt x="21286" y="10585"/>
                    <a:pt x="21225" y="10490"/>
                    <a:pt x="21183" y="10390"/>
                  </a:cubicBezTo>
                  <a:cubicBezTo>
                    <a:pt x="21176" y="10370"/>
                    <a:pt x="21170" y="10353"/>
                    <a:pt x="21167" y="10335"/>
                  </a:cubicBezTo>
                  <a:cubicBezTo>
                    <a:pt x="21151" y="10324"/>
                    <a:pt x="21122" y="10321"/>
                    <a:pt x="21086" y="10312"/>
                  </a:cubicBezTo>
                  <a:cubicBezTo>
                    <a:pt x="21041" y="10298"/>
                    <a:pt x="21005" y="10278"/>
                    <a:pt x="20976" y="10261"/>
                  </a:cubicBezTo>
                  <a:cubicBezTo>
                    <a:pt x="20963" y="10252"/>
                    <a:pt x="20947" y="10244"/>
                    <a:pt x="20940" y="10241"/>
                  </a:cubicBezTo>
                  <a:cubicBezTo>
                    <a:pt x="20918" y="10235"/>
                    <a:pt x="20902" y="10232"/>
                    <a:pt x="20889" y="10229"/>
                  </a:cubicBezTo>
                  <a:cubicBezTo>
                    <a:pt x="20837" y="10218"/>
                    <a:pt x="20795" y="10209"/>
                    <a:pt x="20727" y="10172"/>
                  </a:cubicBezTo>
                  <a:cubicBezTo>
                    <a:pt x="20701" y="10157"/>
                    <a:pt x="20666" y="10149"/>
                    <a:pt x="20624" y="10137"/>
                  </a:cubicBezTo>
                  <a:cubicBezTo>
                    <a:pt x="20572" y="10123"/>
                    <a:pt x="20520" y="10109"/>
                    <a:pt x="20472" y="10086"/>
                  </a:cubicBezTo>
                  <a:cubicBezTo>
                    <a:pt x="20355" y="10031"/>
                    <a:pt x="20232" y="9974"/>
                    <a:pt x="20119" y="9919"/>
                  </a:cubicBezTo>
                  <a:cubicBezTo>
                    <a:pt x="20080" y="9902"/>
                    <a:pt x="20045" y="9879"/>
                    <a:pt x="20006" y="9859"/>
                  </a:cubicBezTo>
                  <a:cubicBezTo>
                    <a:pt x="19967" y="9836"/>
                    <a:pt x="19932" y="9813"/>
                    <a:pt x="19893" y="9799"/>
                  </a:cubicBezTo>
                  <a:cubicBezTo>
                    <a:pt x="19796" y="9764"/>
                    <a:pt x="19715" y="9764"/>
                    <a:pt x="19586" y="9764"/>
                  </a:cubicBezTo>
                  <a:cubicBezTo>
                    <a:pt x="19586" y="9764"/>
                    <a:pt x="19583" y="9764"/>
                    <a:pt x="19583" y="9764"/>
                  </a:cubicBezTo>
                  <a:cubicBezTo>
                    <a:pt x="19340" y="9764"/>
                    <a:pt x="19117" y="9724"/>
                    <a:pt x="18900" y="9687"/>
                  </a:cubicBezTo>
                  <a:cubicBezTo>
                    <a:pt x="18813" y="9673"/>
                    <a:pt x="18726" y="9655"/>
                    <a:pt x="18639" y="9644"/>
                  </a:cubicBezTo>
                  <a:cubicBezTo>
                    <a:pt x="18600" y="9638"/>
                    <a:pt x="18564" y="9630"/>
                    <a:pt x="18529" y="9621"/>
                  </a:cubicBezTo>
                  <a:cubicBezTo>
                    <a:pt x="18493" y="9612"/>
                    <a:pt x="18467" y="9604"/>
                    <a:pt x="18441" y="9604"/>
                  </a:cubicBezTo>
                  <a:lnTo>
                    <a:pt x="18406" y="9604"/>
                  </a:lnTo>
                  <a:cubicBezTo>
                    <a:pt x="18351" y="9601"/>
                    <a:pt x="18286" y="9601"/>
                    <a:pt x="18202" y="9564"/>
                  </a:cubicBezTo>
                  <a:cubicBezTo>
                    <a:pt x="17885" y="9429"/>
                    <a:pt x="17992" y="9205"/>
                    <a:pt x="18044" y="9096"/>
                  </a:cubicBezTo>
                  <a:cubicBezTo>
                    <a:pt x="18070" y="9039"/>
                    <a:pt x="18108" y="8990"/>
                    <a:pt x="18141" y="8947"/>
                  </a:cubicBezTo>
                  <a:cubicBezTo>
                    <a:pt x="18157" y="8924"/>
                    <a:pt x="18173" y="8904"/>
                    <a:pt x="18186" y="8884"/>
                  </a:cubicBezTo>
                  <a:cubicBezTo>
                    <a:pt x="18205" y="8855"/>
                    <a:pt x="18218" y="8743"/>
                    <a:pt x="18202" y="8672"/>
                  </a:cubicBezTo>
                  <a:cubicBezTo>
                    <a:pt x="18183" y="8649"/>
                    <a:pt x="18163" y="8620"/>
                    <a:pt x="18154" y="8580"/>
                  </a:cubicBezTo>
                  <a:cubicBezTo>
                    <a:pt x="18137" y="8525"/>
                    <a:pt x="18144" y="8468"/>
                    <a:pt x="18147" y="8419"/>
                  </a:cubicBezTo>
                  <a:cubicBezTo>
                    <a:pt x="18147" y="8402"/>
                    <a:pt x="18150" y="8388"/>
                    <a:pt x="18150" y="8373"/>
                  </a:cubicBezTo>
                  <a:cubicBezTo>
                    <a:pt x="18150" y="8233"/>
                    <a:pt x="18150" y="8101"/>
                    <a:pt x="18215" y="7983"/>
                  </a:cubicBezTo>
                  <a:cubicBezTo>
                    <a:pt x="18276" y="7871"/>
                    <a:pt x="18438" y="7759"/>
                    <a:pt x="18548" y="7722"/>
                  </a:cubicBezTo>
                  <a:cubicBezTo>
                    <a:pt x="18600" y="7705"/>
                    <a:pt x="18655" y="7691"/>
                    <a:pt x="18706" y="7676"/>
                  </a:cubicBezTo>
                  <a:cubicBezTo>
                    <a:pt x="18771" y="7659"/>
                    <a:pt x="18833" y="7642"/>
                    <a:pt x="18891" y="7622"/>
                  </a:cubicBezTo>
                  <a:cubicBezTo>
                    <a:pt x="18920" y="7610"/>
                    <a:pt x="18949" y="7599"/>
                    <a:pt x="18978" y="7587"/>
                  </a:cubicBezTo>
                  <a:cubicBezTo>
                    <a:pt x="19104" y="7538"/>
                    <a:pt x="19224" y="7484"/>
                    <a:pt x="19324" y="7395"/>
                  </a:cubicBezTo>
                  <a:cubicBezTo>
                    <a:pt x="19330" y="7389"/>
                    <a:pt x="19340" y="7381"/>
                    <a:pt x="19350" y="7375"/>
                  </a:cubicBezTo>
                  <a:cubicBezTo>
                    <a:pt x="19369" y="7358"/>
                    <a:pt x="19389" y="7343"/>
                    <a:pt x="19411" y="7326"/>
                  </a:cubicBezTo>
                  <a:cubicBezTo>
                    <a:pt x="19434" y="7309"/>
                    <a:pt x="19473" y="7283"/>
                    <a:pt x="19492" y="7263"/>
                  </a:cubicBezTo>
                  <a:cubicBezTo>
                    <a:pt x="19460" y="7246"/>
                    <a:pt x="19405" y="7226"/>
                    <a:pt x="19369" y="7214"/>
                  </a:cubicBezTo>
                  <a:cubicBezTo>
                    <a:pt x="19337" y="7203"/>
                    <a:pt x="19305" y="7191"/>
                    <a:pt x="19279" y="7180"/>
                  </a:cubicBezTo>
                  <a:lnTo>
                    <a:pt x="19211" y="7151"/>
                  </a:lnTo>
                  <a:cubicBezTo>
                    <a:pt x="19078" y="7100"/>
                    <a:pt x="18913" y="7034"/>
                    <a:pt x="18813" y="6896"/>
                  </a:cubicBezTo>
                  <a:cubicBezTo>
                    <a:pt x="18787" y="6862"/>
                    <a:pt x="18768" y="6824"/>
                    <a:pt x="18752" y="6784"/>
                  </a:cubicBezTo>
                  <a:cubicBezTo>
                    <a:pt x="18742" y="6764"/>
                    <a:pt x="18732" y="6744"/>
                    <a:pt x="18719" y="6724"/>
                  </a:cubicBezTo>
                  <a:cubicBezTo>
                    <a:pt x="18713" y="6712"/>
                    <a:pt x="18703" y="6695"/>
                    <a:pt x="18693" y="6678"/>
                  </a:cubicBezTo>
                  <a:cubicBezTo>
                    <a:pt x="18684" y="6664"/>
                    <a:pt x="18677" y="6646"/>
                    <a:pt x="18668" y="6635"/>
                  </a:cubicBezTo>
                  <a:cubicBezTo>
                    <a:pt x="18655" y="6621"/>
                    <a:pt x="18622" y="6595"/>
                    <a:pt x="18590" y="6572"/>
                  </a:cubicBezTo>
                  <a:cubicBezTo>
                    <a:pt x="18571" y="6557"/>
                    <a:pt x="18548" y="6540"/>
                    <a:pt x="18535" y="6529"/>
                  </a:cubicBezTo>
                  <a:cubicBezTo>
                    <a:pt x="18516" y="6520"/>
                    <a:pt x="18493" y="6520"/>
                    <a:pt x="18470" y="6520"/>
                  </a:cubicBezTo>
                  <a:cubicBezTo>
                    <a:pt x="18390" y="6520"/>
                    <a:pt x="18318" y="6520"/>
                    <a:pt x="18251" y="6520"/>
                  </a:cubicBezTo>
                  <a:cubicBezTo>
                    <a:pt x="18205" y="6520"/>
                    <a:pt x="18163" y="6520"/>
                    <a:pt x="18121" y="6520"/>
                  </a:cubicBezTo>
                  <a:lnTo>
                    <a:pt x="17963" y="6520"/>
                  </a:lnTo>
                  <a:cubicBezTo>
                    <a:pt x="17937" y="6520"/>
                    <a:pt x="17911" y="6520"/>
                    <a:pt x="17885" y="6523"/>
                  </a:cubicBezTo>
                  <a:cubicBezTo>
                    <a:pt x="17766" y="6529"/>
                    <a:pt x="17617" y="6535"/>
                    <a:pt x="17488" y="6434"/>
                  </a:cubicBezTo>
                  <a:cubicBezTo>
                    <a:pt x="17442" y="6400"/>
                    <a:pt x="17400" y="6360"/>
                    <a:pt x="17361" y="6322"/>
                  </a:cubicBezTo>
                  <a:cubicBezTo>
                    <a:pt x="17332" y="6294"/>
                    <a:pt x="17303" y="6268"/>
                    <a:pt x="17271" y="6242"/>
                  </a:cubicBezTo>
                  <a:cubicBezTo>
                    <a:pt x="17138" y="6136"/>
                    <a:pt x="17006" y="6038"/>
                    <a:pt x="16870" y="5941"/>
                  </a:cubicBezTo>
                  <a:cubicBezTo>
                    <a:pt x="16802" y="5892"/>
                    <a:pt x="16731" y="5840"/>
                    <a:pt x="16663" y="5789"/>
                  </a:cubicBezTo>
                  <a:cubicBezTo>
                    <a:pt x="16547" y="5703"/>
                    <a:pt x="16421" y="5591"/>
                    <a:pt x="16388" y="5424"/>
                  </a:cubicBezTo>
                  <a:cubicBezTo>
                    <a:pt x="16379" y="5384"/>
                    <a:pt x="16379" y="5347"/>
                    <a:pt x="16379" y="5307"/>
                  </a:cubicBezTo>
                  <a:cubicBezTo>
                    <a:pt x="16379" y="5278"/>
                    <a:pt x="16379" y="5252"/>
                    <a:pt x="16369" y="5224"/>
                  </a:cubicBezTo>
                  <a:cubicBezTo>
                    <a:pt x="16353" y="5152"/>
                    <a:pt x="16330" y="5083"/>
                    <a:pt x="16307" y="5014"/>
                  </a:cubicBezTo>
                  <a:cubicBezTo>
                    <a:pt x="16272" y="4902"/>
                    <a:pt x="16194" y="4805"/>
                    <a:pt x="16117" y="4702"/>
                  </a:cubicBezTo>
                  <a:cubicBezTo>
                    <a:pt x="16055" y="4618"/>
                    <a:pt x="15991" y="4535"/>
                    <a:pt x="15939" y="4438"/>
                  </a:cubicBezTo>
                  <a:cubicBezTo>
                    <a:pt x="15903" y="4375"/>
                    <a:pt x="15877" y="4306"/>
                    <a:pt x="15848" y="4237"/>
                  </a:cubicBezTo>
                  <a:cubicBezTo>
                    <a:pt x="15822" y="4174"/>
                    <a:pt x="15797" y="4111"/>
                    <a:pt x="15764" y="4053"/>
                  </a:cubicBezTo>
                  <a:cubicBezTo>
                    <a:pt x="15709" y="3953"/>
                    <a:pt x="15645" y="3855"/>
                    <a:pt x="15580" y="3758"/>
                  </a:cubicBezTo>
                  <a:cubicBezTo>
                    <a:pt x="15525" y="3677"/>
                    <a:pt x="15473" y="3597"/>
                    <a:pt x="15425" y="3517"/>
                  </a:cubicBezTo>
                  <a:cubicBezTo>
                    <a:pt x="15376" y="3437"/>
                    <a:pt x="15367" y="3362"/>
                    <a:pt x="15360" y="3299"/>
                  </a:cubicBezTo>
                  <a:cubicBezTo>
                    <a:pt x="15357" y="3273"/>
                    <a:pt x="15354" y="3247"/>
                    <a:pt x="15347" y="3218"/>
                  </a:cubicBezTo>
                  <a:cubicBezTo>
                    <a:pt x="15338" y="3181"/>
                    <a:pt x="15315" y="3138"/>
                    <a:pt x="15292" y="3092"/>
                  </a:cubicBezTo>
                  <a:cubicBezTo>
                    <a:pt x="15273" y="3055"/>
                    <a:pt x="15253" y="3021"/>
                    <a:pt x="15241" y="2983"/>
                  </a:cubicBezTo>
                  <a:cubicBezTo>
                    <a:pt x="15228" y="2949"/>
                    <a:pt x="15205" y="2920"/>
                    <a:pt x="15186" y="2891"/>
                  </a:cubicBezTo>
                  <a:cubicBezTo>
                    <a:pt x="15156" y="2848"/>
                    <a:pt x="15124" y="2800"/>
                    <a:pt x="15102" y="2742"/>
                  </a:cubicBezTo>
                  <a:cubicBezTo>
                    <a:pt x="15089" y="2711"/>
                    <a:pt x="15076" y="2682"/>
                    <a:pt x="15063" y="2653"/>
                  </a:cubicBezTo>
                  <a:cubicBezTo>
                    <a:pt x="15037" y="2602"/>
                    <a:pt x="15014" y="2547"/>
                    <a:pt x="14998" y="2493"/>
                  </a:cubicBezTo>
                  <a:cubicBezTo>
                    <a:pt x="14975" y="2424"/>
                    <a:pt x="14943" y="2355"/>
                    <a:pt x="14904" y="2283"/>
                  </a:cubicBezTo>
                  <a:cubicBezTo>
                    <a:pt x="14849" y="2174"/>
                    <a:pt x="14794" y="2065"/>
                    <a:pt x="14772" y="1936"/>
                  </a:cubicBezTo>
                  <a:cubicBezTo>
                    <a:pt x="14765" y="1890"/>
                    <a:pt x="14765" y="1844"/>
                    <a:pt x="14769" y="1799"/>
                  </a:cubicBezTo>
                  <a:cubicBezTo>
                    <a:pt x="14772" y="1764"/>
                    <a:pt x="14772" y="1730"/>
                    <a:pt x="14769" y="1710"/>
                  </a:cubicBezTo>
                  <a:cubicBezTo>
                    <a:pt x="14752" y="1681"/>
                    <a:pt x="14730" y="1644"/>
                    <a:pt x="14723" y="1592"/>
                  </a:cubicBezTo>
                  <a:cubicBezTo>
                    <a:pt x="14710" y="1489"/>
                    <a:pt x="14714" y="1388"/>
                    <a:pt x="14720" y="1288"/>
                  </a:cubicBezTo>
                  <a:cubicBezTo>
                    <a:pt x="14723" y="1242"/>
                    <a:pt x="14723" y="1196"/>
                    <a:pt x="14723" y="1150"/>
                  </a:cubicBezTo>
                  <a:lnTo>
                    <a:pt x="14723" y="1084"/>
                  </a:lnTo>
                  <a:cubicBezTo>
                    <a:pt x="14727" y="990"/>
                    <a:pt x="14727" y="924"/>
                    <a:pt x="14691" y="855"/>
                  </a:cubicBezTo>
                  <a:cubicBezTo>
                    <a:pt x="14649" y="775"/>
                    <a:pt x="14613" y="691"/>
                    <a:pt x="14578" y="611"/>
                  </a:cubicBezTo>
                  <a:lnTo>
                    <a:pt x="14520" y="479"/>
                  </a:lnTo>
                  <a:cubicBezTo>
                    <a:pt x="14503" y="442"/>
                    <a:pt x="14491" y="399"/>
                    <a:pt x="14481" y="353"/>
                  </a:cubicBezTo>
                  <a:cubicBezTo>
                    <a:pt x="14471" y="318"/>
                    <a:pt x="14455" y="255"/>
                    <a:pt x="14439" y="241"/>
                  </a:cubicBezTo>
                  <a:cubicBezTo>
                    <a:pt x="14400" y="212"/>
                    <a:pt x="14287" y="207"/>
                    <a:pt x="14206" y="204"/>
                  </a:cubicBezTo>
                  <a:cubicBezTo>
                    <a:pt x="14170" y="204"/>
                    <a:pt x="14135" y="201"/>
                    <a:pt x="14099" y="198"/>
                  </a:cubicBezTo>
                  <a:cubicBezTo>
                    <a:pt x="13976" y="186"/>
                    <a:pt x="13860" y="155"/>
                    <a:pt x="13747" y="123"/>
                  </a:cubicBezTo>
                  <a:cubicBezTo>
                    <a:pt x="13692" y="109"/>
                    <a:pt x="13640" y="95"/>
                    <a:pt x="13588" y="83"/>
                  </a:cubicBezTo>
                  <a:cubicBezTo>
                    <a:pt x="13501" y="63"/>
                    <a:pt x="13395" y="34"/>
                    <a:pt x="13288" y="0"/>
                  </a:cubicBezTo>
                  <a:cubicBezTo>
                    <a:pt x="13291" y="14"/>
                    <a:pt x="13298" y="34"/>
                    <a:pt x="13304" y="55"/>
                  </a:cubicBezTo>
                  <a:cubicBezTo>
                    <a:pt x="13320" y="100"/>
                    <a:pt x="13340" y="158"/>
                    <a:pt x="13333" y="224"/>
                  </a:cubicBezTo>
                  <a:cubicBezTo>
                    <a:pt x="13314" y="453"/>
                    <a:pt x="13061" y="491"/>
                    <a:pt x="12939" y="508"/>
                  </a:cubicBezTo>
                  <a:cubicBezTo>
                    <a:pt x="12910" y="511"/>
                    <a:pt x="12884" y="516"/>
                    <a:pt x="12861" y="522"/>
                  </a:cubicBezTo>
                  <a:cubicBezTo>
                    <a:pt x="12842" y="528"/>
                    <a:pt x="12842" y="528"/>
                    <a:pt x="12816" y="585"/>
                  </a:cubicBezTo>
                  <a:cubicBezTo>
                    <a:pt x="12803" y="617"/>
                    <a:pt x="12790" y="648"/>
                    <a:pt x="12771" y="680"/>
                  </a:cubicBezTo>
                  <a:cubicBezTo>
                    <a:pt x="12644" y="889"/>
                    <a:pt x="12444" y="884"/>
                    <a:pt x="12295" y="878"/>
                  </a:cubicBezTo>
                  <a:lnTo>
                    <a:pt x="12221" y="875"/>
                  </a:lnTo>
                  <a:cubicBezTo>
                    <a:pt x="12189" y="875"/>
                    <a:pt x="12169" y="875"/>
                    <a:pt x="12156" y="878"/>
                  </a:cubicBezTo>
                  <a:cubicBezTo>
                    <a:pt x="12153" y="886"/>
                    <a:pt x="12153" y="892"/>
                    <a:pt x="12150" y="901"/>
                  </a:cubicBezTo>
                  <a:cubicBezTo>
                    <a:pt x="12140" y="929"/>
                    <a:pt x="12130" y="961"/>
                    <a:pt x="12117" y="998"/>
                  </a:cubicBezTo>
                  <a:cubicBezTo>
                    <a:pt x="12088" y="1070"/>
                    <a:pt x="12082" y="1119"/>
                    <a:pt x="12072" y="1199"/>
                  </a:cubicBezTo>
                  <a:lnTo>
                    <a:pt x="12069" y="1231"/>
                  </a:lnTo>
                  <a:cubicBezTo>
                    <a:pt x="12062" y="1274"/>
                    <a:pt x="12053" y="1314"/>
                    <a:pt x="12043" y="1354"/>
                  </a:cubicBezTo>
                  <a:cubicBezTo>
                    <a:pt x="12030" y="1400"/>
                    <a:pt x="12020" y="1437"/>
                    <a:pt x="12024" y="1480"/>
                  </a:cubicBezTo>
                  <a:cubicBezTo>
                    <a:pt x="12024" y="1612"/>
                    <a:pt x="12017" y="1695"/>
                    <a:pt x="11969" y="1827"/>
                  </a:cubicBezTo>
                  <a:cubicBezTo>
                    <a:pt x="11959" y="1853"/>
                    <a:pt x="11953" y="1882"/>
                    <a:pt x="11946" y="1908"/>
                  </a:cubicBezTo>
                  <a:cubicBezTo>
                    <a:pt x="11936" y="1945"/>
                    <a:pt x="11927" y="1985"/>
                    <a:pt x="11914" y="2022"/>
                  </a:cubicBezTo>
                  <a:cubicBezTo>
                    <a:pt x="11898" y="2062"/>
                    <a:pt x="11875" y="2091"/>
                    <a:pt x="11856" y="2117"/>
                  </a:cubicBezTo>
                  <a:lnTo>
                    <a:pt x="11830" y="2166"/>
                  </a:lnTo>
                  <a:cubicBezTo>
                    <a:pt x="11814" y="2215"/>
                    <a:pt x="11791" y="2289"/>
                    <a:pt x="11691" y="2346"/>
                  </a:cubicBezTo>
                  <a:cubicBezTo>
                    <a:pt x="11578" y="2412"/>
                    <a:pt x="11445" y="2407"/>
                    <a:pt x="11338" y="2401"/>
                  </a:cubicBezTo>
                  <a:cubicBezTo>
                    <a:pt x="11312" y="2401"/>
                    <a:pt x="11283" y="2398"/>
                    <a:pt x="11264" y="2398"/>
                  </a:cubicBezTo>
                  <a:lnTo>
                    <a:pt x="10798" y="2398"/>
                  </a:lnTo>
                  <a:cubicBezTo>
                    <a:pt x="10782" y="2398"/>
                    <a:pt x="10760" y="2401"/>
                    <a:pt x="10737" y="2401"/>
                  </a:cubicBezTo>
                  <a:cubicBezTo>
                    <a:pt x="10643" y="2407"/>
                    <a:pt x="10530" y="2415"/>
                    <a:pt x="10439" y="2372"/>
                  </a:cubicBezTo>
                  <a:cubicBezTo>
                    <a:pt x="10220" y="2269"/>
                    <a:pt x="10129" y="2002"/>
                    <a:pt x="10165" y="1807"/>
                  </a:cubicBezTo>
                  <a:cubicBezTo>
                    <a:pt x="10210" y="1560"/>
                    <a:pt x="10482" y="1546"/>
                    <a:pt x="10630" y="1540"/>
                  </a:cubicBezTo>
                  <a:cubicBezTo>
                    <a:pt x="10692" y="1538"/>
                    <a:pt x="10766" y="1535"/>
                    <a:pt x="10792" y="1520"/>
                  </a:cubicBezTo>
                  <a:lnTo>
                    <a:pt x="10792" y="1520"/>
                  </a:lnTo>
                  <a:cubicBezTo>
                    <a:pt x="10789" y="1520"/>
                    <a:pt x="10798" y="1506"/>
                    <a:pt x="10798" y="1483"/>
                  </a:cubicBezTo>
                  <a:cubicBezTo>
                    <a:pt x="10792" y="1469"/>
                    <a:pt x="10756" y="1443"/>
                    <a:pt x="10734" y="1426"/>
                  </a:cubicBezTo>
                  <a:cubicBezTo>
                    <a:pt x="10705" y="1408"/>
                    <a:pt x="10679" y="1388"/>
                    <a:pt x="10653" y="1365"/>
                  </a:cubicBezTo>
                  <a:cubicBezTo>
                    <a:pt x="10604" y="1325"/>
                    <a:pt x="10546" y="1297"/>
                    <a:pt x="10478" y="1265"/>
                  </a:cubicBezTo>
                  <a:cubicBezTo>
                    <a:pt x="10423" y="1239"/>
                    <a:pt x="10368" y="1213"/>
                    <a:pt x="10317" y="1182"/>
                  </a:cubicBezTo>
                  <a:cubicBezTo>
                    <a:pt x="10258" y="1145"/>
                    <a:pt x="10223" y="1096"/>
                    <a:pt x="10197" y="1058"/>
                  </a:cubicBezTo>
                  <a:cubicBezTo>
                    <a:pt x="10194" y="1053"/>
                    <a:pt x="10191" y="1047"/>
                    <a:pt x="10184" y="1041"/>
                  </a:cubicBezTo>
                  <a:cubicBezTo>
                    <a:pt x="10168" y="1053"/>
                    <a:pt x="10145" y="1070"/>
                    <a:pt x="10132" y="1081"/>
                  </a:cubicBezTo>
                  <a:cubicBezTo>
                    <a:pt x="10110" y="1099"/>
                    <a:pt x="10090" y="1119"/>
                    <a:pt x="10068" y="1130"/>
                  </a:cubicBezTo>
                  <a:cubicBezTo>
                    <a:pt x="9874" y="1265"/>
                    <a:pt x="9644" y="1363"/>
                    <a:pt x="9450" y="1391"/>
                  </a:cubicBezTo>
                  <a:cubicBezTo>
                    <a:pt x="9408" y="1397"/>
                    <a:pt x="9373" y="1394"/>
                    <a:pt x="9344" y="1391"/>
                  </a:cubicBezTo>
                  <a:lnTo>
                    <a:pt x="9340" y="1394"/>
                  </a:lnTo>
                  <a:lnTo>
                    <a:pt x="9208" y="1434"/>
                  </a:lnTo>
                  <a:cubicBezTo>
                    <a:pt x="9117" y="1457"/>
                    <a:pt x="9014" y="1480"/>
                    <a:pt x="8914" y="1474"/>
                  </a:cubicBezTo>
                  <a:cubicBezTo>
                    <a:pt x="8846" y="1472"/>
                    <a:pt x="8787" y="1466"/>
                    <a:pt x="8729" y="1408"/>
                  </a:cubicBezTo>
                  <a:cubicBezTo>
                    <a:pt x="8690" y="1377"/>
                    <a:pt x="8671" y="1365"/>
                    <a:pt x="8652" y="1354"/>
                  </a:cubicBezTo>
                  <a:cubicBezTo>
                    <a:pt x="8613" y="1331"/>
                    <a:pt x="8571" y="1305"/>
                    <a:pt x="8535" y="1271"/>
                  </a:cubicBezTo>
                  <a:cubicBezTo>
                    <a:pt x="8490" y="1228"/>
                    <a:pt x="8467" y="1185"/>
                    <a:pt x="8454" y="1150"/>
                  </a:cubicBezTo>
                  <a:cubicBezTo>
                    <a:pt x="8451" y="1139"/>
                    <a:pt x="8445" y="1130"/>
                    <a:pt x="8438" y="1119"/>
                  </a:cubicBezTo>
                  <a:cubicBezTo>
                    <a:pt x="8403" y="1090"/>
                    <a:pt x="8387" y="1081"/>
                    <a:pt x="8367" y="1064"/>
                  </a:cubicBezTo>
                  <a:cubicBezTo>
                    <a:pt x="8338" y="1041"/>
                    <a:pt x="8319" y="1021"/>
                    <a:pt x="8299" y="1001"/>
                  </a:cubicBezTo>
                  <a:cubicBezTo>
                    <a:pt x="8215" y="981"/>
                    <a:pt x="8163" y="993"/>
                    <a:pt x="8092" y="1010"/>
                  </a:cubicBezTo>
                  <a:cubicBezTo>
                    <a:pt x="8018" y="1027"/>
                    <a:pt x="7976" y="1024"/>
                    <a:pt x="7947" y="1024"/>
                  </a:cubicBezTo>
                  <a:cubicBezTo>
                    <a:pt x="7905" y="1027"/>
                    <a:pt x="7882" y="1038"/>
                    <a:pt x="7860" y="1050"/>
                  </a:cubicBezTo>
                  <a:cubicBezTo>
                    <a:pt x="7818" y="1067"/>
                    <a:pt x="7766" y="1093"/>
                    <a:pt x="7698" y="1104"/>
                  </a:cubicBezTo>
                  <a:lnTo>
                    <a:pt x="7659" y="1110"/>
                  </a:lnTo>
                  <a:cubicBezTo>
                    <a:pt x="7539" y="1133"/>
                    <a:pt x="7455" y="1147"/>
                    <a:pt x="7352" y="1193"/>
                  </a:cubicBezTo>
                  <a:lnTo>
                    <a:pt x="7239" y="1245"/>
                  </a:lnTo>
                  <a:cubicBezTo>
                    <a:pt x="7239" y="1245"/>
                    <a:pt x="7236" y="1245"/>
                    <a:pt x="7236" y="1248"/>
                  </a:cubicBezTo>
                  <a:cubicBezTo>
                    <a:pt x="7242" y="1254"/>
                    <a:pt x="7252" y="1265"/>
                    <a:pt x="7258" y="1271"/>
                  </a:cubicBezTo>
                  <a:cubicBezTo>
                    <a:pt x="7287" y="1302"/>
                    <a:pt x="7326" y="1340"/>
                    <a:pt x="7349" y="1397"/>
                  </a:cubicBezTo>
                  <a:lnTo>
                    <a:pt x="7375" y="1454"/>
                  </a:lnTo>
                  <a:lnTo>
                    <a:pt x="7346" y="1512"/>
                  </a:lnTo>
                  <a:cubicBezTo>
                    <a:pt x="7278" y="1644"/>
                    <a:pt x="7097" y="1647"/>
                    <a:pt x="6977" y="1647"/>
                  </a:cubicBezTo>
                  <a:cubicBezTo>
                    <a:pt x="6954" y="1647"/>
                    <a:pt x="6935" y="1647"/>
                    <a:pt x="6922" y="1649"/>
                  </a:cubicBezTo>
                  <a:cubicBezTo>
                    <a:pt x="6835" y="1661"/>
                    <a:pt x="6754" y="1664"/>
                    <a:pt x="6670" y="1664"/>
                  </a:cubicBezTo>
                  <a:cubicBezTo>
                    <a:pt x="6631" y="1664"/>
                    <a:pt x="6589" y="1664"/>
                    <a:pt x="6544" y="1667"/>
                  </a:cubicBezTo>
                  <a:cubicBezTo>
                    <a:pt x="6498" y="1669"/>
                    <a:pt x="6453" y="1678"/>
                    <a:pt x="6411" y="1684"/>
                  </a:cubicBezTo>
                  <a:cubicBezTo>
                    <a:pt x="6343" y="1695"/>
                    <a:pt x="6262" y="1710"/>
                    <a:pt x="6178" y="1710"/>
                  </a:cubicBezTo>
                  <a:cubicBezTo>
                    <a:pt x="6072" y="1710"/>
                    <a:pt x="5988" y="1707"/>
                    <a:pt x="5904" y="1710"/>
                  </a:cubicBezTo>
                  <a:lnTo>
                    <a:pt x="5858" y="1713"/>
                  </a:lnTo>
                  <a:cubicBezTo>
                    <a:pt x="5803" y="1715"/>
                    <a:pt x="5732" y="1721"/>
                    <a:pt x="5658" y="1701"/>
                  </a:cubicBezTo>
                  <a:cubicBezTo>
                    <a:pt x="5464" y="1644"/>
                    <a:pt x="5396" y="1472"/>
                    <a:pt x="5351" y="1360"/>
                  </a:cubicBezTo>
                  <a:cubicBezTo>
                    <a:pt x="5341" y="1334"/>
                    <a:pt x="5331" y="1311"/>
                    <a:pt x="5322" y="1288"/>
                  </a:cubicBezTo>
                  <a:cubicBezTo>
                    <a:pt x="5238" y="1119"/>
                    <a:pt x="5238" y="972"/>
                    <a:pt x="5241" y="818"/>
                  </a:cubicBezTo>
                  <a:lnTo>
                    <a:pt x="5244" y="668"/>
                  </a:lnTo>
                  <a:cubicBezTo>
                    <a:pt x="5247" y="559"/>
                    <a:pt x="5247" y="511"/>
                    <a:pt x="5199" y="459"/>
                  </a:cubicBezTo>
                  <a:cubicBezTo>
                    <a:pt x="5134" y="390"/>
                    <a:pt x="5079" y="327"/>
                    <a:pt x="5031" y="310"/>
                  </a:cubicBezTo>
                  <a:cubicBezTo>
                    <a:pt x="4924" y="273"/>
                    <a:pt x="4778" y="270"/>
                    <a:pt x="4639" y="273"/>
                  </a:cubicBezTo>
                  <a:lnTo>
                    <a:pt x="4332" y="273"/>
                  </a:lnTo>
                  <a:cubicBezTo>
                    <a:pt x="4310" y="273"/>
                    <a:pt x="4271" y="270"/>
                    <a:pt x="4232" y="267"/>
                  </a:cubicBezTo>
                  <a:cubicBezTo>
                    <a:pt x="4187" y="264"/>
                    <a:pt x="4090" y="255"/>
                    <a:pt x="4061" y="261"/>
                  </a:cubicBezTo>
                  <a:cubicBezTo>
                    <a:pt x="4067" y="261"/>
                    <a:pt x="4045" y="290"/>
                    <a:pt x="4032" y="307"/>
                  </a:cubicBezTo>
                  <a:cubicBezTo>
                    <a:pt x="3996" y="350"/>
                    <a:pt x="3954" y="404"/>
                    <a:pt x="3889" y="445"/>
                  </a:cubicBezTo>
                  <a:cubicBezTo>
                    <a:pt x="3867" y="459"/>
                    <a:pt x="3844" y="468"/>
                    <a:pt x="3818" y="479"/>
                  </a:cubicBezTo>
                  <a:cubicBezTo>
                    <a:pt x="3783" y="519"/>
                    <a:pt x="3796" y="665"/>
                    <a:pt x="3802" y="720"/>
                  </a:cubicBezTo>
                  <a:lnTo>
                    <a:pt x="3805" y="777"/>
                  </a:lnTo>
                  <a:cubicBezTo>
                    <a:pt x="3809" y="806"/>
                    <a:pt x="3818" y="835"/>
                    <a:pt x="3828" y="866"/>
                  </a:cubicBezTo>
                  <a:cubicBezTo>
                    <a:pt x="3860" y="975"/>
                    <a:pt x="3905" y="1136"/>
                    <a:pt x="3770" y="1268"/>
                  </a:cubicBezTo>
                  <a:cubicBezTo>
                    <a:pt x="3702" y="1334"/>
                    <a:pt x="3615" y="1357"/>
                    <a:pt x="3553" y="1371"/>
                  </a:cubicBezTo>
                  <a:cubicBezTo>
                    <a:pt x="3537" y="1374"/>
                    <a:pt x="3521" y="1380"/>
                    <a:pt x="3505" y="1385"/>
                  </a:cubicBezTo>
                  <a:cubicBezTo>
                    <a:pt x="3433" y="1411"/>
                    <a:pt x="3353" y="1443"/>
                    <a:pt x="3314" y="1483"/>
                  </a:cubicBezTo>
                  <a:cubicBezTo>
                    <a:pt x="3301" y="1497"/>
                    <a:pt x="3288" y="1526"/>
                    <a:pt x="3275" y="1558"/>
                  </a:cubicBezTo>
                  <a:cubicBezTo>
                    <a:pt x="3259" y="1601"/>
                    <a:pt x="3239" y="1652"/>
                    <a:pt x="3201" y="1698"/>
                  </a:cubicBezTo>
                  <a:cubicBezTo>
                    <a:pt x="3136" y="1776"/>
                    <a:pt x="3062" y="1799"/>
                    <a:pt x="3007" y="1816"/>
                  </a:cubicBezTo>
                  <a:cubicBezTo>
                    <a:pt x="2919" y="1844"/>
                    <a:pt x="2845" y="1867"/>
                    <a:pt x="2758" y="1873"/>
                  </a:cubicBezTo>
                  <a:cubicBezTo>
                    <a:pt x="2693" y="1879"/>
                    <a:pt x="2648" y="1882"/>
                    <a:pt x="2606" y="1873"/>
                  </a:cubicBezTo>
                  <a:cubicBezTo>
                    <a:pt x="2502" y="1853"/>
                    <a:pt x="2457" y="1810"/>
                    <a:pt x="2428" y="1773"/>
                  </a:cubicBezTo>
                  <a:cubicBezTo>
                    <a:pt x="2325" y="1687"/>
                    <a:pt x="2147" y="1615"/>
                    <a:pt x="2027" y="1583"/>
                  </a:cubicBezTo>
                  <a:cubicBezTo>
                    <a:pt x="1817" y="1535"/>
                    <a:pt x="1652" y="1532"/>
                    <a:pt x="1568" y="1578"/>
                  </a:cubicBezTo>
                  <a:cubicBezTo>
                    <a:pt x="1536" y="1595"/>
                    <a:pt x="1513" y="1618"/>
                    <a:pt x="1487" y="1638"/>
                  </a:cubicBezTo>
                  <a:cubicBezTo>
                    <a:pt x="1448" y="1672"/>
                    <a:pt x="1400" y="1710"/>
                    <a:pt x="1342" y="1741"/>
                  </a:cubicBezTo>
                  <a:cubicBezTo>
                    <a:pt x="1258" y="1784"/>
                    <a:pt x="1167" y="1824"/>
                    <a:pt x="1044" y="1867"/>
                  </a:cubicBezTo>
                  <a:cubicBezTo>
                    <a:pt x="1009" y="1879"/>
                    <a:pt x="973" y="1890"/>
                    <a:pt x="938" y="1902"/>
                  </a:cubicBezTo>
                  <a:cubicBezTo>
                    <a:pt x="902" y="1913"/>
                    <a:pt x="870" y="1925"/>
                    <a:pt x="834" y="1936"/>
                  </a:cubicBezTo>
                  <a:cubicBezTo>
                    <a:pt x="799" y="1951"/>
                    <a:pt x="760" y="1974"/>
                    <a:pt x="721" y="1996"/>
                  </a:cubicBezTo>
                  <a:cubicBezTo>
                    <a:pt x="669" y="2028"/>
                    <a:pt x="617" y="2060"/>
                    <a:pt x="563" y="2083"/>
                  </a:cubicBezTo>
                  <a:cubicBezTo>
                    <a:pt x="514" y="2100"/>
                    <a:pt x="472" y="2103"/>
                    <a:pt x="446" y="2103"/>
                  </a:cubicBezTo>
                  <a:cubicBezTo>
                    <a:pt x="427" y="2123"/>
                    <a:pt x="391" y="2154"/>
                    <a:pt x="333" y="2174"/>
                  </a:cubicBezTo>
                  <a:cubicBezTo>
                    <a:pt x="252" y="2200"/>
                    <a:pt x="158" y="2209"/>
                    <a:pt x="74" y="2214"/>
                  </a:cubicBezTo>
                  <a:cubicBezTo>
                    <a:pt x="48" y="2217"/>
                    <a:pt x="23" y="2217"/>
                    <a:pt x="0" y="2220"/>
                  </a:cubicBezTo>
                  <a:cubicBezTo>
                    <a:pt x="45" y="2303"/>
                    <a:pt x="84" y="2392"/>
                    <a:pt x="116" y="2484"/>
                  </a:cubicBezTo>
                  <a:cubicBezTo>
                    <a:pt x="139" y="2547"/>
                    <a:pt x="152" y="2613"/>
                    <a:pt x="162" y="2676"/>
                  </a:cubicBezTo>
                  <a:cubicBezTo>
                    <a:pt x="171" y="2734"/>
                    <a:pt x="181" y="2788"/>
                    <a:pt x="200" y="2840"/>
                  </a:cubicBezTo>
                  <a:cubicBezTo>
                    <a:pt x="220" y="2889"/>
                    <a:pt x="259" y="2955"/>
                    <a:pt x="294" y="3009"/>
                  </a:cubicBezTo>
                  <a:lnTo>
                    <a:pt x="323" y="3055"/>
                  </a:lnTo>
                  <a:cubicBezTo>
                    <a:pt x="407" y="3193"/>
                    <a:pt x="485" y="3319"/>
                    <a:pt x="556" y="3462"/>
                  </a:cubicBezTo>
                  <a:cubicBezTo>
                    <a:pt x="575" y="3502"/>
                    <a:pt x="601" y="3540"/>
                    <a:pt x="624" y="3577"/>
                  </a:cubicBezTo>
                  <a:cubicBezTo>
                    <a:pt x="663" y="3637"/>
                    <a:pt x="698" y="3695"/>
                    <a:pt x="727" y="3763"/>
                  </a:cubicBezTo>
                  <a:lnTo>
                    <a:pt x="740" y="3792"/>
                  </a:lnTo>
                  <a:cubicBezTo>
                    <a:pt x="805" y="3947"/>
                    <a:pt x="886" y="4139"/>
                    <a:pt x="993" y="4248"/>
                  </a:cubicBezTo>
                  <a:cubicBezTo>
                    <a:pt x="1022" y="4277"/>
                    <a:pt x="1070" y="4300"/>
                    <a:pt x="1125" y="4326"/>
                  </a:cubicBezTo>
                  <a:cubicBezTo>
                    <a:pt x="1177" y="4349"/>
                    <a:pt x="1238" y="4377"/>
                    <a:pt x="1290" y="4418"/>
                  </a:cubicBezTo>
                  <a:cubicBezTo>
                    <a:pt x="1419" y="4515"/>
                    <a:pt x="1416" y="4647"/>
                    <a:pt x="1416" y="4733"/>
                  </a:cubicBezTo>
                  <a:lnTo>
                    <a:pt x="1416" y="4767"/>
                  </a:lnTo>
                  <a:lnTo>
                    <a:pt x="1416" y="4816"/>
                  </a:lnTo>
                  <a:cubicBezTo>
                    <a:pt x="1419" y="4874"/>
                    <a:pt x="1419" y="4937"/>
                    <a:pt x="1406" y="5003"/>
                  </a:cubicBezTo>
                  <a:cubicBezTo>
                    <a:pt x="1390" y="5074"/>
                    <a:pt x="1358" y="5135"/>
                    <a:pt x="1329" y="5183"/>
                  </a:cubicBezTo>
                  <a:cubicBezTo>
                    <a:pt x="1309" y="5218"/>
                    <a:pt x="1290" y="5249"/>
                    <a:pt x="1284" y="5281"/>
                  </a:cubicBezTo>
                  <a:cubicBezTo>
                    <a:pt x="1267" y="5341"/>
                    <a:pt x="1271" y="5424"/>
                    <a:pt x="1277" y="5502"/>
                  </a:cubicBezTo>
                  <a:cubicBezTo>
                    <a:pt x="1280" y="5536"/>
                    <a:pt x="1280" y="5571"/>
                    <a:pt x="1284" y="5605"/>
                  </a:cubicBezTo>
                  <a:cubicBezTo>
                    <a:pt x="1287" y="5769"/>
                    <a:pt x="1381" y="5944"/>
                    <a:pt x="1471" y="6113"/>
                  </a:cubicBezTo>
                  <a:lnTo>
                    <a:pt x="1484" y="6139"/>
                  </a:lnTo>
                  <a:cubicBezTo>
                    <a:pt x="1503" y="6173"/>
                    <a:pt x="1520" y="6207"/>
                    <a:pt x="1536" y="6242"/>
                  </a:cubicBezTo>
                  <a:cubicBezTo>
                    <a:pt x="1558" y="6291"/>
                    <a:pt x="1581" y="6339"/>
                    <a:pt x="1613" y="6388"/>
                  </a:cubicBezTo>
                  <a:cubicBezTo>
                    <a:pt x="1629" y="6411"/>
                    <a:pt x="1649" y="6428"/>
                    <a:pt x="1668" y="6448"/>
                  </a:cubicBezTo>
                  <a:cubicBezTo>
                    <a:pt x="1694" y="6474"/>
                    <a:pt x="1723" y="6503"/>
                    <a:pt x="1746" y="6532"/>
                  </a:cubicBezTo>
                  <a:cubicBezTo>
                    <a:pt x="1794" y="6595"/>
                    <a:pt x="1872" y="6775"/>
                    <a:pt x="1804" y="6899"/>
                  </a:cubicBezTo>
                  <a:cubicBezTo>
                    <a:pt x="1785" y="6933"/>
                    <a:pt x="1759" y="6956"/>
                    <a:pt x="1736" y="6971"/>
                  </a:cubicBezTo>
                  <a:lnTo>
                    <a:pt x="1723" y="6991"/>
                  </a:lnTo>
                  <a:cubicBezTo>
                    <a:pt x="1684" y="7057"/>
                    <a:pt x="1639" y="7134"/>
                    <a:pt x="1562" y="7197"/>
                  </a:cubicBezTo>
                  <a:cubicBezTo>
                    <a:pt x="1481" y="7263"/>
                    <a:pt x="1374" y="7298"/>
                    <a:pt x="1274" y="7329"/>
                  </a:cubicBezTo>
                  <a:cubicBezTo>
                    <a:pt x="1148" y="7369"/>
                    <a:pt x="1067" y="7401"/>
                    <a:pt x="1047" y="7450"/>
                  </a:cubicBezTo>
                  <a:cubicBezTo>
                    <a:pt x="1015" y="7541"/>
                    <a:pt x="1005" y="7645"/>
                    <a:pt x="993" y="7756"/>
                  </a:cubicBezTo>
                  <a:cubicBezTo>
                    <a:pt x="983" y="7851"/>
                    <a:pt x="973" y="7949"/>
                    <a:pt x="950" y="8040"/>
                  </a:cubicBezTo>
                  <a:cubicBezTo>
                    <a:pt x="921" y="8167"/>
                    <a:pt x="876" y="8405"/>
                    <a:pt x="915" y="8586"/>
                  </a:cubicBezTo>
                  <a:cubicBezTo>
                    <a:pt x="938" y="8686"/>
                    <a:pt x="986" y="8804"/>
                    <a:pt x="1035" y="8915"/>
                  </a:cubicBezTo>
                  <a:cubicBezTo>
                    <a:pt x="1057" y="8970"/>
                    <a:pt x="1080" y="9022"/>
                    <a:pt x="1099" y="9073"/>
                  </a:cubicBezTo>
                  <a:cubicBezTo>
                    <a:pt x="1119" y="9108"/>
                    <a:pt x="1135" y="9136"/>
                    <a:pt x="1141" y="9188"/>
                  </a:cubicBezTo>
                  <a:cubicBezTo>
                    <a:pt x="1148" y="9222"/>
                    <a:pt x="1144" y="9257"/>
                    <a:pt x="1141" y="9283"/>
                  </a:cubicBezTo>
                  <a:cubicBezTo>
                    <a:pt x="1141" y="9294"/>
                    <a:pt x="1138" y="9306"/>
                    <a:pt x="1141" y="9314"/>
                  </a:cubicBezTo>
                  <a:cubicBezTo>
                    <a:pt x="1148" y="9403"/>
                    <a:pt x="1187" y="9503"/>
                    <a:pt x="1222" y="9581"/>
                  </a:cubicBezTo>
                  <a:cubicBezTo>
                    <a:pt x="1254" y="9655"/>
                    <a:pt x="1277" y="9724"/>
                    <a:pt x="1296" y="9805"/>
                  </a:cubicBezTo>
                  <a:cubicBezTo>
                    <a:pt x="1309" y="9856"/>
                    <a:pt x="1313" y="9911"/>
                    <a:pt x="1313" y="9965"/>
                  </a:cubicBezTo>
                  <a:cubicBezTo>
                    <a:pt x="1316" y="10017"/>
                    <a:pt x="1316" y="10069"/>
                    <a:pt x="1332" y="10103"/>
                  </a:cubicBezTo>
                  <a:cubicBezTo>
                    <a:pt x="1348" y="10143"/>
                    <a:pt x="1387" y="10186"/>
                    <a:pt x="1426" y="10232"/>
                  </a:cubicBezTo>
                  <a:cubicBezTo>
                    <a:pt x="1471" y="10284"/>
                    <a:pt x="1519" y="10344"/>
                    <a:pt x="1555" y="10416"/>
                  </a:cubicBezTo>
                  <a:cubicBezTo>
                    <a:pt x="1571" y="10450"/>
                    <a:pt x="1584" y="10484"/>
                    <a:pt x="1594" y="10519"/>
                  </a:cubicBezTo>
                  <a:cubicBezTo>
                    <a:pt x="1600" y="10542"/>
                    <a:pt x="1610" y="10568"/>
                    <a:pt x="1620" y="10591"/>
                  </a:cubicBezTo>
                  <a:cubicBezTo>
                    <a:pt x="1646" y="10639"/>
                    <a:pt x="1675" y="10685"/>
                    <a:pt x="1707" y="10731"/>
                  </a:cubicBezTo>
                  <a:cubicBezTo>
                    <a:pt x="1743" y="10783"/>
                    <a:pt x="1778" y="10837"/>
                    <a:pt x="1807" y="10892"/>
                  </a:cubicBezTo>
                  <a:cubicBezTo>
                    <a:pt x="1840" y="10952"/>
                    <a:pt x="1875" y="11007"/>
                    <a:pt x="1914" y="11064"/>
                  </a:cubicBezTo>
                  <a:cubicBezTo>
                    <a:pt x="1937" y="11098"/>
                    <a:pt x="1959" y="11130"/>
                    <a:pt x="1979" y="11164"/>
                  </a:cubicBezTo>
                  <a:cubicBezTo>
                    <a:pt x="2001" y="11199"/>
                    <a:pt x="2017" y="11236"/>
                    <a:pt x="2037" y="11273"/>
                  </a:cubicBezTo>
                  <a:cubicBezTo>
                    <a:pt x="2053" y="11302"/>
                    <a:pt x="2066" y="11334"/>
                    <a:pt x="2085" y="11359"/>
                  </a:cubicBezTo>
                  <a:cubicBezTo>
                    <a:pt x="2137" y="11437"/>
                    <a:pt x="2321" y="11454"/>
                    <a:pt x="2483" y="11466"/>
                  </a:cubicBezTo>
                  <a:cubicBezTo>
                    <a:pt x="2561" y="11471"/>
                    <a:pt x="2635" y="11480"/>
                    <a:pt x="2700" y="11491"/>
                  </a:cubicBezTo>
                  <a:cubicBezTo>
                    <a:pt x="2764" y="11503"/>
                    <a:pt x="2826" y="11523"/>
                    <a:pt x="2890" y="11543"/>
                  </a:cubicBezTo>
                  <a:cubicBezTo>
                    <a:pt x="2968" y="11566"/>
                    <a:pt x="3042" y="11589"/>
                    <a:pt x="3107" y="11592"/>
                  </a:cubicBezTo>
                  <a:cubicBezTo>
                    <a:pt x="3210" y="11595"/>
                    <a:pt x="3301" y="11618"/>
                    <a:pt x="3388" y="11638"/>
                  </a:cubicBezTo>
                  <a:cubicBezTo>
                    <a:pt x="3446" y="11652"/>
                    <a:pt x="3505" y="11666"/>
                    <a:pt x="3569" y="11672"/>
                  </a:cubicBezTo>
                  <a:lnTo>
                    <a:pt x="3715" y="11686"/>
                  </a:lnTo>
                  <a:lnTo>
                    <a:pt x="3715" y="12183"/>
                  </a:lnTo>
                  <a:cubicBezTo>
                    <a:pt x="3715" y="12426"/>
                    <a:pt x="3715" y="12670"/>
                    <a:pt x="3715" y="12917"/>
                  </a:cubicBezTo>
                  <a:cubicBezTo>
                    <a:pt x="3715" y="13032"/>
                    <a:pt x="3718" y="13132"/>
                    <a:pt x="3627" y="13244"/>
                  </a:cubicBezTo>
                  <a:cubicBezTo>
                    <a:pt x="3602" y="13278"/>
                    <a:pt x="3573" y="13310"/>
                    <a:pt x="3540" y="13342"/>
                  </a:cubicBezTo>
                  <a:cubicBezTo>
                    <a:pt x="3508" y="13376"/>
                    <a:pt x="3476" y="13410"/>
                    <a:pt x="3446" y="13448"/>
                  </a:cubicBezTo>
                  <a:lnTo>
                    <a:pt x="3404" y="13505"/>
                  </a:lnTo>
                  <a:cubicBezTo>
                    <a:pt x="3349" y="13580"/>
                    <a:pt x="3288" y="13654"/>
                    <a:pt x="3243" y="13732"/>
                  </a:cubicBezTo>
                  <a:cubicBezTo>
                    <a:pt x="3220" y="13769"/>
                    <a:pt x="3197" y="13806"/>
                    <a:pt x="3172" y="13844"/>
                  </a:cubicBezTo>
                  <a:cubicBezTo>
                    <a:pt x="3136" y="13895"/>
                    <a:pt x="3104" y="13947"/>
                    <a:pt x="3081" y="13996"/>
                  </a:cubicBezTo>
                  <a:cubicBezTo>
                    <a:pt x="3055" y="14059"/>
                    <a:pt x="3023" y="14116"/>
                    <a:pt x="2994" y="14173"/>
                  </a:cubicBezTo>
                  <a:lnTo>
                    <a:pt x="2971" y="14216"/>
                  </a:lnTo>
                  <a:cubicBezTo>
                    <a:pt x="2949" y="14259"/>
                    <a:pt x="2919" y="14300"/>
                    <a:pt x="2890" y="14343"/>
                  </a:cubicBezTo>
                  <a:cubicBezTo>
                    <a:pt x="2855" y="14391"/>
                    <a:pt x="2822" y="14434"/>
                    <a:pt x="2809" y="14475"/>
                  </a:cubicBezTo>
                  <a:cubicBezTo>
                    <a:pt x="2780" y="14564"/>
                    <a:pt x="2755" y="14650"/>
                    <a:pt x="2706" y="14744"/>
                  </a:cubicBezTo>
                  <a:cubicBezTo>
                    <a:pt x="2680" y="14799"/>
                    <a:pt x="2641" y="14845"/>
                    <a:pt x="2609" y="14885"/>
                  </a:cubicBezTo>
                  <a:cubicBezTo>
                    <a:pt x="2586" y="14913"/>
                    <a:pt x="2561" y="14942"/>
                    <a:pt x="2544" y="14974"/>
                  </a:cubicBezTo>
                  <a:cubicBezTo>
                    <a:pt x="2538" y="14985"/>
                    <a:pt x="2535" y="15005"/>
                    <a:pt x="2531" y="15025"/>
                  </a:cubicBezTo>
                  <a:cubicBezTo>
                    <a:pt x="2522" y="15088"/>
                    <a:pt x="2506" y="15192"/>
                    <a:pt x="2380" y="15266"/>
                  </a:cubicBezTo>
                  <a:cubicBezTo>
                    <a:pt x="2279" y="15324"/>
                    <a:pt x="2176" y="15338"/>
                    <a:pt x="2095" y="15347"/>
                  </a:cubicBezTo>
                  <a:lnTo>
                    <a:pt x="2046" y="15352"/>
                  </a:lnTo>
                  <a:cubicBezTo>
                    <a:pt x="2014" y="15358"/>
                    <a:pt x="1985" y="15364"/>
                    <a:pt x="1956" y="15370"/>
                  </a:cubicBezTo>
                  <a:cubicBezTo>
                    <a:pt x="1891" y="15381"/>
                    <a:pt x="1820" y="15398"/>
                    <a:pt x="1726" y="15398"/>
                  </a:cubicBezTo>
                  <a:cubicBezTo>
                    <a:pt x="1694" y="15393"/>
                    <a:pt x="1652" y="15395"/>
                    <a:pt x="1613" y="15395"/>
                  </a:cubicBezTo>
                  <a:cubicBezTo>
                    <a:pt x="1552" y="15393"/>
                    <a:pt x="1487" y="15390"/>
                    <a:pt x="1429" y="15395"/>
                  </a:cubicBezTo>
                  <a:cubicBezTo>
                    <a:pt x="1313" y="15407"/>
                    <a:pt x="1212" y="15542"/>
                    <a:pt x="1190" y="15662"/>
                  </a:cubicBezTo>
                  <a:cubicBezTo>
                    <a:pt x="1180" y="15702"/>
                    <a:pt x="1183" y="15754"/>
                    <a:pt x="1186" y="15808"/>
                  </a:cubicBezTo>
                  <a:cubicBezTo>
                    <a:pt x="1186" y="15837"/>
                    <a:pt x="1190" y="15869"/>
                    <a:pt x="1190" y="15897"/>
                  </a:cubicBezTo>
                  <a:lnTo>
                    <a:pt x="1186" y="15946"/>
                  </a:lnTo>
                  <a:cubicBezTo>
                    <a:pt x="1186" y="15963"/>
                    <a:pt x="1183" y="15989"/>
                    <a:pt x="1186" y="15998"/>
                  </a:cubicBezTo>
                  <a:cubicBezTo>
                    <a:pt x="1186" y="16001"/>
                    <a:pt x="1203" y="16015"/>
                    <a:pt x="1212" y="16026"/>
                  </a:cubicBezTo>
                  <a:cubicBezTo>
                    <a:pt x="1232" y="16049"/>
                    <a:pt x="1258" y="16078"/>
                    <a:pt x="1277" y="16113"/>
                  </a:cubicBezTo>
                  <a:cubicBezTo>
                    <a:pt x="1316" y="16181"/>
                    <a:pt x="1332" y="16262"/>
                    <a:pt x="1348" y="16331"/>
                  </a:cubicBezTo>
                  <a:cubicBezTo>
                    <a:pt x="1355" y="16356"/>
                    <a:pt x="1358" y="16379"/>
                    <a:pt x="1364" y="16402"/>
                  </a:cubicBezTo>
                  <a:cubicBezTo>
                    <a:pt x="1403" y="16543"/>
                    <a:pt x="1429" y="16629"/>
                    <a:pt x="1358" y="16789"/>
                  </a:cubicBezTo>
                  <a:cubicBezTo>
                    <a:pt x="1345" y="16815"/>
                    <a:pt x="1342" y="16844"/>
                    <a:pt x="1335" y="16873"/>
                  </a:cubicBezTo>
                  <a:cubicBezTo>
                    <a:pt x="1325" y="16930"/>
                    <a:pt x="1313" y="16993"/>
                    <a:pt x="1274" y="17051"/>
                  </a:cubicBezTo>
                  <a:cubicBezTo>
                    <a:pt x="1238" y="17105"/>
                    <a:pt x="1186" y="17157"/>
                    <a:pt x="1135" y="17205"/>
                  </a:cubicBezTo>
                  <a:cubicBezTo>
                    <a:pt x="1086" y="17254"/>
                    <a:pt x="1041" y="17300"/>
                    <a:pt x="1015" y="17343"/>
                  </a:cubicBezTo>
                  <a:cubicBezTo>
                    <a:pt x="1002" y="17369"/>
                    <a:pt x="996" y="17438"/>
                    <a:pt x="1015" y="17501"/>
                  </a:cubicBezTo>
                  <a:cubicBezTo>
                    <a:pt x="1031" y="17555"/>
                    <a:pt x="1044" y="17593"/>
                    <a:pt x="1054" y="17607"/>
                  </a:cubicBezTo>
                  <a:cubicBezTo>
                    <a:pt x="1096" y="17633"/>
                    <a:pt x="1138" y="17662"/>
                    <a:pt x="1164" y="17710"/>
                  </a:cubicBezTo>
                  <a:cubicBezTo>
                    <a:pt x="1203" y="17776"/>
                    <a:pt x="1193" y="17839"/>
                    <a:pt x="1190" y="17877"/>
                  </a:cubicBezTo>
                  <a:cubicBezTo>
                    <a:pt x="1190" y="17908"/>
                    <a:pt x="1196" y="17923"/>
                    <a:pt x="1203" y="17934"/>
                  </a:cubicBezTo>
                  <a:cubicBezTo>
                    <a:pt x="1216" y="17960"/>
                    <a:pt x="1229" y="17991"/>
                    <a:pt x="1238" y="18032"/>
                  </a:cubicBezTo>
                  <a:cubicBezTo>
                    <a:pt x="1245" y="18057"/>
                    <a:pt x="1245" y="18083"/>
                    <a:pt x="1241" y="18109"/>
                  </a:cubicBezTo>
                  <a:cubicBezTo>
                    <a:pt x="1245" y="18141"/>
                    <a:pt x="1254" y="18155"/>
                    <a:pt x="1264" y="18169"/>
                  </a:cubicBezTo>
                  <a:cubicBezTo>
                    <a:pt x="1280" y="18195"/>
                    <a:pt x="1296" y="18224"/>
                    <a:pt x="1306" y="18247"/>
                  </a:cubicBezTo>
                  <a:cubicBezTo>
                    <a:pt x="1342" y="18333"/>
                    <a:pt x="1371" y="18399"/>
                    <a:pt x="1371" y="18513"/>
                  </a:cubicBezTo>
                  <a:cubicBezTo>
                    <a:pt x="1371" y="18545"/>
                    <a:pt x="1380" y="18579"/>
                    <a:pt x="1390" y="18617"/>
                  </a:cubicBezTo>
                  <a:cubicBezTo>
                    <a:pt x="1403" y="18668"/>
                    <a:pt x="1419" y="18726"/>
                    <a:pt x="1416" y="18795"/>
                  </a:cubicBezTo>
                  <a:lnTo>
                    <a:pt x="1416" y="19053"/>
                  </a:lnTo>
                  <a:cubicBezTo>
                    <a:pt x="1416" y="19056"/>
                    <a:pt x="1416" y="19061"/>
                    <a:pt x="1416" y="19067"/>
                  </a:cubicBezTo>
                  <a:cubicBezTo>
                    <a:pt x="1416" y="19067"/>
                    <a:pt x="1419" y="19067"/>
                    <a:pt x="1423" y="19067"/>
                  </a:cubicBezTo>
                  <a:cubicBezTo>
                    <a:pt x="1610" y="19076"/>
                    <a:pt x="1768" y="19162"/>
                    <a:pt x="1843" y="19210"/>
                  </a:cubicBezTo>
                  <a:cubicBezTo>
                    <a:pt x="1885" y="19236"/>
                    <a:pt x="1924" y="19271"/>
                    <a:pt x="1959" y="19302"/>
                  </a:cubicBezTo>
                  <a:cubicBezTo>
                    <a:pt x="1985" y="19325"/>
                    <a:pt x="2011" y="19348"/>
                    <a:pt x="2040" y="19365"/>
                  </a:cubicBezTo>
                  <a:cubicBezTo>
                    <a:pt x="2063" y="19380"/>
                    <a:pt x="2092" y="19391"/>
                    <a:pt x="2127" y="19403"/>
                  </a:cubicBezTo>
                  <a:cubicBezTo>
                    <a:pt x="2160" y="19414"/>
                    <a:pt x="2195" y="19429"/>
                    <a:pt x="2228" y="19443"/>
                  </a:cubicBezTo>
                  <a:cubicBezTo>
                    <a:pt x="2299" y="19477"/>
                    <a:pt x="2357" y="19517"/>
                    <a:pt x="2415" y="19560"/>
                  </a:cubicBezTo>
                  <a:cubicBezTo>
                    <a:pt x="2473" y="19603"/>
                    <a:pt x="2525" y="19638"/>
                    <a:pt x="2586" y="19661"/>
                  </a:cubicBezTo>
                  <a:cubicBezTo>
                    <a:pt x="2680" y="19695"/>
                    <a:pt x="2774" y="19735"/>
                    <a:pt x="2845" y="19784"/>
                  </a:cubicBezTo>
                  <a:cubicBezTo>
                    <a:pt x="2864" y="19799"/>
                    <a:pt x="2881" y="19813"/>
                    <a:pt x="2890" y="19827"/>
                  </a:cubicBezTo>
                  <a:cubicBezTo>
                    <a:pt x="2919" y="19833"/>
                    <a:pt x="2952" y="19844"/>
                    <a:pt x="2978" y="19862"/>
                  </a:cubicBezTo>
                  <a:cubicBezTo>
                    <a:pt x="3010" y="19885"/>
                    <a:pt x="3033" y="19910"/>
                    <a:pt x="3049" y="19928"/>
                  </a:cubicBezTo>
                  <a:lnTo>
                    <a:pt x="3088" y="19956"/>
                  </a:lnTo>
                  <a:cubicBezTo>
                    <a:pt x="3117" y="19971"/>
                    <a:pt x="3159" y="19991"/>
                    <a:pt x="3197" y="20028"/>
                  </a:cubicBezTo>
                  <a:cubicBezTo>
                    <a:pt x="3236" y="20065"/>
                    <a:pt x="3269" y="20111"/>
                    <a:pt x="3298" y="20154"/>
                  </a:cubicBezTo>
                  <a:cubicBezTo>
                    <a:pt x="3324" y="20192"/>
                    <a:pt x="3343" y="20223"/>
                    <a:pt x="3369" y="20246"/>
                  </a:cubicBezTo>
                  <a:cubicBezTo>
                    <a:pt x="3401" y="20275"/>
                    <a:pt x="3440" y="20301"/>
                    <a:pt x="3479" y="20323"/>
                  </a:cubicBezTo>
                  <a:cubicBezTo>
                    <a:pt x="3527" y="20355"/>
                    <a:pt x="3576" y="20387"/>
                    <a:pt x="3618" y="20424"/>
                  </a:cubicBezTo>
                  <a:cubicBezTo>
                    <a:pt x="3689" y="20484"/>
                    <a:pt x="3741" y="20553"/>
                    <a:pt x="3783" y="20613"/>
                  </a:cubicBezTo>
                  <a:lnTo>
                    <a:pt x="3815" y="20656"/>
                  </a:lnTo>
                  <a:cubicBezTo>
                    <a:pt x="3889" y="20754"/>
                    <a:pt x="3941" y="20840"/>
                    <a:pt x="3973" y="20978"/>
                  </a:cubicBezTo>
                  <a:cubicBezTo>
                    <a:pt x="3977" y="20995"/>
                    <a:pt x="3980" y="21003"/>
                    <a:pt x="3983" y="21012"/>
                  </a:cubicBezTo>
                  <a:cubicBezTo>
                    <a:pt x="4003" y="21021"/>
                    <a:pt x="4025" y="21035"/>
                    <a:pt x="4048" y="21052"/>
                  </a:cubicBezTo>
                  <a:cubicBezTo>
                    <a:pt x="4090" y="21089"/>
                    <a:pt x="4109" y="21127"/>
                    <a:pt x="4122" y="21153"/>
                  </a:cubicBezTo>
                  <a:cubicBezTo>
                    <a:pt x="4148" y="21193"/>
                    <a:pt x="4161" y="21210"/>
                    <a:pt x="4174" y="21224"/>
                  </a:cubicBezTo>
                  <a:cubicBezTo>
                    <a:pt x="4206" y="21264"/>
                    <a:pt x="4235" y="21305"/>
                    <a:pt x="4258" y="21350"/>
                  </a:cubicBezTo>
                  <a:lnTo>
                    <a:pt x="4287" y="21411"/>
                  </a:lnTo>
                  <a:cubicBezTo>
                    <a:pt x="4316" y="21477"/>
                    <a:pt x="4339" y="21523"/>
                    <a:pt x="4384" y="21566"/>
                  </a:cubicBezTo>
                  <a:cubicBezTo>
                    <a:pt x="4403" y="21583"/>
                    <a:pt x="4410" y="21586"/>
                    <a:pt x="4410" y="21586"/>
                  </a:cubicBezTo>
                  <a:cubicBezTo>
                    <a:pt x="4416" y="21589"/>
                    <a:pt x="4449" y="21589"/>
                    <a:pt x="4475" y="21586"/>
                  </a:cubicBezTo>
                  <a:lnTo>
                    <a:pt x="4513" y="21586"/>
                  </a:lnTo>
                  <a:cubicBezTo>
                    <a:pt x="4513" y="21586"/>
                    <a:pt x="4513" y="21586"/>
                    <a:pt x="4517" y="21586"/>
                  </a:cubicBezTo>
                  <a:cubicBezTo>
                    <a:pt x="4555" y="21586"/>
                    <a:pt x="4601" y="21589"/>
                    <a:pt x="4646" y="21591"/>
                  </a:cubicBezTo>
                  <a:cubicBezTo>
                    <a:pt x="4730" y="21594"/>
                    <a:pt x="4824" y="21600"/>
                    <a:pt x="4882" y="21589"/>
                  </a:cubicBezTo>
                  <a:cubicBezTo>
                    <a:pt x="4917" y="21580"/>
                    <a:pt x="4979" y="21554"/>
                    <a:pt x="4995" y="21540"/>
                  </a:cubicBezTo>
                  <a:cubicBezTo>
                    <a:pt x="4985" y="21520"/>
                    <a:pt x="4992" y="21468"/>
                    <a:pt x="5040" y="21408"/>
                  </a:cubicBezTo>
                  <a:cubicBezTo>
                    <a:pt x="5053" y="21393"/>
                    <a:pt x="5121" y="21307"/>
                    <a:pt x="5186" y="21256"/>
                  </a:cubicBezTo>
                  <a:cubicBezTo>
                    <a:pt x="5263" y="21190"/>
                    <a:pt x="5380" y="21153"/>
                    <a:pt x="5480" y="21118"/>
                  </a:cubicBezTo>
                  <a:lnTo>
                    <a:pt x="5606" y="21072"/>
                  </a:lnTo>
                  <a:cubicBezTo>
                    <a:pt x="5706" y="21035"/>
                    <a:pt x="5816" y="20989"/>
                    <a:pt x="5936" y="20986"/>
                  </a:cubicBezTo>
                  <a:cubicBezTo>
                    <a:pt x="6007" y="20983"/>
                    <a:pt x="6085" y="20969"/>
                    <a:pt x="6162" y="20952"/>
                  </a:cubicBezTo>
                  <a:cubicBezTo>
                    <a:pt x="6237" y="20937"/>
                    <a:pt x="6317" y="20923"/>
                    <a:pt x="6408" y="20914"/>
                  </a:cubicBezTo>
                  <a:cubicBezTo>
                    <a:pt x="6440" y="20912"/>
                    <a:pt x="6469" y="20906"/>
                    <a:pt x="6505" y="20906"/>
                  </a:cubicBezTo>
                  <a:cubicBezTo>
                    <a:pt x="6634" y="20906"/>
                    <a:pt x="6909" y="20909"/>
                    <a:pt x="6964" y="20823"/>
                  </a:cubicBezTo>
                  <a:cubicBezTo>
                    <a:pt x="6958" y="20808"/>
                    <a:pt x="6958" y="20794"/>
                    <a:pt x="6954" y="20777"/>
                  </a:cubicBezTo>
                  <a:cubicBezTo>
                    <a:pt x="6951" y="20751"/>
                    <a:pt x="6951" y="20725"/>
                    <a:pt x="6961" y="20696"/>
                  </a:cubicBezTo>
                  <a:cubicBezTo>
                    <a:pt x="6974" y="20682"/>
                    <a:pt x="6990" y="20648"/>
                    <a:pt x="7006" y="20616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9" name="Shape">
              <a:extLst>
                <a:ext uri="{FF2B5EF4-FFF2-40B4-BE49-F238E27FC236}">
                  <a16:creationId xmlns:a16="http://schemas.microsoft.com/office/drawing/2014/main" id="{E49980D1-90EB-9E44-9DBE-CC4C95E0EB64}"/>
                </a:ext>
              </a:extLst>
            </p:cNvPr>
            <p:cNvSpPr/>
            <p:nvPr/>
          </p:nvSpPr>
          <p:spPr>
            <a:xfrm>
              <a:off x="8372877" y="3119961"/>
              <a:ext cx="215210" cy="201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763" y="20752"/>
                  </a:moveTo>
                  <a:cubicBezTo>
                    <a:pt x="16118" y="20783"/>
                    <a:pt x="17013" y="20858"/>
                    <a:pt x="17368" y="20737"/>
                  </a:cubicBezTo>
                  <a:cubicBezTo>
                    <a:pt x="17354" y="20692"/>
                    <a:pt x="17354" y="20631"/>
                    <a:pt x="17340" y="20571"/>
                  </a:cubicBezTo>
                  <a:cubicBezTo>
                    <a:pt x="17325" y="20419"/>
                    <a:pt x="17325" y="20253"/>
                    <a:pt x="17325" y="20101"/>
                  </a:cubicBezTo>
                  <a:lnTo>
                    <a:pt x="17325" y="19829"/>
                  </a:lnTo>
                  <a:cubicBezTo>
                    <a:pt x="17311" y="19435"/>
                    <a:pt x="17198" y="19042"/>
                    <a:pt x="17056" y="18860"/>
                  </a:cubicBezTo>
                  <a:cubicBezTo>
                    <a:pt x="16942" y="18724"/>
                    <a:pt x="16786" y="18588"/>
                    <a:pt x="16615" y="18451"/>
                  </a:cubicBezTo>
                  <a:cubicBezTo>
                    <a:pt x="16218" y="18118"/>
                    <a:pt x="15777" y="17725"/>
                    <a:pt x="15593" y="17195"/>
                  </a:cubicBezTo>
                  <a:cubicBezTo>
                    <a:pt x="15309" y="16378"/>
                    <a:pt x="15678" y="15727"/>
                    <a:pt x="16672" y="15258"/>
                  </a:cubicBezTo>
                  <a:lnTo>
                    <a:pt x="16828" y="15182"/>
                  </a:lnTo>
                  <a:cubicBezTo>
                    <a:pt x="16970" y="15106"/>
                    <a:pt x="17098" y="15016"/>
                    <a:pt x="17240" y="14910"/>
                  </a:cubicBezTo>
                  <a:cubicBezTo>
                    <a:pt x="17411" y="14788"/>
                    <a:pt x="17581" y="14667"/>
                    <a:pt x="17766" y="14561"/>
                  </a:cubicBezTo>
                  <a:cubicBezTo>
                    <a:pt x="17737" y="14516"/>
                    <a:pt x="17695" y="14471"/>
                    <a:pt x="17666" y="14425"/>
                  </a:cubicBezTo>
                  <a:cubicBezTo>
                    <a:pt x="17467" y="14077"/>
                    <a:pt x="17496" y="13668"/>
                    <a:pt x="17524" y="13366"/>
                  </a:cubicBezTo>
                  <a:cubicBezTo>
                    <a:pt x="17538" y="12836"/>
                    <a:pt x="17567" y="12548"/>
                    <a:pt x="17652" y="12185"/>
                  </a:cubicBezTo>
                  <a:lnTo>
                    <a:pt x="17666" y="12049"/>
                  </a:lnTo>
                  <a:cubicBezTo>
                    <a:pt x="17680" y="11822"/>
                    <a:pt x="17695" y="11610"/>
                    <a:pt x="17780" y="11428"/>
                  </a:cubicBezTo>
                  <a:cubicBezTo>
                    <a:pt x="18007" y="10883"/>
                    <a:pt x="18660" y="10626"/>
                    <a:pt x="19243" y="10444"/>
                  </a:cubicBezTo>
                  <a:cubicBezTo>
                    <a:pt x="19413" y="10384"/>
                    <a:pt x="19569" y="10353"/>
                    <a:pt x="19726" y="10323"/>
                  </a:cubicBezTo>
                  <a:cubicBezTo>
                    <a:pt x="19967" y="10278"/>
                    <a:pt x="20237" y="10217"/>
                    <a:pt x="20279" y="10111"/>
                  </a:cubicBezTo>
                  <a:cubicBezTo>
                    <a:pt x="20379" y="9914"/>
                    <a:pt x="20421" y="9597"/>
                    <a:pt x="20464" y="9264"/>
                  </a:cubicBezTo>
                  <a:cubicBezTo>
                    <a:pt x="20478" y="9097"/>
                    <a:pt x="20507" y="8931"/>
                    <a:pt x="20535" y="8764"/>
                  </a:cubicBezTo>
                  <a:cubicBezTo>
                    <a:pt x="20620" y="8280"/>
                    <a:pt x="20833" y="7886"/>
                    <a:pt x="21032" y="7523"/>
                  </a:cubicBezTo>
                  <a:cubicBezTo>
                    <a:pt x="21131" y="7341"/>
                    <a:pt x="21231" y="7175"/>
                    <a:pt x="21288" y="6993"/>
                  </a:cubicBezTo>
                  <a:cubicBezTo>
                    <a:pt x="21373" y="6751"/>
                    <a:pt x="21458" y="6494"/>
                    <a:pt x="21600" y="6221"/>
                  </a:cubicBezTo>
                  <a:cubicBezTo>
                    <a:pt x="21501" y="6176"/>
                    <a:pt x="21415" y="6145"/>
                    <a:pt x="21302" y="6085"/>
                  </a:cubicBezTo>
                  <a:cubicBezTo>
                    <a:pt x="20947" y="5918"/>
                    <a:pt x="20648" y="5767"/>
                    <a:pt x="20308" y="5585"/>
                  </a:cubicBezTo>
                  <a:cubicBezTo>
                    <a:pt x="20009" y="5434"/>
                    <a:pt x="19711" y="5283"/>
                    <a:pt x="19399" y="5146"/>
                  </a:cubicBezTo>
                  <a:cubicBezTo>
                    <a:pt x="18660" y="4798"/>
                    <a:pt x="17893" y="4450"/>
                    <a:pt x="17198" y="3890"/>
                  </a:cubicBezTo>
                  <a:cubicBezTo>
                    <a:pt x="17098" y="3814"/>
                    <a:pt x="17027" y="3739"/>
                    <a:pt x="16956" y="3678"/>
                  </a:cubicBezTo>
                  <a:lnTo>
                    <a:pt x="16828" y="2846"/>
                  </a:lnTo>
                  <a:lnTo>
                    <a:pt x="16800" y="3602"/>
                  </a:lnTo>
                  <a:cubicBezTo>
                    <a:pt x="16686" y="3602"/>
                    <a:pt x="16573" y="3602"/>
                    <a:pt x="16473" y="3602"/>
                  </a:cubicBezTo>
                  <a:lnTo>
                    <a:pt x="16189" y="3602"/>
                  </a:lnTo>
                  <a:lnTo>
                    <a:pt x="14741" y="3602"/>
                  </a:lnTo>
                  <a:lnTo>
                    <a:pt x="11546" y="3618"/>
                  </a:lnTo>
                  <a:cubicBezTo>
                    <a:pt x="11176" y="3633"/>
                    <a:pt x="10750" y="3648"/>
                    <a:pt x="10324" y="3542"/>
                  </a:cubicBezTo>
                  <a:cubicBezTo>
                    <a:pt x="9941" y="3436"/>
                    <a:pt x="9699" y="3406"/>
                    <a:pt x="9316" y="3406"/>
                  </a:cubicBezTo>
                  <a:lnTo>
                    <a:pt x="9146" y="3406"/>
                  </a:lnTo>
                  <a:cubicBezTo>
                    <a:pt x="8961" y="3421"/>
                    <a:pt x="8791" y="3421"/>
                    <a:pt x="8620" y="3406"/>
                  </a:cubicBezTo>
                  <a:cubicBezTo>
                    <a:pt x="8407" y="3375"/>
                    <a:pt x="8237" y="3285"/>
                    <a:pt x="8137" y="3239"/>
                  </a:cubicBezTo>
                  <a:lnTo>
                    <a:pt x="7867" y="3179"/>
                  </a:lnTo>
                  <a:cubicBezTo>
                    <a:pt x="7527" y="3118"/>
                    <a:pt x="7172" y="3058"/>
                    <a:pt x="6689" y="2664"/>
                  </a:cubicBezTo>
                  <a:cubicBezTo>
                    <a:pt x="6462" y="2482"/>
                    <a:pt x="6248" y="2270"/>
                    <a:pt x="6035" y="2074"/>
                  </a:cubicBezTo>
                  <a:cubicBezTo>
                    <a:pt x="5652" y="1710"/>
                    <a:pt x="5283" y="1362"/>
                    <a:pt x="4899" y="1196"/>
                  </a:cubicBezTo>
                  <a:cubicBezTo>
                    <a:pt x="4715" y="1120"/>
                    <a:pt x="4530" y="1075"/>
                    <a:pt x="4346" y="1014"/>
                  </a:cubicBezTo>
                  <a:cubicBezTo>
                    <a:pt x="4132" y="954"/>
                    <a:pt x="3934" y="908"/>
                    <a:pt x="3721" y="817"/>
                  </a:cubicBezTo>
                  <a:lnTo>
                    <a:pt x="3579" y="772"/>
                  </a:lnTo>
                  <a:cubicBezTo>
                    <a:pt x="3465" y="742"/>
                    <a:pt x="3352" y="696"/>
                    <a:pt x="3238" y="651"/>
                  </a:cubicBezTo>
                  <a:cubicBezTo>
                    <a:pt x="3167" y="621"/>
                    <a:pt x="3082" y="560"/>
                    <a:pt x="2982" y="515"/>
                  </a:cubicBezTo>
                  <a:cubicBezTo>
                    <a:pt x="2826" y="439"/>
                    <a:pt x="2755" y="424"/>
                    <a:pt x="2684" y="409"/>
                  </a:cubicBezTo>
                  <a:cubicBezTo>
                    <a:pt x="2514" y="378"/>
                    <a:pt x="2315" y="348"/>
                    <a:pt x="2088" y="227"/>
                  </a:cubicBezTo>
                  <a:cubicBezTo>
                    <a:pt x="2002" y="182"/>
                    <a:pt x="1917" y="136"/>
                    <a:pt x="1832" y="76"/>
                  </a:cubicBezTo>
                  <a:cubicBezTo>
                    <a:pt x="1789" y="45"/>
                    <a:pt x="1747" y="15"/>
                    <a:pt x="1704" y="0"/>
                  </a:cubicBezTo>
                  <a:cubicBezTo>
                    <a:pt x="1690" y="136"/>
                    <a:pt x="1605" y="227"/>
                    <a:pt x="1520" y="318"/>
                  </a:cubicBezTo>
                  <a:cubicBezTo>
                    <a:pt x="1278" y="545"/>
                    <a:pt x="1023" y="711"/>
                    <a:pt x="781" y="878"/>
                  </a:cubicBezTo>
                  <a:cubicBezTo>
                    <a:pt x="440" y="1105"/>
                    <a:pt x="199" y="1256"/>
                    <a:pt x="14" y="1574"/>
                  </a:cubicBezTo>
                  <a:lnTo>
                    <a:pt x="0" y="1771"/>
                  </a:lnTo>
                  <a:cubicBezTo>
                    <a:pt x="43" y="1922"/>
                    <a:pt x="99" y="2104"/>
                    <a:pt x="128" y="2331"/>
                  </a:cubicBezTo>
                  <a:cubicBezTo>
                    <a:pt x="156" y="2528"/>
                    <a:pt x="156" y="2694"/>
                    <a:pt x="170" y="2861"/>
                  </a:cubicBezTo>
                  <a:cubicBezTo>
                    <a:pt x="185" y="3103"/>
                    <a:pt x="185" y="3269"/>
                    <a:pt x="241" y="3466"/>
                  </a:cubicBezTo>
                  <a:cubicBezTo>
                    <a:pt x="298" y="3678"/>
                    <a:pt x="355" y="3905"/>
                    <a:pt x="412" y="4117"/>
                  </a:cubicBezTo>
                  <a:cubicBezTo>
                    <a:pt x="469" y="4374"/>
                    <a:pt x="526" y="4647"/>
                    <a:pt x="625" y="4904"/>
                  </a:cubicBezTo>
                  <a:cubicBezTo>
                    <a:pt x="682" y="5056"/>
                    <a:pt x="739" y="5192"/>
                    <a:pt x="810" y="5328"/>
                  </a:cubicBezTo>
                  <a:cubicBezTo>
                    <a:pt x="909" y="5540"/>
                    <a:pt x="994" y="5752"/>
                    <a:pt x="1079" y="5979"/>
                  </a:cubicBezTo>
                  <a:cubicBezTo>
                    <a:pt x="1193" y="6327"/>
                    <a:pt x="1335" y="6675"/>
                    <a:pt x="1477" y="7008"/>
                  </a:cubicBezTo>
                  <a:lnTo>
                    <a:pt x="1662" y="7462"/>
                  </a:lnTo>
                  <a:cubicBezTo>
                    <a:pt x="1775" y="7765"/>
                    <a:pt x="1861" y="8037"/>
                    <a:pt x="1931" y="8325"/>
                  </a:cubicBezTo>
                  <a:cubicBezTo>
                    <a:pt x="1988" y="8537"/>
                    <a:pt x="2045" y="8734"/>
                    <a:pt x="2116" y="8961"/>
                  </a:cubicBezTo>
                  <a:cubicBezTo>
                    <a:pt x="2230" y="9294"/>
                    <a:pt x="2287" y="9612"/>
                    <a:pt x="2315" y="9899"/>
                  </a:cubicBezTo>
                  <a:cubicBezTo>
                    <a:pt x="2343" y="10081"/>
                    <a:pt x="2358" y="10263"/>
                    <a:pt x="2414" y="10444"/>
                  </a:cubicBezTo>
                  <a:cubicBezTo>
                    <a:pt x="2571" y="10959"/>
                    <a:pt x="2698" y="11292"/>
                    <a:pt x="2940" y="11640"/>
                  </a:cubicBezTo>
                  <a:cubicBezTo>
                    <a:pt x="3181" y="11988"/>
                    <a:pt x="3465" y="12291"/>
                    <a:pt x="3735" y="12594"/>
                  </a:cubicBezTo>
                  <a:cubicBezTo>
                    <a:pt x="4076" y="12972"/>
                    <a:pt x="4445" y="13366"/>
                    <a:pt x="4743" y="13835"/>
                  </a:cubicBezTo>
                  <a:cubicBezTo>
                    <a:pt x="4857" y="14017"/>
                    <a:pt x="5013" y="14168"/>
                    <a:pt x="5184" y="14334"/>
                  </a:cubicBezTo>
                  <a:cubicBezTo>
                    <a:pt x="5340" y="14486"/>
                    <a:pt x="5496" y="14652"/>
                    <a:pt x="5652" y="14834"/>
                  </a:cubicBezTo>
                  <a:lnTo>
                    <a:pt x="5766" y="14970"/>
                  </a:lnTo>
                  <a:cubicBezTo>
                    <a:pt x="5894" y="15137"/>
                    <a:pt x="6007" y="15273"/>
                    <a:pt x="6135" y="15364"/>
                  </a:cubicBezTo>
                  <a:cubicBezTo>
                    <a:pt x="6519" y="15636"/>
                    <a:pt x="6973" y="15818"/>
                    <a:pt x="7456" y="16015"/>
                  </a:cubicBezTo>
                  <a:cubicBezTo>
                    <a:pt x="7726" y="16120"/>
                    <a:pt x="7981" y="16226"/>
                    <a:pt x="8223" y="16348"/>
                  </a:cubicBezTo>
                  <a:cubicBezTo>
                    <a:pt x="8691" y="16575"/>
                    <a:pt x="9288" y="16938"/>
                    <a:pt x="9614" y="17664"/>
                  </a:cubicBezTo>
                  <a:cubicBezTo>
                    <a:pt x="9856" y="18194"/>
                    <a:pt x="9742" y="18603"/>
                    <a:pt x="9671" y="18860"/>
                  </a:cubicBezTo>
                  <a:cubicBezTo>
                    <a:pt x="9643" y="18966"/>
                    <a:pt x="9614" y="19042"/>
                    <a:pt x="9614" y="19133"/>
                  </a:cubicBezTo>
                  <a:cubicBezTo>
                    <a:pt x="9600" y="19420"/>
                    <a:pt x="9558" y="19693"/>
                    <a:pt x="9501" y="19950"/>
                  </a:cubicBezTo>
                  <a:cubicBezTo>
                    <a:pt x="9458" y="20177"/>
                    <a:pt x="9415" y="20374"/>
                    <a:pt x="9415" y="20571"/>
                  </a:cubicBezTo>
                  <a:cubicBezTo>
                    <a:pt x="9415" y="20677"/>
                    <a:pt x="9415" y="20767"/>
                    <a:pt x="9415" y="20873"/>
                  </a:cubicBezTo>
                  <a:cubicBezTo>
                    <a:pt x="9700" y="20949"/>
                    <a:pt x="9969" y="21040"/>
                    <a:pt x="10239" y="21131"/>
                  </a:cubicBezTo>
                  <a:cubicBezTo>
                    <a:pt x="10750" y="21312"/>
                    <a:pt x="11233" y="21479"/>
                    <a:pt x="11744" y="21555"/>
                  </a:cubicBezTo>
                  <a:lnTo>
                    <a:pt x="12043" y="21600"/>
                  </a:lnTo>
                  <a:cubicBezTo>
                    <a:pt x="12923" y="21010"/>
                    <a:pt x="13917" y="20677"/>
                    <a:pt x="14940" y="20662"/>
                  </a:cubicBezTo>
                  <a:cubicBezTo>
                    <a:pt x="15181" y="20707"/>
                    <a:pt x="15465" y="20737"/>
                    <a:pt x="15763" y="20752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0" name="Shape">
              <a:extLst>
                <a:ext uri="{FF2B5EF4-FFF2-40B4-BE49-F238E27FC236}">
                  <a16:creationId xmlns:a16="http://schemas.microsoft.com/office/drawing/2014/main" id="{05CA7E63-12BE-EE47-AB32-B06F42735D3E}"/>
                </a:ext>
              </a:extLst>
            </p:cNvPr>
            <p:cNvSpPr/>
            <p:nvPr/>
          </p:nvSpPr>
          <p:spPr>
            <a:xfrm>
              <a:off x="8188944" y="2836981"/>
              <a:ext cx="460309" cy="470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595" extrusionOk="0">
                  <a:moveTo>
                    <a:pt x="12838" y="20959"/>
                  </a:moveTo>
                  <a:cubicBezTo>
                    <a:pt x="12845" y="20842"/>
                    <a:pt x="12871" y="20751"/>
                    <a:pt x="12891" y="20687"/>
                  </a:cubicBezTo>
                  <a:cubicBezTo>
                    <a:pt x="12852" y="20537"/>
                    <a:pt x="12759" y="20466"/>
                    <a:pt x="12573" y="20382"/>
                  </a:cubicBezTo>
                  <a:cubicBezTo>
                    <a:pt x="12467" y="20336"/>
                    <a:pt x="12361" y="20297"/>
                    <a:pt x="12248" y="20252"/>
                  </a:cubicBezTo>
                  <a:cubicBezTo>
                    <a:pt x="12003" y="20161"/>
                    <a:pt x="11744" y="20064"/>
                    <a:pt x="11506" y="19908"/>
                  </a:cubicBezTo>
                  <a:cubicBezTo>
                    <a:pt x="11366" y="19817"/>
                    <a:pt x="11274" y="19707"/>
                    <a:pt x="11194" y="19616"/>
                  </a:cubicBezTo>
                  <a:lnTo>
                    <a:pt x="11148" y="19564"/>
                  </a:lnTo>
                  <a:cubicBezTo>
                    <a:pt x="11095" y="19506"/>
                    <a:pt x="11035" y="19454"/>
                    <a:pt x="10982" y="19402"/>
                  </a:cubicBezTo>
                  <a:cubicBezTo>
                    <a:pt x="10889" y="19318"/>
                    <a:pt x="10776" y="19214"/>
                    <a:pt x="10684" y="19084"/>
                  </a:cubicBezTo>
                  <a:cubicBezTo>
                    <a:pt x="10571" y="18922"/>
                    <a:pt x="10432" y="18779"/>
                    <a:pt x="10279" y="18630"/>
                  </a:cubicBezTo>
                  <a:cubicBezTo>
                    <a:pt x="10133" y="18481"/>
                    <a:pt x="9981" y="18331"/>
                    <a:pt x="9855" y="18163"/>
                  </a:cubicBezTo>
                  <a:cubicBezTo>
                    <a:pt x="9669" y="17916"/>
                    <a:pt x="9583" y="17682"/>
                    <a:pt x="9510" y="17455"/>
                  </a:cubicBezTo>
                  <a:cubicBezTo>
                    <a:pt x="9477" y="17345"/>
                    <a:pt x="9457" y="17235"/>
                    <a:pt x="9437" y="17124"/>
                  </a:cubicBezTo>
                  <a:cubicBezTo>
                    <a:pt x="9424" y="17027"/>
                    <a:pt x="9411" y="16936"/>
                    <a:pt x="9378" y="16858"/>
                  </a:cubicBezTo>
                  <a:cubicBezTo>
                    <a:pt x="9331" y="16748"/>
                    <a:pt x="9305" y="16638"/>
                    <a:pt x="9271" y="16534"/>
                  </a:cubicBezTo>
                  <a:cubicBezTo>
                    <a:pt x="9245" y="16437"/>
                    <a:pt x="9212" y="16333"/>
                    <a:pt x="9172" y="16236"/>
                  </a:cubicBezTo>
                  <a:lnTo>
                    <a:pt x="9092" y="16047"/>
                  </a:lnTo>
                  <a:cubicBezTo>
                    <a:pt x="9020" y="15892"/>
                    <a:pt x="8953" y="15729"/>
                    <a:pt x="8894" y="15567"/>
                  </a:cubicBezTo>
                  <a:cubicBezTo>
                    <a:pt x="8867" y="15489"/>
                    <a:pt x="8834" y="15424"/>
                    <a:pt x="8794" y="15353"/>
                  </a:cubicBezTo>
                  <a:cubicBezTo>
                    <a:pt x="8754" y="15282"/>
                    <a:pt x="8721" y="15204"/>
                    <a:pt x="8688" y="15126"/>
                  </a:cubicBezTo>
                  <a:cubicBezTo>
                    <a:pt x="8635" y="14990"/>
                    <a:pt x="8595" y="14847"/>
                    <a:pt x="8562" y="14704"/>
                  </a:cubicBezTo>
                  <a:cubicBezTo>
                    <a:pt x="8542" y="14626"/>
                    <a:pt x="8522" y="14542"/>
                    <a:pt x="8496" y="14464"/>
                  </a:cubicBezTo>
                  <a:cubicBezTo>
                    <a:pt x="8443" y="14302"/>
                    <a:pt x="8436" y="14166"/>
                    <a:pt x="8429" y="14042"/>
                  </a:cubicBezTo>
                  <a:cubicBezTo>
                    <a:pt x="8429" y="13991"/>
                    <a:pt x="8423" y="13932"/>
                    <a:pt x="8416" y="13867"/>
                  </a:cubicBezTo>
                  <a:cubicBezTo>
                    <a:pt x="8410" y="13815"/>
                    <a:pt x="8396" y="13776"/>
                    <a:pt x="8383" y="13744"/>
                  </a:cubicBezTo>
                  <a:cubicBezTo>
                    <a:pt x="8323" y="13575"/>
                    <a:pt x="8284" y="13381"/>
                    <a:pt x="8463" y="13108"/>
                  </a:cubicBezTo>
                  <a:cubicBezTo>
                    <a:pt x="8628" y="12849"/>
                    <a:pt x="8847" y="12719"/>
                    <a:pt x="9033" y="12602"/>
                  </a:cubicBezTo>
                  <a:cubicBezTo>
                    <a:pt x="9119" y="12550"/>
                    <a:pt x="9205" y="12498"/>
                    <a:pt x="9291" y="12427"/>
                  </a:cubicBezTo>
                  <a:cubicBezTo>
                    <a:pt x="9311" y="12407"/>
                    <a:pt x="9331" y="12388"/>
                    <a:pt x="9351" y="12368"/>
                  </a:cubicBezTo>
                  <a:cubicBezTo>
                    <a:pt x="9431" y="12284"/>
                    <a:pt x="9583" y="12122"/>
                    <a:pt x="9875" y="12135"/>
                  </a:cubicBezTo>
                  <a:cubicBezTo>
                    <a:pt x="10027" y="12141"/>
                    <a:pt x="10140" y="12213"/>
                    <a:pt x="10220" y="12252"/>
                  </a:cubicBezTo>
                  <a:cubicBezTo>
                    <a:pt x="10306" y="12297"/>
                    <a:pt x="10339" y="12304"/>
                    <a:pt x="10392" y="12310"/>
                  </a:cubicBezTo>
                  <a:cubicBezTo>
                    <a:pt x="10458" y="12323"/>
                    <a:pt x="10518" y="12330"/>
                    <a:pt x="10591" y="12355"/>
                  </a:cubicBezTo>
                  <a:cubicBezTo>
                    <a:pt x="10631" y="12368"/>
                    <a:pt x="10690" y="12394"/>
                    <a:pt x="10750" y="12433"/>
                  </a:cubicBezTo>
                  <a:cubicBezTo>
                    <a:pt x="10829" y="12472"/>
                    <a:pt x="10856" y="12479"/>
                    <a:pt x="10883" y="12485"/>
                  </a:cubicBezTo>
                  <a:lnTo>
                    <a:pt x="10989" y="12518"/>
                  </a:lnTo>
                  <a:cubicBezTo>
                    <a:pt x="11068" y="12544"/>
                    <a:pt x="11148" y="12563"/>
                    <a:pt x="11221" y="12583"/>
                  </a:cubicBezTo>
                  <a:cubicBezTo>
                    <a:pt x="11333" y="12609"/>
                    <a:pt x="11446" y="12641"/>
                    <a:pt x="11559" y="12680"/>
                  </a:cubicBezTo>
                  <a:cubicBezTo>
                    <a:pt x="11850" y="12790"/>
                    <a:pt x="12076" y="12985"/>
                    <a:pt x="12288" y="13179"/>
                  </a:cubicBezTo>
                  <a:cubicBezTo>
                    <a:pt x="12374" y="13257"/>
                    <a:pt x="12467" y="13335"/>
                    <a:pt x="12553" y="13400"/>
                  </a:cubicBezTo>
                  <a:cubicBezTo>
                    <a:pt x="12646" y="13471"/>
                    <a:pt x="12679" y="13478"/>
                    <a:pt x="12805" y="13497"/>
                  </a:cubicBezTo>
                  <a:lnTo>
                    <a:pt x="12958" y="13523"/>
                  </a:lnTo>
                  <a:cubicBezTo>
                    <a:pt x="13024" y="13536"/>
                    <a:pt x="13077" y="13562"/>
                    <a:pt x="13117" y="13582"/>
                  </a:cubicBezTo>
                  <a:cubicBezTo>
                    <a:pt x="13183" y="13601"/>
                    <a:pt x="13223" y="13595"/>
                    <a:pt x="13263" y="13595"/>
                  </a:cubicBezTo>
                  <a:lnTo>
                    <a:pt x="13375" y="13588"/>
                  </a:lnTo>
                  <a:cubicBezTo>
                    <a:pt x="13607" y="13588"/>
                    <a:pt x="13786" y="13608"/>
                    <a:pt x="14012" y="13666"/>
                  </a:cubicBezTo>
                  <a:cubicBezTo>
                    <a:pt x="14111" y="13692"/>
                    <a:pt x="14250" y="13686"/>
                    <a:pt x="14390" y="13679"/>
                  </a:cubicBezTo>
                  <a:cubicBezTo>
                    <a:pt x="14456" y="13679"/>
                    <a:pt x="14516" y="13673"/>
                    <a:pt x="14575" y="13673"/>
                  </a:cubicBezTo>
                  <a:lnTo>
                    <a:pt x="16060" y="13673"/>
                  </a:lnTo>
                  <a:cubicBezTo>
                    <a:pt x="16074" y="13608"/>
                    <a:pt x="16094" y="13549"/>
                    <a:pt x="16107" y="13484"/>
                  </a:cubicBezTo>
                  <a:cubicBezTo>
                    <a:pt x="16133" y="13335"/>
                    <a:pt x="16120" y="13147"/>
                    <a:pt x="16100" y="12952"/>
                  </a:cubicBezTo>
                  <a:cubicBezTo>
                    <a:pt x="16074" y="12686"/>
                    <a:pt x="16041" y="12381"/>
                    <a:pt x="16133" y="12096"/>
                  </a:cubicBezTo>
                  <a:cubicBezTo>
                    <a:pt x="16166" y="11979"/>
                    <a:pt x="16213" y="11875"/>
                    <a:pt x="16259" y="11778"/>
                  </a:cubicBezTo>
                  <a:cubicBezTo>
                    <a:pt x="16326" y="11629"/>
                    <a:pt x="16379" y="11512"/>
                    <a:pt x="16379" y="11363"/>
                  </a:cubicBezTo>
                  <a:cubicBezTo>
                    <a:pt x="16385" y="11213"/>
                    <a:pt x="16385" y="11213"/>
                    <a:pt x="16239" y="11064"/>
                  </a:cubicBezTo>
                  <a:cubicBezTo>
                    <a:pt x="16054" y="10870"/>
                    <a:pt x="15901" y="10707"/>
                    <a:pt x="15755" y="10480"/>
                  </a:cubicBezTo>
                  <a:cubicBezTo>
                    <a:pt x="15537" y="10136"/>
                    <a:pt x="15437" y="9818"/>
                    <a:pt x="15464" y="9546"/>
                  </a:cubicBezTo>
                  <a:lnTo>
                    <a:pt x="15490" y="9247"/>
                  </a:lnTo>
                  <a:lnTo>
                    <a:pt x="15795" y="9254"/>
                  </a:lnTo>
                  <a:cubicBezTo>
                    <a:pt x="15802" y="9247"/>
                    <a:pt x="15855" y="9215"/>
                    <a:pt x="15888" y="9189"/>
                  </a:cubicBezTo>
                  <a:cubicBezTo>
                    <a:pt x="15948" y="9150"/>
                    <a:pt x="16021" y="9098"/>
                    <a:pt x="16107" y="9066"/>
                  </a:cubicBezTo>
                  <a:cubicBezTo>
                    <a:pt x="16147" y="9046"/>
                    <a:pt x="16193" y="9033"/>
                    <a:pt x="16239" y="9020"/>
                  </a:cubicBezTo>
                  <a:cubicBezTo>
                    <a:pt x="16253" y="9014"/>
                    <a:pt x="16273" y="9014"/>
                    <a:pt x="16286" y="9007"/>
                  </a:cubicBezTo>
                  <a:cubicBezTo>
                    <a:pt x="16286" y="8988"/>
                    <a:pt x="16279" y="8975"/>
                    <a:pt x="16279" y="8955"/>
                  </a:cubicBezTo>
                  <a:cubicBezTo>
                    <a:pt x="16273" y="8884"/>
                    <a:pt x="16259" y="8800"/>
                    <a:pt x="16273" y="8709"/>
                  </a:cubicBezTo>
                  <a:cubicBezTo>
                    <a:pt x="16312" y="8443"/>
                    <a:pt x="16425" y="8216"/>
                    <a:pt x="16591" y="8073"/>
                  </a:cubicBezTo>
                  <a:cubicBezTo>
                    <a:pt x="16677" y="8002"/>
                    <a:pt x="16790" y="7950"/>
                    <a:pt x="16902" y="7898"/>
                  </a:cubicBezTo>
                  <a:cubicBezTo>
                    <a:pt x="16936" y="7878"/>
                    <a:pt x="16975" y="7865"/>
                    <a:pt x="16995" y="7852"/>
                  </a:cubicBezTo>
                  <a:cubicBezTo>
                    <a:pt x="17168" y="7762"/>
                    <a:pt x="17333" y="7710"/>
                    <a:pt x="17499" y="7658"/>
                  </a:cubicBezTo>
                  <a:lnTo>
                    <a:pt x="17618" y="7625"/>
                  </a:lnTo>
                  <a:cubicBezTo>
                    <a:pt x="17698" y="7599"/>
                    <a:pt x="17778" y="7573"/>
                    <a:pt x="17857" y="7548"/>
                  </a:cubicBezTo>
                  <a:cubicBezTo>
                    <a:pt x="17963" y="7509"/>
                    <a:pt x="18069" y="7476"/>
                    <a:pt x="18175" y="7444"/>
                  </a:cubicBezTo>
                  <a:cubicBezTo>
                    <a:pt x="18255" y="7418"/>
                    <a:pt x="18321" y="7424"/>
                    <a:pt x="18368" y="7424"/>
                  </a:cubicBezTo>
                  <a:cubicBezTo>
                    <a:pt x="18394" y="7418"/>
                    <a:pt x="18440" y="7398"/>
                    <a:pt x="18480" y="7379"/>
                  </a:cubicBezTo>
                  <a:cubicBezTo>
                    <a:pt x="18580" y="7333"/>
                    <a:pt x="18706" y="7275"/>
                    <a:pt x="18891" y="7256"/>
                  </a:cubicBezTo>
                  <a:cubicBezTo>
                    <a:pt x="19110" y="7236"/>
                    <a:pt x="19342" y="7132"/>
                    <a:pt x="19581" y="7028"/>
                  </a:cubicBezTo>
                  <a:cubicBezTo>
                    <a:pt x="19687" y="6983"/>
                    <a:pt x="19793" y="6931"/>
                    <a:pt x="19899" y="6892"/>
                  </a:cubicBezTo>
                  <a:cubicBezTo>
                    <a:pt x="20131" y="6808"/>
                    <a:pt x="20151" y="6795"/>
                    <a:pt x="20211" y="6704"/>
                  </a:cubicBezTo>
                  <a:cubicBezTo>
                    <a:pt x="20283" y="6594"/>
                    <a:pt x="20363" y="6516"/>
                    <a:pt x="20436" y="6451"/>
                  </a:cubicBezTo>
                  <a:cubicBezTo>
                    <a:pt x="20489" y="6399"/>
                    <a:pt x="20535" y="6360"/>
                    <a:pt x="20569" y="6315"/>
                  </a:cubicBezTo>
                  <a:cubicBezTo>
                    <a:pt x="20741" y="6075"/>
                    <a:pt x="20867" y="5841"/>
                    <a:pt x="20887" y="5731"/>
                  </a:cubicBezTo>
                  <a:cubicBezTo>
                    <a:pt x="20893" y="5705"/>
                    <a:pt x="20893" y="5679"/>
                    <a:pt x="20893" y="5653"/>
                  </a:cubicBezTo>
                  <a:cubicBezTo>
                    <a:pt x="20893" y="5575"/>
                    <a:pt x="20900" y="5478"/>
                    <a:pt x="20940" y="5380"/>
                  </a:cubicBezTo>
                  <a:cubicBezTo>
                    <a:pt x="20973" y="5283"/>
                    <a:pt x="21039" y="5212"/>
                    <a:pt x="21079" y="5166"/>
                  </a:cubicBezTo>
                  <a:cubicBezTo>
                    <a:pt x="21086" y="5166"/>
                    <a:pt x="21092" y="5127"/>
                    <a:pt x="21092" y="5095"/>
                  </a:cubicBezTo>
                  <a:cubicBezTo>
                    <a:pt x="21092" y="5036"/>
                    <a:pt x="21099" y="4959"/>
                    <a:pt x="21119" y="4874"/>
                  </a:cubicBezTo>
                  <a:cubicBezTo>
                    <a:pt x="21139" y="4796"/>
                    <a:pt x="21172" y="4745"/>
                    <a:pt x="21192" y="4712"/>
                  </a:cubicBezTo>
                  <a:lnTo>
                    <a:pt x="21212" y="4621"/>
                  </a:lnTo>
                  <a:cubicBezTo>
                    <a:pt x="21238" y="4472"/>
                    <a:pt x="21258" y="4355"/>
                    <a:pt x="21298" y="4193"/>
                  </a:cubicBezTo>
                  <a:cubicBezTo>
                    <a:pt x="21338" y="4024"/>
                    <a:pt x="21397" y="3862"/>
                    <a:pt x="21450" y="3706"/>
                  </a:cubicBezTo>
                  <a:cubicBezTo>
                    <a:pt x="21484" y="3603"/>
                    <a:pt x="21523" y="3499"/>
                    <a:pt x="21550" y="3395"/>
                  </a:cubicBezTo>
                  <a:cubicBezTo>
                    <a:pt x="21583" y="3278"/>
                    <a:pt x="21570" y="3148"/>
                    <a:pt x="21530" y="3045"/>
                  </a:cubicBezTo>
                  <a:cubicBezTo>
                    <a:pt x="21503" y="2980"/>
                    <a:pt x="21464" y="2921"/>
                    <a:pt x="21404" y="2895"/>
                  </a:cubicBezTo>
                  <a:cubicBezTo>
                    <a:pt x="21364" y="2882"/>
                    <a:pt x="21278" y="2869"/>
                    <a:pt x="21205" y="2863"/>
                  </a:cubicBezTo>
                  <a:cubicBezTo>
                    <a:pt x="21126" y="2850"/>
                    <a:pt x="21046" y="2843"/>
                    <a:pt x="20980" y="2824"/>
                  </a:cubicBezTo>
                  <a:lnTo>
                    <a:pt x="20854" y="2792"/>
                  </a:lnTo>
                  <a:lnTo>
                    <a:pt x="20840" y="2785"/>
                  </a:lnTo>
                  <a:cubicBezTo>
                    <a:pt x="20728" y="2753"/>
                    <a:pt x="20655" y="2746"/>
                    <a:pt x="20555" y="2740"/>
                  </a:cubicBezTo>
                  <a:lnTo>
                    <a:pt x="20330" y="2740"/>
                  </a:lnTo>
                  <a:cubicBezTo>
                    <a:pt x="20018" y="2733"/>
                    <a:pt x="19740" y="2740"/>
                    <a:pt x="19475" y="2798"/>
                  </a:cubicBezTo>
                  <a:cubicBezTo>
                    <a:pt x="19170" y="2869"/>
                    <a:pt x="18825" y="2850"/>
                    <a:pt x="18520" y="2837"/>
                  </a:cubicBezTo>
                  <a:cubicBezTo>
                    <a:pt x="18407" y="2830"/>
                    <a:pt x="18295" y="2824"/>
                    <a:pt x="18188" y="2824"/>
                  </a:cubicBezTo>
                  <a:lnTo>
                    <a:pt x="17088" y="2824"/>
                  </a:lnTo>
                  <a:cubicBezTo>
                    <a:pt x="16690" y="2817"/>
                    <a:pt x="16372" y="2824"/>
                    <a:pt x="15981" y="2694"/>
                  </a:cubicBezTo>
                  <a:cubicBezTo>
                    <a:pt x="15888" y="2662"/>
                    <a:pt x="15789" y="2636"/>
                    <a:pt x="15696" y="2610"/>
                  </a:cubicBezTo>
                  <a:cubicBezTo>
                    <a:pt x="15470" y="2545"/>
                    <a:pt x="15238" y="2480"/>
                    <a:pt x="14993" y="2357"/>
                  </a:cubicBezTo>
                  <a:cubicBezTo>
                    <a:pt x="14847" y="2285"/>
                    <a:pt x="14701" y="2227"/>
                    <a:pt x="14549" y="2175"/>
                  </a:cubicBezTo>
                  <a:lnTo>
                    <a:pt x="14469" y="2143"/>
                  </a:lnTo>
                  <a:cubicBezTo>
                    <a:pt x="14257" y="2065"/>
                    <a:pt x="14058" y="1987"/>
                    <a:pt x="13992" y="1766"/>
                  </a:cubicBezTo>
                  <a:cubicBezTo>
                    <a:pt x="13919" y="1533"/>
                    <a:pt x="14078" y="1319"/>
                    <a:pt x="14151" y="1221"/>
                  </a:cubicBezTo>
                  <a:cubicBezTo>
                    <a:pt x="14330" y="975"/>
                    <a:pt x="14582" y="851"/>
                    <a:pt x="14801" y="741"/>
                  </a:cubicBezTo>
                  <a:cubicBezTo>
                    <a:pt x="14947" y="670"/>
                    <a:pt x="15086" y="598"/>
                    <a:pt x="15179" y="508"/>
                  </a:cubicBezTo>
                  <a:cubicBezTo>
                    <a:pt x="15225" y="462"/>
                    <a:pt x="15258" y="423"/>
                    <a:pt x="15291" y="391"/>
                  </a:cubicBezTo>
                  <a:cubicBezTo>
                    <a:pt x="15271" y="378"/>
                    <a:pt x="15245" y="365"/>
                    <a:pt x="15225" y="352"/>
                  </a:cubicBezTo>
                  <a:cubicBezTo>
                    <a:pt x="15179" y="326"/>
                    <a:pt x="15132" y="313"/>
                    <a:pt x="15079" y="293"/>
                  </a:cubicBezTo>
                  <a:cubicBezTo>
                    <a:pt x="15033" y="274"/>
                    <a:pt x="14980" y="261"/>
                    <a:pt x="14933" y="235"/>
                  </a:cubicBezTo>
                  <a:cubicBezTo>
                    <a:pt x="14920" y="229"/>
                    <a:pt x="14900" y="229"/>
                    <a:pt x="14874" y="222"/>
                  </a:cubicBezTo>
                  <a:cubicBezTo>
                    <a:pt x="14787" y="203"/>
                    <a:pt x="14695" y="183"/>
                    <a:pt x="14602" y="125"/>
                  </a:cubicBezTo>
                  <a:cubicBezTo>
                    <a:pt x="14536" y="86"/>
                    <a:pt x="14496" y="40"/>
                    <a:pt x="14463" y="1"/>
                  </a:cubicBezTo>
                  <a:cubicBezTo>
                    <a:pt x="14410" y="1"/>
                    <a:pt x="14357" y="1"/>
                    <a:pt x="14310" y="1"/>
                  </a:cubicBezTo>
                  <a:cubicBezTo>
                    <a:pt x="14257" y="1"/>
                    <a:pt x="14211" y="8"/>
                    <a:pt x="14164" y="8"/>
                  </a:cubicBezTo>
                  <a:lnTo>
                    <a:pt x="14012" y="8"/>
                  </a:lnTo>
                  <a:cubicBezTo>
                    <a:pt x="13846" y="1"/>
                    <a:pt x="13694" y="1"/>
                    <a:pt x="13594" y="47"/>
                  </a:cubicBezTo>
                  <a:cubicBezTo>
                    <a:pt x="13462" y="105"/>
                    <a:pt x="13342" y="196"/>
                    <a:pt x="13283" y="287"/>
                  </a:cubicBezTo>
                  <a:cubicBezTo>
                    <a:pt x="13263" y="313"/>
                    <a:pt x="13256" y="339"/>
                    <a:pt x="13243" y="371"/>
                  </a:cubicBezTo>
                  <a:cubicBezTo>
                    <a:pt x="13183" y="501"/>
                    <a:pt x="13097" y="689"/>
                    <a:pt x="12871" y="787"/>
                  </a:cubicBezTo>
                  <a:cubicBezTo>
                    <a:pt x="12719" y="851"/>
                    <a:pt x="12560" y="838"/>
                    <a:pt x="12447" y="832"/>
                  </a:cubicBezTo>
                  <a:lnTo>
                    <a:pt x="11459" y="826"/>
                  </a:lnTo>
                  <a:cubicBezTo>
                    <a:pt x="10969" y="832"/>
                    <a:pt x="10412" y="826"/>
                    <a:pt x="9948" y="527"/>
                  </a:cubicBezTo>
                  <a:cubicBezTo>
                    <a:pt x="9842" y="462"/>
                    <a:pt x="9762" y="378"/>
                    <a:pt x="9696" y="306"/>
                  </a:cubicBezTo>
                  <a:cubicBezTo>
                    <a:pt x="9669" y="280"/>
                    <a:pt x="9643" y="255"/>
                    <a:pt x="9616" y="229"/>
                  </a:cubicBezTo>
                  <a:cubicBezTo>
                    <a:pt x="9557" y="177"/>
                    <a:pt x="9557" y="177"/>
                    <a:pt x="9477" y="138"/>
                  </a:cubicBezTo>
                  <a:lnTo>
                    <a:pt x="9404" y="105"/>
                  </a:lnTo>
                  <a:cubicBezTo>
                    <a:pt x="9351" y="79"/>
                    <a:pt x="9305" y="53"/>
                    <a:pt x="9271" y="27"/>
                  </a:cubicBezTo>
                  <a:lnTo>
                    <a:pt x="9159" y="8"/>
                  </a:lnTo>
                  <a:cubicBezTo>
                    <a:pt x="9073" y="1"/>
                    <a:pt x="8980" y="-5"/>
                    <a:pt x="8894" y="8"/>
                  </a:cubicBezTo>
                  <a:cubicBezTo>
                    <a:pt x="8867" y="14"/>
                    <a:pt x="8847" y="21"/>
                    <a:pt x="8801" y="34"/>
                  </a:cubicBezTo>
                  <a:cubicBezTo>
                    <a:pt x="8741" y="60"/>
                    <a:pt x="8681" y="79"/>
                    <a:pt x="8602" y="99"/>
                  </a:cubicBezTo>
                  <a:cubicBezTo>
                    <a:pt x="8522" y="112"/>
                    <a:pt x="8456" y="118"/>
                    <a:pt x="8383" y="125"/>
                  </a:cubicBezTo>
                  <a:cubicBezTo>
                    <a:pt x="8330" y="125"/>
                    <a:pt x="8290" y="131"/>
                    <a:pt x="8250" y="138"/>
                  </a:cubicBezTo>
                  <a:cubicBezTo>
                    <a:pt x="8124" y="170"/>
                    <a:pt x="7998" y="190"/>
                    <a:pt x="7866" y="209"/>
                  </a:cubicBezTo>
                  <a:cubicBezTo>
                    <a:pt x="7760" y="229"/>
                    <a:pt x="7647" y="242"/>
                    <a:pt x="7541" y="274"/>
                  </a:cubicBezTo>
                  <a:cubicBezTo>
                    <a:pt x="7349" y="326"/>
                    <a:pt x="7143" y="371"/>
                    <a:pt x="6944" y="410"/>
                  </a:cubicBezTo>
                  <a:cubicBezTo>
                    <a:pt x="6566" y="488"/>
                    <a:pt x="6208" y="566"/>
                    <a:pt x="5897" y="709"/>
                  </a:cubicBezTo>
                  <a:cubicBezTo>
                    <a:pt x="5459" y="903"/>
                    <a:pt x="4916" y="877"/>
                    <a:pt x="4438" y="845"/>
                  </a:cubicBezTo>
                  <a:cubicBezTo>
                    <a:pt x="4226" y="832"/>
                    <a:pt x="4040" y="832"/>
                    <a:pt x="3842" y="819"/>
                  </a:cubicBezTo>
                  <a:cubicBezTo>
                    <a:pt x="3769" y="819"/>
                    <a:pt x="3689" y="813"/>
                    <a:pt x="3623" y="819"/>
                  </a:cubicBezTo>
                  <a:cubicBezTo>
                    <a:pt x="3543" y="858"/>
                    <a:pt x="3477" y="890"/>
                    <a:pt x="3384" y="910"/>
                  </a:cubicBezTo>
                  <a:cubicBezTo>
                    <a:pt x="3265" y="936"/>
                    <a:pt x="3152" y="923"/>
                    <a:pt x="3066" y="910"/>
                  </a:cubicBezTo>
                  <a:cubicBezTo>
                    <a:pt x="3039" y="910"/>
                    <a:pt x="3006" y="903"/>
                    <a:pt x="2986" y="903"/>
                  </a:cubicBezTo>
                  <a:cubicBezTo>
                    <a:pt x="2953" y="910"/>
                    <a:pt x="2920" y="923"/>
                    <a:pt x="2887" y="936"/>
                  </a:cubicBezTo>
                  <a:cubicBezTo>
                    <a:pt x="2807" y="962"/>
                    <a:pt x="2708" y="1001"/>
                    <a:pt x="2575" y="1007"/>
                  </a:cubicBezTo>
                  <a:cubicBezTo>
                    <a:pt x="1640" y="1059"/>
                    <a:pt x="752" y="1105"/>
                    <a:pt x="96" y="1708"/>
                  </a:cubicBezTo>
                  <a:cubicBezTo>
                    <a:pt x="-17" y="1812"/>
                    <a:pt x="-10" y="2013"/>
                    <a:pt x="16" y="2337"/>
                  </a:cubicBezTo>
                  <a:cubicBezTo>
                    <a:pt x="16" y="2344"/>
                    <a:pt x="16" y="2344"/>
                    <a:pt x="16" y="2350"/>
                  </a:cubicBezTo>
                  <a:cubicBezTo>
                    <a:pt x="116" y="2350"/>
                    <a:pt x="215" y="2350"/>
                    <a:pt x="314" y="2350"/>
                  </a:cubicBezTo>
                  <a:lnTo>
                    <a:pt x="613" y="2350"/>
                  </a:lnTo>
                  <a:cubicBezTo>
                    <a:pt x="905" y="2357"/>
                    <a:pt x="1050" y="2331"/>
                    <a:pt x="1216" y="2227"/>
                  </a:cubicBezTo>
                  <a:cubicBezTo>
                    <a:pt x="1289" y="2182"/>
                    <a:pt x="1362" y="2143"/>
                    <a:pt x="1442" y="2110"/>
                  </a:cubicBezTo>
                  <a:cubicBezTo>
                    <a:pt x="1501" y="2084"/>
                    <a:pt x="1554" y="2058"/>
                    <a:pt x="1587" y="2032"/>
                  </a:cubicBezTo>
                  <a:cubicBezTo>
                    <a:pt x="1654" y="1955"/>
                    <a:pt x="1733" y="1864"/>
                    <a:pt x="1886" y="1818"/>
                  </a:cubicBezTo>
                  <a:cubicBezTo>
                    <a:pt x="2078" y="1760"/>
                    <a:pt x="2297" y="1779"/>
                    <a:pt x="2496" y="1792"/>
                  </a:cubicBezTo>
                  <a:cubicBezTo>
                    <a:pt x="2562" y="1799"/>
                    <a:pt x="2635" y="1805"/>
                    <a:pt x="2688" y="1805"/>
                  </a:cubicBezTo>
                  <a:lnTo>
                    <a:pt x="2794" y="1805"/>
                  </a:lnTo>
                  <a:cubicBezTo>
                    <a:pt x="2874" y="1805"/>
                    <a:pt x="2953" y="1805"/>
                    <a:pt x="3026" y="1805"/>
                  </a:cubicBezTo>
                  <a:cubicBezTo>
                    <a:pt x="3152" y="1812"/>
                    <a:pt x="3251" y="1844"/>
                    <a:pt x="3331" y="1877"/>
                  </a:cubicBezTo>
                  <a:cubicBezTo>
                    <a:pt x="3364" y="1890"/>
                    <a:pt x="3397" y="1903"/>
                    <a:pt x="3437" y="1909"/>
                  </a:cubicBezTo>
                  <a:cubicBezTo>
                    <a:pt x="3583" y="1935"/>
                    <a:pt x="3742" y="1929"/>
                    <a:pt x="3908" y="1922"/>
                  </a:cubicBezTo>
                  <a:cubicBezTo>
                    <a:pt x="4266" y="1909"/>
                    <a:pt x="4710" y="1896"/>
                    <a:pt x="5101" y="2227"/>
                  </a:cubicBezTo>
                  <a:cubicBezTo>
                    <a:pt x="5313" y="2402"/>
                    <a:pt x="5459" y="2532"/>
                    <a:pt x="5532" y="2694"/>
                  </a:cubicBezTo>
                  <a:cubicBezTo>
                    <a:pt x="5592" y="2824"/>
                    <a:pt x="5579" y="2954"/>
                    <a:pt x="5565" y="3045"/>
                  </a:cubicBezTo>
                  <a:lnTo>
                    <a:pt x="5579" y="3122"/>
                  </a:lnTo>
                  <a:cubicBezTo>
                    <a:pt x="5605" y="3174"/>
                    <a:pt x="5651" y="3252"/>
                    <a:pt x="5665" y="3356"/>
                  </a:cubicBezTo>
                  <a:cubicBezTo>
                    <a:pt x="5691" y="3577"/>
                    <a:pt x="5598" y="3700"/>
                    <a:pt x="5552" y="3758"/>
                  </a:cubicBezTo>
                  <a:cubicBezTo>
                    <a:pt x="5552" y="3758"/>
                    <a:pt x="5559" y="3823"/>
                    <a:pt x="5559" y="3856"/>
                  </a:cubicBezTo>
                  <a:cubicBezTo>
                    <a:pt x="5565" y="3901"/>
                    <a:pt x="5565" y="3946"/>
                    <a:pt x="5565" y="3985"/>
                  </a:cubicBezTo>
                  <a:cubicBezTo>
                    <a:pt x="5565" y="4011"/>
                    <a:pt x="5565" y="4037"/>
                    <a:pt x="5572" y="4070"/>
                  </a:cubicBezTo>
                  <a:cubicBezTo>
                    <a:pt x="5579" y="4161"/>
                    <a:pt x="5592" y="4271"/>
                    <a:pt x="5565" y="4388"/>
                  </a:cubicBezTo>
                  <a:cubicBezTo>
                    <a:pt x="5545" y="4479"/>
                    <a:pt x="5506" y="4543"/>
                    <a:pt x="5486" y="4582"/>
                  </a:cubicBezTo>
                  <a:cubicBezTo>
                    <a:pt x="5472" y="4608"/>
                    <a:pt x="5486" y="4634"/>
                    <a:pt x="5499" y="4667"/>
                  </a:cubicBezTo>
                  <a:cubicBezTo>
                    <a:pt x="5526" y="4719"/>
                    <a:pt x="5552" y="4796"/>
                    <a:pt x="5572" y="4887"/>
                  </a:cubicBezTo>
                  <a:cubicBezTo>
                    <a:pt x="5592" y="4985"/>
                    <a:pt x="5585" y="5082"/>
                    <a:pt x="5579" y="5173"/>
                  </a:cubicBezTo>
                  <a:cubicBezTo>
                    <a:pt x="5579" y="5205"/>
                    <a:pt x="5572" y="5231"/>
                    <a:pt x="5572" y="5257"/>
                  </a:cubicBezTo>
                  <a:cubicBezTo>
                    <a:pt x="5572" y="5627"/>
                    <a:pt x="5519" y="5900"/>
                    <a:pt x="5380" y="6191"/>
                  </a:cubicBezTo>
                  <a:cubicBezTo>
                    <a:pt x="5360" y="6237"/>
                    <a:pt x="5327" y="6308"/>
                    <a:pt x="5307" y="6360"/>
                  </a:cubicBezTo>
                  <a:cubicBezTo>
                    <a:pt x="5313" y="6367"/>
                    <a:pt x="5327" y="6373"/>
                    <a:pt x="5340" y="6380"/>
                  </a:cubicBezTo>
                  <a:cubicBezTo>
                    <a:pt x="5406" y="6412"/>
                    <a:pt x="5479" y="6432"/>
                    <a:pt x="5545" y="6451"/>
                  </a:cubicBezTo>
                  <a:cubicBezTo>
                    <a:pt x="5652" y="6483"/>
                    <a:pt x="5751" y="6516"/>
                    <a:pt x="5850" y="6561"/>
                  </a:cubicBezTo>
                  <a:cubicBezTo>
                    <a:pt x="5923" y="6594"/>
                    <a:pt x="5996" y="6626"/>
                    <a:pt x="6069" y="6652"/>
                  </a:cubicBezTo>
                  <a:lnTo>
                    <a:pt x="6202" y="6704"/>
                  </a:lnTo>
                  <a:cubicBezTo>
                    <a:pt x="6321" y="6756"/>
                    <a:pt x="6441" y="6801"/>
                    <a:pt x="6566" y="6847"/>
                  </a:cubicBezTo>
                  <a:cubicBezTo>
                    <a:pt x="6878" y="6964"/>
                    <a:pt x="7196" y="7080"/>
                    <a:pt x="7488" y="7282"/>
                  </a:cubicBezTo>
                  <a:cubicBezTo>
                    <a:pt x="7820" y="7509"/>
                    <a:pt x="7806" y="7853"/>
                    <a:pt x="7793" y="8073"/>
                  </a:cubicBezTo>
                  <a:lnTo>
                    <a:pt x="7786" y="9020"/>
                  </a:lnTo>
                  <a:lnTo>
                    <a:pt x="7793" y="9131"/>
                  </a:lnTo>
                  <a:cubicBezTo>
                    <a:pt x="7800" y="9235"/>
                    <a:pt x="7800" y="9338"/>
                    <a:pt x="7786" y="9429"/>
                  </a:cubicBezTo>
                  <a:cubicBezTo>
                    <a:pt x="7773" y="9540"/>
                    <a:pt x="7733" y="9617"/>
                    <a:pt x="7707" y="9669"/>
                  </a:cubicBezTo>
                  <a:cubicBezTo>
                    <a:pt x="7687" y="9715"/>
                    <a:pt x="7694" y="9760"/>
                    <a:pt x="7700" y="9793"/>
                  </a:cubicBezTo>
                  <a:cubicBezTo>
                    <a:pt x="7707" y="9883"/>
                    <a:pt x="7720" y="9987"/>
                    <a:pt x="7687" y="10110"/>
                  </a:cubicBezTo>
                  <a:cubicBezTo>
                    <a:pt x="7654" y="10227"/>
                    <a:pt x="7601" y="10312"/>
                    <a:pt x="7561" y="10383"/>
                  </a:cubicBezTo>
                  <a:cubicBezTo>
                    <a:pt x="7521" y="10441"/>
                    <a:pt x="7508" y="10474"/>
                    <a:pt x="7501" y="10506"/>
                  </a:cubicBezTo>
                  <a:cubicBezTo>
                    <a:pt x="7461" y="10772"/>
                    <a:pt x="7389" y="11025"/>
                    <a:pt x="7322" y="11265"/>
                  </a:cubicBezTo>
                  <a:cubicBezTo>
                    <a:pt x="7243" y="11564"/>
                    <a:pt x="7163" y="11843"/>
                    <a:pt x="7137" y="12135"/>
                  </a:cubicBezTo>
                  <a:cubicBezTo>
                    <a:pt x="7110" y="12414"/>
                    <a:pt x="7057" y="12732"/>
                    <a:pt x="6991" y="12998"/>
                  </a:cubicBezTo>
                  <a:cubicBezTo>
                    <a:pt x="6971" y="13063"/>
                    <a:pt x="6971" y="13134"/>
                    <a:pt x="6964" y="13212"/>
                  </a:cubicBezTo>
                  <a:lnTo>
                    <a:pt x="6958" y="13316"/>
                  </a:lnTo>
                  <a:cubicBezTo>
                    <a:pt x="6951" y="13413"/>
                    <a:pt x="6924" y="13504"/>
                    <a:pt x="6898" y="13595"/>
                  </a:cubicBezTo>
                  <a:cubicBezTo>
                    <a:pt x="6885" y="13647"/>
                    <a:pt x="6865" y="13692"/>
                    <a:pt x="6858" y="13744"/>
                  </a:cubicBezTo>
                  <a:cubicBezTo>
                    <a:pt x="6852" y="13796"/>
                    <a:pt x="6852" y="13835"/>
                    <a:pt x="6852" y="13880"/>
                  </a:cubicBezTo>
                  <a:cubicBezTo>
                    <a:pt x="6845" y="13991"/>
                    <a:pt x="6845" y="14120"/>
                    <a:pt x="6779" y="14289"/>
                  </a:cubicBezTo>
                  <a:cubicBezTo>
                    <a:pt x="6719" y="14451"/>
                    <a:pt x="6679" y="14555"/>
                    <a:pt x="6679" y="14691"/>
                  </a:cubicBezTo>
                  <a:cubicBezTo>
                    <a:pt x="6679" y="14737"/>
                    <a:pt x="6679" y="14782"/>
                    <a:pt x="6686" y="14834"/>
                  </a:cubicBezTo>
                  <a:cubicBezTo>
                    <a:pt x="6692" y="14931"/>
                    <a:pt x="6699" y="15029"/>
                    <a:pt x="6686" y="15126"/>
                  </a:cubicBezTo>
                  <a:cubicBezTo>
                    <a:pt x="6672" y="15217"/>
                    <a:pt x="6653" y="15308"/>
                    <a:pt x="6626" y="15392"/>
                  </a:cubicBezTo>
                  <a:cubicBezTo>
                    <a:pt x="6613" y="15450"/>
                    <a:pt x="6593" y="15509"/>
                    <a:pt x="6586" y="15567"/>
                  </a:cubicBezTo>
                  <a:cubicBezTo>
                    <a:pt x="6566" y="15736"/>
                    <a:pt x="6520" y="15879"/>
                    <a:pt x="6480" y="16002"/>
                  </a:cubicBezTo>
                  <a:cubicBezTo>
                    <a:pt x="6440" y="16119"/>
                    <a:pt x="6407" y="16216"/>
                    <a:pt x="6401" y="16320"/>
                  </a:cubicBezTo>
                  <a:lnTo>
                    <a:pt x="6394" y="16489"/>
                  </a:lnTo>
                  <a:cubicBezTo>
                    <a:pt x="6387" y="16644"/>
                    <a:pt x="6381" y="16813"/>
                    <a:pt x="6394" y="16962"/>
                  </a:cubicBezTo>
                  <a:cubicBezTo>
                    <a:pt x="6401" y="16975"/>
                    <a:pt x="6421" y="16988"/>
                    <a:pt x="6440" y="17001"/>
                  </a:cubicBezTo>
                  <a:cubicBezTo>
                    <a:pt x="6500" y="17040"/>
                    <a:pt x="6586" y="17086"/>
                    <a:pt x="6672" y="17170"/>
                  </a:cubicBezTo>
                  <a:cubicBezTo>
                    <a:pt x="6825" y="17326"/>
                    <a:pt x="6958" y="17494"/>
                    <a:pt x="7084" y="17657"/>
                  </a:cubicBezTo>
                  <a:cubicBezTo>
                    <a:pt x="7137" y="17728"/>
                    <a:pt x="7196" y="17806"/>
                    <a:pt x="7249" y="17871"/>
                  </a:cubicBezTo>
                  <a:cubicBezTo>
                    <a:pt x="7455" y="18124"/>
                    <a:pt x="7713" y="18455"/>
                    <a:pt x="7892" y="18786"/>
                  </a:cubicBezTo>
                  <a:cubicBezTo>
                    <a:pt x="8012" y="19006"/>
                    <a:pt x="8138" y="19207"/>
                    <a:pt x="8270" y="19415"/>
                  </a:cubicBezTo>
                  <a:lnTo>
                    <a:pt x="8469" y="19733"/>
                  </a:lnTo>
                  <a:cubicBezTo>
                    <a:pt x="8608" y="19960"/>
                    <a:pt x="8754" y="20193"/>
                    <a:pt x="8913" y="20388"/>
                  </a:cubicBezTo>
                  <a:cubicBezTo>
                    <a:pt x="8966" y="20453"/>
                    <a:pt x="9013" y="20524"/>
                    <a:pt x="9059" y="20589"/>
                  </a:cubicBezTo>
                  <a:cubicBezTo>
                    <a:pt x="9092" y="20635"/>
                    <a:pt x="9119" y="20687"/>
                    <a:pt x="9159" y="20732"/>
                  </a:cubicBezTo>
                  <a:cubicBezTo>
                    <a:pt x="9198" y="20784"/>
                    <a:pt x="9251" y="20829"/>
                    <a:pt x="9298" y="20875"/>
                  </a:cubicBezTo>
                  <a:cubicBezTo>
                    <a:pt x="9311" y="20888"/>
                    <a:pt x="9324" y="20901"/>
                    <a:pt x="9338" y="20914"/>
                  </a:cubicBezTo>
                  <a:cubicBezTo>
                    <a:pt x="9358" y="20914"/>
                    <a:pt x="9371" y="20914"/>
                    <a:pt x="9391" y="20914"/>
                  </a:cubicBezTo>
                  <a:cubicBezTo>
                    <a:pt x="9583" y="20901"/>
                    <a:pt x="9802" y="20881"/>
                    <a:pt x="10014" y="20920"/>
                  </a:cubicBezTo>
                  <a:cubicBezTo>
                    <a:pt x="10213" y="20959"/>
                    <a:pt x="10418" y="21018"/>
                    <a:pt x="10617" y="21076"/>
                  </a:cubicBezTo>
                  <a:cubicBezTo>
                    <a:pt x="10783" y="21128"/>
                    <a:pt x="10949" y="21173"/>
                    <a:pt x="11121" y="21206"/>
                  </a:cubicBezTo>
                  <a:cubicBezTo>
                    <a:pt x="11274" y="21238"/>
                    <a:pt x="11413" y="21290"/>
                    <a:pt x="11552" y="21342"/>
                  </a:cubicBezTo>
                  <a:cubicBezTo>
                    <a:pt x="11665" y="21387"/>
                    <a:pt x="11777" y="21433"/>
                    <a:pt x="11903" y="21452"/>
                  </a:cubicBezTo>
                  <a:cubicBezTo>
                    <a:pt x="12189" y="21504"/>
                    <a:pt x="12480" y="21550"/>
                    <a:pt x="12765" y="21595"/>
                  </a:cubicBezTo>
                  <a:cubicBezTo>
                    <a:pt x="12765" y="21439"/>
                    <a:pt x="12792" y="21310"/>
                    <a:pt x="12818" y="21193"/>
                  </a:cubicBezTo>
                  <a:cubicBezTo>
                    <a:pt x="12818" y="21121"/>
                    <a:pt x="12838" y="21043"/>
                    <a:pt x="12838" y="20959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>
              <a:solidFill>
                <a:schemeClr val="bg1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1" name="Shape">
              <a:extLst>
                <a:ext uri="{FF2B5EF4-FFF2-40B4-BE49-F238E27FC236}">
                  <a16:creationId xmlns:a16="http://schemas.microsoft.com/office/drawing/2014/main" id="{5F04DE25-507D-994C-85D8-0BCF9476C648}"/>
                </a:ext>
              </a:extLst>
            </p:cNvPr>
            <p:cNvSpPr/>
            <p:nvPr/>
          </p:nvSpPr>
          <p:spPr>
            <a:xfrm>
              <a:off x="8443621" y="2469109"/>
              <a:ext cx="1190305" cy="1357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600" extrusionOk="0">
                  <a:moveTo>
                    <a:pt x="21521" y="8330"/>
                  </a:moveTo>
                  <a:cubicBezTo>
                    <a:pt x="21560" y="8233"/>
                    <a:pt x="21598" y="8143"/>
                    <a:pt x="21567" y="8051"/>
                  </a:cubicBezTo>
                  <a:cubicBezTo>
                    <a:pt x="21552" y="8006"/>
                    <a:pt x="21498" y="7963"/>
                    <a:pt x="21439" y="7918"/>
                  </a:cubicBezTo>
                  <a:cubicBezTo>
                    <a:pt x="21398" y="7887"/>
                    <a:pt x="21359" y="7855"/>
                    <a:pt x="21326" y="7821"/>
                  </a:cubicBezTo>
                  <a:cubicBezTo>
                    <a:pt x="21180" y="7673"/>
                    <a:pt x="21093" y="7495"/>
                    <a:pt x="21077" y="7317"/>
                  </a:cubicBezTo>
                  <a:cubicBezTo>
                    <a:pt x="21059" y="7114"/>
                    <a:pt x="21175" y="6939"/>
                    <a:pt x="21290" y="6765"/>
                  </a:cubicBezTo>
                  <a:cubicBezTo>
                    <a:pt x="21372" y="6642"/>
                    <a:pt x="21449" y="6527"/>
                    <a:pt x="21470" y="6410"/>
                  </a:cubicBezTo>
                  <a:cubicBezTo>
                    <a:pt x="21511" y="6205"/>
                    <a:pt x="21493" y="5966"/>
                    <a:pt x="21480" y="5737"/>
                  </a:cubicBezTo>
                  <a:cubicBezTo>
                    <a:pt x="21470" y="5599"/>
                    <a:pt x="21462" y="5466"/>
                    <a:pt x="21465" y="5338"/>
                  </a:cubicBezTo>
                  <a:cubicBezTo>
                    <a:pt x="21467" y="5061"/>
                    <a:pt x="21311" y="5025"/>
                    <a:pt x="20957" y="4971"/>
                  </a:cubicBezTo>
                  <a:cubicBezTo>
                    <a:pt x="20893" y="4962"/>
                    <a:pt x="20829" y="4951"/>
                    <a:pt x="20762" y="4940"/>
                  </a:cubicBezTo>
                  <a:cubicBezTo>
                    <a:pt x="20711" y="4931"/>
                    <a:pt x="20667" y="4908"/>
                    <a:pt x="20628" y="4890"/>
                  </a:cubicBezTo>
                  <a:cubicBezTo>
                    <a:pt x="20603" y="4877"/>
                    <a:pt x="20577" y="4865"/>
                    <a:pt x="20559" y="4861"/>
                  </a:cubicBezTo>
                  <a:cubicBezTo>
                    <a:pt x="20526" y="4852"/>
                    <a:pt x="20485" y="4847"/>
                    <a:pt x="20444" y="4843"/>
                  </a:cubicBezTo>
                  <a:cubicBezTo>
                    <a:pt x="20400" y="4836"/>
                    <a:pt x="20357" y="4832"/>
                    <a:pt x="20321" y="4823"/>
                  </a:cubicBezTo>
                  <a:cubicBezTo>
                    <a:pt x="20221" y="4800"/>
                    <a:pt x="20113" y="4798"/>
                    <a:pt x="20000" y="4796"/>
                  </a:cubicBezTo>
                  <a:cubicBezTo>
                    <a:pt x="19923" y="4793"/>
                    <a:pt x="19844" y="4793"/>
                    <a:pt x="19764" y="4784"/>
                  </a:cubicBezTo>
                  <a:cubicBezTo>
                    <a:pt x="19459" y="4757"/>
                    <a:pt x="19054" y="4471"/>
                    <a:pt x="18943" y="4208"/>
                  </a:cubicBezTo>
                  <a:cubicBezTo>
                    <a:pt x="18864" y="4021"/>
                    <a:pt x="18828" y="3823"/>
                    <a:pt x="19084" y="3663"/>
                  </a:cubicBezTo>
                  <a:cubicBezTo>
                    <a:pt x="19238" y="3566"/>
                    <a:pt x="19446" y="3505"/>
                    <a:pt x="19646" y="3451"/>
                  </a:cubicBezTo>
                  <a:cubicBezTo>
                    <a:pt x="19900" y="3386"/>
                    <a:pt x="20015" y="3310"/>
                    <a:pt x="20069" y="3258"/>
                  </a:cubicBezTo>
                  <a:cubicBezTo>
                    <a:pt x="20133" y="3195"/>
                    <a:pt x="20121" y="3143"/>
                    <a:pt x="20064" y="3006"/>
                  </a:cubicBezTo>
                  <a:cubicBezTo>
                    <a:pt x="20051" y="2974"/>
                    <a:pt x="20038" y="2940"/>
                    <a:pt x="20028" y="2907"/>
                  </a:cubicBezTo>
                  <a:cubicBezTo>
                    <a:pt x="20023" y="2891"/>
                    <a:pt x="20015" y="2880"/>
                    <a:pt x="20000" y="2859"/>
                  </a:cubicBezTo>
                  <a:cubicBezTo>
                    <a:pt x="19979" y="2828"/>
                    <a:pt x="19949" y="2787"/>
                    <a:pt x="19936" y="2726"/>
                  </a:cubicBezTo>
                  <a:cubicBezTo>
                    <a:pt x="19923" y="2670"/>
                    <a:pt x="19928" y="2616"/>
                    <a:pt x="19933" y="2571"/>
                  </a:cubicBezTo>
                  <a:cubicBezTo>
                    <a:pt x="19938" y="2533"/>
                    <a:pt x="19941" y="2501"/>
                    <a:pt x="19933" y="2474"/>
                  </a:cubicBezTo>
                  <a:cubicBezTo>
                    <a:pt x="19905" y="2375"/>
                    <a:pt x="19797" y="2256"/>
                    <a:pt x="19672" y="2188"/>
                  </a:cubicBezTo>
                  <a:cubicBezTo>
                    <a:pt x="19551" y="2123"/>
                    <a:pt x="19364" y="2087"/>
                    <a:pt x="19200" y="2056"/>
                  </a:cubicBezTo>
                  <a:lnTo>
                    <a:pt x="19079" y="2031"/>
                  </a:lnTo>
                  <a:cubicBezTo>
                    <a:pt x="19010" y="2015"/>
                    <a:pt x="18946" y="2004"/>
                    <a:pt x="18884" y="1993"/>
                  </a:cubicBezTo>
                  <a:cubicBezTo>
                    <a:pt x="18774" y="1970"/>
                    <a:pt x="18669" y="1950"/>
                    <a:pt x="18551" y="1920"/>
                  </a:cubicBezTo>
                  <a:cubicBezTo>
                    <a:pt x="18328" y="1864"/>
                    <a:pt x="18004" y="1702"/>
                    <a:pt x="17876" y="1533"/>
                  </a:cubicBezTo>
                  <a:cubicBezTo>
                    <a:pt x="17835" y="1479"/>
                    <a:pt x="17822" y="1416"/>
                    <a:pt x="17809" y="1358"/>
                  </a:cubicBezTo>
                  <a:cubicBezTo>
                    <a:pt x="17804" y="1326"/>
                    <a:pt x="17789" y="1261"/>
                    <a:pt x="17776" y="1252"/>
                  </a:cubicBezTo>
                  <a:cubicBezTo>
                    <a:pt x="17753" y="1245"/>
                    <a:pt x="17666" y="1252"/>
                    <a:pt x="17625" y="1256"/>
                  </a:cubicBezTo>
                  <a:cubicBezTo>
                    <a:pt x="17591" y="1259"/>
                    <a:pt x="17561" y="1261"/>
                    <a:pt x="17535" y="1263"/>
                  </a:cubicBezTo>
                  <a:cubicBezTo>
                    <a:pt x="17468" y="1263"/>
                    <a:pt x="17397" y="1268"/>
                    <a:pt x="17325" y="1270"/>
                  </a:cubicBezTo>
                  <a:cubicBezTo>
                    <a:pt x="17012" y="1283"/>
                    <a:pt x="16655" y="1297"/>
                    <a:pt x="16388" y="1141"/>
                  </a:cubicBezTo>
                  <a:cubicBezTo>
                    <a:pt x="16304" y="1092"/>
                    <a:pt x="16237" y="1038"/>
                    <a:pt x="16173" y="986"/>
                  </a:cubicBezTo>
                  <a:cubicBezTo>
                    <a:pt x="16111" y="937"/>
                    <a:pt x="16055" y="889"/>
                    <a:pt x="15986" y="851"/>
                  </a:cubicBezTo>
                  <a:cubicBezTo>
                    <a:pt x="15960" y="835"/>
                    <a:pt x="15929" y="822"/>
                    <a:pt x="15899" y="808"/>
                  </a:cubicBezTo>
                  <a:cubicBezTo>
                    <a:pt x="15819" y="770"/>
                    <a:pt x="15729" y="727"/>
                    <a:pt x="15663" y="660"/>
                  </a:cubicBezTo>
                  <a:cubicBezTo>
                    <a:pt x="15593" y="588"/>
                    <a:pt x="15580" y="534"/>
                    <a:pt x="15573" y="480"/>
                  </a:cubicBezTo>
                  <a:cubicBezTo>
                    <a:pt x="15570" y="455"/>
                    <a:pt x="15568" y="441"/>
                    <a:pt x="15552" y="417"/>
                  </a:cubicBezTo>
                  <a:cubicBezTo>
                    <a:pt x="15545" y="405"/>
                    <a:pt x="15514" y="387"/>
                    <a:pt x="15486" y="371"/>
                  </a:cubicBezTo>
                  <a:cubicBezTo>
                    <a:pt x="15437" y="344"/>
                    <a:pt x="15375" y="313"/>
                    <a:pt x="15332" y="254"/>
                  </a:cubicBezTo>
                  <a:cubicBezTo>
                    <a:pt x="15296" y="207"/>
                    <a:pt x="15275" y="158"/>
                    <a:pt x="15257" y="115"/>
                  </a:cubicBezTo>
                  <a:cubicBezTo>
                    <a:pt x="15247" y="88"/>
                    <a:pt x="15237" y="61"/>
                    <a:pt x="15219" y="38"/>
                  </a:cubicBezTo>
                  <a:cubicBezTo>
                    <a:pt x="15227" y="47"/>
                    <a:pt x="15216" y="43"/>
                    <a:pt x="15209" y="38"/>
                  </a:cubicBezTo>
                  <a:cubicBezTo>
                    <a:pt x="15191" y="29"/>
                    <a:pt x="15170" y="16"/>
                    <a:pt x="15147" y="0"/>
                  </a:cubicBezTo>
                  <a:cubicBezTo>
                    <a:pt x="15144" y="18"/>
                    <a:pt x="15144" y="34"/>
                    <a:pt x="15139" y="52"/>
                  </a:cubicBezTo>
                  <a:cubicBezTo>
                    <a:pt x="15106" y="176"/>
                    <a:pt x="15044" y="306"/>
                    <a:pt x="14998" y="405"/>
                  </a:cubicBezTo>
                  <a:cubicBezTo>
                    <a:pt x="14988" y="426"/>
                    <a:pt x="14980" y="448"/>
                    <a:pt x="14973" y="471"/>
                  </a:cubicBezTo>
                  <a:cubicBezTo>
                    <a:pt x="14955" y="516"/>
                    <a:pt x="14937" y="558"/>
                    <a:pt x="14914" y="599"/>
                  </a:cubicBezTo>
                  <a:cubicBezTo>
                    <a:pt x="14921" y="626"/>
                    <a:pt x="14929" y="655"/>
                    <a:pt x="14929" y="698"/>
                  </a:cubicBezTo>
                  <a:lnTo>
                    <a:pt x="14932" y="792"/>
                  </a:lnTo>
                  <a:lnTo>
                    <a:pt x="14878" y="802"/>
                  </a:lnTo>
                  <a:cubicBezTo>
                    <a:pt x="14857" y="847"/>
                    <a:pt x="14829" y="887"/>
                    <a:pt x="14803" y="925"/>
                  </a:cubicBezTo>
                  <a:cubicBezTo>
                    <a:pt x="14778" y="959"/>
                    <a:pt x="14755" y="993"/>
                    <a:pt x="14747" y="1020"/>
                  </a:cubicBezTo>
                  <a:cubicBezTo>
                    <a:pt x="14706" y="1155"/>
                    <a:pt x="14680" y="1265"/>
                    <a:pt x="14680" y="1391"/>
                  </a:cubicBezTo>
                  <a:cubicBezTo>
                    <a:pt x="14680" y="1423"/>
                    <a:pt x="14680" y="1454"/>
                    <a:pt x="14683" y="1486"/>
                  </a:cubicBezTo>
                  <a:cubicBezTo>
                    <a:pt x="14685" y="1569"/>
                    <a:pt x="14688" y="1653"/>
                    <a:pt x="14678" y="1738"/>
                  </a:cubicBezTo>
                  <a:cubicBezTo>
                    <a:pt x="14670" y="1792"/>
                    <a:pt x="14652" y="1837"/>
                    <a:pt x="14634" y="1878"/>
                  </a:cubicBezTo>
                  <a:cubicBezTo>
                    <a:pt x="14621" y="1907"/>
                    <a:pt x="14611" y="1932"/>
                    <a:pt x="14606" y="1954"/>
                  </a:cubicBezTo>
                  <a:cubicBezTo>
                    <a:pt x="14603" y="1972"/>
                    <a:pt x="14601" y="1988"/>
                    <a:pt x="14601" y="2001"/>
                  </a:cubicBezTo>
                  <a:cubicBezTo>
                    <a:pt x="14598" y="2038"/>
                    <a:pt x="14593" y="2076"/>
                    <a:pt x="14575" y="2125"/>
                  </a:cubicBezTo>
                  <a:cubicBezTo>
                    <a:pt x="14562" y="2159"/>
                    <a:pt x="14554" y="2200"/>
                    <a:pt x="14549" y="2242"/>
                  </a:cubicBezTo>
                  <a:cubicBezTo>
                    <a:pt x="14537" y="2326"/>
                    <a:pt x="14524" y="2420"/>
                    <a:pt x="14449" y="2504"/>
                  </a:cubicBezTo>
                  <a:cubicBezTo>
                    <a:pt x="14383" y="2578"/>
                    <a:pt x="14293" y="2598"/>
                    <a:pt x="14226" y="2612"/>
                  </a:cubicBezTo>
                  <a:cubicBezTo>
                    <a:pt x="14193" y="2618"/>
                    <a:pt x="14162" y="2625"/>
                    <a:pt x="14144" y="2636"/>
                  </a:cubicBezTo>
                  <a:lnTo>
                    <a:pt x="14147" y="2756"/>
                  </a:lnTo>
                  <a:lnTo>
                    <a:pt x="14147" y="2803"/>
                  </a:lnTo>
                  <a:cubicBezTo>
                    <a:pt x="14147" y="2826"/>
                    <a:pt x="14144" y="2848"/>
                    <a:pt x="14144" y="2871"/>
                  </a:cubicBezTo>
                  <a:cubicBezTo>
                    <a:pt x="14142" y="2898"/>
                    <a:pt x="14139" y="2936"/>
                    <a:pt x="14144" y="2947"/>
                  </a:cubicBezTo>
                  <a:lnTo>
                    <a:pt x="14185" y="2949"/>
                  </a:lnTo>
                  <a:cubicBezTo>
                    <a:pt x="14247" y="2958"/>
                    <a:pt x="14329" y="2972"/>
                    <a:pt x="14395" y="3026"/>
                  </a:cubicBezTo>
                  <a:cubicBezTo>
                    <a:pt x="14488" y="3102"/>
                    <a:pt x="14472" y="3170"/>
                    <a:pt x="14447" y="3224"/>
                  </a:cubicBezTo>
                  <a:lnTo>
                    <a:pt x="14437" y="3247"/>
                  </a:lnTo>
                  <a:cubicBezTo>
                    <a:pt x="14416" y="3303"/>
                    <a:pt x="14401" y="3341"/>
                    <a:pt x="14395" y="3370"/>
                  </a:cubicBezTo>
                  <a:cubicBezTo>
                    <a:pt x="14401" y="3397"/>
                    <a:pt x="14403" y="3424"/>
                    <a:pt x="14398" y="3454"/>
                  </a:cubicBezTo>
                  <a:cubicBezTo>
                    <a:pt x="14390" y="3485"/>
                    <a:pt x="14375" y="3508"/>
                    <a:pt x="14360" y="3521"/>
                  </a:cubicBezTo>
                  <a:lnTo>
                    <a:pt x="14354" y="3535"/>
                  </a:lnTo>
                  <a:cubicBezTo>
                    <a:pt x="14344" y="3577"/>
                    <a:pt x="14331" y="3625"/>
                    <a:pt x="14303" y="3670"/>
                  </a:cubicBezTo>
                  <a:cubicBezTo>
                    <a:pt x="14285" y="3699"/>
                    <a:pt x="14265" y="3726"/>
                    <a:pt x="14244" y="3751"/>
                  </a:cubicBezTo>
                  <a:cubicBezTo>
                    <a:pt x="14218" y="3785"/>
                    <a:pt x="14195" y="3812"/>
                    <a:pt x="14183" y="3845"/>
                  </a:cubicBezTo>
                  <a:cubicBezTo>
                    <a:pt x="14152" y="3924"/>
                    <a:pt x="14098" y="3987"/>
                    <a:pt x="14052" y="4044"/>
                  </a:cubicBezTo>
                  <a:cubicBezTo>
                    <a:pt x="14029" y="4073"/>
                    <a:pt x="14006" y="4100"/>
                    <a:pt x="13985" y="4131"/>
                  </a:cubicBezTo>
                  <a:cubicBezTo>
                    <a:pt x="13936" y="4206"/>
                    <a:pt x="13908" y="4246"/>
                    <a:pt x="13826" y="4302"/>
                  </a:cubicBezTo>
                  <a:cubicBezTo>
                    <a:pt x="13816" y="4309"/>
                    <a:pt x="13803" y="4323"/>
                    <a:pt x="13790" y="4336"/>
                  </a:cubicBezTo>
                  <a:cubicBezTo>
                    <a:pt x="13770" y="4359"/>
                    <a:pt x="13747" y="4379"/>
                    <a:pt x="13723" y="4397"/>
                  </a:cubicBezTo>
                  <a:cubicBezTo>
                    <a:pt x="13685" y="4424"/>
                    <a:pt x="13652" y="4433"/>
                    <a:pt x="13623" y="4438"/>
                  </a:cubicBezTo>
                  <a:lnTo>
                    <a:pt x="13598" y="4451"/>
                  </a:lnTo>
                  <a:cubicBezTo>
                    <a:pt x="13582" y="4462"/>
                    <a:pt x="13562" y="4478"/>
                    <a:pt x="13536" y="4489"/>
                  </a:cubicBezTo>
                  <a:cubicBezTo>
                    <a:pt x="13467" y="4519"/>
                    <a:pt x="13405" y="4516"/>
                    <a:pt x="13354" y="4516"/>
                  </a:cubicBezTo>
                  <a:cubicBezTo>
                    <a:pt x="13249" y="4510"/>
                    <a:pt x="13141" y="4555"/>
                    <a:pt x="13098" y="4568"/>
                  </a:cubicBezTo>
                  <a:cubicBezTo>
                    <a:pt x="13067" y="4579"/>
                    <a:pt x="13039" y="4604"/>
                    <a:pt x="13003" y="4633"/>
                  </a:cubicBezTo>
                  <a:cubicBezTo>
                    <a:pt x="12954" y="4674"/>
                    <a:pt x="12892" y="4726"/>
                    <a:pt x="12805" y="4753"/>
                  </a:cubicBezTo>
                  <a:cubicBezTo>
                    <a:pt x="12769" y="4764"/>
                    <a:pt x="12731" y="4771"/>
                    <a:pt x="12695" y="4777"/>
                  </a:cubicBezTo>
                  <a:cubicBezTo>
                    <a:pt x="12674" y="4782"/>
                    <a:pt x="12641" y="4786"/>
                    <a:pt x="12633" y="4791"/>
                  </a:cubicBezTo>
                  <a:cubicBezTo>
                    <a:pt x="12638" y="4802"/>
                    <a:pt x="12638" y="4809"/>
                    <a:pt x="12649" y="4834"/>
                  </a:cubicBezTo>
                  <a:cubicBezTo>
                    <a:pt x="12656" y="4854"/>
                    <a:pt x="12664" y="4874"/>
                    <a:pt x="12669" y="4899"/>
                  </a:cubicBezTo>
                  <a:cubicBezTo>
                    <a:pt x="12679" y="4942"/>
                    <a:pt x="12677" y="4982"/>
                    <a:pt x="12674" y="5016"/>
                  </a:cubicBezTo>
                  <a:lnTo>
                    <a:pt x="12674" y="5045"/>
                  </a:lnTo>
                  <a:cubicBezTo>
                    <a:pt x="12674" y="5063"/>
                    <a:pt x="12674" y="5084"/>
                    <a:pt x="12672" y="5104"/>
                  </a:cubicBezTo>
                  <a:cubicBezTo>
                    <a:pt x="12669" y="5133"/>
                    <a:pt x="12667" y="5189"/>
                    <a:pt x="12677" y="5205"/>
                  </a:cubicBezTo>
                  <a:cubicBezTo>
                    <a:pt x="12682" y="5203"/>
                    <a:pt x="12703" y="5201"/>
                    <a:pt x="12718" y="5201"/>
                  </a:cubicBezTo>
                  <a:cubicBezTo>
                    <a:pt x="12754" y="5196"/>
                    <a:pt x="12797" y="5192"/>
                    <a:pt x="12846" y="5201"/>
                  </a:cubicBezTo>
                  <a:cubicBezTo>
                    <a:pt x="12905" y="5212"/>
                    <a:pt x="12969" y="5239"/>
                    <a:pt x="12995" y="5248"/>
                  </a:cubicBezTo>
                  <a:cubicBezTo>
                    <a:pt x="13064" y="5277"/>
                    <a:pt x="13128" y="5302"/>
                    <a:pt x="13177" y="5349"/>
                  </a:cubicBezTo>
                  <a:cubicBezTo>
                    <a:pt x="13190" y="5363"/>
                    <a:pt x="13208" y="5383"/>
                    <a:pt x="13223" y="5406"/>
                  </a:cubicBezTo>
                  <a:cubicBezTo>
                    <a:pt x="13231" y="5417"/>
                    <a:pt x="13239" y="5428"/>
                    <a:pt x="13246" y="5437"/>
                  </a:cubicBezTo>
                  <a:cubicBezTo>
                    <a:pt x="13280" y="5475"/>
                    <a:pt x="13308" y="5514"/>
                    <a:pt x="13336" y="5552"/>
                  </a:cubicBezTo>
                  <a:cubicBezTo>
                    <a:pt x="13359" y="5583"/>
                    <a:pt x="13382" y="5615"/>
                    <a:pt x="13408" y="5644"/>
                  </a:cubicBezTo>
                  <a:cubicBezTo>
                    <a:pt x="13431" y="5669"/>
                    <a:pt x="13459" y="5692"/>
                    <a:pt x="13487" y="5714"/>
                  </a:cubicBezTo>
                  <a:cubicBezTo>
                    <a:pt x="13516" y="5737"/>
                    <a:pt x="13544" y="5757"/>
                    <a:pt x="13567" y="5782"/>
                  </a:cubicBezTo>
                  <a:cubicBezTo>
                    <a:pt x="13575" y="5788"/>
                    <a:pt x="13588" y="5797"/>
                    <a:pt x="13600" y="5809"/>
                  </a:cubicBezTo>
                  <a:cubicBezTo>
                    <a:pt x="13649" y="5847"/>
                    <a:pt x="13682" y="5874"/>
                    <a:pt x="13705" y="5905"/>
                  </a:cubicBezTo>
                  <a:cubicBezTo>
                    <a:pt x="13759" y="5989"/>
                    <a:pt x="13726" y="6061"/>
                    <a:pt x="13703" y="6108"/>
                  </a:cubicBezTo>
                  <a:cubicBezTo>
                    <a:pt x="13690" y="6135"/>
                    <a:pt x="13682" y="6151"/>
                    <a:pt x="13672" y="6169"/>
                  </a:cubicBezTo>
                  <a:cubicBezTo>
                    <a:pt x="13662" y="6187"/>
                    <a:pt x="13644" y="6218"/>
                    <a:pt x="13636" y="6239"/>
                  </a:cubicBezTo>
                  <a:cubicBezTo>
                    <a:pt x="13644" y="6241"/>
                    <a:pt x="13654" y="6243"/>
                    <a:pt x="13659" y="6243"/>
                  </a:cubicBezTo>
                  <a:lnTo>
                    <a:pt x="13700" y="6252"/>
                  </a:lnTo>
                  <a:cubicBezTo>
                    <a:pt x="13816" y="6281"/>
                    <a:pt x="13924" y="6317"/>
                    <a:pt x="13993" y="6444"/>
                  </a:cubicBezTo>
                  <a:cubicBezTo>
                    <a:pt x="14062" y="6570"/>
                    <a:pt x="14147" y="6725"/>
                    <a:pt x="14275" y="6763"/>
                  </a:cubicBezTo>
                  <a:cubicBezTo>
                    <a:pt x="14293" y="6768"/>
                    <a:pt x="14316" y="6772"/>
                    <a:pt x="14339" y="6779"/>
                  </a:cubicBezTo>
                  <a:cubicBezTo>
                    <a:pt x="14426" y="6797"/>
                    <a:pt x="14537" y="6822"/>
                    <a:pt x="14611" y="6896"/>
                  </a:cubicBezTo>
                  <a:cubicBezTo>
                    <a:pt x="14698" y="6984"/>
                    <a:pt x="14711" y="7094"/>
                    <a:pt x="14711" y="7191"/>
                  </a:cubicBezTo>
                  <a:cubicBezTo>
                    <a:pt x="14711" y="7326"/>
                    <a:pt x="14649" y="7432"/>
                    <a:pt x="14521" y="7511"/>
                  </a:cubicBezTo>
                  <a:cubicBezTo>
                    <a:pt x="14434" y="7567"/>
                    <a:pt x="14365" y="7632"/>
                    <a:pt x="14349" y="7680"/>
                  </a:cubicBezTo>
                  <a:cubicBezTo>
                    <a:pt x="14342" y="7702"/>
                    <a:pt x="14347" y="7743"/>
                    <a:pt x="14349" y="7783"/>
                  </a:cubicBezTo>
                  <a:cubicBezTo>
                    <a:pt x="14354" y="7835"/>
                    <a:pt x="14362" y="7893"/>
                    <a:pt x="14347" y="7952"/>
                  </a:cubicBezTo>
                  <a:cubicBezTo>
                    <a:pt x="14316" y="8076"/>
                    <a:pt x="14239" y="8143"/>
                    <a:pt x="14160" y="8197"/>
                  </a:cubicBezTo>
                  <a:cubicBezTo>
                    <a:pt x="14129" y="8224"/>
                    <a:pt x="14108" y="8242"/>
                    <a:pt x="14080" y="8258"/>
                  </a:cubicBezTo>
                  <a:cubicBezTo>
                    <a:pt x="14054" y="8272"/>
                    <a:pt x="14034" y="8278"/>
                    <a:pt x="14016" y="8283"/>
                  </a:cubicBezTo>
                  <a:cubicBezTo>
                    <a:pt x="14006" y="8292"/>
                    <a:pt x="13998" y="8299"/>
                    <a:pt x="13993" y="8305"/>
                  </a:cubicBezTo>
                  <a:cubicBezTo>
                    <a:pt x="13972" y="8326"/>
                    <a:pt x="13947" y="8350"/>
                    <a:pt x="13898" y="8377"/>
                  </a:cubicBezTo>
                  <a:cubicBezTo>
                    <a:pt x="13862" y="8398"/>
                    <a:pt x="13826" y="8420"/>
                    <a:pt x="13790" y="8443"/>
                  </a:cubicBezTo>
                  <a:cubicBezTo>
                    <a:pt x="13780" y="8450"/>
                    <a:pt x="13770" y="8461"/>
                    <a:pt x="13759" y="8470"/>
                  </a:cubicBezTo>
                  <a:cubicBezTo>
                    <a:pt x="13739" y="8488"/>
                    <a:pt x="13716" y="8510"/>
                    <a:pt x="13685" y="8528"/>
                  </a:cubicBezTo>
                  <a:cubicBezTo>
                    <a:pt x="13664" y="8542"/>
                    <a:pt x="13641" y="8546"/>
                    <a:pt x="13621" y="8553"/>
                  </a:cubicBezTo>
                  <a:cubicBezTo>
                    <a:pt x="13621" y="8553"/>
                    <a:pt x="13621" y="8553"/>
                    <a:pt x="13621" y="8553"/>
                  </a:cubicBezTo>
                  <a:cubicBezTo>
                    <a:pt x="13575" y="8591"/>
                    <a:pt x="13536" y="8648"/>
                    <a:pt x="13495" y="8704"/>
                  </a:cubicBezTo>
                  <a:cubicBezTo>
                    <a:pt x="13464" y="8749"/>
                    <a:pt x="13431" y="8792"/>
                    <a:pt x="13398" y="8832"/>
                  </a:cubicBezTo>
                  <a:cubicBezTo>
                    <a:pt x="13282" y="8961"/>
                    <a:pt x="13121" y="9051"/>
                    <a:pt x="12992" y="9123"/>
                  </a:cubicBezTo>
                  <a:cubicBezTo>
                    <a:pt x="12921" y="9163"/>
                    <a:pt x="12844" y="9195"/>
                    <a:pt x="12767" y="9224"/>
                  </a:cubicBezTo>
                  <a:cubicBezTo>
                    <a:pt x="12656" y="9269"/>
                    <a:pt x="12551" y="9312"/>
                    <a:pt x="12490" y="9370"/>
                  </a:cubicBezTo>
                  <a:cubicBezTo>
                    <a:pt x="12426" y="9431"/>
                    <a:pt x="12346" y="9474"/>
                    <a:pt x="12272" y="9514"/>
                  </a:cubicBezTo>
                  <a:cubicBezTo>
                    <a:pt x="12231" y="9537"/>
                    <a:pt x="12190" y="9557"/>
                    <a:pt x="12156" y="9582"/>
                  </a:cubicBezTo>
                  <a:cubicBezTo>
                    <a:pt x="12128" y="9602"/>
                    <a:pt x="12092" y="9616"/>
                    <a:pt x="12049" y="9634"/>
                  </a:cubicBezTo>
                  <a:cubicBezTo>
                    <a:pt x="12023" y="9645"/>
                    <a:pt x="11979" y="9661"/>
                    <a:pt x="11956" y="9674"/>
                  </a:cubicBezTo>
                  <a:lnTo>
                    <a:pt x="11954" y="9740"/>
                  </a:lnTo>
                  <a:lnTo>
                    <a:pt x="11846" y="9753"/>
                  </a:lnTo>
                  <a:cubicBezTo>
                    <a:pt x="11795" y="9760"/>
                    <a:pt x="11743" y="9771"/>
                    <a:pt x="11692" y="9782"/>
                  </a:cubicBezTo>
                  <a:cubicBezTo>
                    <a:pt x="11607" y="9803"/>
                    <a:pt x="11512" y="9825"/>
                    <a:pt x="11410" y="9825"/>
                  </a:cubicBezTo>
                  <a:cubicBezTo>
                    <a:pt x="11376" y="9825"/>
                    <a:pt x="11341" y="9823"/>
                    <a:pt x="11305" y="9816"/>
                  </a:cubicBezTo>
                  <a:cubicBezTo>
                    <a:pt x="11066" y="9778"/>
                    <a:pt x="11084" y="9582"/>
                    <a:pt x="11092" y="9496"/>
                  </a:cubicBezTo>
                  <a:cubicBezTo>
                    <a:pt x="11094" y="9469"/>
                    <a:pt x="11097" y="9442"/>
                    <a:pt x="11094" y="9418"/>
                  </a:cubicBezTo>
                  <a:cubicBezTo>
                    <a:pt x="11092" y="9395"/>
                    <a:pt x="11084" y="9373"/>
                    <a:pt x="11079" y="9355"/>
                  </a:cubicBezTo>
                  <a:cubicBezTo>
                    <a:pt x="11069" y="9316"/>
                    <a:pt x="11056" y="9271"/>
                    <a:pt x="11056" y="9213"/>
                  </a:cubicBezTo>
                  <a:cubicBezTo>
                    <a:pt x="11056" y="9145"/>
                    <a:pt x="11069" y="9098"/>
                    <a:pt x="11082" y="9053"/>
                  </a:cubicBezTo>
                  <a:cubicBezTo>
                    <a:pt x="11087" y="9035"/>
                    <a:pt x="11092" y="9015"/>
                    <a:pt x="11097" y="8992"/>
                  </a:cubicBezTo>
                  <a:cubicBezTo>
                    <a:pt x="11092" y="8958"/>
                    <a:pt x="11087" y="8931"/>
                    <a:pt x="11094" y="8898"/>
                  </a:cubicBezTo>
                  <a:cubicBezTo>
                    <a:pt x="11102" y="8864"/>
                    <a:pt x="11115" y="8839"/>
                    <a:pt x="11125" y="8821"/>
                  </a:cubicBezTo>
                  <a:cubicBezTo>
                    <a:pt x="11133" y="8794"/>
                    <a:pt x="11135" y="8760"/>
                    <a:pt x="11138" y="8733"/>
                  </a:cubicBezTo>
                  <a:cubicBezTo>
                    <a:pt x="11107" y="8724"/>
                    <a:pt x="11082" y="8715"/>
                    <a:pt x="11058" y="8704"/>
                  </a:cubicBezTo>
                  <a:cubicBezTo>
                    <a:pt x="11030" y="8693"/>
                    <a:pt x="11005" y="8684"/>
                    <a:pt x="10979" y="8677"/>
                  </a:cubicBezTo>
                  <a:cubicBezTo>
                    <a:pt x="10930" y="8668"/>
                    <a:pt x="10789" y="8693"/>
                    <a:pt x="10686" y="8623"/>
                  </a:cubicBezTo>
                  <a:cubicBezTo>
                    <a:pt x="10602" y="8567"/>
                    <a:pt x="10574" y="8483"/>
                    <a:pt x="10602" y="8373"/>
                  </a:cubicBezTo>
                  <a:cubicBezTo>
                    <a:pt x="10610" y="8346"/>
                    <a:pt x="10620" y="8326"/>
                    <a:pt x="10630" y="8312"/>
                  </a:cubicBezTo>
                  <a:cubicBezTo>
                    <a:pt x="10630" y="8290"/>
                    <a:pt x="10625" y="8263"/>
                    <a:pt x="10635" y="8229"/>
                  </a:cubicBezTo>
                  <a:cubicBezTo>
                    <a:pt x="10656" y="8159"/>
                    <a:pt x="10710" y="8125"/>
                    <a:pt x="10740" y="8103"/>
                  </a:cubicBezTo>
                  <a:cubicBezTo>
                    <a:pt x="10748" y="8098"/>
                    <a:pt x="10745" y="8056"/>
                    <a:pt x="10743" y="8040"/>
                  </a:cubicBezTo>
                  <a:cubicBezTo>
                    <a:pt x="10738" y="8011"/>
                    <a:pt x="10686" y="7968"/>
                    <a:pt x="10645" y="7932"/>
                  </a:cubicBezTo>
                  <a:cubicBezTo>
                    <a:pt x="10615" y="7907"/>
                    <a:pt x="10586" y="7882"/>
                    <a:pt x="10563" y="7857"/>
                  </a:cubicBezTo>
                  <a:cubicBezTo>
                    <a:pt x="10515" y="7803"/>
                    <a:pt x="10494" y="7801"/>
                    <a:pt x="10366" y="7803"/>
                  </a:cubicBezTo>
                  <a:lnTo>
                    <a:pt x="10330" y="7803"/>
                  </a:lnTo>
                  <a:cubicBezTo>
                    <a:pt x="10312" y="7803"/>
                    <a:pt x="10294" y="7803"/>
                    <a:pt x="10276" y="7801"/>
                  </a:cubicBezTo>
                  <a:cubicBezTo>
                    <a:pt x="10276" y="7801"/>
                    <a:pt x="10276" y="7801"/>
                    <a:pt x="10273" y="7801"/>
                  </a:cubicBezTo>
                  <a:cubicBezTo>
                    <a:pt x="10273" y="7806"/>
                    <a:pt x="10273" y="7808"/>
                    <a:pt x="10276" y="7810"/>
                  </a:cubicBezTo>
                  <a:cubicBezTo>
                    <a:pt x="10281" y="7842"/>
                    <a:pt x="10286" y="7875"/>
                    <a:pt x="10281" y="7907"/>
                  </a:cubicBezTo>
                  <a:cubicBezTo>
                    <a:pt x="10266" y="8017"/>
                    <a:pt x="10207" y="8076"/>
                    <a:pt x="10148" y="8121"/>
                  </a:cubicBezTo>
                  <a:cubicBezTo>
                    <a:pt x="10135" y="8130"/>
                    <a:pt x="10122" y="8139"/>
                    <a:pt x="10109" y="8146"/>
                  </a:cubicBezTo>
                  <a:cubicBezTo>
                    <a:pt x="10094" y="8155"/>
                    <a:pt x="10089" y="8159"/>
                    <a:pt x="10084" y="8164"/>
                  </a:cubicBezTo>
                  <a:cubicBezTo>
                    <a:pt x="10076" y="8186"/>
                    <a:pt x="10061" y="8215"/>
                    <a:pt x="10027" y="8242"/>
                  </a:cubicBezTo>
                  <a:cubicBezTo>
                    <a:pt x="9884" y="8362"/>
                    <a:pt x="9576" y="8301"/>
                    <a:pt x="9458" y="8238"/>
                  </a:cubicBezTo>
                  <a:cubicBezTo>
                    <a:pt x="9381" y="8197"/>
                    <a:pt x="9330" y="8137"/>
                    <a:pt x="9283" y="8085"/>
                  </a:cubicBezTo>
                  <a:cubicBezTo>
                    <a:pt x="9250" y="8047"/>
                    <a:pt x="9219" y="8011"/>
                    <a:pt x="9189" y="7992"/>
                  </a:cubicBezTo>
                  <a:cubicBezTo>
                    <a:pt x="9171" y="7981"/>
                    <a:pt x="9117" y="7997"/>
                    <a:pt x="9058" y="8038"/>
                  </a:cubicBezTo>
                  <a:cubicBezTo>
                    <a:pt x="9045" y="8047"/>
                    <a:pt x="9027" y="8065"/>
                    <a:pt x="9012" y="8083"/>
                  </a:cubicBezTo>
                  <a:cubicBezTo>
                    <a:pt x="8978" y="8121"/>
                    <a:pt x="8940" y="8164"/>
                    <a:pt x="8881" y="8191"/>
                  </a:cubicBezTo>
                  <a:cubicBezTo>
                    <a:pt x="8799" y="8229"/>
                    <a:pt x="8704" y="8236"/>
                    <a:pt x="8619" y="8240"/>
                  </a:cubicBezTo>
                  <a:cubicBezTo>
                    <a:pt x="8586" y="8242"/>
                    <a:pt x="8555" y="8242"/>
                    <a:pt x="8527" y="8247"/>
                  </a:cubicBezTo>
                  <a:cubicBezTo>
                    <a:pt x="8481" y="8254"/>
                    <a:pt x="8445" y="8260"/>
                    <a:pt x="8424" y="8274"/>
                  </a:cubicBezTo>
                  <a:cubicBezTo>
                    <a:pt x="8422" y="8290"/>
                    <a:pt x="8419" y="8310"/>
                    <a:pt x="8411" y="8332"/>
                  </a:cubicBezTo>
                  <a:cubicBezTo>
                    <a:pt x="8396" y="8375"/>
                    <a:pt x="8368" y="8409"/>
                    <a:pt x="8345" y="8434"/>
                  </a:cubicBezTo>
                  <a:cubicBezTo>
                    <a:pt x="8334" y="8445"/>
                    <a:pt x="8322" y="8461"/>
                    <a:pt x="8319" y="8468"/>
                  </a:cubicBezTo>
                  <a:cubicBezTo>
                    <a:pt x="8311" y="8483"/>
                    <a:pt x="8304" y="8501"/>
                    <a:pt x="8298" y="8517"/>
                  </a:cubicBezTo>
                  <a:cubicBezTo>
                    <a:pt x="8288" y="8542"/>
                    <a:pt x="8278" y="8569"/>
                    <a:pt x="8265" y="8594"/>
                  </a:cubicBezTo>
                  <a:lnTo>
                    <a:pt x="8255" y="8616"/>
                  </a:lnTo>
                  <a:cubicBezTo>
                    <a:pt x="8239" y="8659"/>
                    <a:pt x="8211" y="8731"/>
                    <a:pt x="8132" y="8762"/>
                  </a:cubicBezTo>
                  <a:cubicBezTo>
                    <a:pt x="8060" y="8792"/>
                    <a:pt x="7914" y="8771"/>
                    <a:pt x="7911" y="8769"/>
                  </a:cubicBezTo>
                  <a:cubicBezTo>
                    <a:pt x="7839" y="8758"/>
                    <a:pt x="7791" y="8729"/>
                    <a:pt x="7750" y="8704"/>
                  </a:cubicBezTo>
                  <a:lnTo>
                    <a:pt x="7726" y="8690"/>
                  </a:lnTo>
                  <a:cubicBezTo>
                    <a:pt x="7698" y="8675"/>
                    <a:pt x="7667" y="8661"/>
                    <a:pt x="7637" y="8648"/>
                  </a:cubicBezTo>
                  <a:cubicBezTo>
                    <a:pt x="7580" y="8623"/>
                    <a:pt x="7521" y="8596"/>
                    <a:pt x="7467" y="8558"/>
                  </a:cubicBezTo>
                  <a:cubicBezTo>
                    <a:pt x="7426" y="8528"/>
                    <a:pt x="7401" y="8499"/>
                    <a:pt x="7380" y="8474"/>
                  </a:cubicBezTo>
                  <a:cubicBezTo>
                    <a:pt x="7370" y="8461"/>
                    <a:pt x="7357" y="8450"/>
                    <a:pt x="7344" y="8436"/>
                  </a:cubicBezTo>
                  <a:cubicBezTo>
                    <a:pt x="7321" y="8427"/>
                    <a:pt x="7275" y="8404"/>
                    <a:pt x="7252" y="8359"/>
                  </a:cubicBezTo>
                  <a:cubicBezTo>
                    <a:pt x="7221" y="8299"/>
                    <a:pt x="7231" y="8227"/>
                    <a:pt x="7285" y="8134"/>
                  </a:cubicBezTo>
                  <a:cubicBezTo>
                    <a:pt x="7296" y="8116"/>
                    <a:pt x="7306" y="8101"/>
                    <a:pt x="7316" y="8087"/>
                  </a:cubicBezTo>
                  <a:cubicBezTo>
                    <a:pt x="7324" y="8074"/>
                    <a:pt x="7337" y="8056"/>
                    <a:pt x="7339" y="8051"/>
                  </a:cubicBezTo>
                  <a:cubicBezTo>
                    <a:pt x="7321" y="8024"/>
                    <a:pt x="7308" y="8006"/>
                    <a:pt x="7293" y="7986"/>
                  </a:cubicBezTo>
                  <a:cubicBezTo>
                    <a:pt x="7255" y="7932"/>
                    <a:pt x="7211" y="7871"/>
                    <a:pt x="7188" y="7794"/>
                  </a:cubicBezTo>
                  <a:lnTo>
                    <a:pt x="7180" y="7765"/>
                  </a:lnTo>
                  <a:cubicBezTo>
                    <a:pt x="7180" y="7763"/>
                    <a:pt x="7178" y="7761"/>
                    <a:pt x="7178" y="7758"/>
                  </a:cubicBezTo>
                  <a:cubicBezTo>
                    <a:pt x="7157" y="7758"/>
                    <a:pt x="7129" y="7761"/>
                    <a:pt x="7111" y="7763"/>
                  </a:cubicBezTo>
                  <a:cubicBezTo>
                    <a:pt x="7083" y="7765"/>
                    <a:pt x="7049" y="7761"/>
                    <a:pt x="7039" y="7767"/>
                  </a:cubicBezTo>
                  <a:cubicBezTo>
                    <a:pt x="7036" y="7767"/>
                    <a:pt x="7034" y="7767"/>
                    <a:pt x="7034" y="7767"/>
                  </a:cubicBezTo>
                  <a:cubicBezTo>
                    <a:pt x="6913" y="7767"/>
                    <a:pt x="6847" y="7774"/>
                    <a:pt x="6770" y="7815"/>
                  </a:cubicBezTo>
                  <a:cubicBezTo>
                    <a:pt x="6662" y="7871"/>
                    <a:pt x="6598" y="7898"/>
                    <a:pt x="6447" y="7893"/>
                  </a:cubicBezTo>
                  <a:cubicBezTo>
                    <a:pt x="6390" y="7893"/>
                    <a:pt x="6346" y="7880"/>
                    <a:pt x="6313" y="7871"/>
                  </a:cubicBezTo>
                  <a:cubicBezTo>
                    <a:pt x="6298" y="7866"/>
                    <a:pt x="6282" y="7862"/>
                    <a:pt x="6264" y="7860"/>
                  </a:cubicBezTo>
                  <a:cubicBezTo>
                    <a:pt x="6252" y="7857"/>
                    <a:pt x="6223" y="7860"/>
                    <a:pt x="6203" y="7860"/>
                  </a:cubicBezTo>
                  <a:cubicBezTo>
                    <a:pt x="6182" y="7860"/>
                    <a:pt x="6162" y="7862"/>
                    <a:pt x="6144" y="7862"/>
                  </a:cubicBezTo>
                  <a:lnTo>
                    <a:pt x="6057" y="7862"/>
                  </a:lnTo>
                  <a:cubicBezTo>
                    <a:pt x="5954" y="7862"/>
                    <a:pt x="5851" y="7862"/>
                    <a:pt x="5749" y="7862"/>
                  </a:cubicBezTo>
                  <a:cubicBezTo>
                    <a:pt x="5708" y="7864"/>
                    <a:pt x="5672" y="7869"/>
                    <a:pt x="5631" y="7875"/>
                  </a:cubicBezTo>
                  <a:cubicBezTo>
                    <a:pt x="5585" y="7884"/>
                    <a:pt x="5531" y="7893"/>
                    <a:pt x="5464" y="7893"/>
                  </a:cubicBezTo>
                  <a:cubicBezTo>
                    <a:pt x="5464" y="7893"/>
                    <a:pt x="5462" y="7893"/>
                    <a:pt x="5462" y="7893"/>
                  </a:cubicBezTo>
                  <a:cubicBezTo>
                    <a:pt x="5354" y="7893"/>
                    <a:pt x="5264" y="7893"/>
                    <a:pt x="5159" y="7839"/>
                  </a:cubicBezTo>
                  <a:cubicBezTo>
                    <a:pt x="5087" y="7803"/>
                    <a:pt x="5000" y="7788"/>
                    <a:pt x="4907" y="7772"/>
                  </a:cubicBezTo>
                  <a:lnTo>
                    <a:pt x="4864" y="7767"/>
                  </a:lnTo>
                  <a:cubicBezTo>
                    <a:pt x="4828" y="7770"/>
                    <a:pt x="4751" y="7772"/>
                    <a:pt x="4689" y="7713"/>
                  </a:cubicBezTo>
                  <a:cubicBezTo>
                    <a:pt x="4654" y="7677"/>
                    <a:pt x="4641" y="7630"/>
                    <a:pt x="4630" y="7585"/>
                  </a:cubicBezTo>
                  <a:cubicBezTo>
                    <a:pt x="4628" y="7574"/>
                    <a:pt x="4625" y="7565"/>
                    <a:pt x="4623" y="7556"/>
                  </a:cubicBezTo>
                  <a:cubicBezTo>
                    <a:pt x="4595" y="7495"/>
                    <a:pt x="4556" y="7423"/>
                    <a:pt x="4518" y="7360"/>
                  </a:cubicBezTo>
                  <a:cubicBezTo>
                    <a:pt x="4507" y="7344"/>
                    <a:pt x="4495" y="7331"/>
                    <a:pt x="4484" y="7319"/>
                  </a:cubicBezTo>
                  <a:cubicBezTo>
                    <a:pt x="4446" y="7277"/>
                    <a:pt x="4387" y="7211"/>
                    <a:pt x="4405" y="7103"/>
                  </a:cubicBezTo>
                  <a:cubicBezTo>
                    <a:pt x="4418" y="7031"/>
                    <a:pt x="4451" y="6966"/>
                    <a:pt x="4484" y="6903"/>
                  </a:cubicBezTo>
                  <a:cubicBezTo>
                    <a:pt x="4525" y="6824"/>
                    <a:pt x="4564" y="6747"/>
                    <a:pt x="4546" y="6687"/>
                  </a:cubicBezTo>
                  <a:lnTo>
                    <a:pt x="4538" y="6664"/>
                  </a:lnTo>
                  <a:cubicBezTo>
                    <a:pt x="4525" y="6633"/>
                    <a:pt x="4512" y="6599"/>
                    <a:pt x="4515" y="6538"/>
                  </a:cubicBezTo>
                  <a:cubicBezTo>
                    <a:pt x="4515" y="6525"/>
                    <a:pt x="4515" y="6509"/>
                    <a:pt x="4518" y="6493"/>
                  </a:cubicBezTo>
                  <a:cubicBezTo>
                    <a:pt x="4518" y="6475"/>
                    <a:pt x="4520" y="6446"/>
                    <a:pt x="4518" y="6435"/>
                  </a:cubicBezTo>
                  <a:cubicBezTo>
                    <a:pt x="4512" y="6428"/>
                    <a:pt x="4489" y="6410"/>
                    <a:pt x="4471" y="6414"/>
                  </a:cubicBezTo>
                  <a:cubicBezTo>
                    <a:pt x="4446" y="6416"/>
                    <a:pt x="4364" y="6453"/>
                    <a:pt x="4261" y="6531"/>
                  </a:cubicBezTo>
                  <a:cubicBezTo>
                    <a:pt x="4184" y="6590"/>
                    <a:pt x="4125" y="6630"/>
                    <a:pt x="4048" y="6671"/>
                  </a:cubicBezTo>
                  <a:cubicBezTo>
                    <a:pt x="3992" y="6702"/>
                    <a:pt x="3940" y="6738"/>
                    <a:pt x="3887" y="6774"/>
                  </a:cubicBezTo>
                  <a:cubicBezTo>
                    <a:pt x="3871" y="6786"/>
                    <a:pt x="3856" y="6797"/>
                    <a:pt x="3838" y="6806"/>
                  </a:cubicBezTo>
                  <a:cubicBezTo>
                    <a:pt x="3915" y="6901"/>
                    <a:pt x="3933" y="7031"/>
                    <a:pt x="3897" y="7144"/>
                  </a:cubicBezTo>
                  <a:cubicBezTo>
                    <a:pt x="3884" y="7182"/>
                    <a:pt x="3869" y="7223"/>
                    <a:pt x="3853" y="7263"/>
                  </a:cubicBezTo>
                  <a:cubicBezTo>
                    <a:pt x="3835" y="7313"/>
                    <a:pt x="3815" y="7362"/>
                    <a:pt x="3802" y="7414"/>
                  </a:cubicBezTo>
                  <a:cubicBezTo>
                    <a:pt x="3789" y="7461"/>
                    <a:pt x="3781" y="7499"/>
                    <a:pt x="3774" y="7544"/>
                  </a:cubicBezTo>
                  <a:lnTo>
                    <a:pt x="3766" y="7578"/>
                  </a:lnTo>
                  <a:cubicBezTo>
                    <a:pt x="3758" y="7612"/>
                    <a:pt x="3743" y="7637"/>
                    <a:pt x="3735" y="7650"/>
                  </a:cubicBezTo>
                  <a:cubicBezTo>
                    <a:pt x="3733" y="7655"/>
                    <a:pt x="3733" y="7666"/>
                    <a:pt x="3733" y="7677"/>
                  </a:cubicBezTo>
                  <a:cubicBezTo>
                    <a:pt x="3733" y="7702"/>
                    <a:pt x="3730" y="7734"/>
                    <a:pt x="3717" y="7772"/>
                  </a:cubicBezTo>
                  <a:cubicBezTo>
                    <a:pt x="3704" y="7808"/>
                    <a:pt x="3679" y="7830"/>
                    <a:pt x="3663" y="7846"/>
                  </a:cubicBezTo>
                  <a:cubicBezTo>
                    <a:pt x="3658" y="7851"/>
                    <a:pt x="3658" y="7864"/>
                    <a:pt x="3658" y="7873"/>
                  </a:cubicBezTo>
                  <a:cubicBezTo>
                    <a:pt x="3658" y="7893"/>
                    <a:pt x="3656" y="7914"/>
                    <a:pt x="3651" y="7934"/>
                  </a:cubicBezTo>
                  <a:cubicBezTo>
                    <a:pt x="3630" y="8026"/>
                    <a:pt x="3551" y="8141"/>
                    <a:pt x="3486" y="8222"/>
                  </a:cubicBezTo>
                  <a:cubicBezTo>
                    <a:pt x="3458" y="8258"/>
                    <a:pt x="3427" y="8285"/>
                    <a:pt x="3402" y="8305"/>
                  </a:cubicBezTo>
                  <a:cubicBezTo>
                    <a:pt x="3381" y="8321"/>
                    <a:pt x="3366" y="8337"/>
                    <a:pt x="3356" y="8350"/>
                  </a:cubicBezTo>
                  <a:cubicBezTo>
                    <a:pt x="3286" y="8445"/>
                    <a:pt x="3209" y="8472"/>
                    <a:pt x="3130" y="8499"/>
                  </a:cubicBezTo>
                  <a:cubicBezTo>
                    <a:pt x="3076" y="8517"/>
                    <a:pt x="3038" y="8533"/>
                    <a:pt x="3002" y="8546"/>
                  </a:cubicBezTo>
                  <a:cubicBezTo>
                    <a:pt x="2899" y="8587"/>
                    <a:pt x="2781" y="8634"/>
                    <a:pt x="2653" y="8645"/>
                  </a:cubicBezTo>
                  <a:cubicBezTo>
                    <a:pt x="2627" y="8648"/>
                    <a:pt x="2614" y="8654"/>
                    <a:pt x="2581" y="8666"/>
                  </a:cubicBezTo>
                  <a:cubicBezTo>
                    <a:pt x="2555" y="8677"/>
                    <a:pt x="2530" y="8686"/>
                    <a:pt x="2499" y="8697"/>
                  </a:cubicBezTo>
                  <a:cubicBezTo>
                    <a:pt x="2466" y="8708"/>
                    <a:pt x="2435" y="8706"/>
                    <a:pt x="2414" y="8706"/>
                  </a:cubicBezTo>
                  <a:cubicBezTo>
                    <a:pt x="2389" y="8713"/>
                    <a:pt x="2350" y="8724"/>
                    <a:pt x="2314" y="8735"/>
                  </a:cubicBezTo>
                  <a:cubicBezTo>
                    <a:pt x="2281" y="8747"/>
                    <a:pt x="2248" y="8756"/>
                    <a:pt x="2214" y="8765"/>
                  </a:cubicBezTo>
                  <a:lnTo>
                    <a:pt x="2165" y="8778"/>
                  </a:lnTo>
                  <a:cubicBezTo>
                    <a:pt x="2112" y="8794"/>
                    <a:pt x="2063" y="8805"/>
                    <a:pt x="2019" y="8828"/>
                  </a:cubicBezTo>
                  <a:cubicBezTo>
                    <a:pt x="2006" y="8835"/>
                    <a:pt x="1986" y="8841"/>
                    <a:pt x="1968" y="8850"/>
                  </a:cubicBezTo>
                  <a:cubicBezTo>
                    <a:pt x="1950" y="8857"/>
                    <a:pt x="1917" y="8871"/>
                    <a:pt x="1906" y="8877"/>
                  </a:cubicBezTo>
                  <a:cubicBezTo>
                    <a:pt x="1891" y="8889"/>
                    <a:pt x="1876" y="8920"/>
                    <a:pt x="1870" y="8954"/>
                  </a:cubicBezTo>
                  <a:cubicBezTo>
                    <a:pt x="1870" y="8963"/>
                    <a:pt x="1873" y="8972"/>
                    <a:pt x="1873" y="8983"/>
                  </a:cubicBezTo>
                  <a:cubicBezTo>
                    <a:pt x="1878" y="9026"/>
                    <a:pt x="1886" y="9091"/>
                    <a:pt x="1845" y="9150"/>
                  </a:cubicBezTo>
                  <a:cubicBezTo>
                    <a:pt x="1799" y="9213"/>
                    <a:pt x="1727" y="9233"/>
                    <a:pt x="1678" y="9244"/>
                  </a:cubicBezTo>
                  <a:cubicBezTo>
                    <a:pt x="1668" y="9247"/>
                    <a:pt x="1660" y="9249"/>
                    <a:pt x="1650" y="9253"/>
                  </a:cubicBezTo>
                  <a:cubicBezTo>
                    <a:pt x="1640" y="9258"/>
                    <a:pt x="1624" y="9267"/>
                    <a:pt x="1609" y="9276"/>
                  </a:cubicBezTo>
                  <a:cubicBezTo>
                    <a:pt x="1596" y="9285"/>
                    <a:pt x="1581" y="9294"/>
                    <a:pt x="1563" y="9303"/>
                  </a:cubicBezTo>
                  <a:cubicBezTo>
                    <a:pt x="1575" y="9339"/>
                    <a:pt x="1596" y="9379"/>
                    <a:pt x="1627" y="9422"/>
                  </a:cubicBezTo>
                  <a:cubicBezTo>
                    <a:pt x="1670" y="9483"/>
                    <a:pt x="1719" y="9528"/>
                    <a:pt x="1781" y="9586"/>
                  </a:cubicBezTo>
                  <a:cubicBezTo>
                    <a:pt x="1868" y="9668"/>
                    <a:pt x="1909" y="9713"/>
                    <a:pt x="1906" y="9852"/>
                  </a:cubicBezTo>
                  <a:cubicBezTo>
                    <a:pt x="1904" y="9947"/>
                    <a:pt x="1868" y="10017"/>
                    <a:pt x="1837" y="10080"/>
                  </a:cubicBezTo>
                  <a:cubicBezTo>
                    <a:pt x="1824" y="10107"/>
                    <a:pt x="1809" y="10136"/>
                    <a:pt x="1799" y="10167"/>
                  </a:cubicBezTo>
                  <a:cubicBezTo>
                    <a:pt x="1778" y="10226"/>
                    <a:pt x="1788" y="10300"/>
                    <a:pt x="1796" y="10379"/>
                  </a:cubicBezTo>
                  <a:cubicBezTo>
                    <a:pt x="1806" y="10460"/>
                    <a:pt x="1814" y="10543"/>
                    <a:pt x="1796" y="10627"/>
                  </a:cubicBezTo>
                  <a:cubicBezTo>
                    <a:pt x="1793" y="10636"/>
                    <a:pt x="1791" y="10642"/>
                    <a:pt x="1788" y="10651"/>
                  </a:cubicBezTo>
                  <a:cubicBezTo>
                    <a:pt x="1809" y="10651"/>
                    <a:pt x="1829" y="10651"/>
                    <a:pt x="1850" y="10651"/>
                  </a:cubicBezTo>
                  <a:cubicBezTo>
                    <a:pt x="1947" y="10654"/>
                    <a:pt x="1991" y="10683"/>
                    <a:pt x="2037" y="10717"/>
                  </a:cubicBezTo>
                  <a:lnTo>
                    <a:pt x="2065" y="10737"/>
                  </a:lnTo>
                  <a:cubicBezTo>
                    <a:pt x="2165" y="10805"/>
                    <a:pt x="2283" y="10850"/>
                    <a:pt x="2409" y="10897"/>
                  </a:cubicBezTo>
                  <a:cubicBezTo>
                    <a:pt x="2468" y="10919"/>
                    <a:pt x="2527" y="10942"/>
                    <a:pt x="2584" y="10967"/>
                  </a:cubicBezTo>
                  <a:cubicBezTo>
                    <a:pt x="2642" y="10994"/>
                    <a:pt x="2694" y="11012"/>
                    <a:pt x="2755" y="11036"/>
                  </a:cubicBezTo>
                  <a:lnTo>
                    <a:pt x="2814" y="11057"/>
                  </a:lnTo>
                  <a:cubicBezTo>
                    <a:pt x="2866" y="11075"/>
                    <a:pt x="2920" y="11095"/>
                    <a:pt x="2981" y="11131"/>
                  </a:cubicBezTo>
                  <a:lnTo>
                    <a:pt x="3125" y="11219"/>
                  </a:lnTo>
                  <a:lnTo>
                    <a:pt x="2984" y="11313"/>
                  </a:lnTo>
                  <a:cubicBezTo>
                    <a:pt x="2937" y="11345"/>
                    <a:pt x="2917" y="11381"/>
                    <a:pt x="2886" y="11453"/>
                  </a:cubicBezTo>
                  <a:cubicBezTo>
                    <a:pt x="2871" y="11491"/>
                    <a:pt x="2845" y="11529"/>
                    <a:pt x="2819" y="11568"/>
                  </a:cubicBezTo>
                  <a:cubicBezTo>
                    <a:pt x="2794" y="11608"/>
                    <a:pt x="2768" y="11647"/>
                    <a:pt x="2760" y="11678"/>
                  </a:cubicBezTo>
                  <a:cubicBezTo>
                    <a:pt x="2755" y="11698"/>
                    <a:pt x="2753" y="11719"/>
                    <a:pt x="2750" y="11741"/>
                  </a:cubicBezTo>
                  <a:cubicBezTo>
                    <a:pt x="2740" y="11806"/>
                    <a:pt x="2730" y="11881"/>
                    <a:pt x="2689" y="11948"/>
                  </a:cubicBezTo>
                  <a:cubicBezTo>
                    <a:pt x="2622" y="12056"/>
                    <a:pt x="2496" y="12077"/>
                    <a:pt x="2412" y="12092"/>
                  </a:cubicBezTo>
                  <a:cubicBezTo>
                    <a:pt x="2391" y="12095"/>
                    <a:pt x="2373" y="12099"/>
                    <a:pt x="2355" y="12104"/>
                  </a:cubicBezTo>
                  <a:cubicBezTo>
                    <a:pt x="2296" y="12119"/>
                    <a:pt x="2265" y="12128"/>
                    <a:pt x="2248" y="12137"/>
                  </a:cubicBezTo>
                  <a:cubicBezTo>
                    <a:pt x="2248" y="12140"/>
                    <a:pt x="2248" y="12144"/>
                    <a:pt x="2248" y="12146"/>
                  </a:cubicBezTo>
                  <a:cubicBezTo>
                    <a:pt x="2245" y="12171"/>
                    <a:pt x="2242" y="12191"/>
                    <a:pt x="2237" y="12205"/>
                  </a:cubicBezTo>
                  <a:cubicBezTo>
                    <a:pt x="2227" y="12241"/>
                    <a:pt x="2224" y="12266"/>
                    <a:pt x="2224" y="12302"/>
                  </a:cubicBezTo>
                  <a:cubicBezTo>
                    <a:pt x="2224" y="12313"/>
                    <a:pt x="2224" y="12329"/>
                    <a:pt x="2222" y="12344"/>
                  </a:cubicBezTo>
                  <a:cubicBezTo>
                    <a:pt x="2222" y="12347"/>
                    <a:pt x="2222" y="12349"/>
                    <a:pt x="2222" y="12351"/>
                  </a:cubicBezTo>
                  <a:cubicBezTo>
                    <a:pt x="2363" y="12412"/>
                    <a:pt x="2348" y="12511"/>
                    <a:pt x="2332" y="12554"/>
                  </a:cubicBezTo>
                  <a:cubicBezTo>
                    <a:pt x="2301" y="12644"/>
                    <a:pt x="2212" y="12671"/>
                    <a:pt x="2165" y="12684"/>
                  </a:cubicBezTo>
                  <a:cubicBezTo>
                    <a:pt x="2114" y="12705"/>
                    <a:pt x="2086" y="12720"/>
                    <a:pt x="2058" y="12736"/>
                  </a:cubicBezTo>
                  <a:cubicBezTo>
                    <a:pt x="2024" y="12756"/>
                    <a:pt x="1991" y="12774"/>
                    <a:pt x="1958" y="12790"/>
                  </a:cubicBezTo>
                  <a:lnTo>
                    <a:pt x="1919" y="12806"/>
                  </a:lnTo>
                  <a:cubicBezTo>
                    <a:pt x="1906" y="12811"/>
                    <a:pt x="1886" y="12820"/>
                    <a:pt x="1870" y="12826"/>
                  </a:cubicBezTo>
                  <a:cubicBezTo>
                    <a:pt x="1894" y="12849"/>
                    <a:pt x="1937" y="12880"/>
                    <a:pt x="1965" y="12901"/>
                  </a:cubicBezTo>
                  <a:cubicBezTo>
                    <a:pt x="2009" y="12930"/>
                    <a:pt x="2050" y="12961"/>
                    <a:pt x="2078" y="12991"/>
                  </a:cubicBezTo>
                  <a:cubicBezTo>
                    <a:pt x="2173" y="13087"/>
                    <a:pt x="2186" y="13229"/>
                    <a:pt x="2188" y="13270"/>
                  </a:cubicBezTo>
                  <a:cubicBezTo>
                    <a:pt x="2188" y="13288"/>
                    <a:pt x="2188" y="13304"/>
                    <a:pt x="2188" y="13322"/>
                  </a:cubicBezTo>
                  <a:cubicBezTo>
                    <a:pt x="2188" y="13340"/>
                    <a:pt x="2188" y="13355"/>
                    <a:pt x="2191" y="13371"/>
                  </a:cubicBezTo>
                  <a:cubicBezTo>
                    <a:pt x="2206" y="13396"/>
                    <a:pt x="2250" y="13479"/>
                    <a:pt x="2140" y="13571"/>
                  </a:cubicBezTo>
                  <a:cubicBezTo>
                    <a:pt x="2022" y="13668"/>
                    <a:pt x="1804" y="13655"/>
                    <a:pt x="1629" y="13644"/>
                  </a:cubicBezTo>
                  <a:cubicBezTo>
                    <a:pt x="1583" y="13641"/>
                    <a:pt x="1542" y="13639"/>
                    <a:pt x="1509" y="13637"/>
                  </a:cubicBezTo>
                  <a:cubicBezTo>
                    <a:pt x="1363" y="13639"/>
                    <a:pt x="1219" y="13680"/>
                    <a:pt x="1093" y="13752"/>
                  </a:cubicBezTo>
                  <a:cubicBezTo>
                    <a:pt x="1101" y="13761"/>
                    <a:pt x="1106" y="13770"/>
                    <a:pt x="1116" y="13779"/>
                  </a:cubicBezTo>
                  <a:cubicBezTo>
                    <a:pt x="1132" y="13792"/>
                    <a:pt x="1147" y="13801"/>
                    <a:pt x="1163" y="13808"/>
                  </a:cubicBezTo>
                  <a:cubicBezTo>
                    <a:pt x="1232" y="13848"/>
                    <a:pt x="1293" y="13896"/>
                    <a:pt x="1293" y="14026"/>
                  </a:cubicBezTo>
                  <a:cubicBezTo>
                    <a:pt x="1293" y="14148"/>
                    <a:pt x="1263" y="14238"/>
                    <a:pt x="1196" y="14337"/>
                  </a:cubicBezTo>
                  <a:cubicBezTo>
                    <a:pt x="1183" y="14355"/>
                    <a:pt x="1173" y="14375"/>
                    <a:pt x="1160" y="14396"/>
                  </a:cubicBezTo>
                  <a:cubicBezTo>
                    <a:pt x="1145" y="14425"/>
                    <a:pt x="1127" y="14454"/>
                    <a:pt x="1109" y="14479"/>
                  </a:cubicBezTo>
                  <a:cubicBezTo>
                    <a:pt x="1091" y="14504"/>
                    <a:pt x="1070" y="14519"/>
                    <a:pt x="1055" y="14533"/>
                  </a:cubicBezTo>
                  <a:cubicBezTo>
                    <a:pt x="1065" y="14544"/>
                    <a:pt x="1075" y="14558"/>
                    <a:pt x="1086" y="14576"/>
                  </a:cubicBezTo>
                  <a:cubicBezTo>
                    <a:pt x="1101" y="14605"/>
                    <a:pt x="1114" y="14641"/>
                    <a:pt x="1124" y="14677"/>
                  </a:cubicBezTo>
                  <a:cubicBezTo>
                    <a:pt x="1129" y="14690"/>
                    <a:pt x="1132" y="14704"/>
                    <a:pt x="1137" y="14717"/>
                  </a:cubicBezTo>
                  <a:cubicBezTo>
                    <a:pt x="1150" y="14751"/>
                    <a:pt x="1162" y="14785"/>
                    <a:pt x="1178" y="14821"/>
                  </a:cubicBezTo>
                  <a:cubicBezTo>
                    <a:pt x="1204" y="14884"/>
                    <a:pt x="1232" y="14947"/>
                    <a:pt x="1247" y="15008"/>
                  </a:cubicBezTo>
                  <a:lnTo>
                    <a:pt x="1283" y="15132"/>
                  </a:lnTo>
                  <a:cubicBezTo>
                    <a:pt x="1288" y="15150"/>
                    <a:pt x="1296" y="15168"/>
                    <a:pt x="1301" y="15183"/>
                  </a:cubicBezTo>
                  <a:cubicBezTo>
                    <a:pt x="1309" y="15204"/>
                    <a:pt x="1316" y="15224"/>
                    <a:pt x="1322" y="15244"/>
                  </a:cubicBezTo>
                  <a:cubicBezTo>
                    <a:pt x="1352" y="15355"/>
                    <a:pt x="1365" y="15442"/>
                    <a:pt x="1365" y="15553"/>
                  </a:cubicBezTo>
                  <a:cubicBezTo>
                    <a:pt x="1365" y="15595"/>
                    <a:pt x="1373" y="15632"/>
                    <a:pt x="1381" y="15670"/>
                  </a:cubicBezTo>
                  <a:cubicBezTo>
                    <a:pt x="1391" y="15717"/>
                    <a:pt x="1401" y="15764"/>
                    <a:pt x="1401" y="15818"/>
                  </a:cubicBezTo>
                  <a:cubicBezTo>
                    <a:pt x="1401" y="15836"/>
                    <a:pt x="1409" y="15861"/>
                    <a:pt x="1419" y="15888"/>
                  </a:cubicBezTo>
                  <a:cubicBezTo>
                    <a:pt x="1437" y="15944"/>
                    <a:pt x="1463" y="16019"/>
                    <a:pt x="1434" y="16104"/>
                  </a:cubicBezTo>
                  <a:cubicBezTo>
                    <a:pt x="1411" y="16172"/>
                    <a:pt x="1355" y="16206"/>
                    <a:pt x="1324" y="16226"/>
                  </a:cubicBezTo>
                  <a:cubicBezTo>
                    <a:pt x="1291" y="16248"/>
                    <a:pt x="1278" y="16262"/>
                    <a:pt x="1263" y="16278"/>
                  </a:cubicBezTo>
                  <a:cubicBezTo>
                    <a:pt x="1219" y="16320"/>
                    <a:pt x="1170" y="16370"/>
                    <a:pt x="1104" y="16392"/>
                  </a:cubicBezTo>
                  <a:cubicBezTo>
                    <a:pt x="1070" y="16404"/>
                    <a:pt x="1045" y="16408"/>
                    <a:pt x="1019" y="16411"/>
                  </a:cubicBezTo>
                  <a:cubicBezTo>
                    <a:pt x="998" y="16413"/>
                    <a:pt x="991" y="16415"/>
                    <a:pt x="975" y="16422"/>
                  </a:cubicBezTo>
                  <a:cubicBezTo>
                    <a:pt x="885" y="16465"/>
                    <a:pt x="819" y="16465"/>
                    <a:pt x="737" y="16467"/>
                  </a:cubicBezTo>
                  <a:lnTo>
                    <a:pt x="449" y="16467"/>
                  </a:lnTo>
                  <a:cubicBezTo>
                    <a:pt x="383" y="16462"/>
                    <a:pt x="365" y="16469"/>
                    <a:pt x="321" y="16478"/>
                  </a:cubicBezTo>
                  <a:cubicBezTo>
                    <a:pt x="303" y="16483"/>
                    <a:pt x="283" y="16485"/>
                    <a:pt x="257" y="16489"/>
                  </a:cubicBezTo>
                  <a:cubicBezTo>
                    <a:pt x="237" y="16492"/>
                    <a:pt x="203" y="16496"/>
                    <a:pt x="193" y="16501"/>
                  </a:cubicBezTo>
                  <a:cubicBezTo>
                    <a:pt x="183" y="16514"/>
                    <a:pt x="167" y="16575"/>
                    <a:pt x="157" y="16620"/>
                  </a:cubicBezTo>
                  <a:lnTo>
                    <a:pt x="147" y="16663"/>
                  </a:lnTo>
                  <a:cubicBezTo>
                    <a:pt x="131" y="16723"/>
                    <a:pt x="116" y="16775"/>
                    <a:pt x="90" y="16818"/>
                  </a:cubicBezTo>
                  <a:cubicBezTo>
                    <a:pt x="70" y="16850"/>
                    <a:pt x="44" y="16872"/>
                    <a:pt x="24" y="16890"/>
                  </a:cubicBezTo>
                  <a:cubicBezTo>
                    <a:pt x="16" y="16897"/>
                    <a:pt x="3" y="16908"/>
                    <a:pt x="1" y="16913"/>
                  </a:cubicBezTo>
                  <a:cubicBezTo>
                    <a:pt x="-2" y="16926"/>
                    <a:pt x="3" y="16940"/>
                    <a:pt x="13" y="16973"/>
                  </a:cubicBezTo>
                  <a:cubicBezTo>
                    <a:pt x="19" y="16989"/>
                    <a:pt x="24" y="17005"/>
                    <a:pt x="29" y="17021"/>
                  </a:cubicBezTo>
                  <a:cubicBezTo>
                    <a:pt x="34" y="17041"/>
                    <a:pt x="39" y="17061"/>
                    <a:pt x="42" y="17079"/>
                  </a:cubicBezTo>
                  <a:cubicBezTo>
                    <a:pt x="47" y="17111"/>
                    <a:pt x="49" y="17120"/>
                    <a:pt x="57" y="17129"/>
                  </a:cubicBezTo>
                  <a:cubicBezTo>
                    <a:pt x="62" y="17135"/>
                    <a:pt x="70" y="17140"/>
                    <a:pt x="78" y="17144"/>
                  </a:cubicBezTo>
                  <a:cubicBezTo>
                    <a:pt x="101" y="17160"/>
                    <a:pt x="129" y="17180"/>
                    <a:pt x="152" y="17210"/>
                  </a:cubicBezTo>
                  <a:cubicBezTo>
                    <a:pt x="180" y="17246"/>
                    <a:pt x="198" y="17291"/>
                    <a:pt x="213" y="17331"/>
                  </a:cubicBezTo>
                  <a:cubicBezTo>
                    <a:pt x="221" y="17349"/>
                    <a:pt x="226" y="17365"/>
                    <a:pt x="234" y="17379"/>
                  </a:cubicBezTo>
                  <a:cubicBezTo>
                    <a:pt x="249" y="17408"/>
                    <a:pt x="265" y="17435"/>
                    <a:pt x="283" y="17464"/>
                  </a:cubicBezTo>
                  <a:cubicBezTo>
                    <a:pt x="283" y="17466"/>
                    <a:pt x="285" y="17466"/>
                    <a:pt x="285" y="17469"/>
                  </a:cubicBezTo>
                  <a:cubicBezTo>
                    <a:pt x="385" y="17424"/>
                    <a:pt x="514" y="17412"/>
                    <a:pt x="685" y="17462"/>
                  </a:cubicBezTo>
                  <a:cubicBezTo>
                    <a:pt x="975" y="17547"/>
                    <a:pt x="1119" y="17741"/>
                    <a:pt x="1119" y="18056"/>
                  </a:cubicBezTo>
                  <a:cubicBezTo>
                    <a:pt x="1119" y="18254"/>
                    <a:pt x="1088" y="18450"/>
                    <a:pt x="1057" y="18642"/>
                  </a:cubicBezTo>
                  <a:cubicBezTo>
                    <a:pt x="1029" y="18820"/>
                    <a:pt x="1001" y="19002"/>
                    <a:pt x="998" y="19180"/>
                  </a:cubicBezTo>
                  <a:cubicBezTo>
                    <a:pt x="996" y="19569"/>
                    <a:pt x="986" y="19898"/>
                    <a:pt x="944" y="20242"/>
                  </a:cubicBezTo>
                  <a:cubicBezTo>
                    <a:pt x="891" y="20722"/>
                    <a:pt x="1209" y="20898"/>
                    <a:pt x="1611" y="21120"/>
                  </a:cubicBezTo>
                  <a:cubicBezTo>
                    <a:pt x="1714" y="21177"/>
                    <a:pt x="1819" y="21235"/>
                    <a:pt x="1922" y="21301"/>
                  </a:cubicBezTo>
                  <a:cubicBezTo>
                    <a:pt x="2050" y="21384"/>
                    <a:pt x="2158" y="21467"/>
                    <a:pt x="2183" y="21600"/>
                  </a:cubicBezTo>
                  <a:cubicBezTo>
                    <a:pt x="2371" y="21564"/>
                    <a:pt x="2453" y="21535"/>
                    <a:pt x="2486" y="21519"/>
                  </a:cubicBezTo>
                  <a:cubicBezTo>
                    <a:pt x="2545" y="21490"/>
                    <a:pt x="2560" y="21458"/>
                    <a:pt x="2589" y="21384"/>
                  </a:cubicBezTo>
                  <a:cubicBezTo>
                    <a:pt x="2612" y="21328"/>
                    <a:pt x="2640" y="21256"/>
                    <a:pt x="2704" y="21183"/>
                  </a:cubicBezTo>
                  <a:cubicBezTo>
                    <a:pt x="2735" y="21150"/>
                    <a:pt x="2768" y="21127"/>
                    <a:pt x="2796" y="21107"/>
                  </a:cubicBezTo>
                  <a:cubicBezTo>
                    <a:pt x="2812" y="21096"/>
                    <a:pt x="2827" y="21087"/>
                    <a:pt x="2837" y="21075"/>
                  </a:cubicBezTo>
                  <a:cubicBezTo>
                    <a:pt x="2843" y="21021"/>
                    <a:pt x="2850" y="20972"/>
                    <a:pt x="2891" y="20931"/>
                  </a:cubicBezTo>
                  <a:cubicBezTo>
                    <a:pt x="2935" y="20886"/>
                    <a:pt x="2989" y="20859"/>
                    <a:pt x="3032" y="20837"/>
                  </a:cubicBezTo>
                  <a:cubicBezTo>
                    <a:pt x="3081" y="20812"/>
                    <a:pt x="3112" y="20796"/>
                    <a:pt x="3127" y="20769"/>
                  </a:cubicBezTo>
                  <a:cubicBezTo>
                    <a:pt x="3145" y="20738"/>
                    <a:pt x="3191" y="20605"/>
                    <a:pt x="3207" y="20542"/>
                  </a:cubicBezTo>
                  <a:cubicBezTo>
                    <a:pt x="3217" y="20501"/>
                    <a:pt x="3227" y="20461"/>
                    <a:pt x="3235" y="20423"/>
                  </a:cubicBezTo>
                  <a:cubicBezTo>
                    <a:pt x="3258" y="20321"/>
                    <a:pt x="3281" y="20218"/>
                    <a:pt x="3330" y="20107"/>
                  </a:cubicBezTo>
                  <a:cubicBezTo>
                    <a:pt x="3345" y="20074"/>
                    <a:pt x="3353" y="20047"/>
                    <a:pt x="3358" y="20026"/>
                  </a:cubicBezTo>
                  <a:cubicBezTo>
                    <a:pt x="3407" y="19864"/>
                    <a:pt x="3509" y="19864"/>
                    <a:pt x="3707" y="19869"/>
                  </a:cubicBezTo>
                  <a:lnTo>
                    <a:pt x="3735" y="19869"/>
                  </a:lnTo>
                  <a:cubicBezTo>
                    <a:pt x="3971" y="19873"/>
                    <a:pt x="4207" y="19871"/>
                    <a:pt x="4441" y="19869"/>
                  </a:cubicBezTo>
                  <a:lnTo>
                    <a:pt x="4589" y="19869"/>
                  </a:lnTo>
                  <a:cubicBezTo>
                    <a:pt x="4946" y="19869"/>
                    <a:pt x="5161" y="19954"/>
                    <a:pt x="5446" y="20119"/>
                  </a:cubicBezTo>
                  <a:cubicBezTo>
                    <a:pt x="5708" y="20269"/>
                    <a:pt x="5890" y="20287"/>
                    <a:pt x="6213" y="20287"/>
                  </a:cubicBezTo>
                  <a:cubicBezTo>
                    <a:pt x="6526" y="20292"/>
                    <a:pt x="6582" y="20229"/>
                    <a:pt x="6811" y="20008"/>
                  </a:cubicBezTo>
                  <a:cubicBezTo>
                    <a:pt x="6900" y="19920"/>
                    <a:pt x="6975" y="19853"/>
                    <a:pt x="7054" y="19803"/>
                  </a:cubicBezTo>
                  <a:cubicBezTo>
                    <a:pt x="7039" y="19628"/>
                    <a:pt x="7036" y="19452"/>
                    <a:pt x="7036" y="19270"/>
                  </a:cubicBezTo>
                  <a:cubicBezTo>
                    <a:pt x="7036" y="19213"/>
                    <a:pt x="7039" y="19157"/>
                    <a:pt x="7042" y="19103"/>
                  </a:cubicBezTo>
                  <a:cubicBezTo>
                    <a:pt x="7052" y="18898"/>
                    <a:pt x="7059" y="18747"/>
                    <a:pt x="6908" y="18617"/>
                  </a:cubicBezTo>
                  <a:cubicBezTo>
                    <a:pt x="6849" y="18565"/>
                    <a:pt x="6782" y="18520"/>
                    <a:pt x="6721" y="18477"/>
                  </a:cubicBezTo>
                  <a:cubicBezTo>
                    <a:pt x="6572" y="18374"/>
                    <a:pt x="6416" y="18266"/>
                    <a:pt x="6395" y="18101"/>
                  </a:cubicBezTo>
                  <a:cubicBezTo>
                    <a:pt x="6382" y="17986"/>
                    <a:pt x="6439" y="17863"/>
                    <a:pt x="6567" y="17728"/>
                  </a:cubicBezTo>
                  <a:cubicBezTo>
                    <a:pt x="6629" y="17665"/>
                    <a:pt x="6698" y="17597"/>
                    <a:pt x="6770" y="17527"/>
                  </a:cubicBezTo>
                  <a:cubicBezTo>
                    <a:pt x="7070" y="17241"/>
                    <a:pt x="7408" y="16917"/>
                    <a:pt x="7303" y="16575"/>
                  </a:cubicBezTo>
                  <a:cubicBezTo>
                    <a:pt x="7216" y="16287"/>
                    <a:pt x="7095" y="15890"/>
                    <a:pt x="7467" y="15636"/>
                  </a:cubicBezTo>
                  <a:cubicBezTo>
                    <a:pt x="7642" y="15517"/>
                    <a:pt x="7767" y="15517"/>
                    <a:pt x="7924" y="15514"/>
                  </a:cubicBezTo>
                  <a:lnTo>
                    <a:pt x="8016" y="15512"/>
                  </a:lnTo>
                  <a:cubicBezTo>
                    <a:pt x="8193" y="15508"/>
                    <a:pt x="8303" y="15431"/>
                    <a:pt x="8411" y="15240"/>
                  </a:cubicBezTo>
                  <a:cubicBezTo>
                    <a:pt x="8473" y="15127"/>
                    <a:pt x="8470" y="15035"/>
                    <a:pt x="8468" y="14895"/>
                  </a:cubicBezTo>
                  <a:lnTo>
                    <a:pt x="8468" y="14857"/>
                  </a:lnTo>
                  <a:cubicBezTo>
                    <a:pt x="8460" y="14580"/>
                    <a:pt x="8514" y="14528"/>
                    <a:pt x="8824" y="14506"/>
                  </a:cubicBezTo>
                  <a:cubicBezTo>
                    <a:pt x="8968" y="14495"/>
                    <a:pt x="9117" y="14463"/>
                    <a:pt x="9273" y="14427"/>
                  </a:cubicBezTo>
                  <a:cubicBezTo>
                    <a:pt x="9453" y="14386"/>
                    <a:pt x="9637" y="14346"/>
                    <a:pt x="9830" y="14337"/>
                  </a:cubicBezTo>
                  <a:cubicBezTo>
                    <a:pt x="9925" y="14332"/>
                    <a:pt x="10025" y="14337"/>
                    <a:pt x="10122" y="14344"/>
                  </a:cubicBezTo>
                  <a:cubicBezTo>
                    <a:pt x="10340" y="14355"/>
                    <a:pt x="10548" y="14366"/>
                    <a:pt x="10681" y="14263"/>
                  </a:cubicBezTo>
                  <a:cubicBezTo>
                    <a:pt x="10930" y="14071"/>
                    <a:pt x="11040" y="13943"/>
                    <a:pt x="11043" y="13698"/>
                  </a:cubicBezTo>
                  <a:lnTo>
                    <a:pt x="11043" y="13621"/>
                  </a:lnTo>
                  <a:cubicBezTo>
                    <a:pt x="11045" y="13319"/>
                    <a:pt x="11048" y="13081"/>
                    <a:pt x="11222" y="12790"/>
                  </a:cubicBezTo>
                  <a:cubicBezTo>
                    <a:pt x="11261" y="12727"/>
                    <a:pt x="11297" y="12648"/>
                    <a:pt x="11335" y="12567"/>
                  </a:cubicBezTo>
                  <a:cubicBezTo>
                    <a:pt x="11433" y="12358"/>
                    <a:pt x="11543" y="12119"/>
                    <a:pt x="11738" y="11993"/>
                  </a:cubicBezTo>
                  <a:cubicBezTo>
                    <a:pt x="11995" y="11824"/>
                    <a:pt x="12331" y="11829"/>
                    <a:pt x="12628" y="11829"/>
                  </a:cubicBezTo>
                  <a:lnTo>
                    <a:pt x="12700" y="11829"/>
                  </a:lnTo>
                  <a:cubicBezTo>
                    <a:pt x="12744" y="11829"/>
                    <a:pt x="12795" y="11824"/>
                    <a:pt x="12849" y="11822"/>
                  </a:cubicBezTo>
                  <a:cubicBezTo>
                    <a:pt x="12967" y="11813"/>
                    <a:pt x="13100" y="11806"/>
                    <a:pt x="13205" y="11827"/>
                  </a:cubicBezTo>
                  <a:cubicBezTo>
                    <a:pt x="13390" y="11863"/>
                    <a:pt x="13482" y="11971"/>
                    <a:pt x="13564" y="12063"/>
                  </a:cubicBezTo>
                  <a:cubicBezTo>
                    <a:pt x="13598" y="12101"/>
                    <a:pt x="13628" y="12140"/>
                    <a:pt x="13672" y="12173"/>
                  </a:cubicBezTo>
                  <a:cubicBezTo>
                    <a:pt x="13849" y="12320"/>
                    <a:pt x="14216" y="12360"/>
                    <a:pt x="14467" y="12315"/>
                  </a:cubicBezTo>
                  <a:cubicBezTo>
                    <a:pt x="14567" y="12297"/>
                    <a:pt x="14729" y="12239"/>
                    <a:pt x="14829" y="12182"/>
                  </a:cubicBezTo>
                  <a:cubicBezTo>
                    <a:pt x="14842" y="12176"/>
                    <a:pt x="14872" y="12149"/>
                    <a:pt x="14893" y="12131"/>
                  </a:cubicBezTo>
                  <a:cubicBezTo>
                    <a:pt x="14949" y="12083"/>
                    <a:pt x="15001" y="12038"/>
                    <a:pt x="15060" y="12020"/>
                  </a:cubicBezTo>
                  <a:cubicBezTo>
                    <a:pt x="15144" y="11991"/>
                    <a:pt x="15226" y="11993"/>
                    <a:pt x="15296" y="11993"/>
                  </a:cubicBezTo>
                  <a:cubicBezTo>
                    <a:pt x="15332" y="11993"/>
                    <a:pt x="15368" y="11995"/>
                    <a:pt x="15403" y="11989"/>
                  </a:cubicBezTo>
                  <a:cubicBezTo>
                    <a:pt x="15709" y="11944"/>
                    <a:pt x="16081" y="11865"/>
                    <a:pt x="16245" y="11647"/>
                  </a:cubicBezTo>
                  <a:lnTo>
                    <a:pt x="16268" y="11617"/>
                  </a:lnTo>
                  <a:cubicBezTo>
                    <a:pt x="16311" y="11559"/>
                    <a:pt x="16381" y="11471"/>
                    <a:pt x="16394" y="11417"/>
                  </a:cubicBezTo>
                  <a:cubicBezTo>
                    <a:pt x="16399" y="11397"/>
                    <a:pt x="16394" y="11363"/>
                    <a:pt x="16386" y="11329"/>
                  </a:cubicBezTo>
                  <a:cubicBezTo>
                    <a:pt x="16376" y="11277"/>
                    <a:pt x="16365" y="11216"/>
                    <a:pt x="16383" y="11153"/>
                  </a:cubicBezTo>
                  <a:cubicBezTo>
                    <a:pt x="16399" y="11095"/>
                    <a:pt x="16424" y="11054"/>
                    <a:pt x="16442" y="11021"/>
                  </a:cubicBezTo>
                  <a:cubicBezTo>
                    <a:pt x="16463" y="10987"/>
                    <a:pt x="16476" y="10962"/>
                    <a:pt x="16483" y="10919"/>
                  </a:cubicBezTo>
                  <a:cubicBezTo>
                    <a:pt x="16496" y="10834"/>
                    <a:pt x="16491" y="10741"/>
                    <a:pt x="16483" y="10645"/>
                  </a:cubicBezTo>
                  <a:cubicBezTo>
                    <a:pt x="16470" y="10444"/>
                    <a:pt x="16453" y="10219"/>
                    <a:pt x="16622" y="10023"/>
                  </a:cubicBezTo>
                  <a:cubicBezTo>
                    <a:pt x="16789" y="9830"/>
                    <a:pt x="16981" y="9818"/>
                    <a:pt x="17181" y="9816"/>
                  </a:cubicBezTo>
                  <a:lnTo>
                    <a:pt x="17278" y="9816"/>
                  </a:lnTo>
                  <a:cubicBezTo>
                    <a:pt x="17486" y="9816"/>
                    <a:pt x="17602" y="9821"/>
                    <a:pt x="17745" y="10043"/>
                  </a:cubicBezTo>
                  <a:lnTo>
                    <a:pt x="17771" y="10084"/>
                  </a:lnTo>
                  <a:cubicBezTo>
                    <a:pt x="17799" y="10129"/>
                    <a:pt x="17863" y="10233"/>
                    <a:pt x="17897" y="10253"/>
                  </a:cubicBezTo>
                  <a:cubicBezTo>
                    <a:pt x="17930" y="10264"/>
                    <a:pt x="18012" y="10260"/>
                    <a:pt x="18081" y="10253"/>
                  </a:cubicBezTo>
                  <a:cubicBezTo>
                    <a:pt x="18174" y="10246"/>
                    <a:pt x="18268" y="10237"/>
                    <a:pt x="18358" y="10257"/>
                  </a:cubicBezTo>
                  <a:lnTo>
                    <a:pt x="18448" y="10278"/>
                  </a:lnTo>
                  <a:cubicBezTo>
                    <a:pt x="18594" y="10314"/>
                    <a:pt x="18730" y="10345"/>
                    <a:pt x="18876" y="10325"/>
                  </a:cubicBezTo>
                  <a:cubicBezTo>
                    <a:pt x="19043" y="10300"/>
                    <a:pt x="19097" y="10224"/>
                    <a:pt x="19194" y="10064"/>
                  </a:cubicBezTo>
                  <a:cubicBezTo>
                    <a:pt x="19218" y="10025"/>
                    <a:pt x="19241" y="9987"/>
                    <a:pt x="19269" y="9949"/>
                  </a:cubicBezTo>
                  <a:cubicBezTo>
                    <a:pt x="19289" y="9922"/>
                    <a:pt x="19307" y="9893"/>
                    <a:pt x="19325" y="9866"/>
                  </a:cubicBezTo>
                  <a:cubicBezTo>
                    <a:pt x="19441" y="9690"/>
                    <a:pt x="19569" y="9494"/>
                    <a:pt x="19895" y="9481"/>
                  </a:cubicBezTo>
                  <a:cubicBezTo>
                    <a:pt x="19987" y="9476"/>
                    <a:pt x="20095" y="9485"/>
                    <a:pt x="20210" y="9492"/>
                  </a:cubicBezTo>
                  <a:cubicBezTo>
                    <a:pt x="20449" y="9508"/>
                    <a:pt x="20774" y="9530"/>
                    <a:pt x="20890" y="9431"/>
                  </a:cubicBezTo>
                  <a:cubicBezTo>
                    <a:pt x="20934" y="9395"/>
                    <a:pt x="20967" y="9332"/>
                    <a:pt x="21000" y="9271"/>
                  </a:cubicBezTo>
                  <a:cubicBezTo>
                    <a:pt x="21018" y="9240"/>
                    <a:pt x="21034" y="9210"/>
                    <a:pt x="21052" y="9183"/>
                  </a:cubicBezTo>
                  <a:cubicBezTo>
                    <a:pt x="21116" y="9082"/>
                    <a:pt x="21200" y="8983"/>
                    <a:pt x="21282" y="8886"/>
                  </a:cubicBezTo>
                  <a:cubicBezTo>
                    <a:pt x="21313" y="8850"/>
                    <a:pt x="21344" y="8812"/>
                    <a:pt x="21372" y="8778"/>
                  </a:cubicBezTo>
                  <a:cubicBezTo>
                    <a:pt x="21390" y="8756"/>
                    <a:pt x="21413" y="8735"/>
                    <a:pt x="21434" y="8715"/>
                  </a:cubicBezTo>
                  <a:cubicBezTo>
                    <a:pt x="21431" y="8625"/>
                    <a:pt x="21434" y="8533"/>
                    <a:pt x="21454" y="8447"/>
                  </a:cubicBezTo>
                  <a:cubicBezTo>
                    <a:pt x="21483" y="8420"/>
                    <a:pt x="21503" y="8375"/>
                    <a:pt x="21521" y="8330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2" name="Shape">
              <a:extLst>
                <a:ext uri="{FF2B5EF4-FFF2-40B4-BE49-F238E27FC236}">
                  <a16:creationId xmlns:a16="http://schemas.microsoft.com/office/drawing/2014/main" id="{B3D4296D-2E0B-AD4F-91EA-21FF99107186}"/>
                </a:ext>
              </a:extLst>
            </p:cNvPr>
            <p:cNvSpPr/>
            <p:nvPr/>
          </p:nvSpPr>
          <p:spPr>
            <a:xfrm>
              <a:off x="6915534" y="1818257"/>
              <a:ext cx="964558" cy="862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593" extrusionOk="0">
                  <a:moveTo>
                    <a:pt x="15470" y="11384"/>
                  </a:moveTo>
                  <a:cubicBezTo>
                    <a:pt x="15524" y="11348"/>
                    <a:pt x="15559" y="11309"/>
                    <a:pt x="15594" y="11267"/>
                  </a:cubicBezTo>
                  <a:cubicBezTo>
                    <a:pt x="15632" y="11224"/>
                    <a:pt x="15670" y="11178"/>
                    <a:pt x="15714" y="11143"/>
                  </a:cubicBezTo>
                  <a:cubicBezTo>
                    <a:pt x="15777" y="11090"/>
                    <a:pt x="15831" y="11033"/>
                    <a:pt x="15888" y="10973"/>
                  </a:cubicBezTo>
                  <a:cubicBezTo>
                    <a:pt x="15901" y="10959"/>
                    <a:pt x="15907" y="10945"/>
                    <a:pt x="15917" y="10931"/>
                  </a:cubicBezTo>
                  <a:cubicBezTo>
                    <a:pt x="15929" y="10913"/>
                    <a:pt x="15939" y="10892"/>
                    <a:pt x="15955" y="10874"/>
                  </a:cubicBezTo>
                  <a:cubicBezTo>
                    <a:pt x="15977" y="10846"/>
                    <a:pt x="15999" y="10821"/>
                    <a:pt x="16024" y="10796"/>
                  </a:cubicBezTo>
                  <a:cubicBezTo>
                    <a:pt x="16040" y="10782"/>
                    <a:pt x="16056" y="10764"/>
                    <a:pt x="16069" y="10746"/>
                  </a:cubicBezTo>
                  <a:cubicBezTo>
                    <a:pt x="16081" y="10729"/>
                    <a:pt x="16097" y="10697"/>
                    <a:pt x="16110" y="10661"/>
                  </a:cubicBezTo>
                  <a:cubicBezTo>
                    <a:pt x="16126" y="10623"/>
                    <a:pt x="16145" y="10580"/>
                    <a:pt x="16164" y="10545"/>
                  </a:cubicBezTo>
                  <a:cubicBezTo>
                    <a:pt x="16183" y="10513"/>
                    <a:pt x="16205" y="10484"/>
                    <a:pt x="16224" y="10456"/>
                  </a:cubicBezTo>
                  <a:cubicBezTo>
                    <a:pt x="16236" y="10438"/>
                    <a:pt x="16252" y="10421"/>
                    <a:pt x="16262" y="10399"/>
                  </a:cubicBezTo>
                  <a:cubicBezTo>
                    <a:pt x="16300" y="10336"/>
                    <a:pt x="16338" y="10286"/>
                    <a:pt x="16379" y="10237"/>
                  </a:cubicBezTo>
                  <a:cubicBezTo>
                    <a:pt x="16401" y="10208"/>
                    <a:pt x="16423" y="10183"/>
                    <a:pt x="16445" y="10152"/>
                  </a:cubicBezTo>
                  <a:cubicBezTo>
                    <a:pt x="16464" y="10123"/>
                    <a:pt x="16487" y="10095"/>
                    <a:pt x="16509" y="10063"/>
                  </a:cubicBezTo>
                  <a:cubicBezTo>
                    <a:pt x="16537" y="10024"/>
                    <a:pt x="16569" y="9982"/>
                    <a:pt x="16594" y="9943"/>
                  </a:cubicBezTo>
                  <a:cubicBezTo>
                    <a:pt x="16613" y="9911"/>
                    <a:pt x="16629" y="9861"/>
                    <a:pt x="16645" y="9808"/>
                  </a:cubicBezTo>
                  <a:cubicBezTo>
                    <a:pt x="16667" y="9741"/>
                    <a:pt x="16689" y="9670"/>
                    <a:pt x="16721" y="9613"/>
                  </a:cubicBezTo>
                  <a:cubicBezTo>
                    <a:pt x="16806" y="9450"/>
                    <a:pt x="16943" y="9351"/>
                    <a:pt x="17060" y="9266"/>
                  </a:cubicBezTo>
                  <a:cubicBezTo>
                    <a:pt x="17113" y="9227"/>
                    <a:pt x="17170" y="9185"/>
                    <a:pt x="17218" y="9139"/>
                  </a:cubicBezTo>
                  <a:cubicBezTo>
                    <a:pt x="17256" y="9103"/>
                    <a:pt x="17281" y="9061"/>
                    <a:pt x="17313" y="9008"/>
                  </a:cubicBezTo>
                  <a:lnTo>
                    <a:pt x="17348" y="8955"/>
                  </a:lnTo>
                  <a:cubicBezTo>
                    <a:pt x="17373" y="8919"/>
                    <a:pt x="17402" y="8884"/>
                    <a:pt x="17430" y="8848"/>
                  </a:cubicBezTo>
                  <a:cubicBezTo>
                    <a:pt x="17481" y="8788"/>
                    <a:pt x="17512" y="8749"/>
                    <a:pt x="17512" y="8714"/>
                  </a:cubicBezTo>
                  <a:lnTo>
                    <a:pt x="17522" y="8555"/>
                  </a:lnTo>
                  <a:lnTo>
                    <a:pt x="17664" y="8547"/>
                  </a:lnTo>
                  <a:cubicBezTo>
                    <a:pt x="17658" y="8547"/>
                    <a:pt x="17664" y="8537"/>
                    <a:pt x="17671" y="8523"/>
                  </a:cubicBezTo>
                  <a:cubicBezTo>
                    <a:pt x="17687" y="8498"/>
                    <a:pt x="17702" y="8473"/>
                    <a:pt x="17725" y="8448"/>
                  </a:cubicBezTo>
                  <a:cubicBezTo>
                    <a:pt x="17797" y="8356"/>
                    <a:pt x="17886" y="8254"/>
                    <a:pt x="17978" y="8200"/>
                  </a:cubicBezTo>
                  <a:cubicBezTo>
                    <a:pt x="18076" y="8140"/>
                    <a:pt x="18162" y="8144"/>
                    <a:pt x="18247" y="8144"/>
                  </a:cubicBezTo>
                  <a:cubicBezTo>
                    <a:pt x="18412" y="8144"/>
                    <a:pt x="18554" y="8144"/>
                    <a:pt x="18693" y="8144"/>
                  </a:cubicBezTo>
                  <a:lnTo>
                    <a:pt x="18994" y="8144"/>
                  </a:lnTo>
                  <a:cubicBezTo>
                    <a:pt x="19054" y="8144"/>
                    <a:pt x="19118" y="8140"/>
                    <a:pt x="19178" y="8144"/>
                  </a:cubicBezTo>
                  <a:cubicBezTo>
                    <a:pt x="19232" y="8147"/>
                    <a:pt x="19282" y="8162"/>
                    <a:pt x="19330" y="8176"/>
                  </a:cubicBezTo>
                  <a:cubicBezTo>
                    <a:pt x="19368" y="8186"/>
                    <a:pt x="19403" y="8200"/>
                    <a:pt x="19431" y="8197"/>
                  </a:cubicBezTo>
                  <a:cubicBezTo>
                    <a:pt x="19577" y="8200"/>
                    <a:pt x="19694" y="8243"/>
                    <a:pt x="19798" y="8289"/>
                  </a:cubicBezTo>
                  <a:cubicBezTo>
                    <a:pt x="19855" y="8314"/>
                    <a:pt x="19909" y="8339"/>
                    <a:pt x="19969" y="8349"/>
                  </a:cubicBezTo>
                  <a:cubicBezTo>
                    <a:pt x="20087" y="8374"/>
                    <a:pt x="20286" y="8363"/>
                    <a:pt x="20343" y="8328"/>
                  </a:cubicBezTo>
                  <a:cubicBezTo>
                    <a:pt x="20422" y="8282"/>
                    <a:pt x="20527" y="8197"/>
                    <a:pt x="20580" y="8055"/>
                  </a:cubicBezTo>
                  <a:cubicBezTo>
                    <a:pt x="20596" y="8013"/>
                    <a:pt x="20612" y="7974"/>
                    <a:pt x="20631" y="7935"/>
                  </a:cubicBezTo>
                  <a:lnTo>
                    <a:pt x="20663" y="7864"/>
                  </a:lnTo>
                  <a:cubicBezTo>
                    <a:pt x="20672" y="7839"/>
                    <a:pt x="20675" y="7825"/>
                    <a:pt x="20682" y="7800"/>
                  </a:cubicBezTo>
                  <a:cubicBezTo>
                    <a:pt x="20685" y="7779"/>
                    <a:pt x="20691" y="7754"/>
                    <a:pt x="20698" y="7726"/>
                  </a:cubicBezTo>
                  <a:cubicBezTo>
                    <a:pt x="20729" y="7613"/>
                    <a:pt x="20770" y="7496"/>
                    <a:pt x="20808" y="7411"/>
                  </a:cubicBezTo>
                  <a:cubicBezTo>
                    <a:pt x="20850" y="7322"/>
                    <a:pt x="20891" y="7237"/>
                    <a:pt x="20935" y="7152"/>
                  </a:cubicBezTo>
                  <a:cubicBezTo>
                    <a:pt x="21002" y="7021"/>
                    <a:pt x="21065" y="6897"/>
                    <a:pt x="21116" y="6766"/>
                  </a:cubicBezTo>
                  <a:cubicBezTo>
                    <a:pt x="21131" y="6724"/>
                    <a:pt x="21147" y="6674"/>
                    <a:pt x="21163" y="6628"/>
                  </a:cubicBezTo>
                  <a:cubicBezTo>
                    <a:pt x="21207" y="6501"/>
                    <a:pt x="21255" y="6356"/>
                    <a:pt x="21344" y="6232"/>
                  </a:cubicBezTo>
                  <a:cubicBezTo>
                    <a:pt x="21429" y="6115"/>
                    <a:pt x="21451" y="6079"/>
                    <a:pt x="21486" y="5980"/>
                  </a:cubicBezTo>
                  <a:cubicBezTo>
                    <a:pt x="21499" y="5941"/>
                    <a:pt x="21518" y="5899"/>
                    <a:pt x="21540" y="5860"/>
                  </a:cubicBezTo>
                  <a:cubicBezTo>
                    <a:pt x="21556" y="5824"/>
                    <a:pt x="21578" y="5786"/>
                    <a:pt x="21581" y="5761"/>
                  </a:cubicBezTo>
                  <a:cubicBezTo>
                    <a:pt x="21600" y="5669"/>
                    <a:pt x="21546" y="5612"/>
                    <a:pt x="21375" y="5481"/>
                  </a:cubicBezTo>
                  <a:cubicBezTo>
                    <a:pt x="21328" y="5446"/>
                    <a:pt x="21283" y="5410"/>
                    <a:pt x="21245" y="5378"/>
                  </a:cubicBezTo>
                  <a:cubicBezTo>
                    <a:pt x="21166" y="5307"/>
                    <a:pt x="21074" y="5226"/>
                    <a:pt x="21049" y="5099"/>
                  </a:cubicBezTo>
                  <a:cubicBezTo>
                    <a:pt x="21036" y="5045"/>
                    <a:pt x="21043" y="4989"/>
                    <a:pt x="21046" y="4946"/>
                  </a:cubicBezTo>
                  <a:cubicBezTo>
                    <a:pt x="21046" y="4932"/>
                    <a:pt x="21049" y="4922"/>
                    <a:pt x="21049" y="4911"/>
                  </a:cubicBezTo>
                  <a:cubicBezTo>
                    <a:pt x="21049" y="4865"/>
                    <a:pt x="21043" y="4829"/>
                    <a:pt x="21033" y="4780"/>
                  </a:cubicBezTo>
                  <a:lnTo>
                    <a:pt x="21021" y="4706"/>
                  </a:lnTo>
                  <a:cubicBezTo>
                    <a:pt x="21011" y="4645"/>
                    <a:pt x="21005" y="4589"/>
                    <a:pt x="21002" y="4536"/>
                  </a:cubicBezTo>
                  <a:cubicBezTo>
                    <a:pt x="20992" y="4412"/>
                    <a:pt x="20992" y="4383"/>
                    <a:pt x="20913" y="4327"/>
                  </a:cubicBezTo>
                  <a:cubicBezTo>
                    <a:pt x="20865" y="4291"/>
                    <a:pt x="20808" y="4270"/>
                    <a:pt x="20751" y="4249"/>
                  </a:cubicBezTo>
                  <a:cubicBezTo>
                    <a:pt x="20732" y="4242"/>
                    <a:pt x="20710" y="4231"/>
                    <a:pt x="20688" y="4224"/>
                  </a:cubicBezTo>
                  <a:cubicBezTo>
                    <a:pt x="20669" y="4217"/>
                    <a:pt x="20650" y="4210"/>
                    <a:pt x="20634" y="4203"/>
                  </a:cubicBezTo>
                  <a:cubicBezTo>
                    <a:pt x="20574" y="4181"/>
                    <a:pt x="20530" y="4153"/>
                    <a:pt x="20495" y="4128"/>
                  </a:cubicBezTo>
                  <a:cubicBezTo>
                    <a:pt x="20476" y="4114"/>
                    <a:pt x="20460" y="4104"/>
                    <a:pt x="20447" y="4100"/>
                  </a:cubicBezTo>
                  <a:cubicBezTo>
                    <a:pt x="20368" y="4100"/>
                    <a:pt x="20239" y="4107"/>
                    <a:pt x="20156" y="3962"/>
                  </a:cubicBezTo>
                  <a:cubicBezTo>
                    <a:pt x="20102" y="3866"/>
                    <a:pt x="20112" y="3742"/>
                    <a:pt x="20118" y="3643"/>
                  </a:cubicBezTo>
                  <a:cubicBezTo>
                    <a:pt x="20118" y="3622"/>
                    <a:pt x="20121" y="3601"/>
                    <a:pt x="20121" y="3583"/>
                  </a:cubicBezTo>
                  <a:lnTo>
                    <a:pt x="20121" y="3286"/>
                  </a:lnTo>
                  <a:cubicBezTo>
                    <a:pt x="20121" y="3254"/>
                    <a:pt x="20125" y="3215"/>
                    <a:pt x="20128" y="3172"/>
                  </a:cubicBezTo>
                  <a:cubicBezTo>
                    <a:pt x="20131" y="3123"/>
                    <a:pt x="20137" y="3031"/>
                    <a:pt x="20128" y="3002"/>
                  </a:cubicBezTo>
                  <a:cubicBezTo>
                    <a:pt x="20121" y="2985"/>
                    <a:pt x="20055" y="2960"/>
                    <a:pt x="20014" y="2946"/>
                  </a:cubicBezTo>
                  <a:cubicBezTo>
                    <a:pt x="19931" y="2917"/>
                    <a:pt x="19830" y="2885"/>
                    <a:pt x="19764" y="2790"/>
                  </a:cubicBezTo>
                  <a:cubicBezTo>
                    <a:pt x="19703" y="2701"/>
                    <a:pt x="19707" y="2581"/>
                    <a:pt x="19722" y="2407"/>
                  </a:cubicBezTo>
                  <a:cubicBezTo>
                    <a:pt x="19726" y="2379"/>
                    <a:pt x="19726" y="2358"/>
                    <a:pt x="19726" y="2344"/>
                  </a:cubicBezTo>
                  <a:cubicBezTo>
                    <a:pt x="19726" y="2237"/>
                    <a:pt x="19713" y="2170"/>
                    <a:pt x="19678" y="2067"/>
                  </a:cubicBezTo>
                  <a:cubicBezTo>
                    <a:pt x="19643" y="1958"/>
                    <a:pt x="19618" y="1816"/>
                    <a:pt x="19593" y="1625"/>
                  </a:cubicBezTo>
                  <a:cubicBezTo>
                    <a:pt x="19589" y="1607"/>
                    <a:pt x="19589" y="1593"/>
                    <a:pt x="19586" y="1582"/>
                  </a:cubicBezTo>
                  <a:cubicBezTo>
                    <a:pt x="19580" y="1582"/>
                    <a:pt x="19570" y="1579"/>
                    <a:pt x="19561" y="1579"/>
                  </a:cubicBezTo>
                  <a:cubicBezTo>
                    <a:pt x="19529" y="1575"/>
                    <a:pt x="19498" y="1579"/>
                    <a:pt x="19463" y="1579"/>
                  </a:cubicBezTo>
                  <a:cubicBezTo>
                    <a:pt x="19466" y="1632"/>
                    <a:pt x="19460" y="1692"/>
                    <a:pt x="19437" y="1763"/>
                  </a:cubicBezTo>
                  <a:cubicBezTo>
                    <a:pt x="19409" y="1848"/>
                    <a:pt x="19368" y="1936"/>
                    <a:pt x="19323" y="2021"/>
                  </a:cubicBezTo>
                  <a:cubicBezTo>
                    <a:pt x="19301" y="2071"/>
                    <a:pt x="19276" y="2117"/>
                    <a:pt x="19257" y="2163"/>
                  </a:cubicBezTo>
                  <a:cubicBezTo>
                    <a:pt x="19232" y="2223"/>
                    <a:pt x="19197" y="2280"/>
                    <a:pt x="19159" y="2340"/>
                  </a:cubicBezTo>
                  <a:cubicBezTo>
                    <a:pt x="19114" y="2407"/>
                    <a:pt x="19073" y="2475"/>
                    <a:pt x="19067" y="2531"/>
                  </a:cubicBezTo>
                  <a:cubicBezTo>
                    <a:pt x="19051" y="2684"/>
                    <a:pt x="19073" y="2825"/>
                    <a:pt x="19124" y="2871"/>
                  </a:cubicBezTo>
                  <a:cubicBezTo>
                    <a:pt x="19137" y="2882"/>
                    <a:pt x="19156" y="2893"/>
                    <a:pt x="19178" y="2907"/>
                  </a:cubicBezTo>
                  <a:cubicBezTo>
                    <a:pt x="19228" y="2935"/>
                    <a:pt x="19298" y="2974"/>
                    <a:pt x="19352" y="3059"/>
                  </a:cubicBezTo>
                  <a:cubicBezTo>
                    <a:pt x="19437" y="3194"/>
                    <a:pt x="19431" y="3349"/>
                    <a:pt x="19428" y="3473"/>
                  </a:cubicBezTo>
                  <a:lnTo>
                    <a:pt x="19425" y="3548"/>
                  </a:lnTo>
                  <a:lnTo>
                    <a:pt x="19428" y="3608"/>
                  </a:lnTo>
                  <a:cubicBezTo>
                    <a:pt x="19434" y="3714"/>
                    <a:pt x="19441" y="3880"/>
                    <a:pt x="19339" y="3997"/>
                  </a:cubicBezTo>
                  <a:cubicBezTo>
                    <a:pt x="19292" y="4054"/>
                    <a:pt x="19235" y="4086"/>
                    <a:pt x="19184" y="4118"/>
                  </a:cubicBezTo>
                  <a:cubicBezTo>
                    <a:pt x="19162" y="4132"/>
                    <a:pt x="19137" y="4146"/>
                    <a:pt x="19121" y="4160"/>
                  </a:cubicBezTo>
                  <a:lnTo>
                    <a:pt x="19064" y="4210"/>
                  </a:lnTo>
                  <a:cubicBezTo>
                    <a:pt x="19023" y="4245"/>
                    <a:pt x="18982" y="4284"/>
                    <a:pt x="18937" y="4316"/>
                  </a:cubicBezTo>
                  <a:cubicBezTo>
                    <a:pt x="18871" y="4366"/>
                    <a:pt x="18811" y="4419"/>
                    <a:pt x="18750" y="4475"/>
                  </a:cubicBezTo>
                  <a:cubicBezTo>
                    <a:pt x="18706" y="4514"/>
                    <a:pt x="18662" y="4557"/>
                    <a:pt x="18614" y="4596"/>
                  </a:cubicBezTo>
                  <a:cubicBezTo>
                    <a:pt x="18326" y="4833"/>
                    <a:pt x="17981" y="4932"/>
                    <a:pt x="17582" y="4890"/>
                  </a:cubicBezTo>
                  <a:cubicBezTo>
                    <a:pt x="17414" y="4872"/>
                    <a:pt x="17373" y="4808"/>
                    <a:pt x="17332" y="4667"/>
                  </a:cubicBezTo>
                  <a:cubicBezTo>
                    <a:pt x="17326" y="4645"/>
                    <a:pt x="17322" y="4624"/>
                    <a:pt x="17316" y="4603"/>
                  </a:cubicBezTo>
                  <a:cubicBezTo>
                    <a:pt x="17316" y="4603"/>
                    <a:pt x="17316" y="4603"/>
                    <a:pt x="17316" y="4599"/>
                  </a:cubicBezTo>
                  <a:cubicBezTo>
                    <a:pt x="17310" y="4603"/>
                    <a:pt x="17303" y="4610"/>
                    <a:pt x="17297" y="4613"/>
                  </a:cubicBezTo>
                  <a:cubicBezTo>
                    <a:pt x="17278" y="4628"/>
                    <a:pt x="17259" y="4642"/>
                    <a:pt x="17240" y="4656"/>
                  </a:cubicBezTo>
                  <a:cubicBezTo>
                    <a:pt x="17148" y="4716"/>
                    <a:pt x="17117" y="4798"/>
                    <a:pt x="17069" y="4950"/>
                  </a:cubicBezTo>
                  <a:cubicBezTo>
                    <a:pt x="17044" y="5028"/>
                    <a:pt x="17015" y="5120"/>
                    <a:pt x="16968" y="5208"/>
                  </a:cubicBezTo>
                  <a:lnTo>
                    <a:pt x="16933" y="5276"/>
                  </a:lnTo>
                  <a:cubicBezTo>
                    <a:pt x="16917" y="5304"/>
                    <a:pt x="16904" y="5329"/>
                    <a:pt x="16889" y="5368"/>
                  </a:cubicBezTo>
                  <a:cubicBezTo>
                    <a:pt x="16885" y="5378"/>
                    <a:pt x="16882" y="5392"/>
                    <a:pt x="16879" y="5403"/>
                  </a:cubicBezTo>
                  <a:cubicBezTo>
                    <a:pt x="16870" y="5442"/>
                    <a:pt x="16857" y="5495"/>
                    <a:pt x="16832" y="5538"/>
                  </a:cubicBezTo>
                  <a:cubicBezTo>
                    <a:pt x="16762" y="5658"/>
                    <a:pt x="16654" y="5711"/>
                    <a:pt x="16556" y="5747"/>
                  </a:cubicBezTo>
                  <a:cubicBezTo>
                    <a:pt x="16360" y="5814"/>
                    <a:pt x="16208" y="5913"/>
                    <a:pt x="16088" y="6048"/>
                  </a:cubicBezTo>
                  <a:cubicBezTo>
                    <a:pt x="16069" y="6069"/>
                    <a:pt x="16050" y="6094"/>
                    <a:pt x="16031" y="6115"/>
                  </a:cubicBezTo>
                  <a:cubicBezTo>
                    <a:pt x="15986" y="6171"/>
                    <a:pt x="15939" y="6228"/>
                    <a:pt x="15872" y="6281"/>
                  </a:cubicBezTo>
                  <a:cubicBezTo>
                    <a:pt x="15746" y="6380"/>
                    <a:pt x="15641" y="6398"/>
                    <a:pt x="15527" y="6419"/>
                  </a:cubicBezTo>
                  <a:cubicBezTo>
                    <a:pt x="15296" y="6458"/>
                    <a:pt x="15188" y="6526"/>
                    <a:pt x="15157" y="6646"/>
                  </a:cubicBezTo>
                  <a:cubicBezTo>
                    <a:pt x="15150" y="6674"/>
                    <a:pt x="15147" y="6699"/>
                    <a:pt x="15144" y="6727"/>
                  </a:cubicBezTo>
                  <a:cubicBezTo>
                    <a:pt x="15131" y="6812"/>
                    <a:pt x="15119" y="6929"/>
                    <a:pt x="15030" y="7035"/>
                  </a:cubicBezTo>
                  <a:cubicBezTo>
                    <a:pt x="14954" y="7128"/>
                    <a:pt x="14865" y="7188"/>
                    <a:pt x="14774" y="7241"/>
                  </a:cubicBezTo>
                  <a:lnTo>
                    <a:pt x="14688" y="7290"/>
                  </a:lnTo>
                  <a:cubicBezTo>
                    <a:pt x="14476" y="7414"/>
                    <a:pt x="14387" y="7482"/>
                    <a:pt x="14390" y="7637"/>
                  </a:cubicBezTo>
                  <a:cubicBezTo>
                    <a:pt x="14390" y="7652"/>
                    <a:pt x="14394" y="7673"/>
                    <a:pt x="14394" y="7698"/>
                  </a:cubicBezTo>
                  <a:cubicBezTo>
                    <a:pt x="14409" y="7885"/>
                    <a:pt x="14413" y="8013"/>
                    <a:pt x="14356" y="8101"/>
                  </a:cubicBezTo>
                  <a:cubicBezTo>
                    <a:pt x="14302" y="8183"/>
                    <a:pt x="14229" y="8211"/>
                    <a:pt x="14163" y="8211"/>
                  </a:cubicBezTo>
                  <a:cubicBezTo>
                    <a:pt x="14090" y="8211"/>
                    <a:pt x="14020" y="8183"/>
                    <a:pt x="13982" y="8165"/>
                  </a:cubicBezTo>
                  <a:cubicBezTo>
                    <a:pt x="13966" y="8158"/>
                    <a:pt x="13950" y="8151"/>
                    <a:pt x="13938" y="8147"/>
                  </a:cubicBezTo>
                  <a:cubicBezTo>
                    <a:pt x="13874" y="8133"/>
                    <a:pt x="13802" y="8140"/>
                    <a:pt x="13726" y="8147"/>
                  </a:cubicBezTo>
                  <a:cubicBezTo>
                    <a:pt x="13570" y="8158"/>
                    <a:pt x="13380" y="8176"/>
                    <a:pt x="13203" y="8020"/>
                  </a:cubicBezTo>
                  <a:cubicBezTo>
                    <a:pt x="13083" y="7910"/>
                    <a:pt x="12991" y="7758"/>
                    <a:pt x="12912" y="7623"/>
                  </a:cubicBezTo>
                  <a:cubicBezTo>
                    <a:pt x="12883" y="7574"/>
                    <a:pt x="12852" y="7524"/>
                    <a:pt x="12823" y="7482"/>
                  </a:cubicBezTo>
                  <a:cubicBezTo>
                    <a:pt x="12782" y="7418"/>
                    <a:pt x="12754" y="7344"/>
                    <a:pt x="12731" y="7280"/>
                  </a:cubicBezTo>
                  <a:cubicBezTo>
                    <a:pt x="12712" y="7227"/>
                    <a:pt x="12687" y="7159"/>
                    <a:pt x="12665" y="7138"/>
                  </a:cubicBezTo>
                  <a:cubicBezTo>
                    <a:pt x="12655" y="7131"/>
                    <a:pt x="12614" y="7128"/>
                    <a:pt x="12592" y="7124"/>
                  </a:cubicBezTo>
                  <a:cubicBezTo>
                    <a:pt x="12554" y="7120"/>
                    <a:pt x="12507" y="7117"/>
                    <a:pt x="12462" y="7099"/>
                  </a:cubicBezTo>
                  <a:cubicBezTo>
                    <a:pt x="12310" y="7046"/>
                    <a:pt x="12130" y="6788"/>
                    <a:pt x="12127" y="6788"/>
                  </a:cubicBezTo>
                  <a:cubicBezTo>
                    <a:pt x="12101" y="6752"/>
                    <a:pt x="12089" y="6717"/>
                    <a:pt x="12079" y="6692"/>
                  </a:cubicBezTo>
                  <a:cubicBezTo>
                    <a:pt x="12060" y="6664"/>
                    <a:pt x="12032" y="6646"/>
                    <a:pt x="12006" y="6628"/>
                  </a:cubicBezTo>
                  <a:cubicBezTo>
                    <a:pt x="11984" y="6614"/>
                    <a:pt x="11965" y="6600"/>
                    <a:pt x="11949" y="6589"/>
                  </a:cubicBezTo>
                  <a:cubicBezTo>
                    <a:pt x="11899" y="6550"/>
                    <a:pt x="11747" y="6561"/>
                    <a:pt x="11649" y="6568"/>
                  </a:cubicBezTo>
                  <a:cubicBezTo>
                    <a:pt x="11500" y="6579"/>
                    <a:pt x="11383" y="6572"/>
                    <a:pt x="11253" y="6565"/>
                  </a:cubicBezTo>
                  <a:cubicBezTo>
                    <a:pt x="11094" y="6557"/>
                    <a:pt x="10930" y="6547"/>
                    <a:pt x="10784" y="6568"/>
                  </a:cubicBezTo>
                  <a:cubicBezTo>
                    <a:pt x="10771" y="6568"/>
                    <a:pt x="10752" y="6582"/>
                    <a:pt x="10730" y="6596"/>
                  </a:cubicBezTo>
                  <a:cubicBezTo>
                    <a:pt x="10699" y="6618"/>
                    <a:pt x="10658" y="6639"/>
                    <a:pt x="10607" y="6657"/>
                  </a:cubicBezTo>
                  <a:cubicBezTo>
                    <a:pt x="10544" y="6678"/>
                    <a:pt x="10483" y="6674"/>
                    <a:pt x="10436" y="6671"/>
                  </a:cubicBezTo>
                  <a:cubicBezTo>
                    <a:pt x="10417" y="6671"/>
                    <a:pt x="10395" y="6667"/>
                    <a:pt x="10373" y="6671"/>
                  </a:cubicBezTo>
                  <a:cubicBezTo>
                    <a:pt x="10335" y="6674"/>
                    <a:pt x="10293" y="6692"/>
                    <a:pt x="10249" y="6710"/>
                  </a:cubicBezTo>
                  <a:cubicBezTo>
                    <a:pt x="10192" y="6731"/>
                    <a:pt x="10135" y="6756"/>
                    <a:pt x="10075" y="6763"/>
                  </a:cubicBezTo>
                  <a:cubicBezTo>
                    <a:pt x="10012" y="6773"/>
                    <a:pt x="9945" y="6770"/>
                    <a:pt x="9875" y="6770"/>
                  </a:cubicBezTo>
                  <a:lnTo>
                    <a:pt x="9809" y="6766"/>
                  </a:lnTo>
                  <a:cubicBezTo>
                    <a:pt x="9787" y="6763"/>
                    <a:pt x="9765" y="6766"/>
                    <a:pt x="9739" y="6770"/>
                  </a:cubicBezTo>
                  <a:cubicBezTo>
                    <a:pt x="9632" y="6773"/>
                    <a:pt x="9495" y="6784"/>
                    <a:pt x="9378" y="6681"/>
                  </a:cubicBezTo>
                  <a:cubicBezTo>
                    <a:pt x="9299" y="6607"/>
                    <a:pt x="9268" y="6522"/>
                    <a:pt x="9249" y="6458"/>
                  </a:cubicBezTo>
                  <a:cubicBezTo>
                    <a:pt x="9242" y="6441"/>
                    <a:pt x="9236" y="6419"/>
                    <a:pt x="9226" y="6402"/>
                  </a:cubicBezTo>
                  <a:cubicBezTo>
                    <a:pt x="9217" y="6380"/>
                    <a:pt x="9192" y="6349"/>
                    <a:pt x="9169" y="6320"/>
                  </a:cubicBezTo>
                  <a:cubicBezTo>
                    <a:pt x="9135" y="6278"/>
                    <a:pt x="9097" y="6232"/>
                    <a:pt x="9071" y="6175"/>
                  </a:cubicBezTo>
                  <a:cubicBezTo>
                    <a:pt x="9049" y="6125"/>
                    <a:pt x="9043" y="6086"/>
                    <a:pt x="9036" y="6055"/>
                  </a:cubicBezTo>
                  <a:lnTo>
                    <a:pt x="9030" y="6019"/>
                  </a:lnTo>
                  <a:cubicBezTo>
                    <a:pt x="9024" y="5984"/>
                    <a:pt x="9011" y="5952"/>
                    <a:pt x="8998" y="5917"/>
                  </a:cubicBezTo>
                  <a:cubicBezTo>
                    <a:pt x="8973" y="5846"/>
                    <a:pt x="8945" y="5761"/>
                    <a:pt x="8941" y="5662"/>
                  </a:cubicBezTo>
                  <a:cubicBezTo>
                    <a:pt x="8938" y="5605"/>
                    <a:pt x="8929" y="5552"/>
                    <a:pt x="8919" y="5502"/>
                  </a:cubicBezTo>
                  <a:cubicBezTo>
                    <a:pt x="8910" y="5453"/>
                    <a:pt x="8903" y="5407"/>
                    <a:pt x="8897" y="5354"/>
                  </a:cubicBezTo>
                  <a:cubicBezTo>
                    <a:pt x="8894" y="5311"/>
                    <a:pt x="8897" y="5272"/>
                    <a:pt x="8897" y="5244"/>
                  </a:cubicBezTo>
                  <a:cubicBezTo>
                    <a:pt x="8897" y="5230"/>
                    <a:pt x="8900" y="5212"/>
                    <a:pt x="8900" y="5205"/>
                  </a:cubicBezTo>
                  <a:cubicBezTo>
                    <a:pt x="8900" y="5194"/>
                    <a:pt x="8894" y="5176"/>
                    <a:pt x="8884" y="5155"/>
                  </a:cubicBezTo>
                  <a:cubicBezTo>
                    <a:pt x="8872" y="5120"/>
                    <a:pt x="8859" y="5084"/>
                    <a:pt x="8853" y="5045"/>
                  </a:cubicBezTo>
                  <a:cubicBezTo>
                    <a:pt x="8812" y="4808"/>
                    <a:pt x="8853" y="4560"/>
                    <a:pt x="8888" y="4344"/>
                  </a:cubicBezTo>
                  <a:lnTo>
                    <a:pt x="8922" y="4125"/>
                  </a:lnTo>
                  <a:lnTo>
                    <a:pt x="9033" y="4104"/>
                  </a:lnTo>
                  <a:cubicBezTo>
                    <a:pt x="9081" y="4096"/>
                    <a:pt x="9128" y="4075"/>
                    <a:pt x="9176" y="4058"/>
                  </a:cubicBezTo>
                  <a:lnTo>
                    <a:pt x="9223" y="4040"/>
                  </a:lnTo>
                  <a:cubicBezTo>
                    <a:pt x="9299" y="4011"/>
                    <a:pt x="9356" y="4008"/>
                    <a:pt x="9413" y="4001"/>
                  </a:cubicBezTo>
                  <a:lnTo>
                    <a:pt x="9464" y="3997"/>
                  </a:lnTo>
                  <a:cubicBezTo>
                    <a:pt x="9495" y="3994"/>
                    <a:pt x="9533" y="3980"/>
                    <a:pt x="9575" y="3958"/>
                  </a:cubicBezTo>
                  <a:cubicBezTo>
                    <a:pt x="9619" y="3937"/>
                    <a:pt x="9666" y="3919"/>
                    <a:pt x="9714" y="3909"/>
                  </a:cubicBezTo>
                  <a:cubicBezTo>
                    <a:pt x="9752" y="3898"/>
                    <a:pt x="9790" y="3895"/>
                    <a:pt x="9828" y="3891"/>
                  </a:cubicBezTo>
                  <a:cubicBezTo>
                    <a:pt x="9856" y="3888"/>
                    <a:pt x="9885" y="3884"/>
                    <a:pt x="9917" y="3877"/>
                  </a:cubicBezTo>
                  <a:cubicBezTo>
                    <a:pt x="9955" y="3866"/>
                    <a:pt x="9999" y="3863"/>
                    <a:pt x="10046" y="3856"/>
                  </a:cubicBezTo>
                  <a:cubicBezTo>
                    <a:pt x="10081" y="3852"/>
                    <a:pt x="10151" y="3845"/>
                    <a:pt x="10167" y="3834"/>
                  </a:cubicBezTo>
                  <a:cubicBezTo>
                    <a:pt x="10192" y="3806"/>
                    <a:pt x="10233" y="3682"/>
                    <a:pt x="10252" y="3622"/>
                  </a:cubicBezTo>
                  <a:lnTo>
                    <a:pt x="10271" y="3569"/>
                  </a:lnTo>
                  <a:cubicBezTo>
                    <a:pt x="10290" y="3516"/>
                    <a:pt x="10293" y="3456"/>
                    <a:pt x="10297" y="3385"/>
                  </a:cubicBezTo>
                  <a:cubicBezTo>
                    <a:pt x="10300" y="3325"/>
                    <a:pt x="10306" y="3264"/>
                    <a:pt x="10316" y="3201"/>
                  </a:cubicBezTo>
                  <a:cubicBezTo>
                    <a:pt x="10328" y="3133"/>
                    <a:pt x="10338" y="3070"/>
                    <a:pt x="10344" y="3006"/>
                  </a:cubicBezTo>
                  <a:cubicBezTo>
                    <a:pt x="10357" y="2914"/>
                    <a:pt x="10369" y="2818"/>
                    <a:pt x="10388" y="2726"/>
                  </a:cubicBezTo>
                  <a:lnTo>
                    <a:pt x="10407" y="2627"/>
                  </a:lnTo>
                  <a:cubicBezTo>
                    <a:pt x="10452" y="2404"/>
                    <a:pt x="10496" y="2174"/>
                    <a:pt x="10578" y="1954"/>
                  </a:cubicBezTo>
                  <a:cubicBezTo>
                    <a:pt x="10591" y="1915"/>
                    <a:pt x="10610" y="1883"/>
                    <a:pt x="10626" y="1848"/>
                  </a:cubicBezTo>
                  <a:lnTo>
                    <a:pt x="10651" y="1798"/>
                  </a:lnTo>
                  <a:cubicBezTo>
                    <a:pt x="10664" y="1724"/>
                    <a:pt x="10673" y="1650"/>
                    <a:pt x="10721" y="1586"/>
                  </a:cubicBezTo>
                  <a:cubicBezTo>
                    <a:pt x="10794" y="1487"/>
                    <a:pt x="10914" y="1458"/>
                    <a:pt x="11009" y="1434"/>
                  </a:cubicBezTo>
                  <a:cubicBezTo>
                    <a:pt x="11034" y="1427"/>
                    <a:pt x="11056" y="1423"/>
                    <a:pt x="11075" y="1416"/>
                  </a:cubicBezTo>
                  <a:cubicBezTo>
                    <a:pt x="11123" y="1398"/>
                    <a:pt x="11151" y="1370"/>
                    <a:pt x="11167" y="1327"/>
                  </a:cubicBezTo>
                  <a:cubicBezTo>
                    <a:pt x="11193" y="1260"/>
                    <a:pt x="11186" y="1157"/>
                    <a:pt x="11148" y="1062"/>
                  </a:cubicBezTo>
                  <a:cubicBezTo>
                    <a:pt x="11104" y="945"/>
                    <a:pt x="11094" y="832"/>
                    <a:pt x="11091" y="729"/>
                  </a:cubicBezTo>
                  <a:cubicBezTo>
                    <a:pt x="11082" y="577"/>
                    <a:pt x="11072" y="513"/>
                    <a:pt x="11012" y="460"/>
                  </a:cubicBezTo>
                  <a:cubicBezTo>
                    <a:pt x="10968" y="421"/>
                    <a:pt x="10838" y="439"/>
                    <a:pt x="10737" y="449"/>
                  </a:cubicBezTo>
                  <a:cubicBezTo>
                    <a:pt x="10540" y="470"/>
                    <a:pt x="10297" y="502"/>
                    <a:pt x="10148" y="283"/>
                  </a:cubicBezTo>
                  <a:cubicBezTo>
                    <a:pt x="10110" y="226"/>
                    <a:pt x="10084" y="170"/>
                    <a:pt x="10065" y="123"/>
                  </a:cubicBezTo>
                  <a:cubicBezTo>
                    <a:pt x="10034" y="46"/>
                    <a:pt x="10024" y="31"/>
                    <a:pt x="9986" y="17"/>
                  </a:cubicBezTo>
                  <a:cubicBezTo>
                    <a:pt x="9939" y="-4"/>
                    <a:pt x="9872" y="0"/>
                    <a:pt x="9799" y="3"/>
                  </a:cubicBezTo>
                  <a:cubicBezTo>
                    <a:pt x="9771" y="3"/>
                    <a:pt x="9742" y="7"/>
                    <a:pt x="9711" y="7"/>
                  </a:cubicBezTo>
                  <a:lnTo>
                    <a:pt x="9663" y="7"/>
                  </a:lnTo>
                  <a:cubicBezTo>
                    <a:pt x="9543" y="7"/>
                    <a:pt x="9533" y="10"/>
                    <a:pt x="9508" y="53"/>
                  </a:cubicBezTo>
                  <a:lnTo>
                    <a:pt x="9476" y="99"/>
                  </a:lnTo>
                  <a:cubicBezTo>
                    <a:pt x="9461" y="123"/>
                    <a:pt x="9429" y="173"/>
                    <a:pt x="9420" y="191"/>
                  </a:cubicBezTo>
                  <a:cubicBezTo>
                    <a:pt x="9426" y="247"/>
                    <a:pt x="9426" y="304"/>
                    <a:pt x="9407" y="368"/>
                  </a:cubicBezTo>
                  <a:lnTo>
                    <a:pt x="9344" y="563"/>
                  </a:lnTo>
                  <a:lnTo>
                    <a:pt x="9182" y="463"/>
                  </a:lnTo>
                  <a:cubicBezTo>
                    <a:pt x="9147" y="442"/>
                    <a:pt x="9065" y="446"/>
                    <a:pt x="9002" y="449"/>
                  </a:cubicBezTo>
                  <a:cubicBezTo>
                    <a:pt x="8941" y="453"/>
                    <a:pt x="8891" y="453"/>
                    <a:pt x="8824" y="449"/>
                  </a:cubicBezTo>
                  <a:cubicBezTo>
                    <a:pt x="8780" y="446"/>
                    <a:pt x="8701" y="442"/>
                    <a:pt x="8679" y="453"/>
                  </a:cubicBezTo>
                  <a:cubicBezTo>
                    <a:pt x="8672" y="460"/>
                    <a:pt x="8663" y="502"/>
                    <a:pt x="8656" y="527"/>
                  </a:cubicBezTo>
                  <a:lnTo>
                    <a:pt x="8644" y="577"/>
                  </a:lnTo>
                  <a:cubicBezTo>
                    <a:pt x="8631" y="623"/>
                    <a:pt x="8615" y="669"/>
                    <a:pt x="8599" y="718"/>
                  </a:cubicBezTo>
                  <a:cubicBezTo>
                    <a:pt x="8574" y="796"/>
                    <a:pt x="8549" y="874"/>
                    <a:pt x="8533" y="952"/>
                  </a:cubicBezTo>
                  <a:cubicBezTo>
                    <a:pt x="8523" y="1009"/>
                    <a:pt x="8520" y="1126"/>
                    <a:pt x="8527" y="1189"/>
                  </a:cubicBezTo>
                  <a:cubicBezTo>
                    <a:pt x="8530" y="1189"/>
                    <a:pt x="8533" y="1189"/>
                    <a:pt x="8536" y="1189"/>
                  </a:cubicBezTo>
                  <a:cubicBezTo>
                    <a:pt x="8574" y="1196"/>
                    <a:pt x="8612" y="1207"/>
                    <a:pt x="8647" y="1221"/>
                  </a:cubicBezTo>
                  <a:cubicBezTo>
                    <a:pt x="8669" y="1228"/>
                    <a:pt x="8691" y="1235"/>
                    <a:pt x="8713" y="1242"/>
                  </a:cubicBezTo>
                  <a:cubicBezTo>
                    <a:pt x="8761" y="1235"/>
                    <a:pt x="8875" y="1218"/>
                    <a:pt x="8948" y="1338"/>
                  </a:cubicBezTo>
                  <a:cubicBezTo>
                    <a:pt x="9027" y="1462"/>
                    <a:pt x="8970" y="1593"/>
                    <a:pt x="8941" y="1657"/>
                  </a:cubicBezTo>
                  <a:cubicBezTo>
                    <a:pt x="8922" y="1731"/>
                    <a:pt x="8926" y="1813"/>
                    <a:pt x="8929" y="1890"/>
                  </a:cubicBezTo>
                  <a:cubicBezTo>
                    <a:pt x="8932" y="1936"/>
                    <a:pt x="8932" y="1982"/>
                    <a:pt x="8932" y="2025"/>
                  </a:cubicBezTo>
                  <a:cubicBezTo>
                    <a:pt x="8932" y="2067"/>
                    <a:pt x="8938" y="2099"/>
                    <a:pt x="8948" y="2142"/>
                  </a:cubicBezTo>
                  <a:cubicBezTo>
                    <a:pt x="8957" y="2188"/>
                    <a:pt x="8973" y="2245"/>
                    <a:pt x="8973" y="2312"/>
                  </a:cubicBezTo>
                  <a:cubicBezTo>
                    <a:pt x="8979" y="2482"/>
                    <a:pt x="8941" y="2630"/>
                    <a:pt x="8853" y="2754"/>
                  </a:cubicBezTo>
                  <a:cubicBezTo>
                    <a:pt x="8717" y="2949"/>
                    <a:pt x="8517" y="2985"/>
                    <a:pt x="8356" y="3013"/>
                  </a:cubicBezTo>
                  <a:cubicBezTo>
                    <a:pt x="8302" y="3024"/>
                    <a:pt x="8245" y="3031"/>
                    <a:pt x="8194" y="3048"/>
                  </a:cubicBezTo>
                  <a:cubicBezTo>
                    <a:pt x="8102" y="3080"/>
                    <a:pt x="8007" y="3116"/>
                    <a:pt x="7925" y="3144"/>
                  </a:cubicBezTo>
                  <a:cubicBezTo>
                    <a:pt x="7909" y="3151"/>
                    <a:pt x="7890" y="3155"/>
                    <a:pt x="7874" y="3158"/>
                  </a:cubicBezTo>
                  <a:cubicBezTo>
                    <a:pt x="7855" y="3204"/>
                    <a:pt x="7846" y="3257"/>
                    <a:pt x="7811" y="3310"/>
                  </a:cubicBezTo>
                  <a:cubicBezTo>
                    <a:pt x="7776" y="3363"/>
                    <a:pt x="7722" y="3420"/>
                    <a:pt x="7675" y="3470"/>
                  </a:cubicBezTo>
                  <a:lnTo>
                    <a:pt x="7634" y="3512"/>
                  </a:lnTo>
                  <a:cubicBezTo>
                    <a:pt x="7608" y="3541"/>
                    <a:pt x="7593" y="3569"/>
                    <a:pt x="7570" y="3604"/>
                  </a:cubicBezTo>
                  <a:cubicBezTo>
                    <a:pt x="7548" y="3643"/>
                    <a:pt x="7526" y="3679"/>
                    <a:pt x="7494" y="3721"/>
                  </a:cubicBezTo>
                  <a:cubicBezTo>
                    <a:pt x="7406" y="3842"/>
                    <a:pt x="7298" y="3976"/>
                    <a:pt x="7197" y="4082"/>
                  </a:cubicBezTo>
                  <a:cubicBezTo>
                    <a:pt x="7057" y="4224"/>
                    <a:pt x="6906" y="4213"/>
                    <a:pt x="6792" y="4206"/>
                  </a:cubicBezTo>
                  <a:cubicBezTo>
                    <a:pt x="6649" y="4199"/>
                    <a:pt x="6519" y="4150"/>
                    <a:pt x="6408" y="4104"/>
                  </a:cubicBezTo>
                  <a:lnTo>
                    <a:pt x="6370" y="4086"/>
                  </a:lnTo>
                  <a:cubicBezTo>
                    <a:pt x="6323" y="4065"/>
                    <a:pt x="6272" y="4040"/>
                    <a:pt x="6241" y="4050"/>
                  </a:cubicBezTo>
                  <a:cubicBezTo>
                    <a:pt x="6215" y="4072"/>
                    <a:pt x="6177" y="4093"/>
                    <a:pt x="6127" y="4107"/>
                  </a:cubicBezTo>
                  <a:cubicBezTo>
                    <a:pt x="6085" y="4118"/>
                    <a:pt x="6047" y="4114"/>
                    <a:pt x="6016" y="4114"/>
                  </a:cubicBezTo>
                  <a:cubicBezTo>
                    <a:pt x="6000" y="4114"/>
                    <a:pt x="5981" y="4114"/>
                    <a:pt x="5971" y="4114"/>
                  </a:cubicBezTo>
                  <a:cubicBezTo>
                    <a:pt x="5851" y="4142"/>
                    <a:pt x="5835" y="4153"/>
                    <a:pt x="5788" y="4224"/>
                  </a:cubicBezTo>
                  <a:cubicBezTo>
                    <a:pt x="5769" y="4252"/>
                    <a:pt x="5750" y="4270"/>
                    <a:pt x="5731" y="4281"/>
                  </a:cubicBezTo>
                  <a:cubicBezTo>
                    <a:pt x="5731" y="4295"/>
                    <a:pt x="5728" y="4312"/>
                    <a:pt x="5725" y="4327"/>
                  </a:cubicBezTo>
                  <a:cubicBezTo>
                    <a:pt x="5718" y="4348"/>
                    <a:pt x="5715" y="4369"/>
                    <a:pt x="5712" y="4394"/>
                  </a:cubicBezTo>
                  <a:cubicBezTo>
                    <a:pt x="5706" y="4422"/>
                    <a:pt x="5702" y="4447"/>
                    <a:pt x="5696" y="4475"/>
                  </a:cubicBezTo>
                  <a:cubicBezTo>
                    <a:pt x="5683" y="4521"/>
                    <a:pt x="5664" y="4557"/>
                    <a:pt x="5652" y="4578"/>
                  </a:cubicBezTo>
                  <a:cubicBezTo>
                    <a:pt x="5642" y="4603"/>
                    <a:pt x="5642" y="4621"/>
                    <a:pt x="5639" y="4642"/>
                  </a:cubicBezTo>
                  <a:cubicBezTo>
                    <a:pt x="5633" y="4688"/>
                    <a:pt x="5626" y="4744"/>
                    <a:pt x="5598" y="4819"/>
                  </a:cubicBezTo>
                  <a:cubicBezTo>
                    <a:pt x="5592" y="4837"/>
                    <a:pt x="5585" y="4858"/>
                    <a:pt x="5579" y="4883"/>
                  </a:cubicBezTo>
                  <a:cubicBezTo>
                    <a:pt x="5554" y="4964"/>
                    <a:pt x="5522" y="5067"/>
                    <a:pt x="5459" y="5138"/>
                  </a:cubicBezTo>
                  <a:cubicBezTo>
                    <a:pt x="5370" y="5233"/>
                    <a:pt x="5243" y="5258"/>
                    <a:pt x="5142" y="5279"/>
                  </a:cubicBezTo>
                  <a:cubicBezTo>
                    <a:pt x="5117" y="5283"/>
                    <a:pt x="5094" y="5290"/>
                    <a:pt x="5075" y="5293"/>
                  </a:cubicBezTo>
                  <a:cubicBezTo>
                    <a:pt x="5025" y="5307"/>
                    <a:pt x="4923" y="5364"/>
                    <a:pt x="4876" y="5410"/>
                  </a:cubicBezTo>
                  <a:cubicBezTo>
                    <a:pt x="4870" y="5417"/>
                    <a:pt x="4857" y="5435"/>
                    <a:pt x="4844" y="5453"/>
                  </a:cubicBezTo>
                  <a:cubicBezTo>
                    <a:pt x="4809" y="5509"/>
                    <a:pt x="4752" y="5601"/>
                    <a:pt x="4632" y="5633"/>
                  </a:cubicBezTo>
                  <a:cubicBezTo>
                    <a:pt x="4445" y="5683"/>
                    <a:pt x="4249" y="5506"/>
                    <a:pt x="4053" y="5304"/>
                  </a:cubicBezTo>
                  <a:lnTo>
                    <a:pt x="4012" y="5261"/>
                  </a:lnTo>
                  <a:cubicBezTo>
                    <a:pt x="3948" y="5198"/>
                    <a:pt x="3885" y="5134"/>
                    <a:pt x="3837" y="5067"/>
                  </a:cubicBezTo>
                  <a:cubicBezTo>
                    <a:pt x="3799" y="5014"/>
                    <a:pt x="3777" y="4957"/>
                    <a:pt x="3758" y="4904"/>
                  </a:cubicBezTo>
                  <a:cubicBezTo>
                    <a:pt x="3742" y="4865"/>
                    <a:pt x="3727" y="4826"/>
                    <a:pt x="3711" y="4808"/>
                  </a:cubicBezTo>
                  <a:cubicBezTo>
                    <a:pt x="3644" y="4737"/>
                    <a:pt x="3467" y="4706"/>
                    <a:pt x="3416" y="4752"/>
                  </a:cubicBezTo>
                  <a:cubicBezTo>
                    <a:pt x="3350" y="4812"/>
                    <a:pt x="3328" y="4932"/>
                    <a:pt x="3306" y="5056"/>
                  </a:cubicBezTo>
                  <a:cubicBezTo>
                    <a:pt x="3293" y="5120"/>
                    <a:pt x="3280" y="5184"/>
                    <a:pt x="3264" y="5244"/>
                  </a:cubicBezTo>
                  <a:cubicBezTo>
                    <a:pt x="3239" y="5332"/>
                    <a:pt x="3207" y="5414"/>
                    <a:pt x="3176" y="5499"/>
                  </a:cubicBezTo>
                  <a:cubicBezTo>
                    <a:pt x="3144" y="5584"/>
                    <a:pt x="3103" y="5658"/>
                    <a:pt x="3062" y="5732"/>
                  </a:cubicBezTo>
                  <a:cubicBezTo>
                    <a:pt x="3109" y="5747"/>
                    <a:pt x="3157" y="5768"/>
                    <a:pt x="3192" y="5821"/>
                  </a:cubicBezTo>
                  <a:cubicBezTo>
                    <a:pt x="3249" y="5906"/>
                    <a:pt x="3236" y="6009"/>
                    <a:pt x="3226" y="6083"/>
                  </a:cubicBezTo>
                  <a:cubicBezTo>
                    <a:pt x="3223" y="6097"/>
                    <a:pt x="3223" y="6115"/>
                    <a:pt x="3223" y="6125"/>
                  </a:cubicBezTo>
                  <a:cubicBezTo>
                    <a:pt x="3230" y="6150"/>
                    <a:pt x="3283" y="6175"/>
                    <a:pt x="3400" y="6207"/>
                  </a:cubicBezTo>
                  <a:cubicBezTo>
                    <a:pt x="3480" y="6228"/>
                    <a:pt x="3556" y="6225"/>
                    <a:pt x="3638" y="6218"/>
                  </a:cubicBezTo>
                  <a:cubicBezTo>
                    <a:pt x="3714" y="6210"/>
                    <a:pt x="3796" y="6203"/>
                    <a:pt x="3879" y="6218"/>
                  </a:cubicBezTo>
                  <a:cubicBezTo>
                    <a:pt x="3926" y="6225"/>
                    <a:pt x="3967" y="6235"/>
                    <a:pt x="4012" y="6242"/>
                  </a:cubicBezTo>
                  <a:cubicBezTo>
                    <a:pt x="4053" y="6253"/>
                    <a:pt x="4094" y="6264"/>
                    <a:pt x="4138" y="6267"/>
                  </a:cubicBezTo>
                  <a:cubicBezTo>
                    <a:pt x="4195" y="6271"/>
                    <a:pt x="4243" y="6292"/>
                    <a:pt x="4278" y="6306"/>
                  </a:cubicBezTo>
                  <a:cubicBezTo>
                    <a:pt x="4293" y="6313"/>
                    <a:pt x="4309" y="6320"/>
                    <a:pt x="4328" y="6324"/>
                  </a:cubicBezTo>
                  <a:cubicBezTo>
                    <a:pt x="4540" y="6363"/>
                    <a:pt x="4714" y="6409"/>
                    <a:pt x="4892" y="6480"/>
                  </a:cubicBezTo>
                  <a:cubicBezTo>
                    <a:pt x="4958" y="6504"/>
                    <a:pt x="5025" y="6518"/>
                    <a:pt x="5091" y="6533"/>
                  </a:cubicBezTo>
                  <a:cubicBezTo>
                    <a:pt x="5183" y="6550"/>
                    <a:pt x="5278" y="6572"/>
                    <a:pt x="5379" y="6618"/>
                  </a:cubicBezTo>
                  <a:cubicBezTo>
                    <a:pt x="5440" y="6646"/>
                    <a:pt x="5497" y="6657"/>
                    <a:pt x="5563" y="6667"/>
                  </a:cubicBezTo>
                  <a:cubicBezTo>
                    <a:pt x="5604" y="6674"/>
                    <a:pt x="5645" y="6681"/>
                    <a:pt x="5687" y="6696"/>
                  </a:cubicBezTo>
                  <a:cubicBezTo>
                    <a:pt x="5854" y="6738"/>
                    <a:pt x="6041" y="6812"/>
                    <a:pt x="6123" y="7096"/>
                  </a:cubicBezTo>
                  <a:cubicBezTo>
                    <a:pt x="6149" y="7191"/>
                    <a:pt x="6168" y="7255"/>
                    <a:pt x="6206" y="7322"/>
                  </a:cubicBezTo>
                  <a:cubicBezTo>
                    <a:pt x="6215" y="7340"/>
                    <a:pt x="6231" y="7358"/>
                    <a:pt x="6244" y="7375"/>
                  </a:cubicBezTo>
                  <a:cubicBezTo>
                    <a:pt x="6272" y="7418"/>
                    <a:pt x="6301" y="7457"/>
                    <a:pt x="6323" y="7506"/>
                  </a:cubicBezTo>
                  <a:cubicBezTo>
                    <a:pt x="6450" y="7786"/>
                    <a:pt x="6573" y="7988"/>
                    <a:pt x="6763" y="8052"/>
                  </a:cubicBezTo>
                  <a:cubicBezTo>
                    <a:pt x="6836" y="8062"/>
                    <a:pt x="6947" y="8077"/>
                    <a:pt x="7010" y="8232"/>
                  </a:cubicBezTo>
                  <a:cubicBezTo>
                    <a:pt x="7020" y="8257"/>
                    <a:pt x="7048" y="8328"/>
                    <a:pt x="7026" y="8544"/>
                  </a:cubicBezTo>
                  <a:cubicBezTo>
                    <a:pt x="7016" y="8629"/>
                    <a:pt x="6994" y="8707"/>
                    <a:pt x="6969" y="8785"/>
                  </a:cubicBezTo>
                  <a:cubicBezTo>
                    <a:pt x="6956" y="8827"/>
                    <a:pt x="6944" y="8870"/>
                    <a:pt x="6934" y="8909"/>
                  </a:cubicBezTo>
                  <a:cubicBezTo>
                    <a:pt x="6902" y="9061"/>
                    <a:pt x="6842" y="9157"/>
                    <a:pt x="6769" y="9220"/>
                  </a:cubicBezTo>
                  <a:cubicBezTo>
                    <a:pt x="6773" y="9319"/>
                    <a:pt x="6766" y="9436"/>
                    <a:pt x="6741" y="9518"/>
                  </a:cubicBezTo>
                  <a:cubicBezTo>
                    <a:pt x="6722" y="9578"/>
                    <a:pt x="6687" y="9620"/>
                    <a:pt x="6665" y="9645"/>
                  </a:cubicBezTo>
                  <a:cubicBezTo>
                    <a:pt x="6665" y="9670"/>
                    <a:pt x="6662" y="9709"/>
                    <a:pt x="6652" y="9751"/>
                  </a:cubicBezTo>
                  <a:cubicBezTo>
                    <a:pt x="6627" y="9833"/>
                    <a:pt x="6573" y="9925"/>
                    <a:pt x="6516" y="9978"/>
                  </a:cubicBezTo>
                  <a:cubicBezTo>
                    <a:pt x="6456" y="10035"/>
                    <a:pt x="6380" y="10067"/>
                    <a:pt x="6313" y="10095"/>
                  </a:cubicBezTo>
                  <a:lnTo>
                    <a:pt x="6263" y="10116"/>
                  </a:lnTo>
                  <a:cubicBezTo>
                    <a:pt x="6212" y="10141"/>
                    <a:pt x="6168" y="10169"/>
                    <a:pt x="6120" y="10201"/>
                  </a:cubicBezTo>
                  <a:lnTo>
                    <a:pt x="6044" y="10247"/>
                  </a:lnTo>
                  <a:cubicBezTo>
                    <a:pt x="5968" y="10293"/>
                    <a:pt x="5892" y="10325"/>
                    <a:pt x="5816" y="10357"/>
                  </a:cubicBezTo>
                  <a:cubicBezTo>
                    <a:pt x="5775" y="10375"/>
                    <a:pt x="5734" y="10392"/>
                    <a:pt x="5693" y="10414"/>
                  </a:cubicBezTo>
                  <a:cubicBezTo>
                    <a:pt x="5557" y="10481"/>
                    <a:pt x="5427" y="10513"/>
                    <a:pt x="5303" y="10541"/>
                  </a:cubicBezTo>
                  <a:cubicBezTo>
                    <a:pt x="5262" y="10552"/>
                    <a:pt x="5218" y="10559"/>
                    <a:pt x="5177" y="10573"/>
                  </a:cubicBezTo>
                  <a:cubicBezTo>
                    <a:pt x="5015" y="10615"/>
                    <a:pt x="4882" y="10672"/>
                    <a:pt x="4765" y="10743"/>
                  </a:cubicBezTo>
                  <a:lnTo>
                    <a:pt x="4708" y="10778"/>
                  </a:lnTo>
                  <a:cubicBezTo>
                    <a:pt x="4670" y="10800"/>
                    <a:pt x="4635" y="10821"/>
                    <a:pt x="4604" y="10846"/>
                  </a:cubicBezTo>
                  <a:cubicBezTo>
                    <a:pt x="4563" y="10877"/>
                    <a:pt x="4521" y="10899"/>
                    <a:pt x="4480" y="10923"/>
                  </a:cubicBezTo>
                  <a:cubicBezTo>
                    <a:pt x="4439" y="10948"/>
                    <a:pt x="4401" y="10970"/>
                    <a:pt x="4373" y="10994"/>
                  </a:cubicBezTo>
                  <a:cubicBezTo>
                    <a:pt x="4281" y="11083"/>
                    <a:pt x="4249" y="11154"/>
                    <a:pt x="4195" y="11309"/>
                  </a:cubicBezTo>
                  <a:cubicBezTo>
                    <a:pt x="4167" y="11391"/>
                    <a:pt x="4135" y="11462"/>
                    <a:pt x="4100" y="11536"/>
                  </a:cubicBezTo>
                  <a:cubicBezTo>
                    <a:pt x="4021" y="11703"/>
                    <a:pt x="3958" y="11784"/>
                    <a:pt x="3774" y="11844"/>
                  </a:cubicBezTo>
                  <a:cubicBezTo>
                    <a:pt x="3711" y="11865"/>
                    <a:pt x="3651" y="11880"/>
                    <a:pt x="3590" y="11897"/>
                  </a:cubicBezTo>
                  <a:lnTo>
                    <a:pt x="3546" y="11908"/>
                  </a:lnTo>
                  <a:cubicBezTo>
                    <a:pt x="3495" y="11922"/>
                    <a:pt x="3445" y="11947"/>
                    <a:pt x="3397" y="11972"/>
                  </a:cubicBezTo>
                  <a:cubicBezTo>
                    <a:pt x="3337" y="12000"/>
                    <a:pt x="3277" y="12032"/>
                    <a:pt x="3217" y="12046"/>
                  </a:cubicBezTo>
                  <a:cubicBezTo>
                    <a:pt x="3169" y="12060"/>
                    <a:pt x="3122" y="12071"/>
                    <a:pt x="3071" y="12085"/>
                  </a:cubicBezTo>
                  <a:cubicBezTo>
                    <a:pt x="2957" y="12113"/>
                    <a:pt x="2853" y="12142"/>
                    <a:pt x="2764" y="12184"/>
                  </a:cubicBezTo>
                  <a:cubicBezTo>
                    <a:pt x="2701" y="12212"/>
                    <a:pt x="2663" y="12237"/>
                    <a:pt x="2622" y="12273"/>
                  </a:cubicBezTo>
                  <a:cubicBezTo>
                    <a:pt x="2603" y="12287"/>
                    <a:pt x="2587" y="12301"/>
                    <a:pt x="2571" y="12315"/>
                  </a:cubicBezTo>
                  <a:cubicBezTo>
                    <a:pt x="2568" y="12336"/>
                    <a:pt x="2565" y="12365"/>
                    <a:pt x="2552" y="12397"/>
                  </a:cubicBezTo>
                  <a:cubicBezTo>
                    <a:pt x="2539" y="12435"/>
                    <a:pt x="2523" y="12467"/>
                    <a:pt x="2511" y="12499"/>
                  </a:cubicBezTo>
                  <a:cubicBezTo>
                    <a:pt x="2492" y="12545"/>
                    <a:pt x="2476" y="12574"/>
                    <a:pt x="2470" y="12613"/>
                  </a:cubicBezTo>
                  <a:cubicBezTo>
                    <a:pt x="2454" y="12719"/>
                    <a:pt x="2416" y="12832"/>
                    <a:pt x="2356" y="12960"/>
                  </a:cubicBezTo>
                  <a:cubicBezTo>
                    <a:pt x="2267" y="13147"/>
                    <a:pt x="2121" y="13282"/>
                    <a:pt x="1906" y="13384"/>
                  </a:cubicBezTo>
                  <a:cubicBezTo>
                    <a:pt x="1827" y="13423"/>
                    <a:pt x="1745" y="13445"/>
                    <a:pt x="1665" y="13462"/>
                  </a:cubicBezTo>
                  <a:cubicBezTo>
                    <a:pt x="1593" y="13480"/>
                    <a:pt x="1523" y="13498"/>
                    <a:pt x="1466" y="13530"/>
                  </a:cubicBezTo>
                  <a:cubicBezTo>
                    <a:pt x="1330" y="13600"/>
                    <a:pt x="1206" y="13668"/>
                    <a:pt x="1096" y="13760"/>
                  </a:cubicBezTo>
                  <a:cubicBezTo>
                    <a:pt x="769" y="14036"/>
                    <a:pt x="408" y="14210"/>
                    <a:pt x="35" y="14372"/>
                  </a:cubicBezTo>
                  <a:lnTo>
                    <a:pt x="3" y="14387"/>
                  </a:lnTo>
                  <a:cubicBezTo>
                    <a:pt x="3" y="14387"/>
                    <a:pt x="3" y="14387"/>
                    <a:pt x="0" y="14387"/>
                  </a:cubicBezTo>
                  <a:cubicBezTo>
                    <a:pt x="66" y="14503"/>
                    <a:pt x="89" y="14578"/>
                    <a:pt x="123" y="14695"/>
                  </a:cubicBezTo>
                  <a:cubicBezTo>
                    <a:pt x="142" y="14762"/>
                    <a:pt x="177" y="14822"/>
                    <a:pt x="212" y="14886"/>
                  </a:cubicBezTo>
                  <a:cubicBezTo>
                    <a:pt x="260" y="14971"/>
                    <a:pt x="307" y="15063"/>
                    <a:pt x="339" y="15176"/>
                  </a:cubicBezTo>
                  <a:cubicBezTo>
                    <a:pt x="364" y="15176"/>
                    <a:pt x="393" y="15173"/>
                    <a:pt x="415" y="15169"/>
                  </a:cubicBezTo>
                  <a:cubicBezTo>
                    <a:pt x="465" y="15166"/>
                    <a:pt x="516" y="15158"/>
                    <a:pt x="557" y="15162"/>
                  </a:cubicBezTo>
                  <a:cubicBezTo>
                    <a:pt x="754" y="15173"/>
                    <a:pt x="855" y="15325"/>
                    <a:pt x="931" y="15438"/>
                  </a:cubicBezTo>
                  <a:cubicBezTo>
                    <a:pt x="947" y="15463"/>
                    <a:pt x="963" y="15488"/>
                    <a:pt x="982" y="15509"/>
                  </a:cubicBezTo>
                  <a:cubicBezTo>
                    <a:pt x="1013" y="15552"/>
                    <a:pt x="1061" y="15594"/>
                    <a:pt x="1111" y="15640"/>
                  </a:cubicBezTo>
                  <a:cubicBezTo>
                    <a:pt x="1238" y="15757"/>
                    <a:pt x="1380" y="15888"/>
                    <a:pt x="1415" y="16069"/>
                  </a:cubicBezTo>
                  <a:cubicBezTo>
                    <a:pt x="1434" y="16157"/>
                    <a:pt x="1428" y="16249"/>
                    <a:pt x="1422" y="16334"/>
                  </a:cubicBezTo>
                  <a:cubicBezTo>
                    <a:pt x="1418" y="16373"/>
                    <a:pt x="1415" y="16412"/>
                    <a:pt x="1418" y="16447"/>
                  </a:cubicBezTo>
                  <a:cubicBezTo>
                    <a:pt x="1434" y="16497"/>
                    <a:pt x="1441" y="16518"/>
                    <a:pt x="1447" y="16539"/>
                  </a:cubicBezTo>
                  <a:cubicBezTo>
                    <a:pt x="1460" y="16589"/>
                    <a:pt x="1460" y="16632"/>
                    <a:pt x="1463" y="16667"/>
                  </a:cubicBezTo>
                  <a:cubicBezTo>
                    <a:pt x="1463" y="16688"/>
                    <a:pt x="1463" y="16706"/>
                    <a:pt x="1466" y="16717"/>
                  </a:cubicBezTo>
                  <a:cubicBezTo>
                    <a:pt x="1475" y="16738"/>
                    <a:pt x="1501" y="16752"/>
                    <a:pt x="1520" y="16759"/>
                  </a:cubicBezTo>
                  <a:lnTo>
                    <a:pt x="1551" y="16777"/>
                  </a:lnTo>
                  <a:cubicBezTo>
                    <a:pt x="1608" y="16805"/>
                    <a:pt x="1656" y="16844"/>
                    <a:pt x="1703" y="16890"/>
                  </a:cubicBezTo>
                  <a:cubicBezTo>
                    <a:pt x="1722" y="16911"/>
                    <a:pt x="1745" y="16940"/>
                    <a:pt x="1767" y="16971"/>
                  </a:cubicBezTo>
                  <a:cubicBezTo>
                    <a:pt x="1776" y="16986"/>
                    <a:pt x="1786" y="17003"/>
                    <a:pt x="1798" y="17014"/>
                  </a:cubicBezTo>
                  <a:cubicBezTo>
                    <a:pt x="1868" y="17056"/>
                    <a:pt x="2033" y="16925"/>
                    <a:pt x="2128" y="16848"/>
                  </a:cubicBezTo>
                  <a:lnTo>
                    <a:pt x="2188" y="16798"/>
                  </a:lnTo>
                  <a:cubicBezTo>
                    <a:pt x="2280" y="16727"/>
                    <a:pt x="2365" y="16681"/>
                    <a:pt x="2457" y="16635"/>
                  </a:cubicBezTo>
                  <a:cubicBezTo>
                    <a:pt x="2546" y="16589"/>
                    <a:pt x="2637" y="16554"/>
                    <a:pt x="2729" y="16518"/>
                  </a:cubicBezTo>
                  <a:lnTo>
                    <a:pt x="2843" y="16472"/>
                  </a:lnTo>
                  <a:cubicBezTo>
                    <a:pt x="2903" y="16447"/>
                    <a:pt x="2954" y="16408"/>
                    <a:pt x="3014" y="16355"/>
                  </a:cubicBezTo>
                  <a:lnTo>
                    <a:pt x="3059" y="16320"/>
                  </a:lnTo>
                  <a:cubicBezTo>
                    <a:pt x="3157" y="16242"/>
                    <a:pt x="3230" y="16196"/>
                    <a:pt x="3359" y="16153"/>
                  </a:cubicBezTo>
                  <a:cubicBezTo>
                    <a:pt x="3382" y="16146"/>
                    <a:pt x="3407" y="16129"/>
                    <a:pt x="3435" y="16104"/>
                  </a:cubicBezTo>
                  <a:cubicBezTo>
                    <a:pt x="3505" y="16051"/>
                    <a:pt x="3619" y="15962"/>
                    <a:pt x="3780" y="16019"/>
                  </a:cubicBezTo>
                  <a:cubicBezTo>
                    <a:pt x="3828" y="16037"/>
                    <a:pt x="3869" y="16061"/>
                    <a:pt x="3904" y="16086"/>
                  </a:cubicBezTo>
                  <a:lnTo>
                    <a:pt x="3939" y="16107"/>
                  </a:lnTo>
                  <a:cubicBezTo>
                    <a:pt x="3974" y="16129"/>
                    <a:pt x="3996" y="16132"/>
                    <a:pt x="4040" y="16143"/>
                  </a:cubicBezTo>
                  <a:lnTo>
                    <a:pt x="4097" y="16157"/>
                  </a:lnTo>
                  <a:cubicBezTo>
                    <a:pt x="4192" y="16185"/>
                    <a:pt x="4290" y="16221"/>
                    <a:pt x="4379" y="16256"/>
                  </a:cubicBezTo>
                  <a:cubicBezTo>
                    <a:pt x="4404" y="16267"/>
                    <a:pt x="4433" y="16274"/>
                    <a:pt x="4458" y="16281"/>
                  </a:cubicBezTo>
                  <a:cubicBezTo>
                    <a:pt x="4496" y="16292"/>
                    <a:pt x="4534" y="16302"/>
                    <a:pt x="4569" y="16316"/>
                  </a:cubicBezTo>
                  <a:cubicBezTo>
                    <a:pt x="4578" y="16320"/>
                    <a:pt x="4604" y="16320"/>
                    <a:pt x="4623" y="16323"/>
                  </a:cubicBezTo>
                  <a:cubicBezTo>
                    <a:pt x="4667" y="16327"/>
                    <a:pt x="4718" y="16331"/>
                    <a:pt x="4768" y="16352"/>
                  </a:cubicBezTo>
                  <a:cubicBezTo>
                    <a:pt x="4952" y="16440"/>
                    <a:pt x="4927" y="16702"/>
                    <a:pt x="4904" y="16911"/>
                  </a:cubicBezTo>
                  <a:cubicBezTo>
                    <a:pt x="4898" y="16968"/>
                    <a:pt x="4892" y="17046"/>
                    <a:pt x="4892" y="17092"/>
                  </a:cubicBezTo>
                  <a:cubicBezTo>
                    <a:pt x="4939" y="17131"/>
                    <a:pt x="5009" y="17205"/>
                    <a:pt x="4996" y="17329"/>
                  </a:cubicBezTo>
                  <a:cubicBezTo>
                    <a:pt x="4984" y="17485"/>
                    <a:pt x="4844" y="17566"/>
                    <a:pt x="4730" y="17588"/>
                  </a:cubicBezTo>
                  <a:cubicBezTo>
                    <a:pt x="4673" y="17598"/>
                    <a:pt x="4620" y="17598"/>
                    <a:pt x="4572" y="17595"/>
                  </a:cubicBezTo>
                  <a:cubicBezTo>
                    <a:pt x="4534" y="17595"/>
                    <a:pt x="4502" y="17591"/>
                    <a:pt x="4474" y="17598"/>
                  </a:cubicBezTo>
                  <a:cubicBezTo>
                    <a:pt x="4338" y="17627"/>
                    <a:pt x="4233" y="17637"/>
                    <a:pt x="4100" y="17641"/>
                  </a:cubicBezTo>
                  <a:cubicBezTo>
                    <a:pt x="4046" y="17641"/>
                    <a:pt x="3989" y="17637"/>
                    <a:pt x="3929" y="17634"/>
                  </a:cubicBezTo>
                  <a:cubicBezTo>
                    <a:pt x="3755" y="17623"/>
                    <a:pt x="3543" y="17605"/>
                    <a:pt x="3445" y="17697"/>
                  </a:cubicBezTo>
                  <a:cubicBezTo>
                    <a:pt x="3391" y="17747"/>
                    <a:pt x="3347" y="17825"/>
                    <a:pt x="3299" y="17935"/>
                  </a:cubicBezTo>
                  <a:cubicBezTo>
                    <a:pt x="3214" y="18133"/>
                    <a:pt x="3090" y="18246"/>
                    <a:pt x="2910" y="18303"/>
                  </a:cubicBezTo>
                  <a:cubicBezTo>
                    <a:pt x="2888" y="18310"/>
                    <a:pt x="2856" y="18313"/>
                    <a:pt x="2824" y="18317"/>
                  </a:cubicBezTo>
                  <a:cubicBezTo>
                    <a:pt x="2818" y="18317"/>
                    <a:pt x="2812" y="18317"/>
                    <a:pt x="2808" y="18317"/>
                  </a:cubicBezTo>
                  <a:cubicBezTo>
                    <a:pt x="2799" y="18338"/>
                    <a:pt x="2783" y="18360"/>
                    <a:pt x="2761" y="18381"/>
                  </a:cubicBezTo>
                  <a:lnTo>
                    <a:pt x="2720" y="18420"/>
                  </a:lnTo>
                  <a:lnTo>
                    <a:pt x="2669" y="18427"/>
                  </a:lnTo>
                  <a:cubicBezTo>
                    <a:pt x="2580" y="18501"/>
                    <a:pt x="2561" y="18544"/>
                    <a:pt x="2558" y="18561"/>
                  </a:cubicBezTo>
                  <a:cubicBezTo>
                    <a:pt x="2552" y="18590"/>
                    <a:pt x="2555" y="18597"/>
                    <a:pt x="2603" y="18671"/>
                  </a:cubicBezTo>
                  <a:lnTo>
                    <a:pt x="2634" y="18717"/>
                  </a:lnTo>
                  <a:cubicBezTo>
                    <a:pt x="2694" y="18806"/>
                    <a:pt x="2774" y="18926"/>
                    <a:pt x="2808" y="19039"/>
                  </a:cubicBezTo>
                  <a:cubicBezTo>
                    <a:pt x="2859" y="19206"/>
                    <a:pt x="2815" y="19333"/>
                    <a:pt x="2780" y="19422"/>
                  </a:cubicBezTo>
                  <a:cubicBezTo>
                    <a:pt x="2764" y="19471"/>
                    <a:pt x="2758" y="19489"/>
                    <a:pt x="2755" y="19510"/>
                  </a:cubicBezTo>
                  <a:cubicBezTo>
                    <a:pt x="2736" y="19595"/>
                    <a:pt x="2704" y="19723"/>
                    <a:pt x="2599" y="19804"/>
                  </a:cubicBezTo>
                  <a:cubicBezTo>
                    <a:pt x="2498" y="19882"/>
                    <a:pt x="2371" y="19875"/>
                    <a:pt x="2270" y="19868"/>
                  </a:cubicBezTo>
                  <a:cubicBezTo>
                    <a:pt x="2245" y="19868"/>
                    <a:pt x="2223" y="19868"/>
                    <a:pt x="2204" y="19864"/>
                  </a:cubicBezTo>
                  <a:cubicBezTo>
                    <a:pt x="2200" y="19864"/>
                    <a:pt x="2200" y="19864"/>
                    <a:pt x="2197" y="19864"/>
                  </a:cubicBezTo>
                  <a:cubicBezTo>
                    <a:pt x="2064" y="19864"/>
                    <a:pt x="1973" y="19815"/>
                    <a:pt x="1900" y="19772"/>
                  </a:cubicBezTo>
                  <a:cubicBezTo>
                    <a:pt x="1865" y="19755"/>
                    <a:pt x="1830" y="19733"/>
                    <a:pt x="1783" y="19719"/>
                  </a:cubicBezTo>
                  <a:cubicBezTo>
                    <a:pt x="1678" y="19687"/>
                    <a:pt x="1602" y="19677"/>
                    <a:pt x="1488" y="19666"/>
                  </a:cubicBezTo>
                  <a:lnTo>
                    <a:pt x="1447" y="19663"/>
                  </a:lnTo>
                  <a:cubicBezTo>
                    <a:pt x="1358" y="19652"/>
                    <a:pt x="1270" y="19634"/>
                    <a:pt x="1181" y="19617"/>
                  </a:cubicBezTo>
                  <a:cubicBezTo>
                    <a:pt x="1067" y="19592"/>
                    <a:pt x="959" y="19571"/>
                    <a:pt x="855" y="19571"/>
                  </a:cubicBezTo>
                  <a:cubicBezTo>
                    <a:pt x="858" y="19581"/>
                    <a:pt x="861" y="19588"/>
                    <a:pt x="864" y="19595"/>
                  </a:cubicBezTo>
                  <a:cubicBezTo>
                    <a:pt x="874" y="19620"/>
                    <a:pt x="880" y="19627"/>
                    <a:pt x="896" y="19656"/>
                  </a:cubicBezTo>
                  <a:lnTo>
                    <a:pt x="915" y="19687"/>
                  </a:lnTo>
                  <a:cubicBezTo>
                    <a:pt x="975" y="19783"/>
                    <a:pt x="1004" y="19896"/>
                    <a:pt x="1026" y="19999"/>
                  </a:cubicBezTo>
                  <a:cubicBezTo>
                    <a:pt x="1051" y="20116"/>
                    <a:pt x="1108" y="20261"/>
                    <a:pt x="1171" y="20374"/>
                  </a:cubicBezTo>
                  <a:cubicBezTo>
                    <a:pt x="1194" y="20413"/>
                    <a:pt x="1225" y="20449"/>
                    <a:pt x="1254" y="20488"/>
                  </a:cubicBezTo>
                  <a:cubicBezTo>
                    <a:pt x="1295" y="20541"/>
                    <a:pt x="1342" y="20597"/>
                    <a:pt x="1380" y="20668"/>
                  </a:cubicBezTo>
                  <a:cubicBezTo>
                    <a:pt x="1396" y="20700"/>
                    <a:pt x="1412" y="20739"/>
                    <a:pt x="1425" y="20778"/>
                  </a:cubicBezTo>
                  <a:cubicBezTo>
                    <a:pt x="1434" y="20806"/>
                    <a:pt x="1450" y="20852"/>
                    <a:pt x="1460" y="20863"/>
                  </a:cubicBezTo>
                  <a:cubicBezTo>
                    <a:pt x="1501" y="20877"/>
                    <a:pt x="1729" y="20870"/>
                    <a:pt x="1786" y="20852"/>
                  </a:cubicBezTo>
                  <a:cubicBezTo>
                    <a:pt x="1887" y="20824"/>
                    <a:pt x="2033" y="20750"/>
                    <a:pt x="2112" y="20714"/>
                  </a:cubicBezTo>
                  <a:cubicBezTo>
                    <a:pt x="2153" y="20693"/>
                    <a:pt x="2194" y="20668"/>
                    <a:pt x="2235" y="20643"/>
                  </a:cubicBezTo>
                  <a:cubicBezTo>
                    <a:pt x="2330" y="20587"/>
                    <a:pt x="2438" y="20520"/>
                    <a:pt x="2568" y="20498"/>
                  </a:cubicBezTo>
                  <a:cubicBezTo>
                    <a:pt x="2717" y="20474"/>
                    <a:pt x="2824" y="20488"/>
                    <a:pt x="2888" y="20534"/>
                  </a:cubicBezTo>
                  <a:cubicBezTo>
                    <a:pt x="3011" y="20626"/>
                    <a:pt x="3002" y="20782"/>
                    <a:pt x="2998" y="20845"/>
                  </a:cubicBezTo>
                  <a:cubicBezTo>
                    <a:pt x="2998" y="20891"/>
                    <a:pt x="2998" y="20913"/>
                    <a:pt x="2998" y="20930"/>
                  </a:cubicBezTo>
                  <a:cubicBezTo>
                    <a:pt x="3002" y="20980"/>
                    <a:pt x="3005" y="21037"/>
                    <a:pt x="2995" y="21097"/>
                  </a:cubicBezTo>
                  <a:cubicBezTo>
                    <a:pt x="2986" y="21150"/>
                    <a:pt x="2970" y="21189"/>
                    <a:pt x="2957" y="21217"/>
                  </a:cubicBezTo>
                  <a:cubicBezTo>
                    <a:pt x="2954" y="21263"/>
                    <a:pt x="2960" y="21306"/>
                    <a:pt x="2948" y="21359"/>
                  </a:cubicBezTo>
                  <a:cubicBezTo>
                    <a:pt x="2938" y="21401"/>
                    <a:pt x="2919" y="21433"/>
                    <a:pt x="2903" y="21454"/>
                  </a:cubicBezTo>
                  <a:cubicBezTo>
                    <a:pt x="2903" y="21472"/>
                    <a:pt x="2903" y="21493"/>
                    <a:pt x="2903" y="21522"/>
                  </a:cubicBezTo>
                  <a:lnTo>
                    <a:pt x="2903" y="21564"/>
                  </a:lnTo>
                  <a:lnTo>
                    <a:pt x="2903" y="21585"/>
                  </a:lnTo>
                  <a:cubicBezTo>
                    <a:pt x="2907" y="21585"/>
                    <a:pt x="2907" y="21585"/>
                    <a:pt x="2910" y="21585"/>
                  </a:cubicBezTo>
                  <a:cubicBezTo>
                    <a:pt x="2960" y="21585"/>
                    <a:pt x="3014" y="21589"/>
                    <a:pt x="3065" y="21589"/>
                  </a:cubicBezTo>
                  <a:cubicBezTo>
                    <a:pt x="3147" y="21592"/>
                    <a:pt x="3226" y="21596"/>
                    <a:pt x="3306" y="21589"/>
                  </a:cubicBezTo>
                  <a:cubicBezTo>
                    <a:pt x="3328" y="21585"/>
                    <a:pt x="3340" y="21578"/>
                    <a:pt x="3378" y="21550"/>
                  </a:cubicBezTo>
                  <a:cubicBezTo>
                    <a:pt x="3407" y="21529"/>
                    <a:pt x="3435" y="21507"/>
                    <a:pt x="3470" y="21486"/>
                  </a:cubicBezTo>
                  <a:cubicBezTo>
                    <a:pt x="3495" y="21472"/>
                    <a:pt x="3524" y="21461"/>
                    <a:pt x="3552" y="21451"/>
                  </a:cubicBezTo>
                  <a:cubicBezTo>
                    <a:pt x="3565" y="21447"/>
                    <a:pt x="3581" y="21440"/>
                    <a:pt x="3587" y="21437"/>
                  </a:cubicBezTo>
                  <a:cubicBezTo>
                    <a:pt x="3682" y="21373"/>
                    <a:pt x="3689" y="21338"/>
                    <a:pt x="3692" y="21338"/>
                  </a:cubicBezTo>
                  <a:cubicBezTo>
                    <a:pt x="3701" y="21267"/>
                    <a:pt x="3689" y="21203"/>
                    <a:pt x="3670" y="21122"/>
                  </a:cubicBezTo>
                  <a:cubicBezTo>
                    <a:pt x="3660" y="21083"/>
                    <a:pt x="3651" y="21040"/>
                    <a:pt x="3644" y="21001"/>
                  </a:cubicBezTo>
                  <a:cubicBezTo>
                    <a:pt x="3625" y="20881"/>
                    <a:pt x="3632" y="20746"/>
                    <a:pt x="3638" y="20626"/>
                  </a:cubicBezTo>
                  <a:cubicBezTo>
                    <a:pt x="3641" y="20573"/>
                    <a:pt x="3644" y="20520"/>
                    <a:pt x="3644" y="20470"/>
                  </a:cubicBezTo>
                  <a:lnTo>
                    <a:pt x="3644" y="20410"/>
                  </a:lnTo>
                  <a:cubicBezTo>
                    <a:pt x="3641" y="20173"/>
                    <a:pt x="3641" y="19847"/>
                    <a:pt x="3926" y="19677"/>
                  </a:cubicBezTo>
                  <a:cubicBezTo>
                    <a:pt x="4040" y="19610"/>
                    <a:pt x="4167" y="19539"/>
                    <a:pt x="4284" y="19471"/>
                  </a:cubicBezTo>
                  <a:cubicBezTo>
                    <a:pt x="4316" y="19454"/>
                    <a:pt x="4350" y="19432"/>
                    <a:pt x="4385" y="19411"/>
                  </a:cubicBezTo>
                  <a:cubicBezTo>
                    <a:pt x="4464" y="19362"/>
                    <a:pt x="4547" y="19312"/>
                    <a:pt x="4632" y="19277"/>
                  </a:cubicBezTo>
                  <a:cubicBezTo>
                    <a:pt x="4657" y="19266"/>
                    <a:pt x="4683" y="19262"/>
                    <a:pt x="4705" y="19255"/>
                  </a:cubicBezTo>
                  <a:cubicBezTo>
                    <a:pt x="4718" y="19252"/>
                    <a:pt x="4733" y="19248"/>
                    <a:pt x="4740" y="19245"/>
                  </a:cubicBezTo>
                  <a:cubicBezTo>
                    <a:pt x="4743" y="19209"/>
                    <a:pt x="4762" y="19156"/>
                    <a:pt x="4809" y="19110"/>
                  </a:cubicBezTo>
                  <a:cubicBezTo>
                    <a:pt x="4847" y="19071"/>
                    <a:pt x="4895" y="19061"/>
                    <a:pt x="4930" y="19050"/>
                  </a:cubicBezTo>
                  <a:cubicBezTo>
                    <a:pt x="4946" y="19043"/>
                    <a:pt x="4968" y="19025"/>
                    <a:pt x="4984" y="19011"/>
                  </a:cubicBezTo>
                  <a:lnTo>
                    <a:pt x="5025" y="18976"/>
                  </a:lnTo>
                  <a:cubicBezTo>
                    <a:pt x="5047" y="18958"/>
                    <a:pt x="5069" y="18944"/>
                    <a:pt x="5091" y="18930"/>
                  </a:cubicBezTo>
                  <a:cubicBezTo>
                    <a:pt x="5110" y="18919"/>
                    <a:pt x="5129" y="18905"/>
                    <a:pt x="5145" y="18891"/>
                  </a:cubicBezTo>
                  <a:cubicBezTo>
                    <a:pt x="5161" y="18873"/>
                    <a:pt x="5177" y="18816"/>
                    <a:pt x="5186" y="18770"/>
                  </a:cubicBezTo>
                  <a:cubicBezTo>
                    <a:pt x="5193" y="18742"/>
                    <a:pt x="5199" y="18710"/>
                    <a:pt x="5208" y="18685"/>
                  </a:cubicBezTo>
                  <a:cubicBezTo>
                    <a:pt x="5227" y="18614"/>
                    <a:pt x="5237" y="18540"/>
                    <a:pt x="5246" y="18466"/>
                  </a:cubicBezTo>
                  <a:cubicBezTo>
                    <a:pt x="5256" y="18402"/>
                    <a:pt x="5262" y="18342"/>
                    <a:pt x="5275" y="18278"/>
                  </a:cubicBezTo>
                  <a:cubicBezTo>
                    <a:pt x="5288" y="18214"/>
                    <a:pt x="5297" y="18144"/>
                    <a:pt x="5303" y="18073"/>
                  </a:cubicBezTo>
                  <a:cubicBezTo>
                    <a:pt x="5329" y="17857"/>
                    <a:pt x="5354" y="17612"/>
                    <a:pt x="5503" y="17432"/>
                  </a:cubicBezTo>
                  <a:cubicBezTo>
                    <a:pt x="5598" y="17318"/>
                    <a:pt x="5709" y="17280"/>
                    <a:pt x="5810" y="17244"/>
                  </a:cubicBezTo>
                  <a:cubicBezTo>
                    <a:pt x="5845" y="17234"/>
                    <a:pt x="5880" y="17219"/>
                    <a:pt x="5914" y="17202"/>
                  </a:cubicBezTo>
                  <a:cubicBezTo>
                    <a:pt x="6013" y="17152"/>
                    <a:pt x="6108" y="17134"/>
                    <a:pt x="6199" y="17117"/>
                  </a:cubicBezTo>
                  <a:cubicBezTo>
                    <a:pt x="6250" y="17106"/>
                    <a:pt x="6301" y="17099"/>
                    <a:pt x="6355" y="17081"/>
                  </a:cubicBezTo>
                  <a:cubicBezTo>
                    <a:pt x="6380" y="17074"/>
                    <a:pt x="6402" y="17060"/>
                    <a:pt x="6424" y="17049"/>
                  </a:cubicBezTo>
                  <a:cubicBezTo>
                    <a:pt x="6453" y="17035"/>
                    <a:pt x="6481" y="17021"/>
                    <a:pt x="6513" y="17007"/>
                  </a:cubicBezTo>
                  <a:cubicBezTo>
                    <a:pt x="6557" y="16989"/>
                    <a:pt x="6605" y="16982"/>
                    <a:pt x="6649" y="16975"/>
                  </a:cubicBezTo>
                  <a:cubicBezTo>
                    <a:pt x="6684" y="16968"/>
                    <a:pt x="6716" y="16964"/>
                    <a:pt x="6738" y="16954"/>
                  </a:cubicBezTo>
                  <a:cubicBezTo>
                    <a:pt x="6893" y="16879"/>
                    <a:pt x="7016" y="16833"/>
                    <a:pt x="7178" y="16826"/>
                  </a:cubicBezTo>
                  <a:lnTo>
                    <a:pt x="7225" y="16826"/>
                  </a:lnTo>
                  <a:cubicBezTo>
                    <a:pt x="7330" y="16826"/>
                    <a:pt x="7441" y="16826"/>
                    <a:pt x="7577" y="16936"/>
                  </a:cubicBezTo>
                  <a:cubicBezTo>
                    <a:pt x="7608" y="16961"/>
                    <a:pt x="7640" y="16986"/>
                    <a:pt x="7675" y="17010"/>
                  </a:cubicBezTo>
                  <a:cubicBezTo>
                    <a:pt x="7792" y="17099"/>
                    <a:pt x="7925" y="17202"/>
                    <a:pt x="8017" y="17336"/>
                  </a:cubicBezTo>
                  <a:cubicBezTo>
                    <a:pt x="8052" y="17386"/>
                    <a:pt x="8083" y="17439"/>
                    <a:pt x="8118" y="17488"/>
                  </a:cubicBezTo>
                  <a:cubicBezTo>
                    <a:pt x="8223" y="17658"/>
                    <a:pt x="8324" y="17814"/>
                    <a:pt x="8473" y="17857"/>
                  </a:cubicBezTo>
                  <a:cubicBezTo>
                    <a:pt x="8504" y="17864"/>
                    <a:pt x="8542" y="17864"/>
                    <a:pt x="8584" y="17864"/>
                  </a:cubicBezTo>
                  <a:cubicBezTo>
                    <a:pt x="8637" y="17864"/>
                    <a:pt x="8704" y="17860"/>
                    <a:pt x="8770" y="17878"/>
                  </a:cubicBezTo>
                  <a:cubicBezTo>
                    <a:pt x="8796" y="17885"/>
                    <a:pt x="8818" y="17896"/>
                    <a:pt x="8840" y="17906"/>
                  </a:cubicBezTo>
                  <a:cubicBezTo>
                    <a:pt x="8900" y="17913"/>
                    <a:pt x="8935" y="17913"/>
                    <a:pt x="8957" y="17910"/>
                  </a:cubicBezTo>
                  <a:cubicBezTo>
                    <a:pt x="8970" y="17889"/>
                    <a:pt x="8986" y="17871"/>
                    <a:pt x="9008" y="17853"/>
                  </a:cubicBezTo>
                  <a:cubicBezTo>
                    <a:pt x="9055" y="17818"/>
                    <a:pt x="9103" y="17814"/>
                    <a:pt x="9131" y="17811"/>
                  </a:cubicBezTo>
                  <a:cubicBezTo>
                    <a:pt x="9160" y="17804"/>
                    <a:pt x="9185" y="17789"/>
                    <a:pt x="9211" y="17779"/>
                  </a:cubicBezTo>
                  <a:cubicBezTo>
                    <a:pt x="9252" y="17761"/>
                    <a:pt x="9293" y="17743"/>
                    <a:pt x="9334" y="17729"/>
                  </a:cubicBezTo>
                  <a:cubicBezTo>
                    <a:pt x="9439" y="17697"/>
                    <a:pt x="9508" y="17641"/>
                    <a:pt x="9543" y="17563"/>
                  </a:cubicBezTo>
                  <a:cubicBezTo>
                    <a:pt x="9575" y="17492"/>
                    <a:pt x="9565" y="17382"/>
                    <a:pt x="9556" y="17265"/>
                  </a:cubicBezTo>
                  <a:cubicBezTo>
                    <a:pt x="9543" y="17110"/>
                    <a:pt x="9527" y="16936"/>
                    <a:pt x="9603" y="16770"/>
                  </a:cubicBezTo>
                  <a:cubicBezTo>
                    <a:pt x="9676" y="16617"/>
                    <a:pt x="9799" y="16578"/>
                    <a:pt x="9882" y="16554"/>
                  </a:cubicBezTo>
                  <a:cubicBezTo>
                    <a:pt x="9920" y="16543"/>
                    <a:pt x="9955" y="16532"/>
                    <a:pt x="9974" y="16515"/>
                  </a:cubicBezTo>
                  <a:cubicBezTo>
                    <a:pt x="10069" y="16433"/>
                    <a:pt x="10113" y="16373"/>
                    <a:pt x="10129" y="16295"/>
                  </a:cubicBezTo>
                  <a:cubicBezTo>
                    <a:pt x="10138" y="16238"/>
                    <a:pt x="10135" y="16161"/>
                    <a:pt x="10132" y="16083"/>
                  </a:cubicBezTo>
                  <a:cubicBezTo>
                    <a:pt x="10129" y="16040"/>
                    <a:pt x="10129" y="15998"/>
                    <a:pt x="10129" y="15959"/>
                  </a:cubicBezTo>
                  <a:cubicBezTo>
                    <a:pt x="10129" y="15778"/>
                    <a:pt x="10119" y="15629"/>
                    <a:pt x="10100" y="15491"/>
                  </a:cubicBezTo>
                  <a:cubicBezTo>
                    <a:pt x="10097" y="15491"/>
                    <a:pt x="10094" y="15491"/>
                    <a:pt x="10091" y="15491"/>
                  </a:cubicBezTo>
                  <a:cubicBezTo>
                    <a:pt x="10034" y="15491"/>
                    <a:pt x="9967" y="15495"/>
                    <a:pt x="9898" y="15481"/>
                  </a:cubicBezTo>
                  <a:lnTo>
                    <a:pt x="9860" y="15474"/>
                  </a:lnTo>
                  <a:cubicBezTo>
                    <a:pt x="9765" y="15452"/>
                    <a:pt x="9666" y="15431"/>
                    <a:pt x="9565" y="15339"/>
                  </a:cubicBezTo>
                  <a:cubicBezTo>
                    <a:pt x="9473" y="15254"/>
                    <a:pt x="9400" y="15187"/>
                    <a:pt x="9359" y="15024"/>
                  </a:cubicBezTo>
                  <a:cubicBezTo>
                    <a:pt x="9340" y="14950"/>
                    <a:pt x="9328" y="14865"/>
                    <a:pt x="9315" y="14780"/>
                  </a:cubicBezTo>
                  <a:cubicBezTo>
                    <a:pt x="9309" y="14744"/>
                    <a:pt x="9305" y="14705"/>
                    <a:pt x="9299" y="14670"/>
                  </a:cubicBezTo>
                  <a:cubicBezTo>
                    <a:pt x="9277" y="14539"/>
                    <a:pt x="9264" y="14468"/>
                    <a:pt x="9210" y="14369"/>
                  </a:cubicBezTo>
                  <a:lnTo>
                    <a:pt x="9172" y="14305"/>
                  </a:lnTo>
                  <a:cubicBezTo>
                    <a:pt x="9147" y="14263"/>
                    <a:pt x="9122" y="14217"/>
                    <a:pt x="9097" y="14171"/>
                  </a:cubicBezTo>
                  <a:cubicBezTo>
                    <a:pt x="9068" y="14114"/>
                    <a:pt x="9036" y="14043"/>
                    <a:pt x="9014" y="13983"/>
                  </a:cubicBezTo>
                  <a:cubicBezTo>
                    <a:pt x="9005" y="13958"/>
                    <a:pt x="8998" y="13926"/>
                    <a:pt x="8992" y="13891"/>
                  </a:cubicBezTo>
                  <a:cubicBezTo>
                    <a:pt x="8976" y="13862"/>
                    <a:pt x="8891" y="13841"/>
                    <a:pt x="8850" y="13834"/>
                  </a:cubicBezTo>
                  <a:cubicBezTo>
                    <a:pt x="8821" y="13827"/>
                    <a:pt x="8793" y="13820"/>
                    <a:pt x="8770" y="13813"/>
                  </a:cubicBezTo>
                  <a:cubicBezTo>
                    <a:pt x="8517" y="13735"/>
                    <a:pt x="8387" y="13540"/>
                    <a:pt x="8270" y="13370"/>
                  </a:cubicBezTo>
                  <a:cubicBezTo>
                    <a:pt x="8238" y="13324"/>
                    <a:pt x="8210" y="13278"/>
                    <a:pt x="8175" y="13236"/>
                  </a:cubicBezTo>
                  <a:cubicBezTo>
                    <a:pt x="8153" y="13204"/>
                    <a:pt x="8105" y="13179"/>
                    <a:pt x="8058" y="13151"/>
                  </a:cubicBezTo>
                  <a:cubicBezTo>
                    <a:pt x="7950" y="13091"/>
                    <a:pt x="7789" y="12995"/>
                    <a:pt x="7783" y="12754"/>
                  </a:cubicBezTo>
                  <a:cubicBezTo>
                    <a:pt x="7783" y="12715"/>
                    <a:pt x="7776" y="12690"/>
                    <a:pt x="7764" y="12651"/>
                  </a:cubicBezTo>
                  <a:cubicBezTo>
                    <a:pt x="7754" y="12616"/>
                    <a:pt x="7745" y="12581"/>
                    <a:pt x="7738" y="12535"/>
                  </a:cubicBezTo>
                  <a:cubicBezTo>
                    <a:pt x="7726" y="12446"/>
                    <a:pt x="7732" y="12358"/>
                    <a:pt x="7738" y="12280"/>
                  </a:cubicBezTo>
                  <a:cubicBezTo>
                    <a:pt x="7741" y="12223"/>
                    <a:pt x="7748" y="12170"/>
                    <a:pt x="7741" y="12127"/>
                  </a:cubicBezTo>
                  <a:cubicBezTo>
                    <a:pt x="7726" y="12007"/>
                    <a:pt x="7710" y="11880"/>
                    <a:pt x="7691" y="11763"/>
                  </a:cubicBezTo>
                  <a:cubicBezTo>
                    <a:pt x="7681" y="11706"/>
                    <a:pt x="7653" y="11660"/>
                    <a:pt x="7615" y="11596"/>
                  </a:cubicBezTo>
                  <a:lnTo>
                    <a:pt x="7520" y="11437"/>
                  </a:lnTo>
                  <a:lnTo>
                    <a:pt x="7618" y="11334"/>
                  </a:lnTo>
                  <a:cubicBezTo>
                    <a:pt x="7713" y="11235"/>
                    <a:pt x="7830" y="11200"/>
                    <a:pt x="7935" y="11168"/>
                  </a:cubicBezTo>
                  <a:cubicBezTo>
                    <a:pt x="7976" y="11154"/>
                    <a:pt x="8017" y="11143"/>
                    <a:pt x="8055" y="11125"/>
                  </a:cubicBezTo>
                  <a:cubicBezTo>
                    <a:pt x="8109" y="11101"/>
                    <a:pt x="8166" y="11076"/>
                    <a:pt x="8219" y="11051"/>
                  </a:cubicBezTo>
                  <a:cubicBezTo>
                    <a:pt x="8292" y="11019"/>
                    <a:pt x="8365" y="10987"/>
                    <a:pt x="8435" y="10952"/>
                  </a:cubicBezTo>
                  <a:cubicBezTo>
                    <a:pt x="8615" y="10860"/>
                    <a:pt x="8802" y="10814"/>
                    <a:pt x="8983" y="10771"/>
                  </a:cubicBezTo>
                  <a:lnTo>
                    <a:pt x="9074" y="10750"/>
                  </a:lnTo>
                  <a:cubicBezTo>
                    <a:pt x="9372" y="10676"/>
                    <a:pt x="9749" y="10562"/>
                    <a:pt x="10034" y="10375"/>
                  </a:cubicBezTo>
                  <a:cubicBezTo>
                    <a:pt x="10091" y="10336"/>
                    <a:pt x="10170" y="10283"/>
                    <a:pt x="10211" y="10237"/>
                  </a:cubicBezTo>
                  <a:cubicBezTo>
                    <a:pt x="10236" y="10194"/>
                    <a:pt x="10259" y="10152"/>
                    <a:pt x="10303" y="10116"/>
                  </a:cubicBezTo>
                  <a:cubicBezTo>
                    <a:pt x="10417" y="10028"/>
                    <a:pt x="10537" y="10024"/>
                    <a:pt x="10657" y="10113"/>
                  </a:cubicBezTo>
                  <a:cubicBezTo>
                    <a:pt x="10752" y="10180"/>
                    <a:pt x="10851" y="10321"/>
                    <a:pt x="10942" y="10460"/>
                  </a:cubicBezTo>
                  <a:cubicBezTo>
                    <a:pt x="11053" y="10630"/>
                    <a:pt x="11186" y="10782"/>
                    <a:pt x="11351" y="10945"/>
                  </a:cubicBezTo>
                  <a:cubicBezTo>
                    <a:pt x="11376" y="10969"/>
                    <a:pt x="11402" y="10994"/>
                    <a:pt x="11427" y="11023"/>
                  </a:cubicBezTo>
                  <a:lnTo>
                    <a:pt x="11468" y="11069"/>
                  </a:lnTo>
                  <a:cubicBezTo>
                    <a:pt x="11478" y="11079"/>
                    <a:pt x="11484" y="11086"/>
                    <a:pt x="11490" y="11093"/>
                  </a:cubicBezTo>
                  <a:lnTo>
                    <a:pt x="11509" y="11097"/>
                  </a:lnTo>
                  <a:cubicBezTo>
                    <a:pt x="11686" y="11147"/>
                    <a:pt x="11816" y="11224"/>
                    <a:pt x="11924" y="11444"/>
                  </a:cubicBezTo>
                  <a:lnTo>
                    <a:pt x="11962" y="11525"/>
                  </a:lnTo>
                  <a:cubicBezTo>
                    <a:pt x="12013" y="11642"/>
                    <a:pt x="12051" y="11713"/>
                    <a:pt x="12108" y="11738"/>
                  </a:cubicBezTo>
                  <a:cubicBezTo>
                    <a:pt x="12130" y="11749"/>
                    <a:pt x="12158" y="11752"/>
                    <a:pt x="12184" y="11759"/>
                  </a:cubicBezTo>
                  <a:cubicBezTo>
                    <a:pt x="12222" y="11766"/>
                    <a:pt x="12260" y="11777"/>
                    <a:pt x="12298" y="11787"/>
                  </a:cubicBezTo>
                  <a:cubicBezTo>
                    <a:pt x="12364" y="11812"/>
                    <a:pt x="12415" y="11848"/>
                    <a:pt x="12453" y="11880"/>
                  </a:cubicBezTo>
                  <a:cubicBezTo>
                    <a:pt x="12472" y="11894"/>
                    <a:pt x="12494" y="11911"/>
                    <a:pt x="12519" y="11926"/>
                  </a:cubicBezTo>
                  <a:cubicBezTo>
                    <a:pt x="12627" y="11982"/>
                    <a:pt x="12665" y="11972"/>
                    <a:pt x="12804" y="11699"/>
                  </a:cubicBezTo>
                  <a:cubicBezTo>
                    <a:pt x="12830" y="11646"/>
                    <a:pt x="12858" y="11596"/>
                    <a:pt x="12886" y="11550"/>
                  </a:cubicBezTo>
                  <a:cubicBezTo>
                    <a:pt x="12928" y="11483"/>
                    <a:pt x="12972" y="11426"/>
                    <a:pt x="13026" y="11370"/>
                  </a:cubicBezTo>
                  <a:cubicBezTo>
                    <a:pt x="13042" y="11352"/>
                    <a:pt x="13057" y="11327"/>
                    <a:pt x="13076" y="11299"/>
                  </a:cubicBezTo>
                  <a:cubicBezTo>
                    <a:pt x="13121" y="11232"/>
                    <a:pt x="13165" y="11164"/>
                    <a:pt x="13225" y="11122"/>
                  </a:cubicBezTo>
                  <a:cubicBezTo>
                    <a:pt x="13365" y="11030"/>
                    <a:pt x="13678" y="11062"/>
                    <a:pt x="13776" y="11210"/>
                  </a:cubicBezTo>
                  <a:cubicBezTo>
                    <a:pt x="13805" y="11253"/>
                    <a:pt x="13821" y="11299"/>
                    <a:pt x="13833" y="11341"/>
                  </a:cubicBezTo>
                  <a:cubicBezTo>
                    <a:pt x="13840" y="11359"/>
                    <a:pt x="13846" y="11380"/>
                    <a:pt x="13852" y="11394"/>
                  </a:cubicBezTo>
                  <a:lnTo>
                    <a:pt x="13871" y="11430"/>
                  </a:lnTo>
                  <a:cubicBezTo>
                    <a:pt x="13903" y="11483"/>
                    <a:pt x="13944" y="11550"/>
                    <a:pt x="13941" y="11678"/>
                  </a:cubicBezTo>
                  <a:cubicBezTo>
                    <a:pt x="13938" y="11780"/>
                    <a:pt x="13900" y="11858"/>
                    <a:pt x="13874" y="11911"/>
                  </a:cubicBezTo>
                  <a:cubicBezTo>
                    <a:pt x="13862" y="11936"/>
                    <a:pt x="13852" y="11961"/>
                    <a:pt x="13849" y="11972"/>
                  </a:cubicBezTo>
                  <a:cubicBezTo>
                    <a:pt x="13843" y="12000"/>
                    <a:pt x="13846" y="12046"/>
                    <a:pt x="13849" y="12085"/>
                  </a:cubicBezTo>
                  <a:lnTo>
                    <a:pt x="13852" y="12124"/>
                  </a:lnTo>
                  <a:cubicBezTo>
                    <a:pt x="13855" y="12202"/>
                    <a:pt x="13868" y="12219"/>
                    <a:pt x="13868" y="12219"/>
                  </a:cubicBezTo>
                  <a:cubicBezTo>
                    <a:pt x="13868" y="12219"/>
                    <a:pt x="13877" y="12227"/>
                    <a:pt x="13903" y="12227"/>
                  </a:cubicBezTo>
                  <a:cubicBezTo>
                    <a:pt x="14061" y="12244"/>
                    <a:pt x="14131" y="12244"/>
                    <a:pt x="14172" y="12188"/>
                  </a:cubicBezTo>
                  <a:cubicBezTo>
                    <a:pt x="14295" y="12018"/>
                    <a:pt x="14447" y="11918"/>
                    <a:pt x="14596" y="11823"/>
                  </a:cubicBezTo>
                  <a:cubicBezTo>
                    <a:pt x="14644" y="11791"/>
                    <a:pt x="14691" y="11763"/>
                    <a:pt x="14736" y="11727"/>
                  </a:cubicBezTo>
                  <a:cubicBezTo>
                    <a:pt x="14897" y="11610"/>
                    <a:pt x="15065" y="11561"/>
                    <a:pt x="15226" y="11571"/>
                  </a:cubicBezTo>
                  <a:cubicBezTo>
                    <a:pt x="15248" y="11525"/>
                    <a:pt x="15271" y="11486"/>
                    <a:pt x="15302" y="11455"/>
                  </a:cubicBezTo>
                  <a:cubicBezTo>
                    <a:pt x="15394" y="11416"/>
                    <a:pt x="15439" y="11394"/>
                    <a:pt x="15470" y="11384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3" name="Shape">
              <a:extLst>
                <a:ext uri="{FF2B5EF4-FFF2-40B4-BE49-F238E27FC236}">
                  <a16:creationId xmlns:a16="http://schemas.microsoft.com/office/drawing/2014/main" id="{4F1D2776-70E6-5043-874E-8929FAF8E0E5}"/>
                </a:ext>
              </a:extLst>
            </p:cNvPr>
            <p:cNvSpPr/>
            <p:nvPr/>
          </p:nvSpPr>
          <p:spPr>
            <a:xfrm>
              <a:off x="8429475" y="2327615"/>
              <a:ext cx="401433" cy="322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591" extrusionOk="0">
                  <a:moveTo>
                    <a:pt x="1297" y="15831"/>
                  </a:moveTo>
                  <a:cubicBezTo>
                    <a:pt x="1357" y="15916"/>
                    <a:pt x="1403" y="16029"/>
                    <a:pt x="1456" y="16172"/>
                  </a:cubicBezTo>
                  <a:lnTo>
                    <a:pt x="1494" y="16266"/>
                  </a:lnTo>
                  <a:cubicBezTo>
                    <a:pt x="1532" y="16361"/>
                    <a:pt x="1570" y="16456"/>
                    <a:pt x="1600" y="16551"/>
                  </a:cubicBezTo>
                  <a:cubicBezTo>
                    <a:pt x="1630" y="16626"/>
                    <a:pt x="1653" y="16712"/>
                    <a:pt x="1684" y="16778"/>
                  </a:cubicBezTo>
                  <a:cubicBezTo>
                    <a:pt x="1797" y="16996"/>
                    <a:pt x="2032" y="17128"/>
                    <a:pt x="2283" y="17261"/>
                  </a:cubicBezTo>
                  <a:lnTo>
                    <a:pt x="2457" y="17365"/>
                  </a:lnTo>
                  <a:cubicBezTo>
                    <a:pt x="2503" y="17394"/>
                    <a:pt x="2556" y="17422"/>
                    <a:pt x="2616" y="17441"/>
                  </a:cubicBezTo>
                  <a:cubicBezTo>
                    <a:pt x="2905" y="17574"/>
                    <a:pt x="3436" y="17829"/>
                    <a:pt x="3420" y="18493"/>
                  </a:cubicBezTo>
                  <a:cubicBezTo>
                    <a:pt x="3413" y="18673"/>
                    <a:pt x="3360" y="18815"/>
                    <a:pt x="3291" y="18957"/>
                  </a:cubicBezTo>
                  <a:cubicBezTo>
                    <a:pt x="3458" y="18928"/>
                    <a:pt x="3625" y="18900"/>
                    <a:pt x="3746" y="18843"/>
                  </a:cubicBezTo>
                  <a:cubicBezTo>
                    <a:pt x="4065" y="18692"/>
                    <a:pt x="4293" y="18682"/>
                    <a:pt x="4573" y="18682"/>
                  </a:cubicBezTo>
                  <a:cubicBezTo>
                    <a:pt x="4641" y="18682"/>
                    <a:pt x="4664" y="18673"/>
                    <a:pt x="4725" y="18673"/>
                  </a:cubicBezTo>
                  <a:cubicBezTo>
                    <a:pt x="4937" y="18654"/>
                    <a:pt x="5203" y="18625"/>
                    <a:pt x="5415" y="18758"/>
                  </a:cubicBezTo>
                  <a:cubicBezTo>
                    <a:pt x="5635" y="18900"/>
                    <a:pt x="5779" y="19099"/>
                    <a:pt x="5893" y="19269"/>
                  </a:cubicBezTo>
                  <a:cubicBezTo>
                    <a:pt x="6022" y="19449"/>
                    <a:pt x="6098" y="19554"/>
                    <a:pt x="6227" y="19592"/>
                  </a:cubicBezTo>
                  <a:cubicBezTo>
                    <a:pt x="6302" y="19611"/>
                    <a:pt x="6371" y="19639"/>
                    <a:pt x="6439" y="19667"/>
                  </a:cubicBezTo>
                  <a:cubicBezTo>
                    <a:pt x="6560" y="19715"/>
                    <a:pt x="6636" y="19743"/>
                    <a:pt x="6735" y="19743"/>
                  </a:cubicBezTo>
                  <a:cubicBezTo>
                    <a:pt x="7076" y="19734"/>
                    <a:pt x="7273" y="19809"/>
                    <a:pt x="7577" y="19933"/>
                  </a:cubicBezTo>
                  <a:cubicBezTo>
                    <a:pt x="7713" y="19989"/>
                    <a:pt x="7850" y="20065"/>
                    <a:pt x="7994" y="20151"/>
                  </a:cubicBezTo>
                  <a:cubicBezTo>
                    <a:pt x="8221" y="20283"/>
                    <a:pt x="8456" y="20425"/>
                    <a:pt x="8646" y="20406"/>
                  </a:cubicBezTo>
                  <a:cubicBezTo>
                    <a:pt x="8858" y="20406"/>
                    <a:pt x="9078" y="20406"/>
                    <a:pt x="9291" y="20406"/>
                  </a:cubicBezTo>
                  <a:cubicBezTo>
                    <a:pt x="9419" y="20406"/>
                    <a:pt x="9556" y="20378"/>
                    <a:pt x="9685" y="20349"/>
                  </a:cubicBezTo>
                  <a:cubicBezTo>
                    <a:pt x="9859" y="20312"/>
                    <a:pt x="10034" y="20245"/>
                    <a:pt x="10223" y="20274"/>
                  </a:cubicBezTo>
                  <a:lnTo>
                    <a:pt x="10383" y="20274"/>
                  </a:lnTo>
                  <a:cubicBezTo>
                    <a:pt x="10557" y="20264"/>
                    <a:pt x="10754" y="20255"/>
                    <a:pt x="10952" y="20321"/>
                  </a:cubicBezTo>
                  <a:cubicBezTo>
                    <a:pt x="11050" y="20349"/>
                    <a:pt x="11149" y="20397"/>
                    <a:pt x="11247" y="20444"/>
                  </a:cubicBezTo>
                  <a:cubicBezTo>
                    <a:pt x="11354" y="20492"/>
                    <a:pt x="11460" y="20539"/>
                    <a:pt x="11573" y="20577"/>
                  </a:cubicBezTo>
                  <a:lnTo>
                    <a:pt x="11862" y="20662"/>
                  </a:lnTo>
                  <a:lnTo>
                    <a:pt x="11869" y="21032"/>
                  </a:lnTo>
                  <a:cubicBezTo>
                    <a:pt x="11869" y="21032"/>
                    <a:pt x="11960" y="21117"/>
                    <a:pt x="12006" y="21174"/>
                  </a:cubicBezTo>
                  <a:cubicBezTo>
                    <a:pt x="12066" y="21249"/>
                    <a:pt x="12127" y="21316"/>
                    <a:pt x="12165" y="21382"/>
                  </a:cubicBezTo>
                  <a:cubicBezTo>
                    <a:pt x="12294" y="21581"/>
                    <a:pt x="12294" y="21581"/>
                    <a:pt x="12567" y="21591"/>
                  </a:cubicBezTo>
                  <a:cubicBezTo>
                    <a:pt x="12764" y="21600"/>
                    <a:pt x="12810" y="21534"/>
                    <a:pt x="13022" y="21335"/>
                  </a:cubicBezTo>
                  <a:cubicBezTo>
                    <a:pt x="13136" y="21231"/>
                    <a:pt x="13250" y="21145"/>
                    <a:pt x="13371" y="21060"/>
                  </a:cubicBezTo>
                  <a:cubicBezTo>
                    <a:pt x="13492" y="20965"/>
                    <a:pt x="13614" y="20880"/>
                    <a:pt x="13720" y="20776"/>
                  </a:cubicBezTo>
                  <a:cubicBezTo>
                    <a:pt x="13887" y="20605"/>
                    <a:pt x="14092" y="20454"/>
                    <a:pt x="14289" y="20302"/>
                  </a:cubicBezTo>
                  <a:lnTo>
                    <a:pt x="14418" y="20207"/>
                  </a:lnTo>
                  <a:cubicBezTo>
                    <a:pt x="14683" y="20008"/>
                    <a:pt x="14903" y="20008"/>
                    <a:pt x="15123" y="20008"/>
                  </a:cubicBezTo>
                  <a:lnTo>
                    <a:pt x="15206" y="20008"/>
                  </a:lnTo>
                  <a:cubicBezTo>
                    <a:pt x="15267" y="20008"/>
                    <a:pt x="15350" y="20008"/>
                    <a:pt x="15426" y="19999"/>
                  </a:cubicBezTo>
                  <a:cubicBezTo>
                    <a:pt x="15601" y="19989"/>
                    <a:pt x="15783" y="19980"/>
                    <a:pt x="15950" y="20008"/>
                  </a:cubicBezTo>
                  <a:cubicBezTo>
                    <a:pt x="16124" y="20037"/>
                    <a:pt x="16306" y="20094"/>
                    <a:pt x="16496" y="20151"/>
                  </a:cubicBezTo>
                  <a:cubicBezTo>
                    <a:pt x="16845" y="20255"/>
                    <a:pt x="17163" y="20359"/>
                    <a:pt x="17459" y="20274"/>
                  </a:cubicBezTo>
                  <a:cubicBezTo>
                    <a:pt x="17580" y="20245"/>
                    <a:pt x="17709" y="20217"/>
                    <a:pt x="17838" y="20198"/>
                  </a:cubicBezTo>
                  <a:cubicBezTo>
                    <a:pt x="18293" y="20113"/>
                    <a:pt x="18604" y="20046"/>
                    <a:pt x="18741" y="19762"/>
                  </a:cubicBezTo>
                  <a:cubicBezTo>
                    <a:pt x="18741" y="19677"/>
                    <a:pt x="18748" y="19601"/>
                    <a:pt x="18763" y="19506"/>
                  </a:cubicBezTo>
                  <a:cubicBezTo>
                    <a:pt x="18801" y="19307"/>
                    <a:pt x="18885" y="19165"/>
                    <a:pt x="18945" y="19042"/>
                  </a:cubicBezTo>
                  <a:cubicBezTo>
                    <a:pt x="18968" y="19004"/>
                    <a:pt x="18983" y="18966"/>
                    <a:pt x="19006" y="18919"/>
                  </a:cubicBezTo>
                  <a:cubicBezTo>
                    <a:pt x="19059" y="18796"/>
                    <a:pt x="19105" y="18663"/>
                    <a:pt x="19150" y="18540"/>
                  </a:cubicBezTo>
                  <a:lnTo>
                    <a:pt x="19211" y="18369"/>
                  </a:lnTo>
                  <a:cubicBezTo>
                    <a:pt x="19234" y="18313"/>
                    <a:pt x="19241" y="18256"/>
                    <a:pt x="19249" y="18180"/>
                  </a:cubicBezTo>
                  <a:cubicBezTo>
                    <a:pt x="19264" y="18085"/>
                    <a:pt x="19279" y="17981"/>
                    <a:pt x="19309" y="17886"/>
                  </a:cubicBezTo>
                  <a:cubicBezTo>
                    <a:pt x="19363" y="17716"/>
                    <a:pt x="19438" y="17564"/>
                    <a:pt x="19522" y="17413"/>
                  </a:cubicBezTo>
                  <a:cubicBezTo>
                    <a:pt x="19560" y="17327"/>
                    <a:pt x="19605" y="17252"/>
                    <a:pt x="19636" y="17166"/>
                  </a:cubicBezTo>
                  <a:lnTo>
                    <a:pt x="19757" y="16854"/>
                  </a:lnTo>
                  <a:cubicBezTo>
                    <a:pt x="19825" y="16683"/>
                    <a:pt x="19886" y="16513"/>
                    <a:pt x="19962" y="16352"/>
                  </a:cubicBezTo>
                  <a:cubicBezTo>
                    <a:pt x="20053" y="16143"/>
                    <a:pt x="20159" y="15973"/>
                    <a:pt x="20273" y="15802"/>
                  </a:cubicBezTo>
                  <a:lnTo>
                    <a:pt x="20371" y="15641"/>
                  </a:lnTo>
                  <a:cubicBezTo>
                    <a:pt x="20477" y="15471"/>
                    <a:pt x="20622" y="15338"/>
                    <a:pt x="20743" y="15215"/>
                  </a:cubicBezTo>
                  <a:cubicBezTo>
                    <a:pt x="20834" y="15129"/>
                    <a:pt x="20940" y="15025"/>
                    <a:pt x="20978" y="14959"/>
                  </a:cubicBezTo>
                  <a:cubicBezTo>
                    <a:pt x="20986" y="14921"/>
                    <a:pt x="20986" y="14760"/>
                    <a:pt x="20986" y="14665"/>
                  </a:cubicBezTo>
                  <a:cubicBezTo>
                    <a:pt x="20978" y="14514"/>
                    <a:pt x="20978" y="14353"/>
                    <a:pt x="21001" y="14192"/>
                  </a:cubicBezTo>
                  <a:lnTo>
                    <a:pt x="21024" y="14040"/>
                  </a:lnTo>
                  <a:cubicBezTo>
                    <a:pt x="21062" y="13765"/>
                    <a:pt x="21107" y="13472"/>
                    <a:pt x="21228" y="13187"/>
                  </a:cubicBezTo>
                  <a:cubicBezTo>
                    <a:pt x="21418" y="12733"/>
                    <a:pt x="21600" y="12259"/>
                    <a:pt x="21479" y="11871"/>
                  </a:cubicBezTo>
                  <a:cubicBezTo>
                    <a:pt x="21426" y="11691"/>
                    <a:pt x="21350" y="11539"/>
                    <a:pt x="21281" y="11378"/>
                  </a:cubicBezTo>
                  <a:cubicBezTo>
                    <a:pt x="21206" y="11387"/>
                    <a:pt x="21130" y="11406"/>
                    <a:pt x="21054" y="11406"/>
                  </a:cubicBezTo>
                  <a:lnTo>
                    <a:pt x="20758" y="11444"/>
                  </a:lnTo>
                  <a:cubicBezTo>
                    <a:pt x="20667" y="11454"/>
                    <a:pt x="20584" y="11501"/>
                    <a:pt x="20478" y="11605"/>
                  </a:cubicBezTo>
                  <a:lnTo>
                    <a:pt x="20394" y="11700"/>
                  </a:lnTo>
                  <a:cubicBezTo>
                    <a:pt x="20303" y="11804"/>
                    <a:pt x="20167" y="11956"/>
                    <a:pt x="19962" y="11956"/>
                  </a:cubicBezTo>
                  <a:cubicBezTo>
                    <a:pt x="19947" y="11956"/>
                    <a:pt x="19939" y="11956"/>
                    <a:pt x="19924" y="11956"/>
                  </a:cubicBezTo>
                  <a:cubicBezTo>
                    <a:pt x="19712" y="11937"/>
                    <a:pt x="19567" y="11757"/>
                    <a:pt x="19461" y="11596"/>
                  </a:cubicBezTo>
                  <a:cubicBezTo>
                    <a:pt x="19150" y="11122"/>
                    <a:pt x="18953" y="10734"/>
                    <a:pt x="18877" y="10459"/>
                  </a:cubicBezTo>
                  <a:cubicBezTo>
                    <a:pt x="18855" y="10383"/>
                    <a:pt x="18847" y="10336"/>
                    <a:pt x="18839" y="10298"/>
                  </a:cubicBezTo>
                  <a:cubicBezTo>
                    <a:pt x="18771" y="10137"/>
                    <a:pt x="18703" y="10052"/>
                    <a:pt x="18627" y="10004"/>
                  </a:cubicBezTo>
                  <a:cubicBezTo>
                    <a:pt x="18468" y="9891"/>
                    <a:pt x="18210" y="9767"/>
                    <a:pt x="17997" y="9711"/>
                  </a:cubicBezTo>
                  <a:cubicBezTo>
                    <a:pt x="17838" y="9711"/>
                    <a:pt x="17694" y="9720"/>
                    <a:pt x="17535" y="9616"/>
                  </a:cubicBezTo>
                  <a:cubicBezTo>
                    <a:pt x="17459" y="9568"/>
                    <a:pt x="17391" y="9512"/>
                    <a:pt x="17330" y="9455"/>
                  </a:cubicBezTo>
                  <a:cubicBezTo>
                    <a:pt x="17277" y="9417"/>
                    <a:pt x="17239" y="9379"/>
                    <a:pt x="17194" y="9360"/>
                  </a:cubicBezTo>
                  <a:cubicBezTo>
                    <a:pt x="16412" y="8953"/>
                    <a:pt x="16420" y="8119"/>
                    <a:pt x="16428" y="7456"/>
                  </a:cubicBezTo>
                  <a:cubicBezTo>
                    <a:pt x="16428" y="7086"/>
                    <a:pt x="16428" y="7086"/>
                    <a:pt x="16170" y="6812"/>
                  </a:cubicBezTo>
                  <a:cubicBezTo>
                    <a:pt x="15919" y="6556"/>
                    <a:pt x="15608" y="6234"/>
                    <a:pt x="15510" y="5817"/>
                  </a:cubicBezTo>
                  <a:cubicBezTo>
                    <a:pt x="15449" y="5552"/>
                    <a:pt x="15457" y="5277"/>
                    <a:pt x="15464" y="5040"/>
                  </a:cubicBezTo>
                  <a:lnTo>
                    <a:pt x="15472" y="4832"/>
                  </a:lnTo>
                  <a:cubicBezTo>
                    <a:pt x="15472" y="4405"/>
                    <a:pt x="15472" y="4386"/>
                    <a:pt x="15290" y="4206"/>
                  </a:cubicBezTo>
                  <a:cubicBezTo>
                    <a:pt x="14949" y="3856"/>
                    <a:pt x="14509" y="3609"/>
                    <a:pt x="14076" y="3373"/>
                  </a:cubicBezTo>
                  <a:lnTo>
                    <a:pt x="13864" y="3249"/>
                  </a:lnTo>
                  <a:cubicBezTo>
                    <a:pt x="13530" y="3060"/>
                    <a:pt x="13318" y="2852"/>
                    <a:pt x="13075" y="2492"/>
                  </a:cubicBezTo>
                  <a:lnTo>
                    <a:pt x="13015" y="2397"/>
                  </a:lnTo>
                  <a:cubicBezTo>
                    <a:pt x="12977" y="2340"/>
                    <a:pt x="12924" y="2255"/>
                    <a:pt x="12901" y="2236"/>
                  </a:cubicBezTo>
                  <a:cubicBezTo>
                    <a:pt x="12863" y="2255"/>
                    <a:pt x="12780" y="2321"/>
                    <a:pt x="12704" y="2378"/>
                  </a:cubicBezTo>
                  <a:cubicBezTo>
                    <a:pt x="12605" y="2454"/>
                    <a:pt x="12506" y="2520"/>
                    <a:pt x="12408" y="2567"/>
                  </a:cubicBezTo>
                  <a:cubicBezTo>
                    <a:pt x="12218" y="2662"/>
                    <a:pt x="12006" y="2747"/>
                    <a:pt x="11809" y="2814"/>
                  </a:cubicBezTo>
                  <a:lnTo>
                    <a:pt x="11642" y="2871"/>
                  </a:lnTo>
                  <a:cubicBezTo>
                    <a:pt x="11551" y="2899"/>
                    <a:pt x="11467" y="2927"/>
                    <a:pt x="11376" y="2965"/>
                  </a:cubicBezTo>
                  <a:cubicBezTo>
                    <a:pt x="11285" y="3013"/>
                    <a:pt x="11187" y="3032"/>
                    <a:pt x="11096" y="3060"/>
                  </a:cubicBezTo>
                  <a:cubicBezTo>
                    <a:pt x="11043" y="3069"/>
                    <a:pt x="10990" y="3079"/>
                    <a:pt x="10944" y="3107"/>
                  </a:cubicBezTo>
                  <a:cubicBezTo>
                    <a:pt x="10876" y="3145"/>
                    <a:pt x="10777" y="3240"/>
                    <a:pt x="10686" y="3325"/>
                  </a:cubicBezTo>
                  <a:cubicBezTo>
                    <a:pt x="10572" y="3439"/>
                    <a:pt x="10451" y="3562"/>
                    <a:pt x="10322" y="3638"/>
                  </a:cubicBezTo>
                  <a:cubicBezTo>
                    <a:pt x="9958" y="3875"/>
                    <a:pt x="9647" y="4045"/>
                    <a:pt x="9207" y="4055"/>
                  </a:cubicBezTo>
                  <a:cubicBezTo>
                    <a:pt x="8760" y="4064"/>
                    <a:pt x="8297" y="4045"/>
                    <a:pt x="7835" y="4026"/>
                  </a:cubicBezTo>
                  <a:cubicBezTo>
                    <a:pt x="7053" y="3998"/>
                    <a:pt x="6249" y="3969"/>
                    <a:pt x="5499" y="4055"/>
                  </a:cubicBezTo>
                  <a:cubicBezTo>
                    <a:pt x="5385" y="4140"/>
                    <a:pt x="5226" y="4140"/>
                    <a:pt x="5044" y="4017"/>
                  </a:cubicBezTo>
                  <a:cubicBezTo>
                    <a:pt x="4869" y="3903"/>
                    <a:pt x="4793" y="3695"/>
                    <a:pt x="4755" y="3581"/>
                  </a:cubicBezTo>
                  <a:cubicBezTo>
                    <a:pt x="4657" y="3382"/>
                    <a:pt x="4642" y="3382"/>
                    <a:pt x="4543" y="3392"/>
                  </a:cubicBezTo>
                  <a:cubicBezTo>
                    <a:pt x="4429" y="3401"/>
                    <a:pt x="4293" y="3467"/>
                    <a:pt x="4179" y="3581"/>
                  </a:cubicBezTo>
                  <a:cubicBezTo>
                    <a:pt x="3921" y="3818"/>
                    <a:pt x="3792" y="3922"/>
                    <a:pt x="3413" y="3922"/>
                  </a:cubicBezTo>
                  <a:lnTo>
                    <a:pt x="3193" y="3922"/>
                  </a:lnTo>
                  <a:cubicBezTo>
                    <a:pt x="2738" y="3932"/>
                    <a:pt x="2154" y="3951"/>
                    <a:pt x="1835" y="3051"/>
                  </a:cubicBezTo>
                  <a:cubicBezTo>
                    <a:pt x="1782" y="2899"/>
                    <a:pt x="1760" y="2757"/>
                    <a:pt x="1744" y="2643"/>
                  </a:cubicBezTo>
                  <a:cubicBezTo>
                    <a:pt x="1737" y="2605"/>
                    <a:pt x="1737" y="2558"/>
                    <a:pt x="1722" y="2520"/>
                  </a:cubicBezTo>
                  <a:cubicBezTo>
                    <a:pt x="1714" y="2501"/>
                    <a:pt x="1707" y="2482"/>
                    <a:pt x="1669" y="2425"/>
                  </a:cubicBezTo>
                  <a:cubicBezTo>
                    <a:pt x="1638" y="2378"/>
                    <a:pt x="1600" y="2321"/>
                    <a:pt x="1570" y="2255"/>
                  </a:cubicBezTo>
                  <a:cubicBezTo>
                    <a:pt x="1487" y="2084"/>
                    <a:pt x="1418" y="1885"/>
                    <a:pt x="1358" y="1686"/>
                  </a:cubicBezTo>
                  <a:cubicBezTo>
                    <a:pt x="1297" y="1487"/>
                    <a:pt x="1236" y="1307"/>
                    <a:pt x="1153" y="1184"/>
                  </a:cubicBezTo>
                  <a:cubicBezTo>
                    <a:pt x="895" y="796"/>
                    <a:pt x="645" y="398"/>
                    <a:pt x="410" y="0"/>
                  </a:cubicBezTo>
                  <a:cubicBezTo>
                    <a:pt x="387" y="9"/>
                    <a:pt x="364" y="28"/>
                    <a:pt x="341" y="38"/>
                  </a:cubicBezTo>
                  <a:cubicBezTo>
                    <a:pt x="326" y="114"/>
                    <a:pt x="296" y="189"/>
                    <a:pt x="250" y="275"/>
                  </a:cubicBezTo>
                  <a:cubicBezTo>
                    <a:pt x="190" y="379"/>
                    <a:pt x="121" y="455"/>
                    <a:pt x="68" y="521"/>
                  </a:cubicBezTo>
                  <a:cubicBezTo>
                    <a:pt x="46" y="549"/>
                    <a:pt x="8" y="587"/>
                    <a:pt x="0" y="606"/>
                  </a:cubicBezTo>
                  <a:cubicBezTo>
                    <a:pt x="46" y="701"/>
                    <a:pt x="76" y="815"/>
                    <a:pt x="68" y="957"/>
                  </a:cubicBezTo>
                  <a:lnTo>
                    <a:pt x="61" y="1108"/>
                  </a:lnTo>
                  <a:cubicBezTo>
                    <a:pt x="53" y="1317"/>
                    <a:pt x="53" y="1402"/>
                    <a:pt x="91" y="1601"/>
                  </a:cubicBezTo>
                  <a:cubicBezTo>
                    <a:pt x="144" y="1838"/>
                    <a:pt x="129" y="2075"/>
                    <a:pt x="114" y="2255"/>
                  </a:cubicBezTo>
                  <a:cubicBezTo>
                    <a:pt x="106" y="2368"/>
                    <a:pt x="99" y="2482"/>
                    <a:pt x="114" y="2558"/>
                  </a:cubicBezTo>
                  <a:cubicBezTo>
                    <a:pt x="121" y="2586"/>
                    <a:pt x="137" y="2634"/>
                    <a:pt x="152" y="2672"/>
                  </a:cubicBezTo>
                  <a:cubicBezTo>
                    <a:pt x="205" y="2833"/>
                    <a:pt x="296" y="3136"/>
                    <a:pt x="235" y="3429"/>
                  </a:cubicBezTo>
                  <a:cubicBezTo>
                    <a:pt x="265" y="3477"/>
                    <a:pt x="296" y="3524"/>
                    <a:pt x="326" y="3572"/>
                  </a:cubicBezTo>
                  <a:cubicBezTo>
                    <a:pt x="379" y="3657"/>
                    <a:pt x="440" y="3742"/>
                    <a:pt x="485" y="3837"/>
                  </a:cubicBezTo>
                  <a:cubicBezTo>
                    <a:pt x="705" y="4235"/>
                    <a:pt x="645" y="4519"/>
                    <a:pt x="569" y="4775"/>
                  </a:cubicBezTo>
                  <a:cubicBezTo>
                    <a:pt x="561" y="4813"/>
                    <a:pt x="546" y="4851"/>
                    <a:pt x="531" y="4898"/>
                  </a:cubicBezTo>
                  <a:cubicBezTo>
                    <a:pt x="379" y="5533"/>
                    <a:pt x="341" y="6129"/>
                    <a:pt x="341" y="6887"/>
                  </a:cubicBezTo>
                  <a:cubicBezTo>
                    <a:pt x="341" y="7266"/>
                    <a:pt x="410" y="7636"/>
                    <a:pt x="478" y="8024"/>
                  </a:cubicBezTo>
                  <a:cubicBezTo>
                    <a:pt x="508" y="8204"/>
                    <a:pt x="546" y="8394"/>
                    <a:pt x="569" y="8574"/>
                  </a:cubicBezTo>
                  <a:lnTo>
                    <a:pt x="622" y="8953"/>
                  </a:lnTo>
                  <a:cubicBezTo>
                    <a:pt x="652" y="9199"/>
                    <a:pt x="683" y="9426"/>
                    <a:pt x="728" y="9663"/>
                  </a:cubicBezTo>
                  <a:cubicBezTo>
                    <a:pt x="758" y="9815"/>
                    <a:pt x="774" y="9947"/>
                    <a:pt x="781" y="10071"/>
                  </a:cubicBezTo>
                  <a:cubicBezTo>
                    <a:pt x="789" y="10194"/>
                    <a:pt x="796" y="10279"/>
                    <a:pt x="834" y="10383"/>
                  </a:cubicBezTo>
                  <a:lnTo>
                    <a:pt x="887" y="10535"/>
                  </a:lnTo>
                  <a:cubicBezTo>
                    <a:pt x="971" y="10762"/>
                    <a:pt x="1062" y="11008"/>
                    <a:pt x="1130" y="11226"/>
                  </a:cubicBezTo>
                  <a:cubicBezTo>
                    <a:pt x="1297" y="11757"/>
                    <a:pt x="1274" y="11994"/>
                    <a:pt x="1206" y="12477"/>
                  </a:cubicBezTo>
                  <a:cubicBezTo>
                    <a:pt x="1160" y="12789"/>
                    <a:pt x="1115" y="13064"/>
                    <a:pt x="1069" y="13339"/>
                  </a:cubicBezTo>
                  <a:cubicBezTo>
                    <a:pt x="986" y="13832"/>
                    <a:pt x="903" y="14334"/>
                    <a:pt x="865" y="14817"/>
                  </a:cubicBezTo>
                  <a:cubicBezTo>
                    <a:pt x="849" y="14978"/>
                    <a:pt x="834" y="15139"/>
                    <a:pt x="796" y="15309"/>
                  </a:cubicBezTo>
                  <a:cubicBezTo>
                    <a:pt x="812" y="15319"/>
                    <a:pt x="827" y="15328"/>
                    <a:pt x="842" y="15347"/>
                  </a:cubicBezTo>
                  <a:cubicBezTo>
                    <a:pt x="978" y="15433"/>
                    <a:pt x="1191" y="15669"/>
                    <a:pt x="1297" y="15831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57" name="Title 5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 of Switzerland – Slide Template 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FAC6E59A-2217-4477-B0F7-DD27461996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15574260"/>
              </p:ext>
            </p:extLst>
          </p:nvPr>
        </p:nvGraphicFramePr>
        <p:xfrm>
          <a:off x="4891607" y="4931010"/>
          <a:ext cx="1601791" cy="1241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7B7587AB-E618-4555-9218-9D6E7DCE5BC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19175647"/>
              </p:ext>
            </p:extLst>
          </p:nvPr>
        </p:nvGraphicFramePr>
        <p:xfrm>
          <a:off x="7365867" y="4931010"/>
          <a:ext cx="1601791" cy="1241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CB87E6B8-8DFC-4362-8530-83CA242BB348}"/>
              </a:ext>
            </a:extLst>
          </p:cNvPr>
          <p:cNvSpPr txBox="1"/>
          <p:nvPr/>
        </p:nvSpPr>
        <p:spPr>
          <a:xfrm>
            <a:off x="5443075" y="5632748"/>
            <a:ext cx="498855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b="1" dirty="0"/>
              <a:t>65%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3C1DF0E-2AF2-4884-A5D8-B18077E3D3A8}"/>
              </a:ext>
            </a:extLst>
          </p:cNvPr>
          <p:cNvSpPr txBox="1"/>
          <p:nvPr/>
        </p:nvSpPr>
        <p:spPr>
          <a:xfrm>
            <a:off x="7917335" y="5611502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80%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0A85EA0-082F-4837-B4A8-1C69F19C05F4}"/>
              </a:ext>
            </a:extLst>
          </p:cNvPr>
          <p:cNvSpPr/>
          <p:nvPr/>
        </p:nvSpPr>
        <p:spPr>
          <a:xfrm>
            <a:off x="6211577" y="5367332"/>
            <a:ext cx="1426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Lorem Ipsum</a:t>
            </a:r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1DBD766-D327-4C10-82A9-3315F507696D}"/>
              </a:ext>
            </a:extLst>
          </p:cNvPr>
          <p:cNvSpPr/>
          <p:nvPr/>
        </p:nvSpPr>
        <p:spPr>
          <a:xfrm>
            <a:off x="8685837" y="5367332"/>
            <a:ext cx="1426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Lorem Ipsum</a:t>
            </a:r>
            <a:endParaRPr lang="en-US" dirty="0"/>
          </a:p>
        </p:txBody>
      </p:sp>
      <p:pic>
        <p:nvPicPr>
          <p:cNvPr id="19" name="Graphic 18" descr="Man">
            <a:extLst>
              <a:ext uri="{FF2B5EF4-FFF2-40B4-BE49-F238E27FC236}">
                <a16:creationId xmlns:a16="http://schemas.microsoft.com/office/drawing/2014/main" id="{7FFFA9DD-1DDD-442A-A0B0-AC9431E4D3D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471046" y="5244829"/>
            <a:ext cx="442913" cy="442913"/>
          </a:xfrm>
          <a:prstGeom prst="rect">
            <a:avLst/>
          </a:prstGeom>
        </p:spPr>
      </p:pic>
      <p:pic>
        <p:nvPicPr>
          <p:cNvPr id="20" name="Graphic 19" descr="Woman">
            <a:extLst>
              <a:ext uri="{FF2B5EF4-FFF2-40B4-BE49-F238E27FC236}">
                <a16:creationId xmlns:a16="http://schemas.microsoft.com/office/drawing/2014/main" id="{490AF1B4-D5F1-4BAB-939B-B6578BB0C79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945306" y="5213859"/>
            <a:ext cx="442913" cy="442913"/>
          </a:xfrm>
          <a:prstGeom prst="rect">
            <a:avLst/>
          </a:prstGeom>
        </p:spPr>
      </p:pic>
      <p:grpSp>
        <p:nvGrpSpPr>
          <p:cNvPr id="42" name="Group 41">
            <a:extLst>
              <a:ext uri="{FF2B5EF4-FFF2-40B4-BE49-F238E27FC236}">
                <a16:creationId xmlns:a16="http://schemas.microsoft.com/office/drawing/2014/main" id="{97E9C374-E02E-E64B-9990-2E9876CB2F2D}"/>
              </a:ext>
            </a:extLst>
          </p:cNvPr>
          <p:cNvGrpSpPr/>
          <p:nvPr/>
        </p:nvGrpSpPr>
        <p:grpSpPr>
          <a:xfrm>
            <a:off x="763392" y="1269340"/>
            <a:ext cx="560521" cy="560521"/>
            <a:chOff x="4821018" y="1941899"/>
            <a:chExt cx="784660" cy="784660"/>
          </a:xfrm>
        </p:grpSpPr>
        <p:sp>
          <p:nvSpPr>
            <p:cNvPr id="43" name="Teardrop 42">
              <a:extLst>
                <a:ext uri="{FF2B5EF4-FFF2-40B4-BE49-F238E27FC236}">
                  <a16:creationId xmlns:a16="http://schemas.microsoft.com/office/drawing/2014/main" id="{66405952-5F6A-A140-93D3-154C79D7F082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6DC75CE1-0771-0C4E-AB5E-24DA57F12DAF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CAA2404F-A3AE-4447-8E0D-7557A98A7FE7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C7885F61-4039-FF4F-B3C8-3E53E748A831}"/>
              </a:ext>
            </a:extLst>
          </p:cNvPr>
          <p:cNvGrpSpPr/>
          <p:nvPr/>
        </p:nvGrpSpPr>
        <p:grpSpPr>
          <a:xfrm>
            <a:off x="1566739" y="1318769"/>
            <a:ext cx="2937088" cy="1055759"/>
            <a:chOff x="1101373" y="1318769"/>
            <a:chExt cx="2937088" cy="1055759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41D3501D-65DB-DF45-A6D5-9AFD24E13426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/>
                <a:t>Zürich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E4A20C48-5221-2E48-9BB2-42DDCE87B166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5954AC25-286E-1140-9BF5-271C07624C94}"/>
              </a:ext>
            </a:extLst>
          </p:cNvPr>
          <p:cNvGrpSpPr/>
          <p:nvPr/>
        </p:nvGrpSpPr>
        <p:grpSpPr>
          <a:xfrm>
            <a:off x="763392" y="3763596"/>
            <a:ext cx="560521" cy="560521"/>
            <a:chOff x="4821018" y="1941899"/>
            <a:chExt cx="784660" cy="784660"/>
          </a:xfrm>
        </p:grpSpPr>
        <p:sp>
          <p:nvSpPr>
            <p:cNvPr id="50" name="Teardrop 49">
              <a:extLst>
                <a:ext uri="{FF2B5EF4-FFF2-40B4-BE49-F238E27FC236}">
                  <a16:creationId xmlns:a16="http://schemas.microsoft.com/office/drawing/2014/main" id="{711DB2D6-8889-5946-8FF6-65BF5AE273BD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D3FE48F0-9FD1-2847-B532-8D865D636CE5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E4B045AD-A4E9-9549-9176-8078261012B2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41F7EDF7-60DB-5344-B728-30FF46C5B70C}"/>
              </a:ext>
            </a:extLst>
          </p:cNvPr>
          <p:cNvGrpSpPr/>
          <p:nvPr/>
        </p:nvGrpSpPr>
        <p:grpSpPr>
          <a:xfrm>
            <a:off x="1566739" y="3813025"/>
            <a:ext cx="2937088" cy="1055759"/>
            <a:chOff x="1101373" y="1318769"/>
            <a:chExt cx="2937088" cy="1055759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21DBFCAB-18A5-5C45-A232-84CBEF6173E0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/>
                <a:t>Lausanne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8F33FA05-63DB-6C46-9DDE-A654CD8070A2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0D165618-045A-F64B-B52F-5FBFE21CE556}"/>
              </a:ext>
            </a:extLst>
          </p:cNvPr>
          <p:cNvGrpSpPr/>
          <p:nvPr/>
        </p:nvGrpSpPr>
        <p:grpSpPr>
          <a:xfrm>
            <a:off x="763392" y="5010725"/>
            <a:ext cx="560521" cy="560521"/>
            <a:chOff x="4821018" y="1941899"/>
            <a:chExt cx="784660" cy="784660"/>
          </a:xfrm>
        </p:grpSpPr>
        <p:sp>
          <p:nvSpPr>
            <p:cNvPr id="58" name="Teardrop 57">
              <a:extLst>
                <a:ext uri="{FF2B5EF4-FFF2-40B4-BE49-F238E27FC236}">
                  <a16:creationId xmlns:a16="http://schemas.microsoft.com/office/drawing/2014/main" id="{23629175-74C8-2044-B474-EFA17ABAAE94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B9BEB3BB-C176-4B43-8525-DD953EF6A2BA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39010B8C-173B-DE4E-A913-C56F0270ABAC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B074CF7D-716E-1A4F-80D0-1C4B6EC0DFE2}"/>
              </a:ext>
            </a:extLst>
          </p:cNvPr>
          <p:cNvGrpSpPr/>
          <p:nvPr/>
        </p:nvGrpSpPr>
        <p:grpSpPr>
          <a:xfrm>
            <a:off x="1566739" y="5060154"/>
            <a:ext cx="2937088" cy="1055759"/>
            <a:chOff x="1101373" y="1318769"/>
            <a:chExt cx="2937088" cy="1055759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86C1AB56-2C11-AF44-A786-FE5706799B15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/>
                <a:t>St Gallen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9EF2A49C-9F68-8044-862D-9F6CEEC1B607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EECDA4DE-37F5-1843-A78E-FD791FFD965C}"/>
              </a:ext>
            </a:extLst>
          </p:cNvPr>
          <p:cNvGrpSpPr/>
          <p:nvPr/>
        </p:nvGrpSpPr>
        <p:grpSpPr>
          <a:xfrm>
            <a:off x="1566739" y="2565897"/>
            <a:ext cx="2937088" cy="1055759"/>
            <a:chOff x="1101373" y="1318769"/>
            <a:chExt cx="2937088" cy="1055759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714245D3-CCE6-C845-A6E6-684ABCC74C5E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/>
                <a:t>Bern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CE63A5D4-EBDD-E743-9E33-2910C5D1B96A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FFB3B4A6-23C5-444B-9D97-7E9329E63DD2}"/>
              </a:ext>
            </a:extLst>
          </p:cNvPr>
          <p:cNvGrpSpPr/>
          <p:nvPr/>
        </p:nvGrpSpPr>
        <p:grpSpPr>
          <a:xfrm>
            <a:off x="763392" y="2516468"/>
            <a:ext cx="560521" cy="560521"/>
            <a:chOff x="763392" y="2516468"/>
            <a:chExt cx="560521" cy="560521"/>
          </a:xfrm>
        </p:grpSpPr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675E77B0-0D73-9640-B2B4-E40D33BE3F4A}"/>
                </a:ext>
              </a:extLst>
            </p:cNvPr>
            <p:cNvGrpSpPr/>
            <p:nvPr/>
          </p:nvGrpSpPr>
          <p:grpSpPr>
            <a:xfrm>
              <a:off x="763392" y="2516468"/>
              <a:ext cx="560521" cy="560521"/>
              <a:chOff x="4821018" y="1941899"/>
              <a:chExt cx="784660" cy="784660"/>
            </a:xfrm>
          </p:grpSpPr>
          <p:sp>
            <p:nvSpPr>
              <p:cNvPr id="70" name="Teardrop 69">
                <a:extLst>
                  <a:ext uri="{FF2B5EF4-FFF2-40B4-BE49-F238E27FC236}">
                    <a16:creationId xmlns:a16="http://schemas.microsoft.com/office/drawing/2014/main" id="{A91C23D6-7605-5E47-9A1B-4612880DEEF1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Oval 70">
                <a:extLst>
                  <a:ext uri="{FF2B5EF4-FFF2-40B4-BE49-F238E27FC236}">
                    <a16:creationId xmlns:a16="http://schemas.microsoft.com/office/drawing/2014/main" id="{68E6AD43-AD52-3D49-BB19-59F1F16C4154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Oval 71">
                <a:extLst>
                  <a:ext uri="{FF2B5EF4-FFF2-40B4-BE49-F238E27FC236}">
                    <a16:creationId xmlns:a16="http://schemas.microsoft.com/office/drawing/2014/main" id="{D677E662-ABF5-1046-A560-68A8B8137159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69" name="Freeform 282">
              <a:extLst>
                <a:ext uri="{FF2B5EF4-FFF2-40B4-BE49-F238E27FC236}">
                  <a16:creationId xmlns:a16="http://schemas.microsoft.com/office/drawing/2014/main" id="{D0CDC403-AE22-7347-812F-53397CA3A1D9}"/>
                </a:ext>
              </a:extLst>
            </p:cNvPr>
            <p:cNvSpPr/>
            <p:nvPr/>
          </p:nvSpPr>
          <p:spPr>
            <a:xfrm>
              <a:off x="911351" y="2662350"/>
              <a:ext cx="269554" cy="256950"/>
            </a:xfrm>
            <a:custGeom>
              <a:avLst/>
              <a:gdLst/>
              <a:ahLst/>
              <a:cxnLst/>
              <a:rect l="l" t="t" r="r" b="b"/>
              <a:pathLst>
                <a:path w="468765" h="447074">
                  <a:moveTo>
                    <a:pt x="234382" y="0"/>
                  </a:moveTo>
                  <a:cubicBezTo>
                    <a:pt x="240017" y="0"/>
                    <a:pt x="244618" y="3850"/>
                    <a:pt x="248186" y="11550"/>
                  </a:cubicBezTo>
                  <a:lnTo>
                    <a:pt x="311571" y="139728"/>
                  </a:lnTo>
                  <a:lnTo>
                    <a:pt x="452990" y="160293"/>
                  </a:lnTo>
                  <a:cubicBezTo>
                    <a:pt x="463507" y="161983"/>
                    <a:pt x="468765" y="166303"/>
                    <a:pt x="468765" y="173252"/>
                  </a:cubicBezTo>
                  <a:cubicBezTo>
                    <a:pt x="468765" y="177383"/>
                    <a:pt x="466324" y="181891"/>
                    <a:pt x="461441" y="186774"/>
                  </a:cubicBezTo>
                  <a:lnTo>
                    <a:pt x="359180" y="286499"/>
                  </a:lnTo>
                  <a:lnTo>
                    <a:pt x="383407" y="427354"/>
                  </a:lnTo>
                  <a:cubicBezTo>
                    <a:pt x="383595" y="428669"/>
                    <a:pt x="383689" y="430547"/>
                    <a:pt x="383689" y="432989"/>
                  </a:cubicBezTo>
                  <a:cubicBezTo>
                    <a:pt x="383689" y="436933"/>
                    <a:pt x="382703" y="440266"/>
                    <a:pt x="380731" y="442989"/>
                  </a:cubicBezTo>
                  <a:cubicBezTo>
                    <a:pt x="378759" y="445713"/>
                    <a:pt x="375895" y="447074"/>
                    <a:pt x="372139" y="447074"/>
                  </a:cubicBezTo>
                  <a:cubicBezTo>
                    <a:pt x="368571" y="447074"/>
                    <a:pt x="364814" y="445947"/>
                    <a:pt x="360870" y="443694"/>
                  </a:cubicBezTo>
                  <a:lnTo>
                    <a:pt x="234382" y="377210"/>
                  </a:lnTo>
                  <a:lnTo>
                    <a:pt x="107894" y="443694"/>
                  </a:lnTo>
                  <a:cubicBezTo>
                    <a:pt x="103763" y="445947"/>
                    <a:pt x="100006" y="447074"/>
                    <a:pt x="96626" y="447074"/>
                  </a:cubicBezTo>
                  <a:cubicBezTo>
                    <a:pt x="92682" y="447074"/>
                    <a:pt x="89724" y="445713"/>
                    <a:pt x="87752" y="442989"/>
                  </a:cubicBezTo>
                  <a:cubicBezTo>
                    <a:pt x="85780" y="440266"/>
                    <a:pt x="84794" y="436933"/>
                    <a:pt x="84794" y="432989"/>
                  </a:cubicBezTo>
                  <a:cubicBezTo>
                    <a:pt x="84794" y="431862"/>
                    <a:pt x="84982" y="429984"/>
                    <a:pt x="85358" y="427354"/>
                  </a:cubicBezTo>
                  <a:lnTo>
                    <a:pt x="109585" y="286499"/>
                  </a:lnTo>
                  <a:lnTo>
                    <a:pt x="7043" y="186774"/>
                  </a:lnTo>
                  <a:cubicBezTo>
                    <a:pt x="2347" y="181703"/>
                    <a:pt x="0" y="177196"/>
                    <a:pt x="0" y="173252"/>
                  </a:cubicBezTo>
                  <a:cubicBezTo>
                    <a:pt x="0" y="166303"/>
                    <a:pt x="5258" y="161983"/>
                    <a:pt x="15775" y="160293"/>
                  </a:cubicBezTo>
                  <a:lnTo>
                    <a:pt x="157194" y="139728"/>
                  </a:lnTo>
                  <a:lnTo>
                    <a:pt x="220579" y="11550"/>
                  </a:lnTo>
                  <a:cubicBezTo>
                    <a:pt x="224147" y="3850"/>
                    <a:pt x="228748" y="0"/>
                    <a:pt x="234382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en-US" sz="1013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78ACDDDD-1D5A-482F-BBD5-E1E2BC7093AF}"/>
              </a:ext>
            </a:extLst>
          </p:cNvPr>
          <p:cNvSpPr/>
          <p:nvPr/>
        </p:nvSpPr>
        <p:spPr>
          <a:xfrm>
            <a:off x="5819775" y="2962275"/>
            <a:ext cx="1104900" cy="942975"/>
          </a:xfrm>
          <a:custGeom>
            <a:avLst/>
            <a:gdLst>
              <a:gd name="connsiteX0" fmla="*/ 1104900 w 1104900"/>
              <a:gd name="connsiteY0" fmla="*/ 0 h 942975"/>
              <a:gd name="connsiteX1" fmla="*/ 600075 w 1104900"/>
              <a:gd name="connsiteY1" fmla="*/ 504825 h 942975"/>
              <a:gd name="connsiteX2" fmla="*/ 0 w 1104900"/>
              <a:gd name="connsiteY2" fmla="*/ 942975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04900" h="942975">
                <a:moveTo>
                  <a:pt x="1104900" y="0"/>
                </a:moveTo>
                <a:cubicBezTo>
                  <a:pt x="944562" y="173831"/>
                  <a:pt x="784225" y="347663"/>
                  <a:pt x="600075" y="504825"/>
                </a:cubicBezTo>
                <a:cubicBezTo>
                  <a:pt x="415925" y="661987"/>
                  <a:pt x="100012" y="879475"/>
                  <a:pt x="0" y="942975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9C4483B7-5DA9-4C40-B304-9AD45117CA88}"/>
              </a:ext>
            </a:extLst>
          </p:cNvPr>
          <p:cNvSpPr/>
          <p:nvPr/>
        </p:nvSpPr>
        <p:spPr>
          <a:xfrm>
            <a:off x="6962775" y="1952625"/>
            <a:ext cx="1724025" cy="1019175"/>
          </a:xfrm>
          <a:custGeom>
            <a:avLst/>
            <a:gdLst>
              <a:gd name="connsiteX0" fmla="*/ 0 w 1724025"/>
              <a:gd name="connsiteY0" fmla="*/ 1019175 h 1019175"/>
              <a:gd name="connsiteX1" fmla="*/ 1314450 w 1724025"/>
              <a:gd name="connsiteY1" fmla="*/ 381000 h 1019175"/>
              <a:gd name="connsiteX2" fmla="*/ 1724025 w 1724025"/>
              <a:gd name="connsiteY2" fmla="*/ 0 h 1019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24025" h="1019175">
                <a:moveTo>
                  <a:pt x="0" y="1019175"/>
                </a:moveTo>
                <a:cubicBezTo>
                  <a:pt x="513556" y="785018"/>
                  <a:pt x="1027113" y="550862"/>
                  <a:pt x="1314450" y="381000"/>
                </a:cubicBezTo>
                <a:cubicBezTo>
                  <a:pt x="1601788" y="211137"/>
                  <a:pt x="1662906" y="105568"/>
                  <a:pt x="1724025" y="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834944-D521-40B5-A419-09C3C8098B4B}"/>
              </a:ext>
            </a:extLst>
          </p:cNvPr>
          <p:cNvSpPr/>
          <p:nvPr/>
        </p:nvSpPr>
        <p:spPr>
          <a:xfrm>
            <a:off x="6953250" y="2000250"/>
            <a:ext cx="2943225" cy="981075"/>
          </a:xfrm>
          <a:custGeom>
            <a:avLst/>
            <a:gdLst>
              <a:gd name="connsiteX0" fmla="*/ 0 w 2943225"/>
              <a:gd name="connsiteY0" fmla="*/ 981075 h 981075"/>
              <a:gd name="connsiteX1" fmla="*/ 2000250 w 2943225"/>
              <a:gd name="connsiteY1" fmla="*/ 542925 h 981075"/>
              <a:gd name="connsiteX2" fmla="*/ 2943225 w 2943225"/>
              <a:gd name="connsiteY2" fmla="*/ 0 h 981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43225" h="981075">
                <a:moveTo>
                  <a:pt x="0" y="981075"/>
                </a:moveTo>
                <a:cubicBezTo>
                  <a:pt x="754856" y="843756"/>
                  <a:pt x="1509713" y="706437"/>
                  <a:pt x="2000250" y="542925"/>
                </a:cubicBezTo>
                <a:cubicBezTo>
                  <a:pt x="2490788" y="379412"/>
                  <a:pt x="2717006" y="189706"/>
                  <a:pt x="2943225" y="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1D33DCD9-93F7-0944-81A2-E74CC1E671C3}"/>
              </a:ext>
            </a:extLst>
          </p:cNvPr>
          <p:cNvGrpSpPr/>
          <p:nvPr/>
        </p:nvGrpSpPr>
        <p:grpSpPr>
          <a:xfrm>
            <a:off x="6658866" y="2233166"/>
            <a:ext cx="560521" cy="801607"/>
            <a:chOff x="7477976" y="2509295"/>
            <a:chExt cx="560521" cy="8016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F0247378-CBA2-724A-88FF-DB1EFA1ADD0E}"/>
                </a:ext>
              </a:extLst>
            </p:cNvPr>
            <p:cNvSpPr/>
            <p:nvPr/>
          </p:nvSpPr>
          <p:spPr>
            <a:xfrm>
              <a:off x="7688190" y="3165859"/>
              <a:ext cx="145043" cy="145043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F0333F8E-0B7A-8342-92EF-74C30E8A67EF}"/>
                </a:ext>
              </a:extLst>
            </p:cNvPr>
            <p:cNvGrpSpPr/>
            <p:nvPr/>
          </p:nvGrpSpPr>
          <p:grpSpPr>
            <a:xfrm>
              <a:off x="7477976" y="2509295"/>
              <a:ext cx="560521" cy="560521"/>
              <a:chOff x="763392" y="2516468"/>
              <a:chExt cx="560521" cy="560521"/>
            </a:xfrm>
          </p:grpSpPr>
          <p:grpSp>
            <p:nvGrpSpPr>
              <p:cNvPr id="76" name="Group 75">
                <a:extLst>
                  <a:ext uri="{FF2B5EF4-FFF2-40B4-BE49-F238E27FC236}">
                    <a16:creationId xmlns:a16="http://schemas.microsoft.com/office/drawing/2014/main" id="{71FECA10-F9EC-D64B-A134-92FB6645D4AD}"/>
                  </a:ext>
                </a:extLst>
              </p:cNvPr>
              <p:cNvGrpSpPr/>
              <p:nvPr/>
            </p:nvGrpSpPr>
            <p:grpSpPr>
              <a:xfrm>
                <a:off x="763392" y="2516468"/>
                <a:ext cx="560521" cy="560521"/>
                <a:chOff x="4821018" y="1941899"/>
                <a:chExt cx="784660" cy="784660"/>
              </a:xfrm>
            </p:grpSpPr>
            <p:sp>
              <p:nvSpPr>
                <p:cNvPr id="78" name="Teardrop 77">
                  <a:extLst>
                    <a:ext uri="{FF2B5EF4-FFF2-40B4-BE49-F238E27FC236}">
                      <a16:creationId xmlns:a16="http://schemas.microsoft.com/office/drawing/2014/main" id="{DAC427FF-31ED-094A-BCBB-C73EB5A92E66}"/>
                    </a:ext>
                  </a:extLst>
                </p:cNvPr>
                <p:cNvSpPr/>
                <p:nvPr/>
              </p:nvSpPr>
              <p:spPr>
                <a:xfrm rot="8100000">
                  <a:off x="4821018" y="1941899"/>
                  <a:ext cx="784660" cy="784660"/>
                </a:xfrm>
                <a:prstGeom prst="teardrop">
                  <a:avLst>
                    <a:gd name="adj" fmla="val 117662"/>
                  </a:avLst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Oval 78">
                  <a:extLst>
                    <a:ext uri="{FF2B5EF4-FFF2-40B4-BE49-F238E27FC236}">
                      <a16:creationId xmlns:a16="http://schemas.microsoft.com/office/drawing/2014/main" id="{D885F57A-2F81-514A-A865-99DA4C147877}"/>
                    </a:ext>
                  </a:extLst>
                </p:cNvPr>
                <p:cNvSpPr/>
                <p:nvPr/>
              </p:nvSpPr>
              <p:spPr>
                <a:xfrm>
                  <a:off x="4920232" y="2038351"/>
                  <a:ext cx="585216" cy="585216"/>
                </a:xfrm>
                <a:prstGeom prst="ellipse">
                  <a:avLst/>
                </a:prstGeom>
                <a:solidFill>
                  <a:schemeClr val="bg1">
                    <a:alpha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Oval 79">
                  <a:extLst>
                    <a:ext uri="{FF2B5EF4-FFF2-40B4-BE49-F238E27FC236}">
                      <a16:creationId xmlns:a16="http://schemas.microsoft.com/office/drawing/2014/main" id="{9B809874-586A-BC4A-956E-B5B7E6C4A01C}"/>
                    </a:ext>
                  </a:extLst>
                </p:cNvPr>
                <p:cNvSpPr/>
                <p:nvPr/>
              </p:nvSpPr>
              <p:spPr>
                <a:xfrm>
                  <a:off x="4952006" y="2070497"/>
                  <a:ext cx="521208" cy="521208"/>
                </a:xfrm>
                <a:prstGeom prst="ellipse">
                  <a:avLst/>
                </a:prstGeom>
                <a:solidFill>
                  <a:schemeClr val="bg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77" name="Freeform 282">
                <a:extLst>
                  <a:ext uri="{FF2B5EF4-FFF2-40B4-BE49-F238E27FC236}">
                    <a16:creationId xmlns:a16="http://schemas.microsoft.com/office/drawing/2014/main" id="{D5F871E0-9961-C543-AA63-76F8210EB248}"/>
                  </a:ext>
                </a:extLst>
              </p:cNvPr>
              <p:cNvSpPr/>
              <p:nvPr/>
            </p:nvSpPr>
            <p:spPr>
              <a:xfrm>
                <a:off x="911351" y="2662350"/>
                <a:ext cx="269554" cy="256950"/>
              </a:xfrm>
              <a:custGeom>
                <a:avLst/>
                <a:gdLst/>
                <a:ahLst/>
                <a:cxnLst/>
                <a:rect l="l" t="t" r="r" b="b"/>
                <a:pathLst>
                  <a:path w="468765" h="447074">
                    <a:moveTo>
                      <a:pt x="234382" y="0"/>
                    </a:moveTo>
                    <a:cubicBezTo>
                      <a:pt x="240017" y="0"/>
                      <a:pt x="244618" y="3850"/>
                      <a:pt x="248186" y="11550"/>
                    </a:cubicBezTo>
                    <a:lnTo>
                      <a:pt x="311571" y="139728"/>
                    </a:lnTo>
                    <a:lnTo>
                      <a:pt x="452990" y="160293"/>
                    </a:lnTo>
                    <a:cubicBezTo>
                      <a:pt x="463507" y="161983"/>
                      <a:pt x="468765" y="166303"/>
                      <a:pt x="468765" y="173252"/>
                    </a:cubicBezTo>
                    <a:cubicBezTo>
                      <a:pt x="468765" y="177383"/>
                      <a:pt x="466324" y="181891"/>
                      <a:pt x="461441" y="186774"/>
                    </a:cubicBezTo>
                    <a:lnTo>
                      <a:pt x="359180" y="286499"/>
                    </a:lnTo>
                    <a:lnTo>
                      <a:pt x="383407" y="427354"/>
                    </a:lnTo>
                    <a:cubicBezTo>
                      <a:pt x="383595" y="428669"/>
                      <a:pt x="383689" y="430547"/>
                      <a:pt x="383689" y="432989"/>
                    </a:cubicBezTo>
                    <a:cubicBezTo>
                      <a:pt x="383689" y="436933"/>
                      <a:pt x="382703" y="440266"/>
                      <a:pt x="380731" y="442989"/>
                    </a:cubicBezTo>
                    <a:cubicBezTo>
                      <a:pt x="378759" y="445713"/>
                      <a:pt x="375895" y="447074"/>
                      <a:pt x="372139" y="447074"/>
                    </a:cubicBezTo>
                    <a:cubicBezTo>
                      <a:pt x="368571" y="447074"/>
                      <a:pt x="364814" y="445947"/>
                      <a:pt x="360870" y="443694"/>
                    </a:cubicBezTo>
                    <a:lnTo>
                      <a:pt x="234382" y="377210"/>
                    </a:lnTo>
                    <a:lnTo>
                      <a:pt x="107894" y="443694"/>
                    </a:lnTo>
                    <a:cubicBezTo>
                      <a:pt x="103763" y="445947"/>
                      <a:pt x="100006" y="447074"/>
                      <a:pt x="96626" y="447074"/>
                    </a:cubicBezTo>
                    <a:cubicBezTo>
                      <a:pt x="92682" y="447074"/>
                      <a:pt x="89724" y="445713"/>
                      <a:pt x="87752" y="442989"/>
                    </a:cubicBezTo>
                    <a:cubicBezTo>
                      <a:pt x="85780" y="440266"/>
                      <a:pt x="84794" y="436933"/>
                      <a:pt x="84794" y="432989"/>
                    </a:cubicBezTo>
                    <a:cubicBezTo>
                      <a:pt x="84794" y="431862"/>
                      <a:pt x="84982" y="429984"/>
                      <a:pt x="85358" y="427354"/>
                    </a:cubicBezTo>
                    <a:lnTo>
                      <a:pt x="109585" y="286499"/>
                    </a:lnTo>
                    <a:lnTo>
                      <a:pt x="7043" y="186774"/>
                    </a:lnTo>
                    <a:cubicBezTo>
                      <a:pt x="2347" y="181703"/>
                      <a:pt x="0" y="177196"/>
                      <a:pt x="0" y="173252"/>
                    </a:cubicBezTo>
                    <a:cubicBezTo>
                      <a:pt x="0" y="166303"/>
                      <a:pt x="5258" y="161983"/>
                      <a:pt x="15775" y="160293"/>
                    </a:cubicBezTo>
                    <a:lnTo>
                      <a:pt x="157194" y="139728"/>
                    </a:lnTo>
                    <a:lnTo>
                      <a:pt x="220579" y="11550"/>
                    </a:lnTo>
                    <a:cubicBezTo>
                      <a:pt x="224147" y="3850"/>
                      <a:pt x="228748" y="0"/>
                      <a:pt x="234382" y="0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>
                  <a:defRPr/>
                </a:pPr>
                <a:endParaRPr lang="en-US" sz="1013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9989BCAE-ABB2-6643-ABBE-53805EAB5D45}"/>
              </a:ext>
            </a:extLst>
          </p:cNvPr>
          <p:cNvGrpSpPr/>
          <p:nvPr/>
        </p:nvGrpSpPr>
        <p:grpSpPr>
          <a:xfrm>
            <a:off x="8419594" y="1163495"/>
            <a:ext cx="560521" cy="826414"/>
            <a:chOff x="10224542" y="1889713"/>
            <a:chExt cx="560521" cy="82641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E0569545-EB5F-DB4F-AF5B-830F36E316A3}"/>
                </a:ext>
              </a:extLst>
            </p:cNvPr>
            <p:cNvSpPr/>
            <p:nvPr/>
          </p:nvSpPr>
          <p:spPr>
            <a:xfrm>
              <a:off x="10429364" y="2571084"/>
              <a:ext cx="145043" cy="145043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0B059B48-8541-4449-85C6-201039F063D7}"/>
                </a:ext>
              </a:extLst>
            </p:cNvPr>
            <p:cNvGrpSpPr/>
            <p:nvPr/>
          </p:nvGrpSpPr>
          <p:grpSpPr>
            <a:xfrm>
              <a:off x="10224542" y="1889713"/>
              <a:ext cx="560521" cy="560521"/>
              <a:chOff x="4821018" y="1941899"/>
              <a:chExt cx="784660" cy="784660"/>
            </a:xfrm>
          </p:grpSpPr>
          <p:sp>
            <p:nvSpPr>
              <p:cNvPr id="84" name="Teardrop 83">
                <a:extLst>
                  <a:ext uri="{FF2B5EF4-FFF2-40B4-BE49-F238E27FC236}">
                    <a16:creationId xmlns:a16="http://schemas.microsoft.com/office/drawing/2014/main" id="{3896D4E3-349F-2544-B2BB-32E3FC7E5A43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Oval 84">
                <a:extLst>
                  <a:ext uri="{FF2B5EF4-FFF2-40B4-BE49-F238E27FC236}">
                    <a16:creationId xmlns:a16="http://schemas.microsoft.com/office/drawing/2014/main" id="{CE293E4F-AB9F-1746-ADDE-389287464ECB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Oval 85">
                <a:extLst>
                  <a:ext uri="{FF2B5EF4-FFF2-40B4-BE49-F238E27FC236}">
                    <a16:creationId xmlns:a16="http://schemas.microsoft.com/office/drawing/2014/main" id="{86400F4E-A2DE-FF4D-9A24-57D7D59DA4F3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0E3A2D8E-5B67-F645-8CDC-74E861E6DA57}"/>
              </a:ext>
            </a:extLst>
          </p:cNvPr>
          <p:cNvGrpSpPr/>
          <p:nvPr/>
        </p:nvGrpSpPr>
        <p:grpSpPr>
          <a:xfrm>
            <a:off x="5535647" y="3128589"/>
            <a:ext cx="560521" cy="820579"/>
            <a:chOff x="6317174" y="4342713"/>
            <a:chExt cx="560521" cy="82057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CC501DA8-AB93-C247-B228-78E4C83F6046}"/>
                </a:ext>
              </a:extLst>
            </p:cNvPr>
            <p:cNvSpPr/>
            <p:nvPr/>
          </p:nvSpPr>
          <p:spPr>
            <a:xfrm>
              <a:off x="6524385" y="5018249"/>
              <a:ext cx="145043" cy="145043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24D105EF-4BF5-2449-AD99-E316D83CAC5A}"/>
                </a:ext>
              </a:extLst>
            </p:cNvPr>
            <p:cNvGrpSpPr/>
            <p:nvPr/>
          </p:nvGrpSpPr>
          <p:grpSpPr>
            <a:xfrm>
              <a:off x="6317174" y="4342713"/>
              <a:ext cx="560521" cy="560521"/>
              <a:chOff x="4821018" y="1941899"/>
              <a:chExt cx="784660" cy="784660"/>
            </a:xfrm>
          </p:grpSpPr>
          <p:sp>
            <p:nvSpPr>
              <p:cNvPr id="90" name="Teardrop 89">
                <a:extLst>
                  <a:ext uri="{FF2B5EF4-FFF2-40B4-BE49-F238E27FC236}">
                    <a16:creationId xmlns:a16="http://schemas.microsoft.com/office/drawing/2014/main" id="{24C2EDD3-C5DE-7E4C-8894-2E3F077876F9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Oval 90">
                <a:extLst>
                  <a:ext uri="{FF2B5EF4-FFF2-40B4-BE49-F238E27FC236}">
                    <a16:creationId xmlns:a16="http://schemas.microsoft.com/office/drawing/2014/main" id="{390E591B-0201-F74F-8794-B2A589730BFD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Oval 91">
                <a:extLst>
                  <a:ext uri="{FF2B5EF4-FFF2-40B4-BE49-F238E27FC236}">
                    <a16:creationId xmlns:a16="http://schemas.microsoft.com/office/drawing/2014/main" id="{A390D797-AC7F-CD4D-844E-939850D044C4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1AAA3DE3-C5B5-9A49-8CB7-B0475F589F4A}"/>
              </a:ext>
            </a:extLst>
          </p:cNvPr>
          <p:cNvGrpSpPr/>
          <p:nvPr/>
        </p:nvGrpSpPr>
        <p:grpSpPr>
          <a:xfrm>
            <a:off x="9623397" y="1240362"/>
            <a:ext cx="560521" cy="819008"/>
            <a:chOff x="6943667" y="1707053"/>
            <a:chExt cx="560521" cy="81900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9E9FB410-7BFF-FB48-A301-7FB5D8D3AE71}"/>
                </a:ext>
              </a:extLst>
            </p:cNvPr>
            <p:cNvSpPr/>
            <p:nvPr/>
          </p:nvSpPr>
          <p:spPr>
            <a:xfrm>
              <a:off x="7155917" y="2381018"/>
              <a:ext cx="145043" cy="145043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9F356E07-653D-8144-9B5D-54313BF30B83}"/>
                </a:ext>
              </a:extLst>
            </p:cNvPr>
            <p:cNvGrpSpPr/>
            <p:nvPr/>
          </p:nvGrpSpPr>
          <p:grpSpPr>
            <a:xfrm>
              <a:off x="6943667" y="1707053"/>
              <a:ext cx="560521" cy="560521"/>
              <a:chOff x="4821018" y="1941899"/>
              <a:chExt cx="784660" cy="784660"/>
            </a:xfrm>
          </p:grpSpPr>
          <p:sp>
            <p:nvSpPr>
              <p:cNvPr id="96" name="Teardrop 95">
                <a:extLst>
                  <a:ext uri="{FF2B5EF4-FFF2-40B4-BE49-F238E27FC236}">
                    <a16:creationId xmlns:a16="http://schemas.microsoft.com/office/drawing/2014/main" id="{F5597C4E-531B-9044-98B9-337BA5E5EE85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Oval 96">
                <a:extLst>
                  <a:ext uri="{FF2B5EF4-FFF2-40B4-BE49-F238E27FC236}">
                    <a16:creationId xmlns:a16="http://schemas.microsoft.com/office/drawing/2014/main" id="{7BE5C451-E771-9D43-8EB8-21FAFAEFB50A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BA752FBE-1BA4-954B-8BD5-F8076258FF83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22" name="Freeform 454">
            <a:extLst>
              <a:ext uri="{FF2B5EF4-FFF2-40B4-BE49-F238E27FC236}">
                <a16:creationId xmlns:a16="http://schemas.microsoft.com/office/drawing/2014/main" id="{24202B47-B8CF-4F41-8D4A-E41B2E878271}"/>
              </a:ext>
            </a:extLst>
          </p:cNvPr>
          <p:cNvSpPr/>
          <p:nvPr/>
        </p:nvSpPr>
        <p:spPr>
          <a:xfrm rot="10800000">
            <a:off x="6321140" y="3172011"/>
            <a:ext cx="389939" cy="389716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</a:t>
            </a:r>
          </a:p>
        </p:txBody>
      </p:sp>
      <p:sp>
        <p:nvSpPr>
          <p:cNvPr id="121" name="Freeform 454">
            <a:extLst>
              <a:ext uri="{FF2B5EF4-FFF2-40B4-BE49-F238E27FC236}">
                <a16:creationId xmlns:a16="http://schemas.microsoft.com/office/drawing/2014/main" id="{89758D9A-9B91-0847-B68D-A49594D15068}"/>
              </a:ext>
            </a:extLst>
          </p:cNvPr>
          <p:cNvSpPr/>
          <p:nvPr/>
        </p:nvSpPr>
        <p:spPr>
          <a:xfrm rot="1772133">
            <a:off x="8487373" y="2429870"/>
            <a:ext cx="389939" cy="389716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6497CF41-4524-46BE-B19A-7EEB0293F55A}"/>
              </a:ext>
            </a:extLst>
          </p:cNvPr>
          <p:cNvGrpSpPr/>
          <p:nvPr/>
        </p:nvGrpSpPr>
        <p:grpSpPr>
          <a:xfrm>
            <a:off x="10749104" y="165434"/>
            <a:ext cx="1269124" cy="843307"/>
            <a:chOff x="10749104" y="165434"/>
            <a:chExt cx="1269124" cy="843307"/>
          </a:xfrm>
        </p:grpSpPr>
        <p:sp>
          <p:nvSpPr>
            <p:cNvPr id="127" name="Rectangle: Rounded Corners 126">
              <a:extLst>
                <a:ext uri="{FF2B5EF4-FFF2-40B4-BE49-F238E27FC236}">
                  <a16:creationId xmlns:a16="http://schemas.microsoft.com/office/drawing/2014/main" id="{F30D1832-9A89-4F30-A933-84E3AB3166CA}"/>
                </a:ext>
              </a:extLst>
            </p:cNvPr>
            <p:cNvSpPr/>
            <p:nvPr/>
          </p:nvSpPr>
          <p:spPr>
            <a:xfrm>
              <a:off x="10804033" y="200666"/>
              <a:ext cx="1159264" cy="772842"/>
            </a:xfrm>
            <a:prstGeom prst="roundRect">
              <a:avLst>
                <a:gd name="adj" fmla="val 18168"/>
              </a:avLst>
            </a:prstGeom>
            <a:solidFill>
              <a:schemeClr val="tx1"/>
            </a:solidFill>
            <a:ln w="1408" cap="flat">
              <a:noFill/>
              <a:prstDash val="solid"/>
              <a:miter/>
            </a:ln>
            <a:effectLst>
              <a:outerShdw blurRad="152400" dist="88900" dir="2700000" algn="tl" rotWithShape="0">
                <a:prstClr val="black">
                  <a:alpha val="60000"/>
                </a:prstClr>
              </a:outerShdw>
            </a:effectLst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48" name="Rectangle: Rounded Corners 147">
              <a:extLst>
                <a:ext uri="{FF2B5EF4-FFF2-40B4-BE49-F238E27FC236}">
                  <a16:creationId xmlns:a16="http://schemas.microsoft.com/office/drawing/2014/main" id="{2A1177C9-0866-4A5E-80F7-CEF2E4BEA367}"/>
                </a:ext>
              </a:extLst>
            </p:cNvPr>
            <p:cNvSpPr/>
            <p:nvPr/>
          </p:nvSpPr>
          <p:spPr>
            <a:xfrm>
              <a:off x="10749104" y="165434"/>
              <a:ext cx="1269124" cy="843307"/>
            </a:xfrm>
            <a:prstGeom prst="roundRect">
              <a:avLst/>
            </a:prstGeom>
            <a:solidFill>
              <a:srgbClr val="FF0000"/>
            </a:solidFill>
            <a:ln w="1408" cap="flat">
              <a:noFill/>
              <a:prstDash val="solid"/>
              <a:miter/>
            </a:ln>
            <a:effectLst/>
          </p:spPr>
          <p:txBody>
            <a:bodyPr rtlCol="0" anchor="ctr"/>
            <a:lstStyle/>
            <a:p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149" name="Rectangle 148">
              <a:extLst>
                <a:ext uri="{FF2B5EF4-FFF2-40B4-BE49-F238E27FC236}">
                  <a16:creationId xmlns:a16="http://schemas.microsoft.com/office/drawing/2014/main" id="{3899BFDB-EE42-4D31-BDFD-07C299064143}"/>
                </a:ext>
              </a:extLst>
            </p:cNvPr>
            <p:cNvSpPr/>
            <p:nvPr/>
          </p:nvSpPr>
          <p:spPr>
            <a:xfrm>
              <a:off x="10966073" y="169494"/>
              <a:ext cx="835186" cy="835186"/>
            </a:xfrm>
            <a:prstGeom prst="rect">
              <a:avLst/>
            </a:prstGeom>
            <a:blipFill>
              <a:blip r:embed="rId9">
                <a:extLs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a:blipFill>
            <a:ln w="1408" cap="flat">
              <a:noFill/>
              <a:prstDash val="solid"/>
              <a:miter/>
            </a:ln>
            <a:effectLst/>
          </p:spPr>
          <p:txBody>
            <a:bodyPr rtlCol="0" anchor="ctr"/>
            <a:lstStyle/>
            <a:p>
              <a:endParaRPr lang="en-US" sz="135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6196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Group 98">
            <a:extLst>
              <a:ext uri="{FF2B5EF4-FFF2-40B4-BE49-F238E27FC236}">
                <a16:creationId xmlns:a16="http://schemas.microsoft.com/office/drawing/2014/main" id="{0F163B4B-F4A4-9A42-84A0-B330F736A1A3}"/>
              </a:ext>
            </a:extLst>
          </p:cNvPr>
          <p:cNvGrpSpPr/>
          <p:nvPr/>
        </p:nvGrpSpPr>
        <p:grpSpPr>
          <a:xfrm>
            <a:off x="4917955" y="1153252"/>
            <a:ext cx="6532098" cy="4189411"/>
            <a:chOff x="4917955" y="1153252"/>
            <a:chExt cx="6532098" cy="4189411"/>
          </a:xfrm>
          <a:solidFill>
            <a:schemeClr val="bg1">
              <a:lumMod val="85000"/>
            </a:schemeClr>
          </a:solidFill>
        </p:grpSpPr>
        <p:sp>
          <p:nvSpPr>
            <p:cNvPr id="101" name="Shape">
              <a:extLst>
                <a:ext uri="{FF2B5EF4-FFF2-40B4-BE49-F238E27FC236}">
                  <a16:creationId xmlns:a16="http://schemas.microsoft.com/office/drawing/2014/main" id="{D9AC4FB0-31D0-4345-BAF3-CC61556091A9}"/>
                </a:ext>
              </a:extLst>
            </p:cNvPr>
            <p:cNvSpPr/>
            <p:nvPr/>
          </p:nvSpPr>
          <p:spPr>
            <a:xfrm>
              <a:off x="7453196" y="1549423"/>
              <a:ext cx="1015095" cy="100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8" h="21513" extrusionOk="0">
                  <a:moveTo>
                    <a:pt x="1" y="3451"/>
                  </a:moveTo>
                  <a:cubicBezTo>
                    <a:pt x="4" y="3457"/>
                    <a:pt x="10" y="3461"/>
                    <a:pt x="13" y="3470"/>
                  </a:cubicBezTo>
                  <a:cubicBezTo>
                    <a:pt x="64" y="3488"/>
                    <a:pt x="97" y="3512"/>
                    <a:pt x="121" y="3530"/>
                  </a:cubicBezTo>
                  <a:cubicBezTo>
                    <a:pt x="139" y="3542"/>
                    <a:pt x="142" y="3545"/>
                    <a:pt x="152" y="3548"/>
                  </a:cubicBezTo>
                  <a:lnTo>
                    <a:pt x="239" y="3576"/>
                  </a:lnTo>
                  <a:lnTo>
                    <a:pt x="248" y="3630"/>
                  </a:lnTo>
                  <a:cubicBezTo>
                    <a:pt x="290" y="3636"/>
                    <a:pt x="389" y="3630"/>
                    <a:pt x="621" y="3569"/>
                  </a:cubicBezTo>
                  <a:lnTo>
                    <a:pt x="672" y="3557"/>
                  </a:lnTo>
                  <a:cubicBezTo>
                    <a:pt x="720" y="3545"/>
                    <a:pt x="766" y="3548"/>
                    <a:pt x="799" y="3548"/>
                  </a:cubicBezTo>
                  <a:cubicBezTo>
                    <a:pt x="814" y="3548"/>
                    <a:pt x="832" y="3551"/>
                    <a:pt x="847" y="3548"/>
                  </a:cubicBezTo>
                  <a:cubicBezTo>
                    <a:pt x="859" y="3545"/>
                    <a:pt x="874" y="3539"/>
                    <a:pt x="892" y="3533"/>
                  </a:cubicBezTo>
                  <a:cubicBezTo>
                    <a:pt x="922" y="3521"/>
                    <a:pt x="958" y="3509"/>
                    <a:pt x="1003" y="3500"/>
                  </a:cubicBezTo>
                  <a:cubicBezTo>
                    <a:pt x="1121" y="3485"/>
                    <a:pt x="1301" y="3485"/>
                    <a:pt x="1449" y="3542"/>
                  </a:cubicBezTo>
                  <a:lnTo>
                    <a:pt x="1500" y="3560"/>
                  </a:lnTo>
                  <a:cubicBezTo>
                    <a:pt x="1726" y="3642"/>
                    <a:pt x="2102" y="3781"/>
                    <a:pt x="2102" y="4139"/>
                  </a:cubicBezTo>
                  <a:cubicBezTo>
                    <a:pt x="2102" y="4260"/>
                    <a:pt x="2090" y="4347"/>
                    <a:pt x="2063" y="4450"/>
                  </a:cubicBezTo>
                  <a:cubicBezTo>
                    <a:pt x="2048" y="4508"/>
                    <a:pt x="2045" y="4605"/>
                    <a:pt x="2054" y="4659"/>
                  </a:cubicBezTo>
                  <a:cubicBezTo>
                    <a:pt x="2060" y="4695"/>
                    <a:pt x="2114" y="4735"/>
                    <a:pt x="2168" y="4777"/>
                  </a:cubicBezTo>
                  <a:lnTo>
                    <a:pt x="2211" y="4811"/>
                  </a:lnTo>
                  <a:cubicBezTo>
                    <a:pt x="2229" y="4826"/>
                    <a:pt x="2253" y="4847"/>
                    <a:pt x="2277" y="4868"/>
                  </a:cubicBezTo>
                  <a:cubicBezTo>
                    <a:pt x="2310" y="4898"/>
                    <a:pt x="2379" y="4962"/>
                    <a:pt x="2409" y="4968"/>
                  </a:cubicBezTo>
                  <a:cubicBezTo>
                    <a:pt x="2445" y="4944"/>
                    <a:pt x="2506" y="4871"/>
                    <a:pt x="2566" y="4795"/>
                  </a:cubicBezTo>
                  <a:cubicBezTo>
                    <a:pt x="2626" y="4723"/>
                    <a:pt x="2686" y="4647"/>
                    <a:pt x="2768" y="4587"/>
                  </a:cubicBezTo>
                  <a:cubicBezTo>
                    <a:pt x="2816" y="4550"/>
                    <a:pt x="2864" y="4520"/>
                    <a:pt x="2912" y="4487"/>
                  </a:cubicBezTo>
                  <a:cubicBezTo>
                    <a:pt x="3020" y="4414"/>
                    <a:pt x="3123" y="4344"/>
                    <a:pt x="3210" y="4247"/>
                  </a:cubicBezTo>
                  <a:cubicBezTo>
                    <a:pt x="3258" y="4196"/>
                    <a:pt x="3258" y="4193"/>
                    <a:pt x="3261" y="4126"/>
                  </a:cubicBezTo>
                  <a:cubicBezTo>
                    <a:pt x="3264" y="4099"/>
                    <a:pt x="3264" y="4069"/>
                    <a:pt x="3270" y="4036"/>
                  </a:cubicBezTo>
                  <a:cubicBezTo>
                    <a:pt x="3282" y="3936"/>
                    <a:pt x="3385" y="3709"/>
                    <a:pt x="3529" y="3648"/>
                  </a:cubicBezTo>
                  <a:cubicBezTo>
                    <a:pt x="3662" y="3594"/>
                    <a:pt x="3845" y="3630"/>
                    <a:pt x="3945" y="3697"/>
                  </a:cubicBezTo>
                  <a:cubicBezTo>
                    <a:pt x="3975" y="3718"/>
                    <a:pt x="3993" y="3739"/>
                    <a:pt x="4008" y="3754"/>
                  </a:cubicBezTo>
                  <a:cubicBezTo>
                    <a:pt x="4008" y="3757"/>
                    <a:pt x="4032" y="3754"/>
                    <a:pt x="4050" y="3754"/>
                  </a:cubicBezTo>
                  <a:cubicBezTo>
                    <a:pt x="4071" y="3754"/>
                    <a:pt x="4095" y="3751"/>
                    <a:pt x="4119" y="3754"/>
                  </a:cubicBezTo>
                  <a:cubicBezTo>
                    <a:pt x="4201" y="3757"/>
                    <a:pt x="4288" y="3772"/>
                    <a:pt x="4369" y="3787"/>
                  </a:cubicBezTo>
                  <a:cubicBezTo>
                    <a:pt x="4402" y="3793"/>
                    <a:pt x="4438" y="3800"/>
                    <a:pt x="4472" y="3806"/>
                  </a:cubicBezTo>
                  <a:lnTo>
                    <a:pt x="4517" y="3812"/>
                  </a:lnTo>
                  <a:cubicBezTo>
                    <a:pt x="4583" y="3821"/>
                    <a:pt x="4661" y="3830"/>
                    <a:pt x="4724" y="3857"/>
                  </a:cubicBezTo>
                  <a:cubicBezTo>
                    <a:pt x="4923" y="3948"/>
                    <a:pt x="4866" y="4136"/>
                    <a:pt x="4848" y="4199"/>
                  </a:cubicBezTo>
                  <a:cubicBezTo>
                    <a:pt x="4842" y="4220"/>
                    <a:pt x="4836" y="4241"/>
                    <a:pt x="4836" y="4254"/>
                  </a:cubicBezTo>
                  <a:cubicBezTo>
                    <a:pt x="4830" y="4363"/>
                    <a:pt x="4881" y="4420"/>
                    <a:pt x="4983" y="4529"/>
                  </a:cubicBezTo>
                  <a:cubicBezTo>
                    <a:pt x="5025" y="4574"/>
                    <a:pt x="5071" y="4620"/>
                    <a:pt x="5110" y="4671"/>
                  </a:cubicBezTo>
                  <a:lnTo>
                    <a:pt x="5143" y="4714"/>
                  </a:lnTo>
                  <a:cubicBezTo>
                    <a:pt x="5212" y="4804"/>
                    <a:pt x="5293" y="4907"/>
                    <a:pt x="5329" y="5041"/>
                  </a:cubicBezTo>
                  <a:cubicBezTo>
                    <a:pt x="5342" y="5083"/>
                    <a:pt x="5339" y="5119"/>
                    <a:pt x="5339" y="5146"/>
                  </a:cubicBezTo>
                  <a:cubicBezTo>
                    <a:pt x="5339" y="5162"/>
                    <a:pt x="5354" y="5192"/>
                    <a:pt x="5438" y="5286"/>
                  </a:cubicBezTo>
                  <a:cubicBezTo>
                    <a:pt x="5522" y="5380"/>
                    <a:pt x="5640" y="5461"/>
                    <a:pt x="5793" y="5537"/>
                  </a:cubicBezTo>
                  <a:cubicBezTo>
                    <a:pt x="5829" y="5555"/>
                    <a:pt x="5862" y="5573"/>
                    <a:pt x="5895" y="5594"/>
                  </a:cubicBezTo>
                  <a:cubicBezTo>
                    <a:pt x="5950" y="5628"/>
                    <a:pt x="5995" y="5655"/>
                    <a:pt x="6037" y="5658"/>
                  </a:cubicBezTo>
                  <a:cubicBezTo>
                    <a:pt x="6097" y="5661"/>
                    <a:pt x="6154" y="5670"/>
                    <a:pt x="6212" y="5679"/>
                  </a:cubicBezTo>
                  <a:cubicBezTo>
                    <a:pt x="6269" y="5688"/>
                    <a:pt x="6314" y="5694"/>
                    <a:pt x="6395" y="5697"/>
                  </a:cubicBezTo>
                  <a:cubicBezTo>
                    <a:pt x="6404" y="5697"/>
                    <a:pt x="6419" y="5694"/>
                    <a:pt x="6434" y="5694"/>
                  </a:cubicBezTo>
                  <a:cubicBezTo>
                    <a:pt x="6519" y="5685"/>
                    <a:pt x="6624" y="5673"/>
                    <a:pt x="6702" y="5731"/>
                  </a:cubicBezTo>
                  <a:cubicBezTo>
                    <a:pt x="6805" y="5806"/>
                    <a:pt x="6811" y="5949"/>
                    <a:pt x="6814" y="6045"/>
                  </a:cubicBezTo>
                  <a:cubicBezTo>
                    <a:pt x="6817" y="6127"/>
                    <a:pt x="6835" y="6176"/>
                    <a:pt x="6856" y="6239"/>
                  </a:cubicBezTo>
                  <a:lnTo>
                    <a:pt x="6880" y="6315"/>
                  </a:lnTo>
                  <a:cubicBezTo>
                    <a:pt x="6895" y="6360"/>
                    <a:pt x="6904" y="6406"/>
                    <a:pt x="6916" y="6451"/>
                  </a:cubicBezTo>
                  <a:cubicBezTo>
                    <a:pt x="6925" y="6496"/>
                    <a:pt x="6937" y="6539"/>
                    <a:pt x="6952" y="6584"/>
                  </a:cubicBezTo>
                  <a:cubicBezTo>
                    <a:pt x="6964" y="6615"/>
                    <a:pt x="6982" y="6645"/>
                    <a:pt x="7003" y="6672"/>
                  </a:cubicBezTo>
                  <a:cubicBezTo>
                    <a:pt x="7018" y="6672"/>
                    <a:pt x="7030" y="6672"/>
                    <a:pt x="7045" y="6672"/>
                  </a:cubicBezTo>
                  <a:cubicBezTo>
                    <a:pt x="7136" y="6669"/>
                    <a:pt x="7226" y="6666"/>
                    <a:pt x="7313" y="6675"/>
                  </a:cubicBezTo>
                  <a:cubicBezTo>
                    <a:pt x="7533" y="6699"/>
                    <a:pt x="7584" y="6784"/>
                    <a:pt x="7608" y="6957"/>
                  </a:cubicBezTo>
                  <a:cubicBezTo>
                    <a:pt x="7633" y="7114"/>
                    <a:pt x="7654" y="7220"/>
                    <a:pt x="7681" y="7296"/>
                  </a:cubicBezTo>
                  <a:cubicBezTo>
                    <a:pt x="7720" y="7408"/>
                    <a:pt x="7744" y="7501"/>
                    <a:pt x="7741" y="7632"/>
                  </a:cubicBezTo>
                  <a:cubicBezTo>
                    <a:pt x="7741" y="7650"/>
                    <a:pt x="7738" y="7680"/>
                    <a:pt x="7735" y="7713"/>
                  </a:cubicBezTo>
                  <a:cubicBezTo>
                    <a:pt x="7732" y="7741"/>
                    <a:pt x="7726" y="7795"/>
                    <a:pt x="7726" y="7831"/>
                  </a:cubicBezTo>
                  <a:cubicBezTo>
                    <a:pt x="7744" y="7840"/>
                    <a:pt x="7777" y="7850"/>
                    <a:pt x="7798" y="7856"/>
                  </a:cubicBezTo>
                  <a:cubicBezTo>
                    <a:pt x="7894" y="7886"/>
                    <a:pt x="8042" y="7928"/>
                    <a:pt x="8102" y="8083"/>
                  </a:cubicBezTo>
                  <a:cubicBezTo>
                    <a:pt x="8135" y="8170"/>
                    <a:pt x="8129" y="8270"/>
                    <a:pt x="8123" y="8361"/>
                  </a:cubicBezTo>
                  <a:cubicBezTo>
                    <a:pt x="8120" y="8388"/>
                    <a:pt x="8120" y="8413"/>
                    <a:pt x="8120" y="8434"/>
                  </a:cubicBezTo>
                  <a:lnTo>
                    <a:pt x="8120" y="8688"/>
                  </a:lnTo>
                  <a:cubicBezTo>
                    <a:pt x="8120" y="8709"/>
                    <a:pt x="8117" y="8736"/>
                    <a:pt x="8117" y="8767"/>
                  </a:cubicBezTo>
                  <a:cubicBezTo>
                    <a:pt x="8117" y="8785"/>
                    <a:pt x="8114" y="8809"/>
                    <a:pt x="8114" y="8830"/>
                  </a:cubicBezTo>
                  <a:cubicBezTo>
                    <a:pt x="8156" y="8830"/>
                    <a:pt x="8195" y="8833"/>
                    <a:pt x="8235" y="8848"/>
                  </a:cubicBezTo>
                  <a:cubicBezTo>
                    <a:pt x="8277" y="8864"/>
                    <a:pt x="8310" y="8885"/>
                    <a:pt x="8337" y="8903"/>
                  </a:cubicBezTo>
                  <a:cubicBezTo>
                    <a:pt x="8361" y="8918"/>
                    <a:pt x="8376" y="8927"/>
                    <a:pt x="8391" y="8933"/>
                  </a:cubicBezTo>
                  <a:cubicBezTo>
                    <a:pt x="8415" y="8939"/>
                    <a:pt x="8442" y="8951"/>
                    <a:pt x="8466" y="8960"/>
                  </a:cubicBezTo>
                  <a:lnTo>
                    <a:pt x="8512" y="8976"/>
                  </a:lnTo>
                  <a:cubicBezTo>
                    <a:pt x="8581" y="9000"/>
                    <a:pt x="8659" y="9027"/>
                    <a:pt x="8734" y="9075"/>
                  </a:cubicBezTo>
                  <a:cubicBezTo>
                    <a:pt x="8933" y="9203"/>
                    <a:pt x="8945" y="9360"/>
                    <a:pt x="8954" y="9484"/>
                  </a:cubicBezTo>
                  <a:cubicBezTo>
                    <a:pt x="8957" y="9520"/>
                    <a:pt x="8960" y="9557"/>
                    <a:pt x="8966" y="9599"/>
                  </a:cubicBezTo>
                  <a:lnTo>
                    <a:pt x="8978" y="9654"/>
                  </a:lnTo>
                  <a:cubicBezTo>
                    <a:pt x="8990" y="9705"/>
                    <a:pt x="9002" y="9756"/>
                    <a:pt x="9002" y="9829"/>
                  </a:cubicBezTo>
                  <a:cubicBezTo>
                    <a:pt x="9002" y="9847"/>
                    <a:pt x="9002" y="9868"/>
                    <a:pt x="8999" y="9890"/>
                  </a:cubicBezTo>
                  <a:cubicBezTo>
                    <a:pt x="8999" y="9902"/>
                    <a:pt x="8996" y="9917"/>
                    <a:pt x="8996" y="9929"/>
                  </a:cubicBezTo>
                  <a:cubicBezTo>
                    <a:pt x="9002" y="9932"/>
                    <a:pt x="9047" y="9968"/>
                    <a:pt x="9068" y="9987"/>
                  </a:cubicBezTo>
                  <a:cubicBezTo>
                    <a:pt x="9111" y="10023"/>
                    <a:pt x="9147" y="10044"/>
                    <a:pt x="9183" y="10068"/>
                  </a:cubicBezTo>
                  <a:cubicBezTo>
                    <a:pt x="9339" y="10171"/>
                    <a:pt x="9574" y="10332"/>
                    <a:pt x="9505" y="10625"/>
                  </a:cubicBezTo>
                  <a:cubicBezTo>
                    <a:pt x="9493" y="10686"/>
                    <a:pt x="9463" y="10737"/>
                    <a:pt x="9436" y="10786"/>
                  </a:cubicBezTo>
                  <a:cubicBezTo>
                    <a:pt x="9424" y="10810"/>
                    <a:pt x="9409" y="10831"/>
                    <a:pt x="9403" y="10855"/>
                  </a:cubicBezTo>
                  <a:cubicBezTo>
                    <a:pt x="9351" y="10982"/>
                    <a:pt x="9306" y="11040"/>
                    <a:pt x="9237" y="11128"/>
                  </a:cubicBezTo>
                  <a:cubicBezTo>
                    <a:pt x="9168" y="11215"/>
                    <a:pt x="9132" y="11306"/>
                    <a:pt x="9096" y="11403"/>
                  </a:cubicBezTo>
                  <a:cubicBezTo>
                    <a:pt x="9078" y="11448"/>
                    <a:pt x="9062" y="11494"/>
                    <a:pt x="9044" y="11536"/>
                  </a:cubicBezTo>
                  <a:cubicBezTo>
                    <a:pt x="8990" y="11663"/>
                    <a:pt x="8924" y="11778"/>
                    <a:pt x="8858" y="11893"/>
                  </a:cubicBezTo>
                  <a:cubicBezTo>
                    <a:pt x="8819" y="11963"/>
                    <a:pt x="8779" y="12033"/>
                    <a:pt x="8743" y="12102"/>
                  </a:cubicBezTo>
                  <a:cubicBezTo>
                    <a:pt x="8716" y="12157"/>
                    <a:pt x="8683" y="12242"/>
                    <a:pt x="8659" y="12320"/>
                  </a:cubicBezTo>
                  <a:cubicBezTo>
                    <a:pt x="8653" y="12335"/>
                    <a:pt x="8653" y="12347"/>
                    <a:pt x="8650" y="12360"/>
                  </a:cubicBezTo>
                  <a:cubicBezTo>
                    <a:pt x="8644" y="12390"/>
                    <a:pt x="8635" y="12423"/>
                    <a:pt x="8614" y="12478"/>
                  </a:cubicBezTo>
                  <a:lnTo>
                    <a:pt x="8584" y="12544"/>
                  </a:lnTo>
                  <a:cubicBezTo>
                    <a:pt x="8569" y="12575"/>
                    <a:pt x="8554" y="12605"/>
                    <a:pt x="8542" y="12635"/>
                  </a:cubicBezTo>
                  <a:cubicBezTo>
                    <a:pt x="8472" y="12792"/>
                    <a:pt x="8349" y="12926"/>
                    <a:pt x="8180" y="13013"/>
                  </a:cubicBezTo>
                  <a:cubicBezTo>
                    <a:pt x="8024" y="13098"/>
                    <a:pt x="7735" y="13080"/>
                    <a:pt x="7629" y="13062"/>
                  </a:cubicBezTo>
                  <a:cubicBezTo>
                    <a:pt x="7551" y="13047"/>
                    <a:pt x="7482" y="13019"/>
                    <a:pt x="7416" y="12995"/>
                  </a:cubicBezTo>
                  <a:cubicBezTo>
                    <a:pt x="7331" y="12962"/>
                    <a:pt x="7259" y="12935"/>
                    <a:pt x="7181" y="12938"/>
                  </a:cubicBezTo>
                  <a:cubicBezTo>
                    <a:pt x="7109" y="12941"/>
                    <a:pt x="7048" y="12923"/>
                    <a:pt x="7003" y="12910"/>
                  </a:cubicBezTo>
                  <a:cubicBezTo>
                    <a:pt x="6976" y="12904"/>
                    <a:pt x="6949" y="12895"/>
                    <a:pt x="6919" y="12892"/>
                  </a:cubicBezTo>
                  <a:cubicBezTo>
                    <a:pt x="6868" y="12889"/>
                    <a:pt x="6820" y="12892"/>
                    <a:pt x="6768" y="12892"/>
                  </a:cubicBezTo>
                  <a:lnTo>
                    <a:pt x="6476" y="12895"/>
                  </a:lnTo>
                  <a:cubicBezTo>
                    <a:pt x="6344" y="12895"/>
                    <a:pt x="6209" y="12895"/>
                    <a:pt x="6076" y="12895"/>
                  </a:cubicBezTo>
                  <a:cubicBezTo>
                    <a:pt x="5989" y="12892"/>
                    <a:pt x="5965" y="12895"/>
                    <a:pt x="5938" y="12907"/>
                  </a:cubicBezTo>
                  <a:cubicBezTo>
                    <a:pt x="5886" y="12935"/>
                    <a:pt x="5811" y="13019"/>
                    <a:pt x="5778" y="13056"/>
                  </a:cubicBezTo>
                  <a:cubicBezTo>
                    <a:pt x="5769" y="13068"/>
                    <a:pt x="5760" y="13080"/>
                    <a:pt x="5754" y="13089"/>
                  </a:cubicBezTo>
                  <a:cubicBezTo>
                    <a:pt x="5730" y="13122"/>
                    <a:pt x="5697" y="13174"/>
                    <a:pt x="5636" y="13207"/>
                  </a:cubicBezTo>
                  <a:cubicBezTo>
                    <a:pt x="5603" y="13292"/>
                    <a:pt x="5546" y="13355"/>
                    <a:pt x="5498" y="13404"/>
                  </a:cubicBezTo>
                  <a:cubicBezTo>
                    <a:pt x="5480" y="13425"/>
                    <a:pt x="5459" y="13443"/>
                    <a:pt x="5444" y="13464"/>
                  </a:cubicBezTo>
                  <a:lnTo>
                    <a:pt x="5414" y="13504"/>
                  </a:lnTo>
                  <a:cubicBezTo>
                    <a:pt x="5378" y="13555"/>
                    <a:pt x="5338" y="13613"/>
                    <a:pt x="5275" y="13670"/>
                  </a:cubicBezTo>
                  <a:cubicBezTo>
                    <a:pt x="5218" y="13719"/>
                    <a:pt x="5155" y="13761"/>
                    <a:pt x="5092" y="13803"/>
                  </a:cubicBezTo>
                  <a:cubicBezTo>
                    <a:pt x="4998" y="13864"/>
                    <a:pt x="4911" y="13921"/>
                    <a:pt x="4863" y="14000"/>
                  </a:cubicBezTo>
                  <a:cubicBezTo>
                    <a:pt x="4842" y="14033"/>
                    <a:pt x="4830" y="14076"/>
                    <a:pt x="4815" y="14115"/>
                  </a:cubicBezTo>
                  <a:cubicBezTo>
                    <a:pt x="4794" y="14176"/>
                    <a:pt x="4772" y="14236"/>
                    <a:pt x="4736" y="14294"/>
                  </a:cubicBezTo>
                  <a:cubicBezTo>
                    <a:pt x="4706" y="14339"/>
                    <a:pt x="4670" y="14382"/>
                    <a:pt x="4634" y="14427"/>
                  </a:cubicBezTo>
                  <a:cubicBezTo>
                    <a:pt x="4616" y="14448"/>
                    <a:pt x="4598" y="14469"/>
                    <a:pt x="4583" y="14491"/>
                  </a:cubicBezTo>
                  <a:cubicBezTo>
                    <a:pt x="4556" y="14527"/>
                    <a:pt x="4529" y="14554"/>
                    <a:pt x="4502" y="14584"/>
                  </a:cubicBezTo>
                  <a:cubicBezTo>
                    <a:pt x="4474" y="14615"/>
                    <a:pt x="4444" y="14645"/>
                    <a:pt x="4420" y="14681"/>
                  </a:cubicBezTo>
                  <a:cubicBezTo>
                    <a:pt x="4402" y="14708"/>
                    <a:pt x="4384" y="14733"/>
                    <a:pt x="4363" y="14757"/>
                  </a:cubicBezTo>
                  <a:cubicBezTo>
                    <a:pt x="4351" y="14772"/>
                    <a:pt x="4336" y="14787"/>
                    <a:pt x="4327" y="14805"/>
                  </a:cubicBezTo>
                  <a:cubicBezTo>
                    <a:pt x="4315" y="14824"/>
                    <a:pt x="4306" y="14845"/>
                    <a:pt x="4297" y="14866"/>
                  </a:cubicBezTo>
                  <a:cubicBezTo>
                    <a:pt x="4276" y="14911"/>
                    <a:pt x="4252" y="14963"/>
                    <a:pt x="4213" y="15011"/>
                  </a:cubicBezTo>
                  <a:cubicBezTo>
                    <a:pt x="4191" y="15035"/>
                    <a:pt x="4167" y="15060"/>
                    <a:pt x="4146" y="15078"/>
                  </a:cubicBezTo>
                  <a:cubicBezTo>
                    <a:pt x="4131" y="15090"/>
                    <a:pt x="4119" y="15102"/>
                    <a:pt x="4107" y="15114"/>
                  </a:cubicBezTo>
                  <a:lnTo>
                    <a:pt x="4089" y="15138"/>
                  </a:lnTo>
                  <a:cubicBezTo>
                    <a:pt x="4071" y="15166"/>
                    <a:pt x="4050" y="15193"/>
                    <a:pt x="4023" y="15220"/>
                  </a:cubicBezTo>
                  <a:cubicBezTo>
                    <a:pt x="3960" y="15281"/>
                    <a:pt x="3902" y="15335"/>
                    <a:pt x="3833" y="15390"/>
                  </a:cubicBezTo>
                  <a:cubicBezTo>
                    <a:pt x="3803" y="15414"/>
                    <a:pt x="3776" y="15441"/>
                    <a:pt x="3749" y="15468"/>
                  </a:cubicBezTo>
                  <a:cubicBezTo>
                    <a:pt x="3707" y="15511"/>
                    <a:pt x="3662" y="15559"/>
                    <a:pt x="3601" y="15598"/>
                  </a:cubicBezTo>
                  <a:cubicBezTo>
                    <a:pt x="3568" y="15620"/>
                    <a:pt x="3541" y="15632"/>
                    <a:pt x="3523" y="15638"/>
                  </a:cubicBezTo>
                  <a:cubicBezTo>
                    <a:pt x="3499" y="15656"/>
                    <a:pt x="3487" y="15674"/>
                    <a:pt x="3475" y="15695"/>
                  </a:cubicBezTo>
                  <a:lnTo>
                    <a:pt x="3466" y="15713"/>
                  </a:lnTo>
                  <a:cubicBezTo>
                    <a:pt x="3487" y="15850"/>
                    <a:pt x="3466" y="15980"/>
                    <a:pt x="3448" y="16095"/>
                  </a:cubicBezTo>
                  <a:cubicBezTo>
                    <a:pt x="3433" y="16186"/>
                    <a:pt x="3418" y="16270"/>
                    <a:pt x="3424" y="16352"/>
                  </a:cubicBezTo>
                  <a:cubicBezTo>
                    <a:pt x="3439" y="16570"/>
                    <a:pt x="3553" y="16785"/>
                    <a:pt x="3671" y="16991"/>
                  </a:cubicBezTo>
                  <a:cubicBezTo>
                    <a:pt x="3686" y="16988"/>
                    <a:pt x="3701" y="16985"/>
                    <a:pt x="3716" y="16982"/>
                  </a:cubicBezTo>
                  <a:cubicBezTo>
                    <a:pt x="3761" y="16973"/>
                    <a:pt x="3815" y="16967"/>
                    <a:pt x="3869" y="16964"/>
                  </a:cubicBezTo>
                  <a:cubicBezTo>
                    <a:pt x="3930" y="16957"/>
                    <a:pt x="3993" y="16954"/>
                    <a:pt x="4032" y="16939"/>
                  </a:cubicBezTo>
                  <a:cubicBezTo>
                    <a:pt x="4059" y="16909"/>
                    <a:pt x="4092" y="16879"/>
                    <a:pt x="4146" y="16861"/>
                  </a:cubicBezTo>
                  <a:cubicBezTo>
                    <a:pt x="4179" y="16849"/>
                    <a:pt x="4213" y="16845"/>
                    <a:pt x="4234" y="16845"/>
                  </a:cubicBezTo>
                  <a:cubicBezTo>
                    <a:pt x="4264" y="16833"/>
                    <a:pt x="4294" y="16812"/>
                    <a:pt x="4327" y="16791"/>
                  </a:cubicBezTo>
                  <a:cubicBezTo>
                    <a:pt x="4375" y="16758"/>
                    <a:pt x="4426" y="16721"/>
                    <a:pt x="4489" y="16694"/>
                  </a:cubicBezTo>
                  <a:cubicBezTo>
                    <a:pt x="4526" y="16679"/>
                    <a:pt x="4562" y="16667"/>
                    <a:pt x="4598" y="16652"/>
                  </a:cubicBezTo>
                  <a:cubicBezTo>
                    <a:pt x="4628" y="16640"/>
                    <a:pt x="4655" y="16631"/>
                    <a:pt x="4685" y="16618"/>
                  </a:cubicBezTo>
                  <a:cubicBezTo>
                    <a:pt x="4785" y="16579"/>
                    <a:pt x="4857" y="16543"/>
                    <a:pt x="4923" y="16503"/>
                  </a:cubicBezTo>
                  <a:cubicBezTo>
                    <a:pt x="4950" y="16488"/>
                    <a:pt x="4974" y="16464"/>
                    <a:pt x="5004" y="16434"/>
                  </a:cubicBezTo>
                  <a:cubicBezTo>
                    <a:pt x="5040" y="16397"/>
                    <a:pt x="5080" y="16364"/>
                    <a:pt x="5125" y="16334"/>
                  </a:cubicBezTo>
                  <a:cubicBezTo>
                    <a:pt x="5278" y="16234"/>
                    <a:pt x="5504" y="16222"/>
                    <a:pt x="5793" y="16301"/>
                  </a:cubicBezTo>
                  <a:cubicBezTo>
                    <a:pt x="5938" y="16340"/>
                    <a:pt x="6148" y="16434"/>
                    <a:pt x="6275" y="16549"/>
                  </a:cubicBezTo>
                  <a:cubicBezTo>
                    <a:pt x="6302" y="16573"/>
                    <a:pt x="6317" y="16594"/>
                    <a:pt x="6329" y="16612"/>
                  </a:cubicBezTo>
                  <a:cubicBezTo>
                    <a:pt x="6326" y="16603"/>
                    <a:pt x="6344" y="16600"/>
                    <a:pt x="6359" y="16600"/>
                  </a:cubicBezTo>
                  <a:cubicBezTo>
                    <a:pt x="6410" y="16597"/>
                    <a:pt x="6446" y="16585"/>
                    <a:pt x="6497" y="16564"/>
                  </a:cubicBezTo>
                  <a:lnTo>
                    <a:pt x="6531" y="16552"/>
                  </a:lnTo>
                  <a:cubicBezTo>
                    <a:pt x="6543" y="16549"/>
                    <a:pt x="6558" y="16543"/>
                    <a:pt x="6564" y="16540"/>
                  </a:cubicBezTo>
                  <a:cubicBezTo>
                    <a:pt x="6576" y="16522"/>
                    <a:pt x="6585" y="16497"/>
                    <a:pt x="6594" y="16467"/>
                  </a:cubicBezTo>
                  <a:cubicBezTo>
                    <a:pt x="6612" y="16413"/>
                    <a:pt x="6636" y="16346"/>
                    <a:pt x="6687" y="16286"/>
                  </a:cubicBezTo>
                  <a:cubicBezTo>
                    <a:pt x="6762" y="16198"/>
                    <a:pt x="6871" y="16146"/>
                    <a:pt x="6976" y="16104"/>
                  </a:cubicBezTo>
                  <a:cubicBezTo>
                    <a:pt x="7000" y="16095"/>
                    <a:pt x="7024" y="16086"/>
                    <a:pt x="7048" y="16080"/>
                  </a:cubicBezTo>
                  <a:cubicBezTo>
                    <a:pt x="7069" y="16074"/>
                    <a:pt x="7106" y="16065"/>
                    <a:pt x="7112" y="16055"/>
                  </a:cubicBezTo>
                  <a:cubicBezTo>
                    <a:pt x="7127" y="16037"/>
                    <a:pt x="7109" y="15965"/>
                    <a:pt x="7097" y="15910"/>
                  </a:cubicBezTo>
                  <a:cubicBezTo>
                    <a:pt x="7084" y="15856"/>
                    <a:pt x="7069" y="15804"/>
                    <a:pt x="7069" y="15756"/>
                  </a:cubicBezTo>
                  <a:lnTo>
                    <a:pt x="7066" y="15701"/>
                  </a:lnTo>
                  <a:cubicBezTo>
                    <a:pt x="7054" y="15544"/>
                    <a:pt x="7048" y="15405"/>
                    <a:pt x="7094" y="15299"/>
                  </a:cubicBezTo>
                  <a:cubicBezTo>
                    <a:pt x="7136" y="15202"/>
                    <a:pt x="7217" y="15166"/>
                    <a:pt x="7259" y="15147"/>
                  </a:cubicBezTo>
                  <a:cubicBezTo>
                    <a:pt x="7295" y="15126"/>
                    <a:pt x="7316" y="15096"/>
                    <a:pt x="7334" y="15072"/>
                  </a:cubicBezTo>
                  <a:cubicBezTo>
                    <a:pt x="7370" y="15017"/>
                    <a:pt x="7419" y="14951"/>
                    <a:pt x="7494" y="14917"/>
                  </a:cubicBezTo>
                  <a:cubicBezTo>
                    <a:pt x="7569" y="14884"/>
                    <a:pt x="7669" y="14890"/>
                    <a:pt x="7798" y="14902"/>
                  </a:cubicBezTo>
                  <a:cubicBezTo>
                    <a:pt x="7825" y="14905"/>
                    <a:pt x="7849" y="14908"/>
                    <a:pt x="7864" y="14908"/>
                  </a:cubicBezTo>
                  <a:lnTo>
                    <a:pt x="8147" y="14908"/>
                  </a:lnTo>
                  <a:cubicBezTo>
                    <a:pt x="8298" y="14905"/>
                    <a:pt x="8472" y="14905"/>
                    <a:pt x="8629" y="14972"/>
                  </a:cubicBezTo>
                  <a:cubicBezTo>
                    <a:pt x="8743" y="15020"/>
                    <a:pt x="8822" y="15117"/>
                    <a:pt x="8888" y="15196"/>
                  </a:cubicBezTo>
                  <a:cubicBezTo>
                    <a:pt x="9023" y="15362"/>
                    <a:pt x="9020" y="15511"/>
                    <a:pt x="9014" y="15641"/>
                  </a:cubicBezTo>
                  <a:lnTo>
                    <a:pt x="9011" y="15792"/>
                  </a:lnTo>
                  <a:cubicBezTo>
                    <a:pt x="9011" y="15940"/>
                    <a:pt x="9008" y="16046"/>
                    <a:pt x="9062" y="16164"/>
                  </a:cubicBezTo>
                  <a:cubicBezTo>
                    <a:pt x="9074" y="16195"/>
                    <a:pt x="9086" y="16228"/>
                    <a:pt x="9098" y="16261"/>
                  </a:cubicBezTo>
                  <a:cubicBezTo>
                    <a:pt x="9123" y="16328"/>
                    <a:pt x="9156" y="16422"/>
                    <a:pt x="9195" y="16434"/>
                  </a:cubicBezTo>
                  <a:cubicBezTo>
                    <a:pt x="9207" y="16437"/>
                    <a:pt x="9240" y="16434"/>
                    <a:pt x="9261" y="16431"/>
                  </a:cubicBezTo>
                  <a:cubicBezTo>
                    <a:pt x="9282" y="16428"/>
                    <a:pt x="9303" y="16428"/>
                    <a:pt x="9321" y="16428"/>
                  </a:cubicBezTo>
                  <a:cubicBezTo>
                    <a:pt x="9403" y="16425"/>
                    <a:pt x="9484" y="16428"/>
                    <a:pt x="9565" y="16428"/>
                  </a:cubicBezTo>
                  <a:cubicBezTo>
                    <a:pt x="9640" y="16428"/>
                    <a:pt x="9685" y="16419"/>
                    <a:pt x="9740" y="16407"/>
                  </a:cubicBezTo>
                  <a:cubicBezTo>
                    <a:pt x="9794" y="16394"/>
                    <a:pt x="9845" y="16385"/>
                    <a:pt x="9902" y="16382"/>
                  </a:cubicBezTo>
                  <a:cubicBezTo>
                    <a:pt x="9947" y="16379"/>
                    <a:pt x="9990" y="16379"/>
                    <a:pt x="10032" y="16379"/>
                  </a:cubicBezTo>
                  <a:cubicBezTo>
                    <a:pt x="10095" y="16379"/>
                    <a:pt x="10155" y="16376"/>
                    <a:pt x="10221" y="16367"/>
                  </a:cubicBezTo>
                  <a:cubicBezTo>
                    <a:pt x="10236" y="16364"/>
                    <a:pt x="10257" y="16364"/>
                    <a:pt x="10282" y="16361"/>
                  </a:cubicBezTo>
                  <a:cubicBezTo>
                    <a:pt x="10254" y="16304"/>
                    <a:pt x="10236" y="16228"/>
                    <a:pt x="10267" y="16131"/>
                  </a:cubicBezTo>
                  <a:cubicBezTo>
                    <a:pt x="10282" y="16077"/>
                    <a:pt x="10309" y="15998"/>
                    <a:pt x="10417" y="15974"/>
                  </a:cubicBezTo>
                  <a:lnTo>
                    <a:pt x="10534" y="15916"/>
                  </a:lnTo>
                  <a:cubicBezTo>
                    <a:pt x="10664" y="15850"/>
                    <a:pt x="10772" y="15825"/>
                    <a:pt x="10896" y="15801"/>
                  </a:cubicBezTo>
                  <a:lnTo>
                    <a:pt x="10932" y="15795"/>
                  </a:lnTo>
                  <a:cubicBezTo>
                    <a:pt x="10956" y="15789"/>
                    <a:pt x="10980" y="15777"/>
                    <a:pt x="11010" y="15762"/>
                  </a:cubicBezTo>
                  <a:cubicBezTo>
                    <a:pt x="11049" y="15744"/>
                    <a:pt x="11088" y="15723"/>
                    <a:pt x="11134" y="15710"/>
                  </a:cubicBezTo>
                  <a:cubicBezTo>
                    <a:pt x="11176" y="15698"/>
                    <a:pt x="11215" y="15701"/>
                    <a:pt x="11242" y="15701"/>
                  </a:cubicBezTo>
                  <a:lnTo>
                    <a:pt x="11284" y="15695"/>
                  </a:lnTo>
                  <a:cubicBezTo>
                    <a:pt x="11368" y="15674"/>
                    <a:pt x="11453" y="15650"/>
                    <a:pt x="11567" y="15665"/>
                  </a:cubicBezTo>
                  <a:cubicBezTo>
                    <a:pt x="11681" y="15677"/>
                    <a:pt x="11733" y="15729"/>
                    <a:pt x="11781" y="15783"/>
                  </a:cubicBezTo>
                  <a:cubicBezTo>
                    <a:pt x="11790" y="15795"/>
                    <a:pt x="11799" y="15807"/>
                    <a:pt x="11817" y="15819"/>
                  </a:cubicBezTo>
                  <a:cubicBezTo>
                    <a:pt x="11874" y="15862"/>
                    <a:pt x="11910" y="15889"/>
                    <a:pt x="11943" y="15953"/>
                  </a:cubicBezTo>
                  <a:cubicBezTo>
                    <a:pt x="11955" y="15974"/>
                    <a:pt x="11964" y="15995"/>
                    <a:pt x="11973" y="16019"/>
                  </a:cubicBezTo>
                  <a:cubicBezTo>
                    <a:pt x="11979" y="16031"/>
                    <a:pt x="11985" y="16049"/>
                    <a:pt x="11988" y="16052"/>
                  </a:cubicBezTo>
                  <a:cubicBezTo>
                    <a:pt x="12001" y="16065"/>
                    <a:pt x="12025" y="16083"/>
                    <a:pt x="12049" y="16101"/>
                  </a:cubicBezTo>
                  <a:cubicBezTo>
                    <a:pt x="12079" y="16119"/>
                    <a:pt x="12106" y="16140"/>
                    <a:pt x="12130" y="16161"/>
                  </a:cubicBezTo>
                  <a:cubicBezTo>
                    <a:pt x="12136" y="16167"/>
                    <a:pt x="12142" y="16174"/>
                    <a:pt x="12148" y="16177"/>
                  </a:cubicBezTo>
                  <a:cubicBezTo>
                    <a:pt x="12196" y="16174"/>
                    <a:pt x="12265" y="16158"/>
                    <a:pt x="12320" y="16143"/>
                  </a:cubicBezTo>
                  <a:lnTo>
                    <a:pt x="12350" y="16137"/>
                  </a:lnTo>
                  <a:cubicBezTo>
                    <a:pt x="12368" y="16122"/>
                    <a:pt x="12398" y="16101"/>
                    <a:pt x="12434" y="16092"/>
                  </a:cubicBezTo>
                  <a:cubicBezTo>
                    <a:pt x="12482" y="16080"/>
                    <a:pt x="12524" y="16086"/>
                    <a:pt x="12557" y="16092"/>
                  </a:cubicBezTo>
                  <a:cubicBezTo>
                    <a:pt x="12702" y="16074"/>
                    <a:pt x="12871" y="15992"/>
                    <a:pt x="13009" y="15880"/>
                  </a:cubicBezTo>
                  <a:cubicBezTo>
                    <a:pt x="13021" y="15871"/>
                    <a:pt x="13033" y="15859"/>
                    <a:pt x="13045" y="15847"/>
                  </a:cubicBezTo>
                  <a:cubicBezTo>
                    <a:pt x="13111" y="15783"/>
                    <a:pt x="13238" y="15662"/>
                    <a:pt x="13403" y="15726"/>
                  </a:cubicBezTo>
                  <a:cubicBezTo>
                    <a:pt x="13491" y="15759"/>
                    <a:pt x="13536" y="15831"/>
                    <a:pt x="13566" y="15880"/>
                  </a:cubicBezTo>
                  <a:cubicBezTo>
                    <a:pt x="13575" y="15895"/>
                    <a:pt x="13587" y="15916"/>
                    <a:pt x="13593" y="15919"/>
                  </a:cubicBezTo>
                  <a:cubicBezTo>
                    <a:pt x="13629" y="15943"/>
                    <a:pt x="13671" y="15965"/>
                    <a:pt x="13713" y="15986"/>
                  </a:cubicBezTo>
                  <a:cubicBezTo>
                    <a:pt x="13786" y="16025"/>
                    <a:pt x="13870" y="16068"/>
                    <a:pt x="13945" y="16140"/>
                  </a:cubicBezTo>
                  <a:cubicBezTo>
                    <a:pt x="13960" y="16155"/>
                    <a:pt x="13978" y="16167"/>
                    <a:pt x="13996" y="16183"/>
                  </a:cubicBezTo>
                  <a:cubicBezTo>
                    <a:pt x="14069" y="16237"/>
                    <a:pt x="14189" y="16331"/>
                    <a:pt x="14174" y="16510"/>
                  </a:cubicBezTo>
                  <a:cubicBezTo>
                    <a:pt x="14162" y="16637"/>
                    <a:pt x="14105" y="16737"/>
                    <a:pt x="14015" y="16788"/>
                  </a:cubicBezTo>
                  <a:cubicBezTo>
                    <a:pt x="13927" y="16836"/>
                    <a:pt x="13822" y="16842"/>
                    <a:pt x="13732" y="16849"/>
                  </a:cubicBezTo>
                  <a:cubicBezTo>
                    <a:pt x="13683" y="16852"/>
                    <a:pt x="13599" y="16855"/>
                    <a:pt x="13581" y="16870"/>
                  </a:cubicBezTo>
                  <a:cubicBezTo>
                    <a:pt x="13563" y="16979"/>
                    <a:pt x="13614" y="17121"/>
                    <a:pt x="13683" y="17157"/>
                  </a:cubicBezTo>
                  <a:cubicBezTo>
                    <a:pt x="13695" y="17160"/>
                    <a:pt x="13759" y="17154"/>
                    <a:pt x="13795" y="17151"/>
                  </a:cubicBezTo>
                  <a:cubicBezTo>
                    <a:pt x="13825" y="17148"/>
                    <a:pt x="13852" y="17145"/>
                    <a:pt x="13876" y="17145"/>
                  </a:cubicBezTo>
                  <a:lnTo>
                    <a:pt x="14310" y="17145"/>
                  </a:lnTo>
                  <a:cubicBezTo>
                    <a:pt x="14340" y="17139"/>
                    <a:pt x="14367" y="17145"/>
                    <a:pt x="14394" y="17148"/>
                  </a:cubicBezTo>
                  <a:cubicBezTo>
                    <a:pt x="14445" y="17151"/>
                    <a:pt x="14517" y="17154"/>
                    <a:pt x="14541" y="17139"/>
                  </a:cubicBezTo>
                  <a:cubicBezTo>
                    <a:pt x="14550" y="17103"/>
                    <a:pt x="14556" y="17085"/>
                    <a:pt x="14562" y="17069"/>
                  </a:cubicBezTo>
                  <a:cubicBezTo>
                    <a:pt x="14578" y="17030"/>
                    <a:pt x="14599" y="17000"/>
                    <a:pt x="14617" y="16976"/>
                  </a:cubicBezTo>
                  <a:cubicBezTo>
                    <a:pt x="14641" y="16927"/>
                    <a:pt x="14647" y="16900"/>
                    <a:pt x="14653" y="16870"/>
                  </a:cubicBezTo>
                  <a:cubicBezTo>
                    <a:pt x="14662" y="16830"/>
                    <a:pt x="14668" y="16791"/>
                    <a:pt x="14683" y="16755"/>
                  </a:cubicBezTo>
                  <a:cubicBezTo>
                    <a:pt x="14713" y="16658"/>
                    <a:pt x="14719" y="16603"/>
                    <a:pt x="14719" y="16488"/>
                  </a:cubicBezTo>
                  <a:cubicBezTo>
                    <a:pt x="14719" y="16407"/>
                    <a:pt x="14731" y="16343"/>
                    <a:pt x="14746" y="16286"/>
                  </a:cubicBezTo>
                  <a:cubicBezTo>
                    <a:pt x="14752" y="16255"/>
                    <a:pt x="14761" y="16225"/>
                    <a:pt x="14764" y="16189"/>
                  </a:cubicBezTo>
                  <a:lnTo>
                    <a:pt x="14767" y="16158"/>
                  </a:lnTo>
                  <a:cubicBezTo>
                    <a:pt x="14776" y="16065"/>
                    <a:pt x="14785" y="15983"/>
                    <a:pt x="14824" y="15874"/>
                  </a:cubicBezTo>
                  <a:cubicBezTo>
                    <a:pt x="14836" y="15844"/>
                    <a:pt x="14842" y="15816"/>
                    <a:pt x="14848" y="15792"/>
                  </a:cubicBezTo>
                  <a:cubicBezTo>
                    <a:pt x="14894" y="15626"/>
                    <a:pt x="14960" y="15532"/>
                    <a:pt x="15207" y="15544"/>
                  </a:cubicBezTo>
                  <a:lnTo>
                    <a:pt x="15285" y="15547"/>
                  </a:lnTo>
                  <a:cubicBezTo>
                    <a:pt x="15423" y="15553"/>
                    <a:pt x="15426" y="15547"/>
                    <a:pt x="15451" y="15495"/>
                  </a:cubicBezTo>
                  <a:cubicBezTo>
                    <a:pt x="15463" y="15474"/>
                    <a:pt x="15469" y="15453"/>
                    <a:pt x="15475" y="15435"/>
                  </a:cubicBezTo>
                  <a:cubicBezTo>
                    <a:pt x="15502" y="15356"/>
                    <a:pt x="15550" y="15226"/>
                    <a:pt x="15718" y="15181"/>
                  </a:cubicBezTo>
                  <a:cubicBezTo>
                    <a:pt x="15749" y="15172"/>
                    <a:pt x="15785" y="15166"/>
                    <a:pt x="15824" y="15159"/>
                  </a:cubicBezTo>
                  <a:cubicBezTo>
                    <a:pt x="15860" y="15153"/>
                    <a:pt x="15929" y="15141"/>
                    <a:pt x="15944" y="15129"/>
                  </a:cubicBezTo>
                  <a:cubicBezTo>
                    <a:pt x="15938" y="15123"/>
                    <a:pt x="15932" y="15096"/>
                    <a:pt x="15923" y="15069"/>
                  </a:cubicBezTo>
                  <a:cubicBezTo>
                    <a:pt x="15911" y="15029"/>
                    <a:pt x="15896" y="14981"/>
                    <a:pt x="15893" y="14923"/>
                  </a:cubicBezTo>
                  <a:cubicBezTo>
                    <a:pt x="15887" y="14820"/>
                    <a:pt x="15884" y="14727"/>
                    <a:pt x="15908" y="14645"/>
                  </a:cubicBezTo>
                  <a:lnTo>
                    <a:pt x="15965" y="14463"/>
                  </a:lnTo>
                  <a:lnTo>
                    <a:pt x="16128" y="14560"/>
                  </a:lnTo>
                  <a:cubicBezTo>
                    <a:pt x="16221" y="14615"/>
                    <a:pt x="16372" y="14672"/>
                    <a:pt x="16549" y="14718"/>
                  </a:cubicBezTo>
                  <a:cubicBezTo>
                    <a:pt x="16604" y="14730"/>
                    <a:pt x="16658" y="14748"/>
                    <a:pt x="16712" y="14766"/>
                  </a:cubicBezTo>
                  <a:cubicBezTo>
                    <a:pt x="16805" y="14796"/>
                    <a:pt x="16896" y="14824"/>
                    <a:pt x="16977" y="14833"/>
                  </a:cubicBezTo>
                  <a:cubicBezTo>
                    <a:pt x="17001" y="14836"/>
                    <a:pt x="17031" y="14836"/>
                    <a:pt x="17058" y="14839"/>
                  </a:cubicBezTo>
                  <a:cubicBezTo>
                    <a:pt x="17188" y="14845"/>
                    <a:pt x="17347" y="14851"/>
                    <a:pt x="17462" y="14954"/>
                  </a:cubicBezTo>
                  <a:cubicBezTo>
                    <a:pt x="17549" y="15032"/>
                    <a:pt x="17573" y="15144"/>
                    <a:pt x="17594" y="15232"/>
                  </a:cubicBezTo>
                  <a:cubicBezTo>
                    <a:pt x="17600" y="15262"/>
                    <a:pt x="17606" y="15293"/>
                    <a:pt x="17618" y="15317"/>
                  </a:cubicBezTo>
                  <a:lnTo>
                    <a:pt x="17675" y="15459"/>
                  </a:lnTo>
                  <a:cubicBezTo>
                    <a:pt x="17705" y="15541"/>
                    <a:pt x="17739" y="15623"/>
                    <a:pt x="17775" y="15701"/>
                  </a:cubicBezTo>
                  <a:cubicBezTo>
                    <a:pt x="17835" y="15834"/>
                    <a:pt x="17832" y="15956"/>
                    <a:pt x="17832" y="16074"/>
                  </a:cubicBezTo>
                  <a:lnTo>
                    <a:pt x="17832" y="16137"/>
                  </a:lnTo>
                  <a:cubicBezTo>
                    <a:pt x="17832" y="16189"/>
                    <a:pt x="17829" y="16240"/>
                    <a:pt x="17829" y="16295"/>
                  </a:cubicBezTo>
                  <a:cubicBezTo>
                    <a:pt x="17826" y="16391"/>
                    <a:pt x="17823" y="16485"/>
                    <a:pt x="17832" y="16570"/>
                  </a:cubicBezTo>
                  <a:cubicBezTo>
                    <a:pt x="17847" y="16597"/>
                    <a:pt x="17859" y="16625"/>
                    <a:pt x="17868" y="16658"/>
                  </a:cubicBezTo>
                  <a:cubicBezTo>
                    <a:pt x="17883" y="16721"/>
                    <a:pt x="17880" y="16785"/>
                    <a:pt x="17877" y="16839"/>
                  </a:cubicBezTo>
                  <a:cubicBezTo>
                    <a:pt x="17877" y="16870"/>
                    <a:pt x="17874" y="16897"/>
                    <a:pt x="17877" y="16924"/>
                  </a:cubicBezTo>
                  <a:cubicBezTo>
                    <a:pt x="17889" y="17018"/>
                    <a:pt x="17931" y="17112"/>
                    <a:pt x="17976" y="17212"/>
                  </a:cubicBezTo>
                  <a:cubicBezTo>
                    <a:pt x="18012" y="17296"/>
                    <a:pt x="18052" y="17381"/>
                    <a:pt x="18079" y="17478"/>
                  </a:cubicBezTo>
                  <a:cubicBezTo>
                    <a:pt x="18091" y="17524"/>
                    <a:pt x="18109" y="17566"/>
                    <a:pt x="18127" y="17611"/>
                  </a:cubicBezTo>
                  <a:cubicBezTo>
                    <a:pt x="18142" y="17648"/>
                    <a:pt x="18157" y="17684"/>
                    <a:pt x="18169" y="17723"/>
                  </a:cubicBezTo>
                  <a:cubicBezTo>
                    <a:pt x="18181" y="17757"/>
                    <a:pt x="18199" y="17787"/>
                    <a:pt x="18220" y="17823"/>
                  </a:cubicBezTo>
                  <a:cubicBezTo>
                    <a:pt x="18247" y="17872"/>
                    <a:pt x="18274" y="17917"/>
                    <a:pt x="18295" y="17971"/>
                  </a:cubicBezTo>
                  <a:cubicBezTo>
                    <a:pt x="18308" y="18002"/>
                    <a:pt x="18320" y="18032"/>
                    <a:pt x="18335" y="18062"/>
                  </a:cubicBezTo>
                  <a:cubicBezTo>
                    <a:pt x="18362" y="18120"/>
                    <a:pt x="18392" y="18183"/>
                    <a:pt x="18407" y="18253"/>
                  </a:cubicBezTo>
                  <a:cubicBezTo>
                    <a:pt x="18416" y="18292"/>
                    <a:pt x="18422" y="18332"/>
                    <a:pt x="18425" y="18371"/>
                  </a:cubicBezTo>
                  <a:cubicBezTo>
                    <a:pt x="18431" y="18423"/>
                    <a:pt x="18434" y="18462"/>
                    <a:pt x="18452" y="18495"/>
                  </a:cubicBezTo>
                  <a:cubicBezTo>
                    <a:pt x="18494" y="18577"/>
                    <a:pt x="18542" y="18656"/>
                    <a:pt x="18591" y="18737"/>
                  </a:cubicBezTo>
                  <a:cubicBezTo>
                    <a:pt x="18654" y="18846"/>
                    <a:pt x="18720" y="18958"/>
                    <a:pt x="18774" y="19070"/>
                  </a:cubicBezTo>
                  <a:cubicBezTo>
                    <a:pt x="18810" y="19143"/>
                    <a:pt x="18837" y="19219"/>
                    <a:pt x="18864" y="19294"/>
                  </a:cubicBezTo>
                  <a:cubicBezTo>
                    <a:pt x="18889" y="19358"/>
                    <a:pt x="18910" y="19418"/>
                    <a:pt x="18937" y="19479"/>
                  </a:cubicBezTo>
                  <a:cubicBezTo>
                    <a:pt x="18976" y="19561"/>
                    <a:pt x="19027" y="19636"/>
                    <a:pt x="19081" y="19718"/>
                  </a:cubicBezTo>
                  <a:cubicBezTo>
                    <a:pt x="19166" y="19842"/>
                    <a:pt x="19250" y="19969"/>
                    <a:pt x="19298" y="20133"/>
                  </a:cubicBezTo>
                  <a:cubicBezTo>
                    <a:pt x="19322" y="20211"/>
                    <a:pt x="19343" y="20293"/>
                    <a:pt x="19361" y="20375"/>
                  </a:cubicBezTo>
                  <a:cubicBezTo>
                    <a:pt x="19373" y="20426"/>
                    <a:pt x="19373" y="20472"/>
                    <a:pt x="19376" y="20520"/>
                  </a:cubicBezTo>
                  <a:cubicBezTo>
                    <a:pt x="19376" y="20547"/>
                    <a:pt x="19376" y="20572"/>
                    <a:pt x="19382" y="20599"/>
                  </a:cubicBezTo>
                  <a:cubicBezTo>
                    <a:pt x="19394" y="20665"/>
                    <a:pt x="19436" y="20723"/>
                    <a:pt x="19536" y="20805"/>
                  </a:cubicBezTo>
                  <a:cubicBezTo>
                    <a:pt x="19599" y="20859"/>
                    <a:pt x="19662" y="20911"/>
                    <a:pt x="19725" y="20962"/>
                  </a:cubicBezTo>
                  <a:cubicBezTo>
                    <a:pt x="19858" y="21068"/>
                    <a:pt x="19987" y="21177"/>
                    <a:pt x="20114" y="21292"/>
                  </a:cubicBezTo>
                  <a:cubicBezTo>
                    <a:pt x="20147" y="21325"/>
                    <a:pt x="20180" y="21359"/>
                    <a:pt x="20213" y="21392"/>
                  </a:cubicBezTo>
                  <a:cubicBezTo>
                    <a:pt x="20246" y="21425"/>
                    <a:pt x="20276" y="21458"/>
                    <a:pt x="20312" y="21492"/>
                  </a:cubicBezTo>
                  <a:cubicBezTo>
                    <a:pt x="20340" y="21513"/>
                    <a:pt x="20382" y="21516"/>
                    <a:pt x="20469" y="21510"/>
                  </a:cubicBezTo>
                  <a:cubicBezTo>
                    <a:pt x="20499" y="21510"/>
                    <a:pt x="20526" y="21507"/>
                    <a:pt x="20556" y="21507"/>
                  </a:cubicBezTo>
                  <a:lnTo>
                    <a:pt x="20704" y="21507"/>
                  </a:lnTo>
                  <a:cubicBezTo>
                    <a:pt x="20788" y="21507"/>
                    <a:pt x="20869" y="21507"/>
                    <a:pt x="20954" y="21507"/>
                  </a:cubicBezTo>
                  <a:cubicBezTo>
                    <a:pt x="20966" y="21465"/>
                    <a:pt x="20972" y="21422"/>
                    <a:pt x="20975" y="21380"/>
                  </a:cubicBezTo>
                  <a:cubicBezTo>
                    <a:pt x="20990" y="21207"/>
                    <a:pt x="21026" y="21038"/>
                    <a:pt x="21062" y="20871"/>
                  </a:cubicBezTo>
                  <a:cubicBezTo>
                    <a:pt x="21080" y="20787"/>
                    <a:pt x="21098" y="20702"/>
                    <a:pt x="21113" y="20620"/>
                  </a:cubicBezTo>
                  <a:cubicBezTo>
                    <a:pt x="21137" y="20481"/>
                    <a:pt x="21140" y="20469"/>
                    <a:pt x="21101" y="20372"/>
                  </a:cubicBezTo>
                  <a:cubicBezTo>
                    <a:pt x="21077" y="20308"/>
                    <a:pt x="21041" y="20233"/>
                    <a:pt x="21011" y="20163"/>
                  </a:cubicBezTo>
                  <a:lnTo>
                    <a:pt x="20987" y="20112"/>
                  </a:lnTo>
                  <a:cubicBezTo>
                    <a:pt x="20954" y="20036"/>
                    <a:pt x="20948" y="19975"/>
                    <a:pt x="20942" y="19924"/>
                  </a:cubicBezTo>
                  <a:cubicBezTo>
                    <a:pt x="20939" y="19897"/>
                    <a:pt x="20936" y="19869"/>
                    <a:pt x="20927" y="19839"/>
                  </a:cubicBezTo>
                  <a:cubicBezTo>
                    <a:pt x="20906" y="19754"/>
                    <a:pt x="20890" y="19670"/>
                    <a:pt x="20878" y="19582"/>
                  </a:cubicBezTo>
                  <a:lnTo>
                    <a:pt x="20860" y="19467"/>
                  </a:lnTo>
                  <a:cubicBezTo>
                    <a:pt x="20851" y="19412"/>
                    <a:pt x="20839" y="19358"/>
                    <a:pt x="20827" y="19303"/>
                  </a:cubicBezTo>
                  <a:cubicBezTo>
                    <a:pt x="20797" y="19167"/>
                    <a:pt x="20764" y="19028"/>
                    <a:pt x="20764" y="18870"/>
                  </a:cubicBezTo>
                  <a:cubicBezTo>
                    <a:pt x="20767" y="18610"/>
                    <a:pt x="20782" y="18389"/>
                    <a:pt x="20854" y="18150"/>
                  </a:cubicBezTo>
                  <a:cubicBezTo>
                    <a:pt x="20860" y="18126"/>
                    <a:pt x="20869" y="18108"/>
                    <a:pt x="20875" y="18090"/>
                  </a:cubicBezTo>
                  <a:cubicBezTo>
                    <a:pt x="20860" y="18050"/>
                    <a:pt x="20845" y="18029"/>
                    <a:pt x="20827" y="18008"/>
                  </a:cubicBezTo>
                  <a:cubicBezTo>
                    <a:pt x="20788" y="17959"/>
                    <a:pt x="20746" y="17908"/>
                    <a:pt x="20713" y="17835"/>
                  </a:cubicBezTo>
                  <a:lnTo>
                    <a:pt x="20665" y="17729"/>
                  </a:lnTo>
                  <a:lnTo>
                    <a:pt x="20725" y="17678"/>
                  </a:lnTo>
                  <a:cubicBezTo>
                    <a:pt x="20722" y="17663"/>
                    <a:pt x="20713" y="17645"/>
                    <a:pt x="20710" y="17632"/>
                  </a:cubicBezTo>
                  <a:cubicBezTo>
                    <a:pt x="20698" y="17602"/>
                    <a:pt x="20689" y="17572"/>
                    <a:pt x="20683" y="17548"/>
                  </a:cubicBezTo>
                  <a:cubicBezTo>
                    <a:pt x="20668" y="17481"/>
                    <a:pt x="20674" y="17418"/>
                    <a:pt x="20677" y="17363"/>
                  </a:cubicBezTo>
                  <a:cubicBezTo>
                    <a:pt x="20680" y="17321"/>
                    <a:pt x="20683" y="17284"/>
                    <a:pt x="20677" y="17257"/>
                  </a:cubicBezTo>
                  <a:cubicBezTo>
                    <a:pt x="20647" y="17148"/>
                    <a:pt x="20650" y="17085"/>
                    <a:pt x="20656" y="17006"/>
                  </a:cubicBezTo>
                  <a:lnTo>
                    <a:pt x="20659" y="16961"/>
                  </a:lnTo>
                  <a:cubicBezTo>
                    <a:pt x="20641" y="16900"/>
                    <a:pt x="20620" y="16821"/>
                    <a:pt x="20662" y="16730"/>
                  </a:cubicBezTo>
                  <a:cubicBezTo>
                    <a:pt x="20689" y="16673"/>
                    <a:pt x="20731" y="16637"/>
                    <a:pt x="20761" y="16609"/>
                  </a:cubicBezTo>
                  <a:cubicBezTo>
                    <a:pt x="20767" y="16603"/>
                    <a:pt x="20776" y="16597"/>
                    <a:pt x="20782" y="16591"/>
                  </a:cubicBezTo>
                  <a:cubicBezTo>
                    <a:pt x="20788" y="16543"/>
                    <a:pt x="20815" y="16500"/>
                    <a:pt x="20860" y="16461"/>
                  </a:cubicBezTo>
                  <a:cubicBezTo>
                    <a:pt x="20885" y="16440"/>
                    <a:pt x="20915" y="16425"/>
                    <a:pt x="20942" y="16410"/>
                  </a:cubicBezTo>
                  <a:cubicBezTo>
                    <a:pt x="20939" y="16407"/>
                    <a:pt x="20939" y="16401"/>
                    <a:pt x="20936" y="16398"/>
                  </a:cubicBezTo>
                  <a:cubicBezTo>
                    <a:pt x="20918" y="16358"/>
                    <a:pt x="20903" y="16322"/>
                    <a:pt x="20881" y="16292"/>
                  </a:cubicBezTo>
                  <a:cubicBezTo>
                    <a:pt x="20830" y="16219"/>
                    <a:pt x="20791" y="16149"/>
                    <a:pt x="20749" y="16077"/>
                  </a:cubicBezTo>
                  <a:lnTo>
                    <a:pt x="20716" y="16019"/>
                  </a:lnTo>
                  <a:cubicBezTo>
                    <a:pt x="20692" y="15977"/>
                    <a:pt x="20656" y="15937"/>
                    <a:pt x="20620" y="15895"/>
                  </a:cubicBezTo>
                  <a:cubicBezTo>
                    <a:pt x="20577" y="15847"/>
                    <a:pt x="20532" y="15795"/>
                    <a:pt x="20496" y="15738"/>
                  </a:cubicBezTo>
                  <a:cubicBezTo>
                    <a:pt x="20457" y="15677"/>
                    <a:pt x="20430" y="15611"/>
                    <a:pt x="20403" y="15547"/>
                  </a:cubicBezTo>
                  <a:cubicBezTo>
                    <a:pt x="20388" y="15511"/>
                    <a:pt x="20373" y="15477"/>
                    <a:pt x="20355" y="15441"/>
                  </a:cubicBezTo>
                  <a:cubicBezTo>
                    <a:pt x="20237" y="15211"/>
                    <a:pt x="20138" y="14999"/>
                    <a:pt x="20138" y="14730"/>
                  </a:cubicBezTo>
                  <a:cubicBezTo>
                    <a:pt x="20138" y="14636"/>
                    <a:pt x="20138" y="14415"/>
                    <a:pt x="20382" y="14333"/>
                  </a:cubicBezTo>
                  <a:cubicBezTo>
                    <a:pt x="20412" y="14324"/>
                    <a:pt x="20442" y="14318"/>
                    <a:pt x="20469" y="14312"/>
                  </a:cubicBezTo>
                  <a:cubicBezTo>
                    <a:pt x="20502" y="14306"/>
                    <a:pt x="20523" y="14300"/>
                    <a:pt x="20541" y="14291"/>
                  </a:cubicBezTo>
                  <a:lnTo>
                    <a:pt x="20577" y="14270"/>
                  </a:lnTo>
                  <a:cubicBezTo>
                    <a:pt x="20632" y="14236"/>
                    <a:pt x="20689" y="14200"/>
                    <a:pt x="20803" y="14194"/>
                  </a:cubicBezTo>
                  <a:cubicBezTo>
                    <a:pt x="20872" y="14191"/>
                    <a:pt x="20927" y="14170"/>
                    <a:pt x="21002" y="14139"/>
                  </a:cubicBezTo>
                  <a:lnTo>
                    <a:pt x="21038" y="14124"/>
                  </a:lnTo>
                  <a:cubicBezTo>
                    <a:pt x="21077" y="14109"/>
                    <a:pt x="21119" y="14100"/>
                    <a:pt x="21161" y="14088"/>
                  </a:cubicBezTo>
                  <a:cubicBezTo>
                    <a:pt x="21210" y="14076"/>
                    <a:pt x="21252" y="14067"/>
                    <a:pt x="21282" y="14049"/>
                  </a:cubicBezTo>
                  <a:cubicBezTo>
                    <a:pt x="21324" y="14024"/>
                    <a:pt x="21345" y="13994"/>
                    <a:pt x="21375" y="13912"/>
                  </a:cubicBezTo>
                  <a:cubicBezTo>
                    <a:pt x="21405" y="13831"/>
                    <a:pt x="21435" y="13749"/>
                    <a:pt x="21438" y="13682"/>
                  </a:cubicBezTo>
                  <a:cubicBezTo>
                    <a:pt x="21444" y="13598"/>
                    <a:pt x="21475" y="13534"/>
                    <a:pt x="21496" y="13486"/>
                  </a:cubicBezTo>
                  <a:cubicBezTo>
                    <a:pt x="21514" y="13449"/>
                    <a:pt x="21523" y="13431"/>
                    <a:pt x="21523" y="13410"/>
                  </a:cubicBezTo>
                  <a:cubicBezTo>
                    <a:pt x="21523" y="13398"/>
                    <a:pt x="21523" y="13386"/>
                    <a:pt x="21520" y="13374"/>
                  </a:cubicBezTo>
                  <a:cubicBezTo>
                    <a:pt x="21517" y="13331"/>
                    <a:pt x="21514" y="13283"/>
                    <a:pt x="21529" y="13225"/>
                  </a:cubicBezTo>
                  <a:cubicBezTo>
                    <a:pt x="21544" y="13168"/>
                    <a:pt x="21577" y="13131"/>
                    <a:pt x="21598" y="13104"/>
                  </a:cubicBezTo>
                  <a:cubicBezTo>
                    <a:pt x="21580" y="13059"/>
                    <a:pt x="21372" y="13062"/>
                    <a:pt x="21300" y="13062"/>
                  </a:cubicBezTo>
                  <a:cubicBezTo>
                    <a:pt x="21261" y="13062"/>
                    <a:pt x="21228" y="13062"/>
                    <a:pt x="21201" y="13062"/>
                  </a:cubicBezTo>
                  <a:cubicBezTo>
                    <a:pt x="20872" y="13047"/>
                    <a:pt x="20842" y="12786"/>
                    <a:pt x="20824" y="12647"/>
                  </a:cubicBezTo>
                  <a:cubicBezTo>
                    <a:pt x="20815" y="12584"/>
                    <a:pt x="20809" y="12523"/>
                    <a:pt x="20788" y="12484"/>
                  </a:cubicBezTo>
                  <a:cubicBezTo>
                    <a:pt x="20764" y="12444"/>
                    <a:pt x="20737" y="12408"/>
                    <a:pt x="20710" y="12369"/>
                  </a:cubicBezTo>
                  <a:cubicBezTo>
                    <a:pt x="20680" y="12329"/>
                    <a:pt x="20650" y="12287"/>
                    <a:pt x="20626" y="12248"/>
                  </a:cubicBezTo>
                  <a:cubicBezTo>
                    <a:pt x="20592" y="12193"/>
                    <a:pt x="20499" y="11993"/>
                    <a:pt x="20523" y="11869"/>
                  </a:cubicBezTo>
                  <a:cubicBezTo>
                    <a:pt x="20538" y="11797"/>
                    <a:pt x="20565" y="11736"/>
                    <a:pt x="20592" y="11685"/>
                  </a:cubicBezTo>
                  <a:cubicBezTo>
                    <a:pt x="20617" y="11636"/>
                    <a:pt x="20638" y="11591"/>
                    <a:pt x="20641" y="11551"/>
                  </a:cubicBezTo>
                  <a:lnTo>
                    <a:pt x="20647" y="11482"/>
                  </a:lnTo>
                  <a:cubicBezTo>
                    <a:pt x="20650" y="11436"/>
                    <a:pt x="20659" y="11327"/>
                    <a:pt x="20650" y="11294"/>
                  </a:cubicBezTo>
                  <a:lnTo>
                    <a:pt x="20650" y="11294"/>
                  </a:lnTo>
                  <a:cubicBezTo>
                    <a:pt x="20629" y="11294"/>
                    <a:pt x="20592" y="11273"/>
                    <a:pt x="20562" y="11237"/>
                  </a:cubicBezTo>
                  <a:cubicBezTo>
                    <a:pt x="20517" y="11185"/>
                    <a:pt x="20499" y="11122"/>
                    <a:pt x="20490" y="11076"/>
                  </a:cubicBezTo>
                  <a:cubicBezTo>
                    <a:pt x="20487" y="11064"/>
                    <a:pt x="20484" y="11055"/>
                    <a:pt x="20481" y="11043"/>
                  </a:cubicBezTo>
                  <a:cubicBezTo>
                    <a:pt x="20469" y="11016"/>
                    <a:pt x="20457" y="10988"/>
                    <a:pt x="20445" y="10961"/>
                  </a:cubicBezTo>
                  <a:cubicBezTo>
                    <a:pt x="20409" y="10882"/>
                    <a:pt x="20367" y="10795"/>
                    <a:pt x="20355" y="10692"/>
                  </a:cubicBezTo>
                  <a:cubicBezTo>
                    <a:pt x="20349" y="10643"/>
                    <a:pt x="20349" y="10595"/>
                    <a:pt x="20352" y="10550"/>
                  </a:cubicBezTo>
                  <a:lnTo>
                    <a:pt x="20352" y="10492"/>
                  </a:lnTo>
                  <a:cubicBezTo>
                    <a:pt x="20352" y="10483"/>
                    <a:pt x="20352" y="10480"/>
                    <a:pt x="20343" y="10462"/>
                  </a:cubicBezTo>
                  <a:cubicBezTo>
                    <a:pt x="20334" y="10441"/>
                    <a:pt x="20328" y="10422"/>
                    <a:pt x="20322" y="10398"/>
                  </a:cubicBezTo>
                  <a:cubicBezTo>
                    <a:pt x="20297" y="10298"/>
                    <a:pt x="20303" y="10192"/>
                    <a:pt x="20306" y="10095"/>
                  </a:cubicBezTo>
                  <a:lnTo>
                    <a:pt x="20309" y="10017"/>
                  </a:lnTo>
                  <a:cubicBezTo>
                    <a:pt x="20309" y="10002"/>
                    <a:pt x="20309" y="9990"/>
                    <a:pt x="20309" y="9980"/>
                  </a:cubicBezTo>
                  <a:cubicBezTo>
                    <a:pt x="20297" y="9977"/>
                    <a:pt x="20285" y="9971"/>
                    <a:pt x="20267" y="9965"/>
                  </a:cubicBezTo>
                  <a:cubicBezTo>
                    <a:pt x="20129" y="9917"/>
                    <a:pt x="20008" y="9875"/>
                    <a:pt x="19891" y="9829"/>
                  </a:cubicBezTo>
                  <a:lnTo>
                    <a:pt x="19777" y="9787"/>
                  </a:lnTo>
                  <a:cubicBezTo>
                    <a:pt x="19692" y="9756"/>
                    <a:pt x="19539" y="9699"/>
                    <a:pt x="19485" y="9572"/>
                  </a:cubicBezTo>
                  <a:cubicBezTo>
                    <a:pt x="19461" y="9514"/>
                    <a:pt x="19461" y="9448"/>
                    <a:pt x="19488" y="9387"/>
                  </a:cubicBezTo>
                  <a:cubicBezTo>
                    <a:pt x="19515" y="9327"/>
                    <a:pt x="19569" y="9296"/>
                    <a:pt x="19596" y="9281"/>
                  </a:cubicBezTo>
                  <a:cubicBezTo>
                    <a:pt x="19623" y="9257"/>
                    <a:pt x="19647" y="9215"/>
                    <a:pt x="19671" y="9175"/>
                  </a:cubicBezTo>
                  <a:lnTo>
                    <a:pt x="19689" y="9145"/>
                  </a:lnTo>
                  <a:cubicBezTo>
                    <a:pt x="19741" y="9063"/>
                    <a:pt x="19777" y="8936"/>
                    <a:pt x="19765" y="8876"/>
                  </a:cubicBezTo>
                  <a:cubicBezTo>
                    <a:pt x="19753" y="8864"/>
                    <a:pt x="19738" y="8842"/>
                    <a:pt x="19725" y="8812"/>
                  </a:cubicBezTo>
                  <a:cubicBezTo>
                    <a:pt x="19710" y="8773"/>
                    <a:pt x="19701" y="8730"/>
                    <a:pt x="19689" y="8688"/>
                  </a:cubicBezTo>
                  <a:cubicBezTo>
                    <a:pt x="19683" y="8664"/>
                    <a:pt x="19677" y="8637"/>
                    <a:pt x="19671" y="8612"/>
                  </a:cubicBezTo>
                  <a:cubicBezTo>
                    <a:pt x="19641" y="8518"/>
                    <a:pt x="19602" y="8406"/>
                    <a:pt x="19662" y="8264"/>
                  </a:cubicBezTo>
                  <a:cubicBezTo>
                    <a:pt x="19689" y="8201"/>
                    <a:pt x="19731" y="8164"/>
                    <a:pt x="19762" y="8140"/>
                  </a:cubicBezTo>
                  <a:cubicBezTo>
                    <a:pt x="19780" y="8113"/>
                    <a:pt x="19798" y="8019"/>
                    <a:pt x="19804" y="7931"/>
                  </a:cubicBezTo>
                  <a:lnTo>
                    <a:pt x="19807" y="7895"/>
                  </a:lnTo>
                  <a:cubicBezTo>
                    <a:pt x="19819" y="7698"/>
                    <a:pt x="19834" y="7453"/>
                    <a:pt x="19731" y="7317"/>
                  </a:cubicBezTo>
                  <a:cubicBezTo>
                    <a:pt x="19659" y="7220"/>
                    <a:pt x="19590" y="7126"/>
                    <a:pt x="19536" y="6987"/>
                  </a:cubicBezTo>
                  <a:cubicBezTo>
                    <a:pt x="19473" y="6820"/>
                    <a:pt x="19539" y="6696"/>
                    <a:pt x="19587" y="6602"/>
                  </a:cubicBezTo>
                  <a:cubicBezTo>
                    <a:pt x="19599" y="6578"/>
                    <a:pt x="19611" y="6557"/>
                    <a:pt x="19623" y="6530"/>
                  </a:cubicBezTo>
                  <a:cubicBezTo>
                    <a:pt x="19734" y="6269"/>
                    <a:pt x="19741" y="6082"/>
                    <a:pt x="19647" y="5900"/>
                  </a:cubicBezTo>
                  <a:cubicBezTo>
                    <a:pt x="19611" y="5855"/>
                    <a:pt x="19584" y="5821"/>
                    <a:pt x="19563" y="5773"/>
                  </a:cubicBezTo>
                  <a:cubicBezTo>
                    <a:pt x="19542" y="5722"/>
                    <a:pt x="19530" y="5655"/>
                    <a:pt x="19521" y="5598"/>
                  </a:cubicBezTo>
                  <a:lnTo>
                    <a:pt x="19500" y="5498"/>
                  </a:lnTo>
                  <a:cubicBezTo>
                    <a:pt x="19482" y="5407"/>
                    <a:pt x="19461" y="5313"/>
                    <a:pt x="19424" y="5234"/>
                  </a:cubicBezTo>
                  <a:cubicBezTo>
                    <a:pt x="19409" y="5201"/>
                    <a:pt x="19388" y="5171"/>
                    <a:pt x="19367" y="5137"/>
                  </a:cubicBezTo>
                  <a:cubicBezTo>
                    <a:pt x="19325" y="5074"/>
                    <a:pt x="19277" y="5001"/>
                    <a:pt x="19259" y="4919"/>
                  </a:cubicBezTo>
                  <a:cubicBezTo>
                    <a:pt x="19244" y="4862"/>
                    <a:pt x="19250" y="4801"/>
                    <a:pt x="19253" y="4753"/>
                  </a:cubicBezTo>
                  <a:cubicBezTo>
                    <a:pt x="19253" y="4738"/>
                    <a:pt x="19256" y="4723"/>
                    <a:pt x="19256" y="4711"/>
                  </a:cubicBezTo>
                  <a:lnTo>
                    <a:pt x="19256" y="4587"/>
                  </a:lnTo>
                  <a:cubicBezTo>
                    <a:pt x="19256" y="4450"/>
                    <a:pt x="19256" y="4317"/>
                    <a:pt x="19253" y="4184"/>
                  </a:cubicBezTo>
                  <a:lnTo>
                    <a:pt x="19211" y="3134"/>
                  </a:lnTo>
                  <a:lnTo>
                    <a:pt x="19545" y="4129"/>
                  </a:lnTo>
                  <a:cubicBezTo>
                    <a:pt x="19551" y="4148"/>
                    <a:pt x="19563" y="4178"/>
                    <a:pt x="19578" y="4181"/>
                  </a:cubicBezTo>
                  <a:cubicBezTo>
                    <a:pt x="19629" y="4193"/>
                    <a:pt x="19783" y="4129"/>
                    <a:pt x="19960" y="3978"/>
                  </a:cubicBezTo>
                  <a:cubicBezTo>
                    <a:pt x="19996" y="3948"/>
                    <a:pt x="20029" y="3899"/>
                    <a:pt x="20063" y="3851"/>
                  </a:cubicBezTo>
                  <a:cubicBezTo>
                    <a:pt x="20084" y="3824"/>
                    <a:pt x="20102" y="3793"/>
                    <a:pt x="20123" y="3766"/>
                  </a:cubicBezTo>
                  <a:lnTo>
                    <a:pt x="20180" y="3694"/>
                  </a:lnTo>
                  <a:cubicBezTo>
                    <a:pt x="20237" y="3624"/>
                    <a:pt x="20285" y="3566"/>
                    <a:pt x="20319" y="3494"/>
                  </a:cubicBezTo>
                  <a:cubicBezTo>
                    <a:pt x="20352" y="3421"/>
                    <a:pt x="20388" y="3367"/>
                    <a:pt x="20427" y="3312"/>
                  </a:cubicBezTo>
                  <a:cubicBezTo>
                    <a:pt x="20445" y="3285"/>
                    <a:pt x="20463" y="3261"/>
                    <a:pt x="20478" y="3230"/>
                  </a:cubicBezTo>
                  <a:cubicBezTo>
                    <a:pt x="20529" y="3146"/>
                    <a:pt x="20586" y="3073"/>
                    <a:pt x="20644" y="3000"/>
                  </a:cubicBezTo>
                  <a:cubicBezTo>
                    <a:pt x="20689" y="2943"/>
                    <a:pt x="20734" y="2882"/>
                    <a:pt x="20776" y="2819"/>
                  </a:cubicBezTo>
                  <a:cubicBezTo>
                    <a:pt x="20818" y="2752"/>
                    <a:pt x="20869" y="2689"/>
                    <a:pt x="20921" y="2625"/>
                  </a:cubicBezTo>
                  <a:lnTo>
                    <a:pt x="20963" y="2571"/>
                  </a:lnTo>
                  <a:cubicBezTo>
                    <a:pt x="21020" y="2498"/>
                    <a:pt x="21062" y="2419"/>
                    <a:pt x="21110" y="2331"/>
                  </a:cubicBezTo>
                  <a:cubicBezTo>
                    <a:pt x="21131" y="2295"/>
                    <a:pt x="21149" y="2259"/>
                    <a:pt x="21170" y="2223"/>
                  </a:cubicBezTo>
                  <a:cubicBezTo>
                    <a:pt x="21176" y="2210"/>
                    <a:pt x="21186" y="2198"/>
                    <a:pt x="21195" y="2183"/>
                  </a:cubicBezTo>
                  <a:cubicBezTo>
                    <a:pt x="21110" y="2147"/>
                    <a:pt x="21026" y="2111"/>
                    <a:pt x="20942" y="2083"/>
                  </a:cubicBezTo>
                  <a:cubicBezTo>
                    <a:pt x="20677" y="2002"/>
                    <a:pt x="20722" y="2310"/>
                    <a:pt x="20511" y="2471"/>
                  </a:cubicBezTo>
                  <a:cubicBezTo>
                    <a:pt x="20165" y="2731"/>
                    <a:pt x="19331" y="2386"/>
                    <a:pt x="18967" y="2298"/>
                  </a:cubicBezTo>
                  <a:cubicBezTo>
                    <a:pt x="18091" y="2092"/>
                    <a:pt x="17645" y="1245"/>
                    <a:pt x="17025" y="621"/>
                  </a:cubicBezTo>
                  <a:cubicBezTo>
                    <a:pt x="16823" y="418"/>
                    <a:pt x="16522" y="515"/>
                    <a:pt x="16245" y="515"/>
                  </a:cubicBezTo>
                  <a:cubicBezTo>
                    <a:pt x="15875" y="515"/>
                    <a:pt x="14990" y="-84"/>
                    <a:pt x="14710" y="10"/>
                  </a:cubicBezTo>
                  <a:cubicBezTo>
                    <a:pt x="14499" y="79"/>
                    <a:pt x="14490" y="428"/>
                    <a:pt x="14454" y="600"/>
                  </a:cubicBezTo>
                  <a:cubicBezTo>
                    <a:pt x="14397" y="876"/>
                    <a:pt x="13988" y="954"/>
                    <a:pt x="13768" y="1018"/>
                  </a:cubicBezTo>
                  <a:cubicBezTo>
                    <a:pt x="13241" y="1169"/>
                    <a:pt x="12970" y="1093"/>
                    <a:pt x="12874" y="1702"/>
                  </a:cubicBezTo>
                  <a:cubicBezTo>
                    <a:pt x="12344" y="1384"/>
                    <a:pt x="11594" y="2117"/>
                    <a:pt x="11465" y="2616"/>
                  </a:cubicBezTo>
                  <a:cubicBezTo>
                    <a:pt x="11408" y="2834"/>
                    <a:pt x="10113" y="2716"/>
                    <a:pt x="9851" y="2758"/>
                  </a:cubicBezTo>
                  <a:cubicBezTo>
                    <a:pt x="9330" y="2840"/>
                    <a:pt x="8349" y="3040"/>
                    <a:pt x="7849" y="2913"/>
                  </a:cubicBezTo>
                  <a:cubicBezTo>
                    <a:pt x="7361" y="2789"/>
                    <a:pt x="6838" y="3500"/>
                    <a:pt x="6464" y="3427"/>
                  </a:cubicBezTo>
                  <a:cubicBezTo>
                    <a:pt x="6233" y="3382"/>
                    <a:pt x="6187" y="2434"/>
                    <a:pt x="5965" y="2210"/>
                  </a:cubicBezTo>
                  <a:cubicBezTo>
                    <a:pt x="5546" y="1790"/>
                    <a:pt x="5230" y="1693"/>
                    <a:pt x="4679" y="1599"/>
                  </a:cubicBezTo>
                  <a:cubicBezTo>
                    <a:pt x="4285" y="1532"/>
                    <a:pt x="3692" y="1663"/>
                    <a:pt x="3367" y="1436"/>
                  </a:cubicBezTo>
                  <a:cubicBezTo>
                    <a:pt x="2746" y="1000"/>
                    <a:pt x="2701" y="2222"/>
                    <a:pt x="2177" y="2555"/>
                  </a:cubicBezTo>
                  <a:cubicBezTo>
                    <a:pt x="1473" y="3000"/>
                    <a:pt x="766" y="3209"/>
                    <a:pt x="19" y="3406"/>
                  </a:cubicBezTo>
                  <a:cubicBezTo>
                    <a:pt x="1" y="3421"/>
                    <a:pt x="-2" y="3442"/>
                    <a:pt x="1" y="3451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>
              <a:solidFill>
                <a:schemeClr val="tx2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2" name="Shape">
              <a:extLst>
                <a:ext uri="{FF2B5EF4-FFF2-40B4-BE49-F238E27FC236}">
                  <a16:creationId xmlns:a16="http://schemas.microsoft.com/office/drawing/2014/main" id="{E6DEC5BC-79EA-F747-BF37-505C599A1AE7}"/>
                </a:ext>
              </a:extLst>
            </p:cNvPr>
            <p:cNvSpPr/>
            <p:nvPr/>
          </p:nvSpPr>
          <p:spPr>
            <a:xfrm>
              <a:off x="8429475" y="1153252"/>
              <a:ext cx="492667" cy="340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409" extrusionOk="0">
                  <a:moveTo>
                    <a:pt x="11655" y="18001"/>
                  </a:moveTo>
                  <a:cubicBezTo>
                    <a:pt x="11691" y="17859"/>
                    <a:pt x="11751" y="17743"/>
                    <a:pt x="11799" y="17645"/>
                  </a:cubicBezTo>
                  <a:lnTo>
                    <a:pt x="11836" y="17565"/>
                  </a:lnTo>
                  <a:cubicBezTo>
                    <a:pt x="11890" y="17440"/>
                    <a:pt x="11932" y="17316"/>
                    <a:pt x="11968" y="17173"/>
                  </a:cubicBezTo>
                  <a:cubicBezTo>
                    <a:pt x="12010" y="17004"/>
                    <a:pt x="12040" y="16897"/>
                    <a:pt x="12052" y="16826"/>
                  </a:cubicBezTo>
                  <a:cubicBezTo>
                    <a:pt x="12040" y="16781"/>
                    <a:pt x="12028" y="16674"/>
                    <a:pt x="12046" y="16541"/>
                  </a:cubicBezTo>
                  <a:cubicBezTo>
                    <a:pt x="12064" y="16434"/>
                    <a:pt x="12100" y="16354"/>
                    <a:pt x="12130" y="16300"/>
                  </a:cubicBezTo>
                  <a:lnTo>
                    <a:pt x="12136" y="16256"/>
                  </a:lnTo>
                  <a:cubicBezTo>
                    <a:pt x="12172" y="15953"/>
                    <a:pt x="12214" y="15641"/>
                    <a:pt x="12431" y="15294"/>
                  </a:cubicBezTo>
                  <a:cubicBezTo>
                    <a:pt x="12527" y="15142"/>
                    <a:pt x="12642" y="15000"/>
                    <a:pt x="12756" y="14866"/>
                  </a:cubicBezTo>
                  <a:lnTo>
                    <a:pt x="12864" y="14741"/>
                  </a:lnTo>
                  <a:cubicBezTo>
                    <a:pt x="12912" y="14679"/>
                    <a:pt x="12954" y="14608"/>
                    <a:pt x="12996" y="14545"/>
                  </a:cubicBezTo>
                  <a:cubicBezTo>
                    <a:pt x="13093" y="14385"/>
                    <a:pt x="13213" y="14180"/>
                    <a:pt x="13405" y="14064"/>
                  </a:cubicBezTo>
                  <a:cubicBezTo>
                    <a:pt x="13604" y="13940"/>
                    <a:pt x="13820" y="13958"/>
                    <a:pt x="14007" y="13967"/>
                  </a:cubicBezTo>
                  <a:lnTo>
                    <a:pt x="14266" y="13975"/>
                  </a:lnTo>
                  <a:cubicBezTo>
                    <a:pt x="14314" y="13975"/>
                    <a:pt x="14362" y="13984"/>
                    <a:pt x="14410" y="13975"/>
                  </a:cubicBezTo>
                  <a:cubicBezTo>
                    <a:pt x="14470" y="13931"/>
                    <a:pt x="14524" y="13895"/>
                    <a:pt x="14590" y="13869"/>
                  </a:cubicBezTo>
                  <a:cubicBezTo>
                    <a:pt x="14669" y="13842"/>
                    <a:pt x="14735" y="13842"/>
                    <a:pt x="14783" y="13851"/>
                  </a:cubicBezTo>
                  <a:cubicBezTo>
                    <a:pt x="14843" y="13842"/>
                    <a:pt x="14873" y="13806"/>
                    <a:pt x="14909" y="13779"/>
                  </a:cubicBezTo>
                  <a:cubicBezTo>
                    <a:pt x="14981" y="13717"/>
                    <a:pt x="15054" y="13655"/>
                    <a:pt x="15138" y="13610"/>
                  </a:cubicBezTo>
                  <a:cubicBezTo>
                    <a:pt x="15264" y="13539"/>
                    <a:pt x="15426" y="13423"/>
                    <a:pt x="15607" y="13263"/>
                  </a:cubicBezTo>
                  <a:cubicBezTo>
                    <a:pt x="15866" y="13031"/>
                    <a:pt x="15986" y="12969"/>
                    <a:pt x="16329" y="12978"/>
                  </a:cubicBezTo>
                  <a:cubicBezTo>
                    <a:pt x="16485" y="12996"/>
                    <a:pt x="16599" y="12951"/>
                    <a:pt x="16762" y="12853"/>
                  </a:cubicBezTo>
                  <a:cubicBezTo>
                    <a:pt x="16996" y="12719"/>
                    <a:pt x="17219" y="12719"/>
                    <a:pt x="17429" y="12728"/>
                  </a:cubicBezTo>
                  <a:lnTo>
                    <a:pt x="17544" y="12728"/>
                  </a:lnTo>
                  <a:cubicBezTo>
                    <a:pt x="17628" y="12728"/>
                    <a:pt x="17718" y="12737"/>
                    <a:pt x="17814" y="12746"/>
                  </a:cubicBezTo>
                  <a:cubicBezTo>
                    <a:pt x="17971" y="12755"/>
                    <a:pt x="18133" y="12773"/>
                    <a:pt x="18254" y="12746"/>
                  </a:cubicBezTo>
                  <a:cubicBezTo>
                    <a:pt x="18266" y="12746"/>
                    <a:pt x="18326" y="12728"/>
                    <a:pt x="18440" y="12613"/>
                  </a:cubicBezTo>
                  <a:cubicBezTo>
                    <a:pt x="18512" y="12550"/>
                    <a:pt x="18578" y="12506"/>
                    <a:pt x="18645" y="12461"/>
                  </a:cubicBezTo>
                  <a:cubicBezTo>
                    <a:pt x="18675" y="12443"/>
                    <a:pt x="18711" y="12426"/>
                    <a:pt x="18741" y="12390"/>
                  </a:cubicBezTo>
                  <a:cubicBezTo>
                    <a:pt x="18891" y="12265"/>
                    <a:pt x="19048" y="12069"/>
                    <a:pt x="19204" y="11864"/>
                  </a:cubicBezTo>
                  <a:cubicBezTo>
                    <a:pt x="19475" y="11526"/>
                    <a:pt x="19751" y="11179"/>
                    <a:pt x="20100" y="11018"/>
                  </a:cubicBezTo>
                  <a:cubicBezTo>
                    <a:pt x="20082" y="11000"/>
                    <a:pt x="20070" y="10992"/>
                    <a:pt x="20046" y="10974"/>
                  </a:cubicBezTo>
                  <a:cubicBezTo>
                    <a:pt x="19414" y="10573"/>
                    <a:pt x="18464" y="10760"/>
                    <a:pt x="19270" y="9566"/>
                  </a:cubicBezTo>
                  <a:cubicBezTo>
                    <a:pt x="19908" y="8622"/>
                    <a:pt x="21249" y="8854"/>
                    <a:pt x="20882" y="7233"/>
                  </a:cubicBezTo>
                  <a:cubicBezTo>
                    <a:pt x="20714" y="6484"/>
                    <a:pt x="20684" y="6404"/>
                    <a:pt x="20208" y="5986"/>
                  </a:cubicBezTo>
                  <a:cubicBezTo>
                    <a:pt x="19276" y="5157"/>
                    <a:pt x="19192" y="6191"/>
                    <a:pt x="18356" y="5986"/>
                  </a:cubicBezTo>
                  <a:cubicBezTo>
                    <a:pt x="16473" y="5522"/>
                    <a:pt x="18278" y="4373"/>
                    <a:pt x="17345" y="2993"/>
                  </a:cubicBezTo>
                  <a:cubicBezTo>
                    <a:pt x="16269" y="1398"/>
                    <a:pt x="16064" y="2396"/>
                    <a:pt x="15661" y="0"/>
                  </a:cubicBezTo>
                  <a:cubicBezTo>
                    <a:pt x="14482" y="650"/>
                    <a:pt x="14584" y="1986"/>
                    <a:pt x="14987" y="3492"/>
                  </a:cubicBezTo>
                  <a:cubicBezTo>
                    <a:pt x="15144" y="4080"/>
                    <a:pt x="15649" y="4658"/>
                    <a:pt x="14987" y="4988"/>
                  </a:cubicBezTo>
                  <a:cubicBezTo>
                    <a:pt x="14669" y="5148"/>
                    <a:pt x="14308" y="5505"/>
                    <a:pt x="13995" y="5104"/>
                  </a:cubicBezTo>
                  <a:cubicBezTo>
                    <a:pt x="13249" y="4160"/>
                    <a:pt x="13297" y="2191"/>
                    <a:pt x="12263" y="1781"/>
                  </a:cubicBezTo>
                  <a:cubicBezTo>
                    <a:pt x="11589" y="1514"/>
                    <a:pt x="10669" y="1274"/>
                    <a:pt x="9995" y="1648"/>
                  </a:cubicBezTo>
                  <a:cubicBezTo>
                    <a:pt x="9285" y="2040"/>
                    <a:pt x="8575" y="2441"/>
                    <a:pt x="7860" y="2832"/>
                  </a:cubicBezTo>
                  <a:cubicBezTo>
                    <a:pt x="7348" y="3118"/>
                    <a:pt x="7835" y="3884"/>
                    <a:pt x="7396" y="4062"/>
                  </a:cubicBezTo>
                  <a:cubicBezTo>
                    <a:pt x="6590" y="4391"/>
                    <a:pt x="5417" y="4035"/>
                    <a:pt x="4888" y="4979"/>
                  </a:cubicBezTo>
                  <a:cubicBezTo>
                    <a:pt x="4455" y="5745"/>
                    <a:pt x="4293" y="6698"/>
                    <a:pt x="3878" y="7473"/>
                  </a:cubicBezTo>
                  <a:cubicBezTo>
                    <a:pt x="3547" y="8079"/>
                    <a:pt x="2735" y="8783"/>
                    <a:pt x="2530" y="9468"/>
                  </a:cubicBezTo>
                  <a:cubicBezTo>
                    <a:pt x="2079" y="10992"/>
                    <a:pt x="2747" y="12274"/>
                    <a:pt x="1929" y="13824"/>
                  </a:cubicBezTo>
                  <a:cubicBezTo>
                    <a:pt x="1243" y="15124"/>
                    <a:pt x="281" y="15294"/>
                    <a:pt x="70" y="17120"/>
                  </a:cubicBezTo>
                  <a:cubicBezTo>
                    <a:pt x="-351" y="20861"/>
                    <a:pt x="1195" y="19373"/>
                    <a:pt x="3066" y="19498"/>
                  </a:cubicBezTo>
                  <a:cubicBezTo>
                    <a:pt x="3745" y="19542"/>
                    <a:pt x="3974" y="21600"/>
                    <a:pt x="4672" y="21395"/>
                  </a:cubicBezTo>
                  <a:cubicBezTo>
                    <a:pt x="5237" y="21226"/>
                    <a:pt x="5808" y="21092"/>
                    <a:pt x="6368" y="20879"/>
                  </a:cubicBezTo>
                  <a:cubicBezTo>
                    <a:pt x="6939" y="20665"/>
                    <a:pt x="7673" y="20558"/>
                    <a:pt x="8172" y="20059"/>
                  </a:cubicBezTo>
                  <a:cubicBezTo>
                    <a:pt x="8918" y="19329"/>
                    <a:pt x="8238" y="18260"/>
                    <a:pt x="7962" y="18509"/>
                  </a:cubicBezTo>
                  <a:cubicBezTo>
                    <a:pt x="8437" y="18082"/>
                    <a:pt x="10410" y="18028"/>
                    <a:pt x="11589" y="18233"/>
                  </a:cubicBezTo>
                  <a:cubicBezTo>
                    <a:pt x="11595" y="18215"/>
                    <a:pt x="11607" y="18206"/>
                    <a:pt x="11619" y="18189"/>
                  </a:cubicBezTo>
                  <a:cubicBezTo>
                    <a:pt x="11631" y="18153"/>
                    <a:pt x="11637" y="18082"/>
                    <a:pt x="11655" y="18001"/>
                  </a:cubicBezTo>
                  <a:close/>
                </a:path>
              </a:pathLst>
            </a:custGeom>
            <a:grpFill/>
            <a:ln w="3175">
              <a:solidFill>
                <a:schemeClr val="tx2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3" name="Shape">
              <a:extLst>
                <a:ext uri="{FF2B5EF4-FFF2-40B4-BE49-F238E27FC236}">
                  <a16:creationId xmlns:a16="http://schemas.microsoft.com/office/drawing/2014/main" id="{CA7301B5-E69C-6044-AEC7-5BE9FB12F16C}"/>
                </a:ext>
              </a:extLst>
            </p:cNvPr>
            <p:cNvSpPr/>
            <p:nvPr/>
          </p:nvSpPr>
          <p:spPr>
            <a:xfrm>
              <a:off x="8372877" y="1337190"/>
              <a:ext cx="884212" cy="1148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600" extrusionOk="0">
                  <a:moveTo>
                    <a:pt x="2093" y="6079"/>
                  </a:moveTo>
                  <a:cubicBezTo>
                    <a:pt x="2034" y="6162"/>
                    <a:pt x="1976" y="6247"/>
                    <a:pt x="1889" y="6326"/>
                  </a:cubicBezTo>
                  <a:lnTo>
                    <a:pt x="1838" y="6377"/>
                  </a:lnTo>
                  <a:cubicBezTo>
                    <a:pt x="1789" y="6422"/>
                    <a:pt x="1738" y="6467"/>
                    <a:pt x="1700" y="6518"/>
                  </a:cubicBezTo>
                  <a:cubicBezTo>
                    <a:pt x="1644" y="6585"/>
                    <a:pt x="1586" y="6643"/>
                    <a:pt x="1527" y="6704"/>
                  </a:cubicBezTo>
                  <a:cubicBezTo>
                    <a:pt x="1472" y="6760"/>
                    <a:pt x="1413" y="6816"/>
                    <a:pt x="1365" y="6880"/>
                  </a:cubicBezTo>
                  <a:cubicBezTo>
                    <a:pt x="1341" y="6909"/>
                    <a:pt x="1317" y="6936"/>
                    <a:pt x="1296" y="6965"/>
                  </a:cubicBezTo>
                  <a:cubicBezTo>
                    <a:pt x="1261" y="7002"/>
                    <a:pt x="1230" y="7039"/>
                    <a:pt x="1199" y="7087"/>
                  </a:cubicBezTo>
                  <a:cubicBezTo>
                    <a:pt x="1140" y="7180"/>
                    <a:pt x="1065" y="7252"/>
                    <a:pt x="992" y="7321"/>
                  </a:cubicBezTo>
                  <a:lnTo>
                    <a:pt x="930" y="7380"/>
                  </a:lnTo>
                  <a:cubicBezTo>
                    <a:pt x="909" y="7401"/>
                    <a:pt x="889" y="7423"/>
                    <a:pt x="871" y="7441"/>
                  </a:cubicBezTo>
                  <a:cubicBezTo>
                    <a:pt x="823" y="7492"/>
                    <a:pt x="771" y="7550"/>
                    <a:pt x="695" y="7601"/>
                  </a:cubicBezTo>
                  <a:cubicBezTo>
                    <a:pt x="509" y="7726"/>
                    <a:pt x="247" y="7864"/>
                    <a:pt x="8" y="7846"/>
                  </a:cubicBezTo>
                  <a:cubicBezTo>
                    <a:pt x="8" y="7878"/>
                    <a:pt x="8" y="7907"/>
                    <a:pt x="8" y="7939"/>
                  </a:cubicBezTo>
                  <a:lnTo>
                    <a:pt x="8" y="8048"/>
                  </a:lnTo>
                  <a:cubicBezTo>
                    <a:pt x="8" y="8066"/>
                    <a:pt x="5" y="8085"/>
                    <a:pt x="5" y="8106"/>
                  </a:cubicBezTo>
                  <a:cubicBezTo>
                    <a:pt x="1" y="8125"/>
                    <a:pt x="-2" y="8157"/>
                    <a:pt x="1" y="8167"/>
                  </a:cubicBezTo>
                  <a:cubicBezTo>
                    <a:pt x="8" y="8194"/>
                    <a:pt x="46" y="8237"/>
                    <a:pt x="81" y="8274"/>
                  </a:cubicBezTo>
                  <a:cubicBezTo>
                    <a:pt x="115" y="8316"/>
                    <a:pt x="153" y="8359"/>
                    <a:pt x="174" y="8399"/>
                  </a:cubicBezTo>
                  <a:cubicBezTo>
                    <a:pt x="229" y="8495"/>
                    <a:pt x="257" y="8596"/>
                    <a:pt x="281" y="8684"/>
                  </a:cubicBezTo>
                  <a:lnTo>
                    <a:pt x="305" y="8779"/>
                  </a:lnTo>
                  <a:cubicBezTo>
                    <a:pt x="312" y="8814"/>
                    <a:pt x="322" y="8859"/>
                    <a:pt x="336" y="8880"/>
                  </a:cubicBezTo>
                  <a:cubicBezTo>
                    <a:pt x="374" y="8915"/>
                    <a:pt x="395" y="8936"/>
                    <a:pt x="416" y="8966"/>
                  </a:cubicBezTo>
                  <a:cubicBezTo>
                    <a:pt x="626" y="9272"/>
                    <a:pt x="509" y="9559"/>
                    <a:pt x="402" y="9748"/>
                  </a:cubicBezTo>
                  <a:cubicBezTo>
                    <a:pt x="385" y="9777"/>
                    <a:pt x="367" y="9804"/>
                    <a:pt x="350" y="9830"/>
                  </a:cubicBezTo>
                  <a:cubicBezTo>
                    <a:pt x="298" y="9902"/>
                    <a:pt x="295" y="9918"/>
                    <a:pt x="309" y="9947"/>
                  </a:cubicBezTo>
                  <a:cubicBezTo>
                    <a:pt x="350" y="10032"/>
                    <a:pt x="405" y="10088"/>
                    <a:pt x="488" y="10173"/>
                  </a:cubicBezTo>
                  <a:cubicBezTo>
                    <a:pt x="678" y="10370"/>
                    <a:pt x="657" y="10642"/>
                    <a:pt x="640" y="10857"/>
                  </a:cubicBezTo>
                  <a:lnTo>
                    <a:pt x="637" y="10889"/>
                  </a:lnTo>
                  <a:cubicBezTo>
                    <a:pt x="633" y="10937"/>
                    <a:pt x="616" y="11097"/>
                    <a:pt x="554" y="11182"/>
                  </a:cubicBezTo>
                  <a:cubicBezTo>
                    <a:pt x="526" y="11219"/>
                    <a:pt x="492" y="11243"/>
                    <a:pt x="467" y="11259"/>
                  </a:cubicBezTo>
                  <a:cubicBezTo>
                    <a:pt x="433" y="11299"/>
                    <a:pt x="440" y="11315"/>
                    <a:pt x="467" y="11384"/>
                  </a:cubicBezTo>
                  <a:cubicBezTo>
                    <a:pt x="481" y="11419"/>
                    <a:pt x="492" y="11448"/>
                    <a:pt x="502" y="11480"/>
                  </a:cubicBezTo>
                  <a:cubicBezTo>
                    <a:pt x="509" y="11506"/>
                    <a:pt x="516" y="11530"/>
                    <a:pt x="530" y="11554"/>
                  </a:cubicBezTo>
                  <a:cubicBezTo>
                    <a:pt x="554" y="11581"/>
                    <a:pt x="578" y="11610"/>
                    <a:pt x="588" y="11647"/>
                  </a:cubicBezTo>
                  <a:cubicBezTo>
                    <a:pt x="630" y="11791"/>
                    <a:pt x="547" y="11977"/>
                    <a:pt x="454" y="12086"/>
                  </a:cubicBezTo>
                  <a:lnTo>
                    <a:pt x="433" y="12110"/>
                  </a:lnTo>
                  <a:cubicBezTo>
                    <a:pt x="398" y="12153"/>
                    <a:pt x="360" y="12198"/>
                    <a:pt x="316" y="12235"/>
                  </a:cubicBezTo>
                  <a:cubicBezTo>
                    <a:pt x="333" y="12241"/>
                    <a:pt x="354" y="12246"/>
                    <a:pt x="378" y="12254"/>
                  </a:cubicBezTo>
                  <a:lnTo>
                    <a:pt x="512" y="12291"/>
                  </a:lnTo>
                  <a:cubicBezTo>
                    <a:pt x="643" y="12328"/>
                    <a:pt x="778" y="12368"/>
                    <a:pt x="913" y="12403"/>
                  </a:cubicBezTo>
                  <a:cubicBezTo>
                    <a:pt x="1127" y="12459"/>
                    <a:pt x="1216" y="12507"/>
                    <a:pt x="1216" y="12706"/>
                  </a:cubicBezTo>
                  <a:lnTo>
                    <a:pt x="1213" y="12781"/>
                  </a:lnTo>
                  <a:cubicBezTo>
                    <a:pt x="1209" y="12853"/>
                    <a:pt x="1206" y="12924"/>
                    <a:pt x="1223" y="12978"/>
                  </a:cubicBezTo>
                  <a:cubicBezTo>
                    <a:pt x="1244" y="13020"/>
                    <a:pt x="1265" y="13060"/>
                    <a:pt x="1265" y="13116"/>
                  </a:cubicBezTo>
                  <a:lnTo>
                    <a:pt x="1265" y="13177"/>
                  </a:lnTo>
                  <a:cubicBezTo>
                    <a:pt x="1265" y="13206"/>
                    <a:pt x="1261" y="13233"/>
                    <a:pt x="1268" y="13262"/>
                  </a:cubicBezTo>
                  <a:cubicBezTo>
                    <a:pt x="1275" y="13313"/>
                    <a:pt x="1310" y="13366"/>
                    <a:pt x="1341" y="13419"/>
                  </a:cubicBezTo>
                  <a:cubicBezTo>
                    <a:pt x="1358" y="13448"/>
                    <a:pt x="1375" y="13478"/>
                    <a:pt x="1392" y="13507"/>
                  </a:cubicBezTo>
                  <a:cubicBezTo>
                    <a:pt x="1403" y="13526"/>
                    <a:pt x="1410" y="13544"/>
                    <a:pt x="1417" y="13566"/>
                  </a:cubicBezTo>
                  <a:cubicBezTo>
                    <a:pt x="1420" y="13579"/>
                    <a:pt x="1427" y="13595"/>
                    <a:pt x="1430" y="13603"/>
                  </a:cubicBezTo>
                  <a:cubicBezTo>
                    <a:pt x="1482" y="13621"/>
                    <a:pt x="1551" y="13653"/>
                    <a:pt x="1589" y="13725"/>
                  </a:cubicBezTo>
                  <a:cubicBezTo>
                    <a:pt x="1631" y="13808"/>
                    <a:pt x="1620" y="13919"/>
                    <a:pt x="1610" y="14010"/>
                  </a:cubicBezTo>
                  <a:lnTo>
                    <a:pt x="1606" y="14060"/>
                  </a:lnTo>
                  <a:cubicBezTo>
                    <a:pt x="1600" y="14151"/>
                    <a:pt x="1555" y="14225"/>
                    <a:pt x="1517" y="14284"/>
                  </a:cubicBezTo>
                  <a:cubicBezTo>
                    <a:pt x="1493" y="14318"/>
                    <a:pt x="1475" y="14350"/>
                    <a:pt x="1468" y="14377"/>
                  </a:cubicBezTo>
                  <a:cubicBezTo>
                    <a:pt x="1472" y="14396"/>
                    <a:pt x="1513" y="14486"/>
                    <a:pt x="1537" y="14518"/>
                  </a:cubicBezTo>
                  <a:cubicBezTo>
                    <a:pt x="1562" y="14547"/>
                    <a:pt x="1589" y="14576"/>
                    <a:pt x="1620" y="14608"/>
                  </a:cubicBezTo>
                  <a:cubicBezTo>
                    <a:pt x="1658" y="14648"/>
                    <a:pt x="1696" y="14688"/>
                    <a:pt x="1731" y="14731"/>
                  </a:cubicBezTo>
                  <a:cubicBezTo>
                    <a:pt x="1796" y="14813"/>
                    <a:pt x="1810" y="14906"/>
                    <a:pt x="1820" y="14981"/>
                  </a:cubicBezTo>
                  <a:cubicBezTo>
                    <a:pt x="1841" y="15109"/>
                    <a:pt x="1845" y="15109"/>
                    <a:pt x="1924" y="15111"/>
                  </a:cubicBezTo>
                  <a:cubicBezTo>
                    <a:pt x="1948" y="15111"/>
                    <a:pt x="1979" y="15111"/>
                    <a:pt x="2017" y="15111"/>
                  </a:cubicBezTo>
                  <a:cubicBezTo>
                    <a:pt x="2224" y="15109"/>
                    <a:pt x="2514" y="15109"/>
                    <a:pt x="2656" y="15242"/>
                  </a:cubicBezTo>
                  <a:cubicBezTo>
                    <a:pt x="2701" y="15284"/>
                    <a:pt x="2745" y="15353"/>
                    <a:pt x="2714" y="15457"/>
                  </a:cubicBezTo>
                  <a:cubicBezTo>
                    <a:pt x="2697" y="15516"/>
                    <a:pt x="2656" y="15553"/>
                    <a:pt x="2632" y="15579"/>
                  </a:cubicBezTo>
                  <a:cubicBezTo>
                    <a:pt x="2614" y="15598"/>
                    <a:pt x="2618" y="15617"/>
                    <a:pt x="2618" y="15630"/>
                  </a:cubicBezTo>
                  <a:cubicBezTo>
                    <a:pt x="2621" y="15651"/>
                    <a:pt x="2621" y="15673"/>
                    <a:pt x="2621" y="15694"/>
                  </a:cubicBezTo>
                  <a:cubicBezTo>
                    <a:pt x="2618" y="15768"/>
                    <a:pt x="2583" y="15827"/>
                    <a:pt x="2556" y="15867"/>
                  </a:cubicBezTo>
                  <a:cubicBezTo>
                    <a:pt x="2535" y="15899"/>
                    <a:pt x="2525" y="15917"/>
                    <a:pt x="2525" y="15939"/>
                  </a:cubicBezTo>
                  <a:cubicBezTo>
                    <a:pt x="2518" y="16037"/>
                    <a:pt x="2473" y="16133"/>
                    <a:pt x="2431" y="16215"/>
                  </a:cubicBezTo>
                  <a:cubicBezTo>
                    <a:pt x="2390" y="16306"/>
                    <a:pt x="2331" y="16402"/>
                    <a:pt x="2176" y="16473"/>
                  </a:cubicBezTo>
                  <a:cubicBezTo>
                    <a:pt x="2097" y="16511"/>
                    <a:pt x="2014" y="16524"/>
                    <a:pt x="1941" y="16540"/>
                  </a:cubicBezTo>
                  <a:cubicBezTo>
                    <a:pt x="1907" y="16545"/>
                    <a:pt x="1872" y="16553"/>
                    <a:pt x="1841" y="16561"/>
                  </a:cubicBezTo>
                  <a:lnTo>
                    <a:pt x="1800" y="16572"/>
                  </a:lnTo>
                  <a:cubicBezTo>
                    <a:pt x="1700" y="16601"/>
                    <a:pt x="1600" y="16630"/>
                    <a:pt x="1465" y="16636"/>
                  </a:cubicBezTo>
                  <a:cubicBezTo>
                    <a:pt x="1420" y="16638"/>
                    <a:pt x="1413" y="16641"/>
                    <a:pt x="1365" y="16662"/>
                  </a:cubicBezTo>
                  <a:lnTo>
                    <a:pt x="1313" y="16686"/>
                  </a:lnTo>
                  <a:cubicBezTo>
                    <a:pt x="1244" y="16715"/>
                    <a:pt x="1182" y="16726"/>
                    <a:pt x="1134" y="16734"/>
                  </a:cubicBezTo>
                  <a:cubicBezTo>
                    <a:pt x="1113" y="16737"/>
                    <a:pt x="1092" y="16739"/>
                    <a:pt x="1071" y="16745"/>
                  </a:cubicBezTo>
                  <a:cubicBezTo>
                    <a:pt x="1037" y="16753"/>
                    <a:pt x="1030" y="16755"/>
                    <a:pt x="1030" y="16838"/>
                  </a:cubicBezTo>
                  <a:cubicBezTo>
                    <a:pt x="1030" y="17016"/>
                    <a:pt x="1123" y="17165"/>
                    <a:pt x="1241" y="17343"/>
                  </a:cubicBezTo>
                  <a:cubicBezTo>
                    <a:pt x="1265" y="17381"/>
                    <a:pt x="1285" y="17418"/>
                    <a:pt x="1306" y="17455"/>
                  </a:cubicBezTo>
                  <a:cubicBezTo>
                    <a:pt x="1330" y="17500"/>
                    <a:pt x="1354" y="17543"/>
                    <a:pt x="1389" y="17585"/>
                  </a:cubicBezTo>
                  <a:cubicBezTo>
                    <a:pt x="1420" y="17623"/>
                    <a:pt x="1458" y="17655"/>
                    <a:pt x="1496" y="17687"/>
                  </a:cubicBezTo>
                  <a:cubicBezTo>
                    <a:pt x="1548" y="17732"/>
                    <a:pt x="1603" y="17780"/>
                    <a:pt x="1648" y="17841"/>
                  </a:cubicBezTo>
                  <a:lnTo>
                    <a:pt x="1686" y="17894"/>
                  </a:lnTo>
                  <a:cubicBezTo>
                    <a:pt x="1727" y="17950"/>
                    <a:pt x="1769" y="18006"/>
                    <a:pt x="1820" y="18062"/>
                  </a:cubicBezTo>
                  <a:cubicBezTo>
                    <a:pt x="1862" y="18104"/>
                    <a:pt x="1886" y="18149"/>
                    <a:pt x="1910" y="18189"/>
                  </a:cubicBezTo>
                  <a:cubicBezTo>
                    <a:pt x="1914" y="18192"/>
                    <a:pt x="1914" y="18197"/>
                    <a:pt x="1917" y="18200"/>
                  </a:cubicBezTo>
                  <a:cubicBezTo>
                    <a:pt x="1934" y="18229"/>
                    <a:pt x="1948" y="18256"/>
                    <a:pt x="1969" y="18282"/>
                  </a:cubicBezTo>
                  <a:cubicBezTo>
                    <a:pt x="2003" y="18325"/>
                    <a:pt x="2048" y="18370"/>
                    <a:pt x="2093" y="18415"/>
                  </a:cubicBezTo>
                  <a:cubicBezTo>
                    <a:pt x="2186" y="18511"/>
                    <a:pt x="2286" y="18610"/>
                    <a:pt x="2390" y="18705"/>
                  </a:cubicBezTo>
                  <a:cubicBezTo>
                    <a:pt x="2462" y="18772"/>
                    <a:pt x="2504" y="18849"/>
                    <a:pt x="2538" y="18918"/>
                  </a:cubicBezTo>
                  <a:cubicBezTo>
                    <a:pt x="2559" y="18958"/>
                    <a:pt x="2580" y="18998"/>
                    <a:pt x="2607" y="19033"/>
                  </a:cubicBezTo>
                  <a:cubicBezTo>
                    <a:pt x="2614" y="19043"/>
                    <a:pt x="2625" y="19051"/>
                    <a:pt x="2632" y="19059"/>
                  </a:cubicBezTo>
                  <a:cubicBezTo>
                    <a:pt x="2659" y="19086"/>
                    <a:pt x="2694" y="19123"/>
                    <a:pt x="2714" y="19179"/>
                  </a:cubicBezTo>
                  <a:cubicBezTo>
                    <a:pt x="2721" y="19200"/>
                    <a:pt x="2728" y="19222"/>
                    <a:pt x="2732" y="19243"/>
                  </a:cubicBezTo>
                  <a:cubicBezTo>
                    <a:pt x="2735" y="19264"/>
                    <a:pt x="2739" y="19280"/>
                    <a:pt x="2745" y="19291"/>
                  </a:cubicBezTo>
                  <a:cubicBezTo>
                    <a:pt x="2794" y="19376"/>
                    <a:pt x="2832" y="19381"/>
                    <a:pt x="3039" y="19379"/>
                  </a:cubicBezTo>
                  <a:lnTo>
                    <a:pt x="3149" y="19379"/>
                  </a:lnTo>
                  <a:cubicBezTo>
                    <a:pt x="3211" y="19379"/>
                    <a:pt x="3211" y="19379"/>
                    <a:pt x="3274" y="19344"/>
                  </a:cubicBezTo>
                  <a:cubicBezTo>
                    <a:pt x="3398" y="19272"/>
                    <a:pt x="3525" y="19235"/>
                    <a:pt x="3643" y="19230"/>
                  </a:cubicBezTo>
                  <a:cubicBezTo>
                    <a:pt x="3853" y="19222"/>
                    <a:pt x="3960" y="19301"/>
                    <a:pt x="4036" y="19381"/>
                  </a:cubicBezTo>
                  <a:cubicBezTo>
                    <a:pt x="4047" y="19392"/>
                    <a:pt x="4057" y="19405"/>
                    <a:pt x="4064" y="19416"/>
                  </a:cubicBezTo>
                  <a:cubicBezTo>
                    <a:pt x="4067" y="19416"/>
                    <a:pt x="4067" y="19416"/>
                    <a:pt x="4071" y="19416"/>
                  </a:cubicBezTo>
                  <a:cubicBezTo>
                    <a:pt x="4437" y="19389"/>
                    <a:pt x="4813" y="19400"/>
                    <a:pt x="5179" y="19408"/>
                  </a:cubicBezTo>
                  <a:cubicBezTo>
                    <a:pt x="5386" y="19413"/>
                    <a:pt x="5590" y="19416"/>
                    <a:pt x="5793" y="19416"/>
                  </a:cubicBezTo>
                  <a:cubicBezTo>
                    <a:pt x="5921" y="19416"/>
                    <a:pt x="6011" y="19384"/>
                    <a:pt x="6145" y="19328"/>
                  </a:cubicBezTo>
                  <a:cubicBezTo>
                    <a:pt x="6183" y="19312"/>
                    <a:pt x="6218" y="19291"/>
                    <a:pt x="6252" y="19269"/>
                  </a:cubicBezTo>
                  <a:cubicBezTo>
                    <a:pt x="6311" y="19232"/>
                    <a:pt x="6380" y="19190"/>
                    <a:pt x="6466" y="19166"/>
                  </a:cubicBezTo>
                  <a:cubicBezTo>
                    <a:pt x="6504" y="19155"/>
                    <a:pt x="6546" y="19147"/>
                    <a:pt x="6587" y="19142"/>
                  </a:cubicBezTo>
                  <a:cubicBezTo>
                    <a:pt x="6611" y="19139"/>
                    <a:pt x="6639" y="19134"/>
                    <a:pt x="6663" y="19128"/>
                  </a:cubicBezTo>
                  <a:cubicBezTo>
                    <a:pt x="6715" y="19113"/>
                    <a:pt x="6770" y="19102"/>
                    <a:pt x="6822" y="19091"/>
                  </a:cubicBezTo>
                  <a:lnTo>
                    <a:pt x="6887" y="19078"/>
                  </a:lnTo>
                  <a:cubicBezTo>
                    <a:pt x="6967" y="19062"/>
                    <a:pt x="7050" y="19041"/>
                    <a:pt x="7129" y="19017"/>
                  </a:cubicBezTo>
                  <a:cubicBezTo>
                    <a:pt x="7157" y="19009"/>
                    <a:pt x="7181" y="18995"/>
                    <a:pt x="7208" y="18982"/>
                  </a:cubicBezTo>
                  <a:cubicBezTo>
                    <a:pt x="7267" y="18956"/>
                    <a:pt x="7329" y="18926"/>
                    <a:pt x="7405" y="18913"/>
                  </a:cubicBezTo>
                  <a:cubicBezTo>
                    <a:pt x="7623" y="18878"/>
                    <a:pt x="7730" y="18985"/>
                    <a:pt x="7795" y="19049"/>
                  </a:cubicBezTo>
                  <a:lnTo>
                    <a:pt x="7819" y="19070"/>
                  </a:lnTo>
                  <a:cubicBezTo>
                    <a:pt x="7895" y="19139"/>
                    <a:pt x="7950" y="19174"/>
                    <a:pt x="8057" y="19211"/>
                  </a:cubicBezTo>
                  <a:lnTo>
                    <a:pt x="8154" y="19243"/>
                  </a:lnTo>
                  <a:cubicBezTo>
                    <a:pt x="8358" y="19315"/>
                    <a:pt x="8592" y="19395"/>
                    <a:pt x="8782" y="19514"/>
                  </a:cubicBezTo>
                  <a:cubicBezTo>
                    <a:pt x="8983" y="19639"/>
                    <a:pt x="8993" y="19743"/>
                    <a:pt x="8993" y="19897"/>
                  </a:cubicBezTo>
                  <a:cubicBezTo>
                    <a:pt x="8993" y="19921"/>
                    <a:pt x="8993" y="19945"/>
                    <a:pt x="8989" y="19969"/>
                  </a:cubicBezTo>
                  <a:cubicBezTo>
                    <a:pt x="8986" y="20017"/>
                    <a:pt x="8982" y="20070"/>
                    <a:pt x="8996" y="20102"/>
                  </a:cubicBezTo>
                  <a:cubicBezTo>
                    <a:pt x="9010" y="20142"/>
                    <a:pt x="9124" y="20214"/>
                    <a:pt x="9172" y="20243"/>
                  </a:cubicBezTo>
                  <a:cubicBezTo>
                    <a:pt x="9352" y="20358"/>
                    <a:pt x="9428" y="20416"/>
                    <a:pt x="9424" y="20624"/>
                  </a:cubicBezTo>
                  <a:cubicBezTo>
                    <a:pt x="9421" y="20836"/>
                    <a:pt x="9431" y="20884"/>
                    <a:pt x="9559" y="20924"/>
                  </a:cubicBezTo>
                  <a:cubicBezTo>
                    <a:pt x="9611" y="20940"/>
                    <a:pt x="9649" y="20961"/>
                    <a:pt x="9683" y="20977"/>
                  </a:cubicBezTo>
                  <a:cubicBezTo>
                    <a:pt x="9700" y="20985"/>
                    <a:pt x="9714" y="20996"/>
                    <a:pt x="9735" y="21001"/>
                  </a:cubicBezTo>
                  <a:cubicBezTo>
                    <a:pt x="9783" y="20999"/>
                    <a:pt x="9821" y="20999"/>
                    <a:pt x="9866" y="21007"/>
                  </a:cubicBezTo>
                  <a:cubicBezTo>
                    <a:pt x="9997" y="21028"/>
                    <a:pt x="10153" y="21073"/>
                    <a:pt x="10256" y="21121"/>
                  </a:cubicBezTo>
                  <a:cubicBezTo>
                    <a:pt x="10339" y="21158"/>
                    <a:pt x="10411" y="21214"/>
                    <a:pt x="10460" y="21275"/>
                  </a:cubicBezTo>
                  <a:cubicBezTo>
                    <a:pt x="10491" y="21315"/>
                    <a:pt x="10501" y="21339"/>
                    <a:pt x="10512" y="21366"/>
                  </a:cubicBezTo>
                  <a:lnTo>
                    <a:pt x="10522" y="21392"/>
                  </a:lnTo>
                  <a:cubicBezTo>
                    <a:pt x="10536" y="21424"/>
                    <a:pt x="10591" y="21496"/>
                    <a:pt x="10698" y="21600"/>
                  </a:cubicBezTo>
                  <a:cubicBezTo>
                    <a:pt x="10701" y="21597"/>
                    <a:pt x="10705" y="21595"/>
                    <a:pt x="10708" y="21592"/>
                  </a:cubicBezTo>
                  <a:cubicBezTo>
                    <a:pt x="10808" y="21531"/>
                    <a:pt x="10905" y="21499"/>
                    <a:pt x="11012" y="21488"/>
                  </a:cubicBezTo>
                  <a:cubicBezTo>
                    <a:pt x="11053" y="21486"/>
                    <a:pt x="11095" y="21483"/>
                    <a:pt x="11136" y="21480"/>
                  </a:cubicBezTo>
                  <a:cubicBezTo>
                    <a:pt x="11116" y="21427"/>
                    <a:pt x="11098" y="21371"/>
                    <a:pt x="11102" y="21305"/>
                  </a:cubicBezTo>
                  <a:lnTo>
                    <a:pt x="11102" y="21273"/>
                  </a:lnTo>
                  <a:cubicBezTo>
                    <a:pt x="11102" y="21198"/>
                    <a:pt x="11102" y="21118"/>
                    <a:pt x="11195" y="21025"/>
                  </a:cubicBezTo>
                  <a:cubicBezTo>
                    <a:pt x="11278" y="20943"/>
                    <a:pt x="11323" y="20898"/>
                    <a:pt x="11337" y="20844"/>
                  </a:cubicBezTo>
                  <a:cubicBezTo>
                    <a:pt x="11343" y="20821"/>
                    <a:pt x="11343" y="20789"/>
                    <a:pt x="11340" y="20754"/>
                  </a:cubicBezTo>
                  <a:cubicBezTo>
                    <a:pt x="11340" y="20717"/>
                    <a:pt x="11337" y="20682"/>
                    <a:pt x="11340" y="20645"/>
                  </a:cubicBezTo>
                  <a:cubicBezTo>
                    <a:pt x="11354" y="20531"/>
                    <a:pt x="11471" y="20413"/>
                    <a:pt x="11568" y="20334"/>
                  </a:cubicBezTo>
                  <a:cubicBezTo>
                    <a:pt x="11623" y="20288"/>
                    <a:pt x="11689" y="20254"/>
                    <a:pt x="11747" y="20227"/>
                  </a:cubicBezTo>
                  <a:cubicBezTo>
                    <a:pt x="11775" y="20214"/>
                    <a:pt x="11806" y="20198"/>
                    <a:pt x="11830" y="20185"/>
                  </a:cubicBezTo>
                  <a:lnTo>
                    <a:pt x="11875" y="20158"/>
                  </a:lnTo>
                  <a:cubicBezTo>
                    <a:pt x="11975" y="20094"/>
                    <a:pt x="12089" y="20025"/>
                    <a:pt x="12217" y="19980"/>
                  </a:cubicBezTo>
                  <a:cubicBezTo>
                    <a:pt x="12400" y="19916"/>
                    <a:pt x="12589" y="19903"/>
                    <a:pt x="12772" y="19889"/>
                  </a:cubicBezTo>
                  <a:cubicBezTo>
                    <a:pt x="12928" y="19879"/>
                    <a:pt x="13076" y="19865"/>
                    <a:pt x="13200" y="19826"/>
                  </a:cubicBezTo>
                  <a:cubicBezTo>
                    <a:pt x="13245" y="19812"/>
                    <a:pt x="13283" y="19788"/>
                    <a:pt x="13328" y="19762"/>
                  </a:cubicBezTo>
                  <a:cubicBezTo>
                    <a:pt x="13411" y="19711"/>
                    <a:pt x="13514" y="19647"/>
                    <a:pt x="13677" y="19637"/>
                  </a:cubicBezTo>
                  <a:cubicBezTo>
                    <a:pt x="13853" y="19626"/>
                    <a:pt x="14025" y="19634"/>
                    <a:pt x="14236" y="19669"/>
                  </a:cubicBezTo>
                  <a:cubicBezTo>
                    <a:pt x="14322" y="19682"/>
                    <a:pt x="14422" y="19679"/>
                    <a:pt x="14529" y="19677"/>
                  </a:cubicBezTo>
                  <a:cubicBezTo>
                    <a:pt x="14615" y="19674"/>
                    <a:pt x="14698" y="19674"/>
                    <a:pt x="14792" y="19679"/>
                  </a:cubicBezTo>
                  <a:cubicBezTo>
                    <a:pt x="14854" y="19682"/>
                    <a:pt x="14926" y="19687"/>
                    <a:pt x="14971" y="19679"/>
                  </a:cubicBezTo>
                  <a:cubicBezTo>
                    <a:pt x="15133" y="19653"/>
                    <a:pt x="15292" y="19573"/>
                    <a:pt x="15461" y="19485"/>
                  </a:cubicBezTo>
                  <a:cubicBezTo>
                    <a:pt x="15568" y="19432"/>
                    <a:pt x="15613" y="19392"/>
                    <a:pt x="15648" y="19333"/>
                  </a:cubicBezTo>
                  <a:cubicBezTo>
                    <a:pt x="15679" y="19264"/>
                    <a:pt x="15696" y="19232"/>
                    <a:pt x="15720" y="19208"/>
                  </a:cubicBezTo>
                  <a:cubicBezTo>
                    <a:pt x="15679" y="19182"/>
                    <a:pt x="15637" y="19152"/>
                    <a:pt x="15599" y="19123"/>
                  </a:cubicBezTo>
                  <a:cubicBezTo>
                    <a:pt x="15558" y="19091"/>
                    <a:pt x="15516" y="19054"/>
                    <a:pt x="15471" y="19014"/>
                  </a:cubicBezTo>
                  <a:cubicBezTo>
                    <a:pt x="15396" y="18948"/>
                    <a:pt x="15316" y="18876"/>
                    <a:pt x="15247" y="18841"/>
                  </a:cubicBezTo>
                  <a:cubicBezTo>
                    <a:pt x="15237" y="18836"/>
                    <a:pt x="15202" y="18833"/>
                    <a:pt x="15175" y="18830"/>
                  </a:cubicBezTo>
                  <a:cubicBezTo>
                    <a:pt x="15085" y="18823"/>
                    <a:pt x="14936" y="18807"/>
                    <a:pt x="14847" y="18679"/>
                  </a:cubicBezTo>
                  <a:cubicBezTo>
                    <a:pt x="14716" y="18490"/>
                    <a:pt x="14867" y="18362"/>
                    <a:pt x="14950" y="18296"/>
                  </a:cubicBezTo>
                  <a:lnTo>
                    <a:pt x="14978" y="18274"/>
                  </a:lnTo>
                  <a:cubicBezTo>
                    <a:pt x="15206" y="18080"/>
                    <a:pt x="15582" y="18046"/>
                    <a:pt x="15848" y="18096"/>
                  </a:cubicBezTo>
                  <a:cubicBezTo>
                    <a:pt x="15920" y="18110"/>
                    <a:pt x="15972" y="18136"/>
                    <a:pt x="16017" y="18155"/>
                  </a:cubicBezTo>
                  <a:cubicBezTo>
                    <a:pt x="16055" y="18173"/>
                    <a:pt x="16079" y="18184"/>
                    <a:pt x="16107" y="18187"/>
                  </a:cubicBezTo>
                  <a:cubicBezTo>
                    <a:pt x="16193" y="18200"/>
                    <a:pt x="16369" y="18195"/>
                    <a:pt x="16507" y="18184"/>
                  </a:cubicBezTo>
                  <a:cubicBezTo>
                    <a:pt x="16600" y="18176"/>
                    <a:pt x="16669" y="18144"/>
                    <a:pt x="16755" y="18107"/>
                  </a:cubicBezTo>
                  <a:cubicBezTo>
                    <a:pt x="16828" y="18072"/>
                    <a:pt x="16914" y="18035"/>
                    <a:pt x="17018" y="18011"/>
                  </a:cubicBezTo>
                  <a:cubicBezTo>
                    <a:pt x="17114" y="17990"/>
                    <a:pt x="17197" y="17992"/>
                    <a:pt x="17270" y="17992"/>
                  </a:cubicBezTo>
                  <a:cubicBezTo>
                    <a:pt x="17308" y="17992"/>
                    <a:pt x="17349" y="17995"/>
                    <a:pt x="17394" y="17990"/>
                  </a:cubicBezTo>
                  <a:cubicBezTo>
                    <a:pt x="17453" y="17982"/>
                    <a:pt x="17504" y="17966"/>
                    <a:pt x="17570" y="17945"/>
                  </a:cubicBezTo>
                  <a:cubicBezTo>
                    <a:pt x="17649" y="17918"/>
                    <a:pt x="17743" y="17891"/>
                    <a:pt x="17853" y="17881"/>
                  </a:cubicBezTo>
                  <a:cubicBezTo>
                    <a:pt x="18029" y="17865"/>
                    <a:pt x="18209" y="17870"/>
                    <a:pt x="18385" y="17878"/>
                  </a:cubicBezTo>
                  <a:cubicBezTo>
                    <a:pt x="18536" y="17883"/>
                    <a:pt x="18671" y="17881"/>
                    <a:pt x="18871" y="17894"/>
                  </a:cubicBezTo>
                  <a:cubicBezTo>
                    <a:pt x="19033" y="17905"/>
                    <a:pt x="19279" y="17921"/>
                    <a:pt x="19365" y="17881"/>
                  </a:cubicBezTo>
                  <a:cubicBezTo>
                    <a:pt x="19420" y="17857"/>
                    <a:pt x="19427" y="17838"/>
                    <a:pt x="19427" y="17729"/>
                  </a:cubicBezTo>
                  <a:cubicBezTo>
                    <a:pt x="19427" y="17660"/>
                    <a:pt x="19427" y="17575"/>
                    <a:pt x="19475" y="17490"/>
                  </a:cubicBezTo>
                  <a:cubicBezTo>
                    <a:pt x="19517" y="17418"/>
                    <a:pt x="19596" y="17359"/>
                    <a:pt x="19669" y="17309"/>
                  </a:cubicBezTo>
                  <a:cubicBezTo>
                    <a:pt x="19693" y="17290"/>
                    <a:pt x="19717" y="17274"/>
                    <a:pt x="19734" y="17258"/>
                  </a:cubicBezTo>
                  <a:cubicBezTo>
                    <a:pt x="19841" y="17165"/>
                    <a:pt x="19938" y="17077"/>
                    <a:pt x="20038" y="16958"/>
                  </a:cubicBezTo>
                  <a:cubicBezTo>
                    <a:pt x="20114" y="16864"/>
                    <a:pt x="20176" y="16766"/>
                    <a:pt x="20235" y="16673"/>
                  </a:cubicBezTo>
                  <a:cubicBezTo>
                    <a:pt x="20414" y="16388"/>
                    <a:pt x="20600" y="16096"/>
                    <a:pt x="21101" y="15984"/>
                  </a:cubicBezTo>
                  <a:cubicBezTo>
                    <a:pt x="21363" y="15925"/>
                    <a:pt x="21370" y="15917"/>
                    <a:pt x="21491" y="15707"/>
                  </a:cubicBezTo>
                  <a:lnTo>
                    <a:pt x="21505" y="15683"/>
                  </a:lnTo>
                  <a:cubicBezTo>
                    <a:pt x="21598" y="15518"/>
                    <a:pt x="21598" y="15518"/>
                    <a:pt x="21460" y="15377"/>
                  </a:cubicBezTo>
                  <a:cubicBezTo>
                    <a:pt x="21301" y="15215"/>
                    <a:pt x="21280" y="15106"/>
                    <a:pt x="21256" y="14978"/>
                  </a:cubicBezTo>
                  <a:cubicBezTo>
                    <a:pt x="21249" y="14938"/>
                    <a:pt x="21239" y="14893"/>
                    <a:pt x="21225" y="14837"/>
                  </a:cubicBezTo>
                  <a:cubicBezTo>
                    <a:pt x="21208" y="14768"/>
                    <a:pt x="21163" y="14696"/>
                    <a:pt x="21115" y="14616"/>
                  </a:cubicBezTo>
                  <a:cubicBezTo>
                    <a:pt x="21063" y="14529"/>
                    <a:pt x="21004" y="14438"/>
                    <a:pt x="20977" y="14340"/>
                  </a:cubicBezTo>
                  <a:cubicBezTo>
                    <a:pt x="20959" y="14279"/>
                    <a:pt x="20959" y="14228"/>
                    <a:pt x="20959" y="14188"/>
                  </a:cubicBezTo>
                  <a:cubicBezTo>
                    <a:pt x="20959" y="14138"/>
                    <a:pt x="20959" y="14116"/>
                    <a:pt x="20932" y="14076"/>
                  </a:cubicBezTo>
                  <a:cubicBezTo>
                    <a:pt x="20887" y="14015"/>
                    <a:pt x="20790" y="13957"/>
                    <a:pt x="20701" y="13898"/>
                  </a:cubicBezTo>
                  <a:cubicBezTo>
                    <a:pt x="20659" y="13871"/>
                    <a:pt x="20614" y="13845"/>
                    <a:pt x="20576" y="13818"/>
                  </a:cubicBezTo>
                  <a:cubicBezTo>
                    <a:pt x="20307" y="13627"/>
                    <a:pt x="20321" y="13483"/>
                    <a:pt x="20428" y="13339"/>
                  </a:cubicBezTo>
                  <a:cubicBezTo>
                    <a:pt x="20352" y="13289"/>
                    <a:pt x="20286" y="13236"/>
                    <a:pt x="20221" y="13177"/>
                  </a:cubicBezTo>
                  <a:cubicBezTo>
                    <a:pt x="20176" y="13137"/>
                    <a:pt x="20145" y="13119"/>
                    <a:pt x="20114" y="13100"/>
                  </a:cubicBezTo>
                  <a:cubicBezTo>
                    <a:pt x="20065" y="13068"/>
                    <a:pt x="20010" y="13033"/>
                    <a:pt x="19965" y="12988"/>
                  </a:cubicBezTo>
                  <a:cubicBezTo>
                    <a:pt x="19883" y="12906"/>
                    <a:pt x="19762" y="12778"/>
                    <a:pt x="19700" y="12648"/>
                  </a:cubicBezTo>
                  <a:cubicBezTo>
                    <a:pt x="19686" y="12618"/>
                    <a:pt x="19679" y="12597"/>
                    <a:pt x="19675" y="12581"/>
                  </a:cubicBezTo>
                  <a:cubicBezTo>
                    <a:pt x="19641" y="12560"/>
                    <a:pt x="19613" y="12552"/>
                    <a:pt x="19572" y="12539"/>
                  </a:cubicBezTo>
                  <a:cubicBezTo>
                    <a:pt x="19534" y="12528"/>
                    <a:pt x="19496" y="12515"/>
                    <a:pt x="19458" y="12499"/>
                  </a:cubicBezTo>
                  <a:cubicBezTo>
                    <a:pt x="19351" y="12451"/>
                    <a:pt x="19172" y="12320"/>
                    <a:pt x="19120" y="12206"/>
                  </a:cubicBezTo>
                  <a:cubicBezTo>
                    <a:pt x="19096" y="12150"/>
                    <a:pt x="19099" y="12100"/>
                    <a:pt x="19102" y="12060"/>
                  </a:cubicBezTo>
                  <a:cubicBezTo>
                    <a:pt x="19102" y="12046"/>
                    <a:pt x="19106" y="12036"/>
                    <a:pt x="19102" y="12022"/>
                  </a:cubicBezTo>
                  <a:cubicBezTo>
                    <a:pt x="19102" y="12012"/>
                    <a:pt x="19096" y="11999"/>
                    <a:pt x="19085" y="11977"/>
                  </a:cubicBezTo>
                  <a:cubicBezTo>
                    <a:pt x="19071" y="11951"/>
                    <a:pt x="19061" y="11921"/>
                    <a:pt x="19051" y="11889"/>
                  </a:cubicBezTo>
                  <a:cubicBezTo>
                    <a:pt x="19044" y="11852"/>
                    <a:pt x="19047" y="11820"/>
                    <a:pt x="19051" y="11796"/>
                  </a:cubicBezTo>
                  <a:cubicBezTo>
                    <a:pt x="19051" y="11778"/>
                    <a:pt x="19033" y="11759"/>
                    <a:pt x="19020" y="11746"/>
                  </a:cubicBezTo>
                  <a:lnTo>
                    <a:pt x="18996" y="11719"/>
                  </a:lnTo>
                  <a:cubicBezTo>
                    <a:pt x="18982" y="11703"/>
                    <a:pt x="18958" y="11685"/>
                    <a:pt x="18933" y="11666"/>
                  </a:cubicBezTo>
                  <a:cubicBezTo>
                    <a:pt x="18892" y="11634"/>
                    <a:pt x="18840" y="11594"/>
                    <a:pt x="18802" y="11541"/>
                  </a:cubicBezTo>
                  <a:cubicBezTo>
                    <a:pt x="18637" y="11288"/>
                    <a:pt x="18851" y="11059"/>
                    <a:pt x="18992" y="10908"/>
                  </a:cubicBezTo>
                  <a:cubicBezTo>
                    <a:pt x="19020" y="10878"/>
                    <a:pt x="19047" y="10849"/>
                    <a:pt x="19068" y="10823"/>
                  </a:cubicBezTo>
                  <a:cubicBezTo>
                    <a:pt x="19089" y="10796"/>
                    <a:pt x="19123" y="10740"/>
                    <a:pt x="19140" y="10703"/>
                  </a:cubicBezTo>
                  <a:cubicBezTo>
                    <a:pt x="19120" y="10690"/>
                    <a:pt x="19078" y="10668"/>
                    <a:pt x="19009" y="10639"/>
                  </a:cubicBezTo>
                  <a:cubicBezTo>
                    <a:pt x="18999" y="10634"/>
                    <a:pt x="18971" y="10634"/>
                    <a:pt x="18944" y="10631"/>
                  </a:cubicBezTo>
                  <a:cubicBezTo>
                    <a:pt x="18878" y="10626"/>
                    <a:pt x="18778" y="10620"/>
                    <a:pt x="18688" y="10562"/>
                  </a:cubicBezTo>
                  <a:cubicBezTo>
                    <a:pt x="18616" y="10514"/>
                    <a:pt x="18568" y="10453"/>
                    <a:pt x="18526" y="10400"/>
                  </a:cubicBezTo>
                  <a:cubicBezTo>
                    <a:pt x="18512" y="10384"/>
                    <a:pt x="18498" y="10368"/>
                    <a:pt x="18488" y="10352"/>
                  </a:cubicBezTo>
                  <a:cubicBezTo>
                    <a:pt x="18454" y="10314"/>
                    <a:pt x="18429" y="10280"/>
                    <a:pt x="18402" y="10243"/>
                  </a:cubicBezTo>
                  <a:cubicBezTo>
                    <a:pt x="18374" y="10205"/>
                    <a:pt x="18347" y="10168"/>
                    <a:pt x="18309" y="10131"/>
                  </a:cubicBezTo>
                  <a:cubicBezTo>
                    <a:pt x="18295" y="10115"/>
                    <a:pt x="18274" y="10102"/>
                    <a:pt x="18257" y="10088"/>
                  </a:cubicBezTo>
                  <a:cubicBezTo>
                    <a:pt x="18226" y="10067"/>
                    <a:pt x="18198" y="10043"/>
                    <a:pt x="18174" y="10019"/>
                  </a:cubicBezTo>
                  <a:cubicBezTo>
                    <a:pt x="18129" y="9974"/>
                    <a:pt x="18098" y="9926"/>
                    <a:pt x="18074" y="9881"/>
                  </a:cubicBezTo>
                  <a:cubicBezTo>
                    <a:pt x="18060" y="9857"/>
                    <a:pt x="18046" y="9830"/>
                    <a:pt x="18026" y="9809"/>
                  </a:cubicBezTo>
                  <a:cubicBezTo>
                    <a:pt x="17998" y="9774"/>
                    <a:pt x="17960" y="9742"/>
                    <a:pt x="17926" y="9711"/>
                  </a:cubicBezTo>
                  <a:cubicBezTo>
                    <a:pt x="17829" y="9623"/>
                    <a:pt x="17708" y="9511"/>
                    <a:pt x="17708" y="9362"/>
                  </a:cubicBezTo>
                  <a:lnTo>
                    <a:pt x="17705" y="9317"/>
                  </a:lnTo>
                  <a:cubicBezTo>
                    <a:pt x="17698" y="9232"/>
                    <a:pt x="17691" y="9128"/>
                    <a:pt x="17774" y="9037"/>
                  </a:cubicBezTo>
                  <a:cubicBezTo>
                    <a:pt x="17805" y="9003"/>
                    <a:pt x="17843" y="8971"/>
                    <a:pt x="17884" y="8939"/>
                  </a:cubicBezTo>
                  <a:cubicBezTo>
                    <a:pt x="17919" y="8912"/>
                    <a:pt x="17946" y="8891"/>
                    <a:pt x="17963" y="8867"/>
                  </a:cubicBezTo>
                  <a:cubicBezTo>
                    <a:pt x="17970" y="8859"/>
                    <a:pt x="17977" y="8849"/>
                    <a:pt x="17981" y="8841"/>
                  </a:cubicBezTo>
                  <a:cubicBezTo>
                    <a:pt x="18001" y="8809"/>
                    <a:pt x="18026" y="8763"/>
                    <a:pt x="18084" y="8724"/>
                  </a:cubicBezTo>
                  <a:cubicBezTo>
                    <a:pt x="18119" y="8702"/>
                    <a:pt x="18153" y="8686"/>
                    <a:pt x="18181" y="8676"/>
                  </a:cubicBezTo>
                  <a:cubicBezTo>
                    <a:pt x="18326" y="8593"/>
                    <a:pt x="18381" y="8492"/>
                    <a:pt x="18381" y="8362"/>
                  </a:cubicBezTo>
                  <a:cubicBezTo>
                    <a:pt x="18381" y="8266"/>
                    <a:pt x="18381" y="8237"/>
                    <a:pt x="18350" y="8194"/>
                  </a:cubicBezTo>
                  <a:cubicBezTo>
                    <a:pt x="18333" y="8168"/>
                    <a:pt x="18309" y="8141"/>
                    <a:pt x="18284" y="8117"/>
                  </a:cubicBezTo>
                  <a:cubicBezTo>
                    <a:pt x="18240" y="8066"/>
                    <a:pt x="18184" y="8011"/>
                    <a:pt x="18157" y="7939"/>
                  </a:cubicBezTo>
                  <a:cubicBezTo>
                    <a:pt x="18102" y="7803"/>
                    <a:pt x="18122" y="7606"/>
                    <a:pt x="18205" y="7468"/>
                  </a:cubicBezTo>
                  <a:cubicBezTo>
                    <a:pt x="18209" y="7462"/>
                    <a:pt x="18212" y="7455"/>
                    <a:pt x="18219" y="7447"/>
                  </a:cubicBezTo>
                  <a:cubicBezTo>
                    <a:pt x="18112" y="7423"/>
                    <a:pt x="18005" y="7401"/>
                    <a:pt x="17901" y="7380"/>
                  </a:cubicBezTo>
                  <a:lnTo>
                    <a:pt x="17756" y="7348"/>
                  </a:lnTo>
                  <a:cubicBezTo>
                    <a:pt x="17667" y="7329"/>
                    <a:pt x="17580" y="7300"/>
                    <a:pt x="17498" y="7271"/>
                  </a:cubicBezTo>
                  <a:cubicBezTo>
                    <a:pt x="17428" y="7247"/>
                    <a:pt x="17359" y="7223"/>
                    <a:pt x="17287" y="7207"/>
                  </a:cubicBezTo>
                  <a:cubicBezTo>
                    <a:pt x="17246" y="7199"/>
                    <a:pt x="17204" y="7191"/>
                    <a:pt x="17159" y="7186"/>
                  </a:cubicBezTo>
                  <a:cubicBezTo>
                    <a:pt x="17045" y="7167"/>
                    <a:pt x="16918" y="7149"/>
                    <a:pt x="16811" y="7095"/>
                  </a:cubicBezTo>
                  <a:cubicBezTo>
                    <a:pt x="16780" y="7079"/>
                    <a:pt x="16755" y="7066"/>
                    <a:pt x="16735" y="7050"/>
                  </a:cubicBezTo>
                  <a:cubicBezTo>
                    <a:pt x="16711" y="7034"/>
                    <a:pt x="16711" y="7032"/>
                    <a:pt x="16693" y="7029"/>
                  </a:cubicBezTo>
                  <a:lnTo>
                    <a:pt x="16648" y="7018"/>
                  </a:lnTo>
                  <a:cubicBezTo>
                    <a:pt x="16607" y="7010"/>
                    <a:pt x="16566" y="7002"/>
                    <a:pt x="16521" y="6989"/>
                  </a:cubicBezTo>
                  <a:cubicBezTo>
                    <a:pt x="16210" y="6891"/>
                    <a:pt x="16044" y="6632"/>
                    <a:pt x="16124" y="6377"/>
                  </a:cubicBezTo>
                  <a:cubicBezTo>
                    <a:pt x="16134" y="6340"/>
                    <a:pt x="16155" y="6313"/>
                    <a:pt x="16169" y="6297"/>
                  </a:cubicBezTo>
                  <a:cubicBezTo>
                    <a:pt x="16176" y="6284"/>
                    <a:pt x="16172" y="6263"/>
                    <a:pt x="16172" y="6247"/>
                  </a:cubicBezTo>
                  <a:cubicBezTo>
                    <a:pt x="16169" y="6225"/>
                    <a:pt x="16169" y="6204"/>
                    <a:pt x="16169" y="6185"/>
                  </a:cubicBezTo>
                  <a:cubicBezTo>
                    <a:pt x="16169" y="6154"/>
                    <a:pt x="16165" y="6148"/>
                    <a:pt x="16134" y="6111"/>
                  </a:cubicBezTo>
                  <a:cubicBezTo>
                    <a:pt x="16113" y="6087"/>
                    <a:pt x="16089" y="6058"/>
                    <a:pt x="16065" y="6023"/>
                  </a:cubicBezTo>
                  <a:cubicBezTo>
                    <a:pt x="16003" y="5925"/>
                    <a:pt x="16044" y="5826"/>
                    <a:pt x="16072" y="5762"/>
                  </a:cubicBezTo>
                  <a:lnTo>
                    <a:pt x="16086" y="5728"/>
                  </a:lnTo>
                  <a:cubicBezTo>
                    <a:pt x="16113" y="5651"/>
                    <a:pt x="16120" y="5603"/>
                    <a:pt x="16124" y="5520"/>
                  </a:cubicBezTo>
                  <a:cubicBezTo>
                    <a:pt x="16124" y="5494"/>
                    <a:pt x="16120" y="5486"/>
                    <a:pt x="16120" y="5486"/>
                  </a:cubicBezTo>
                  <a:cubicBezTo>
                    <a:pt x="16117" y="5483"/>
                    <a:pt x="16100" y="5470"/>
                    <a:pt x="16089" y="5462"/>
                  </a:cubicBezTo>
                  <a:cubicBezTo>
                    <a:pt x="16069" y="5446"/>
                    <a:pt x="16048" y="5430"/>
                    <a:pt x="16020" y="5406"/>
                  </a:cubicBezTo>
                  <a:cubicBezTo>
                    <a:pt x="15931" y="5324"/>
                    <a:pt x="15875" y="5244"/>
                    <a:pt x="15848" y="5148"/>
                  </a:cubicBezTo>
                  <a:cubicBezTo>
                    <a:pt x="15837" y="5145"/>
                    <a:pt x="15827" y="5143"/>
                    <a:pt x="15817" y="5140"/>
                  </a:cubicBezTo>
                  <a:cubicBezTo>
                    <a:pt x="15761" y="5127"/>
                    <a:pt x="15710" y="5111"/>
                    <a:pt x="15665" y="5103"/>
                  </a:cubicBezTo>
                  <a:cubicBezTo>
                    <a:pt x="15620" y="5095"/>
                    <a:pt x="15561" y="5095"/>
                    <a:pt x="15499" y="5097"/>
                  </a:cubicBezTo>
                  <a:lnTo>
                    <a:pt x="15430" y="5097"/>
                  </a:lnTo>
                  <a:cubicBezTo>
                    <a:pt x="15427" y="5097"/>
                    <a:pt x="15423" y="5097"/>
                    <a:pt x="15420" y="5097"/>
                  </a:cubicBezTo>
                  <a:cubicBezTo>
                    <a:pt x="15164" y="5097"/>
                    <a:pt x="14847" y="5055"/>
                    <a:pt x="14553" y="4980"/>
                  </a:cubicBezTo>
                  <a:cubicBezTo>
                    <a:pt x="14439" y="4951"/>
                    <a:pt x="14319" y="4935"/>
                    <a:pt x="14194" y="4919"/>
                  </a:cubicBezTo>
                  <a:cubicBezTo>
                    <a:pt x="14074" y="4903"/>
                    <a:pt x="13956" y="4887"/>
                    <a:pt x="13839" y="4861"/>
                  </a:cubicBezTo>
                  <a:cubicBezTo>
                    <a:pt x="13739" y="4839"/>
                    <a:pt x="13656" y="4839"/>
                    <a:pt x="13528" y="4837"/>
                  </a:cubicBezTo>
                  <a:lnTo>
                    <a:pt x="13480" y="4839"/>
                  </a:lnTo>
                  <a:cubicBezTo>
                    <a:pt x="13394" y="4845"/>
                    <a:pt x="13252" y="4850"/>
                    <a:pt x="13145" y="4762"/>
                  </a:cubicBezTo>
                  <a:cubicBezTo>
                    <a:pt x="13035" y="4672"/>
                    <a:pt x="13042" y="4565"/>
                    <a:pt x="13045" y="4496"/>
                  </a:cubicBezTo>
                  <a:cubicBezTo>
                    <a:pt x="13045" y="4477"/>
                    <a:pt x="13048" y="4456"/>
                    <a:pt x="13045" y="4438"/>
                  </a:cubicBezTo>
                  <a:cubicBezTo>
                    <a:pt x="13042" y="4424"/>
                    <a:pt x="13028" y="4400"/>
                    <a:pt x="13010" y="4379"/>
                  </a:cubicBezTo>
                  <a:cubicBezTo>
                    <a:pt x="12990" y="4350"/>
                    <a:pt x="12972" y="4321"/>
                    <a:pt x="12962" y="4294"/>
                  </a:cubicBezTo>
                  <a:cubicBezTo>
                    <a:pt x="12921" y="4188"/>
                    <a:pt x="12883" y="4118"/>
                    <a:pt x="12814" y="4052"/>
                  </a:cubicBezTo>
                  <a:cubicBezTo>
                    <a:pt x="12755" y="3996"/>
                    <a:pt x="12717" y="3969"/>
                    <a:pt x="12655" y="3940"/>
                  </a:cubicBezTo>
                  <a:cubicBezTo>
                    <a:pt x="12617" y="3932"/>
                    <a:pt x="12562" y="3919"/>
                    <a:pt x="12507" y="3874"/>
                  </a:cubicBezTo>
                  <a:cubicBezTo>
                    <a:pt x="12379" y="3772"/>
                    <a:pt x="12393" y="3666"/>
                    <a:pt x="12451" y="3600"/>
                  </a:cubicBezTo>
                  <a:cubicBezTo>
                    <a:pt x="12493" y="3554"/>
                    <a:pt x="12548" y="3541"/>
                    <a:pt x="12589" y="3536"/>
                  </a:cubicBezTo>
                  <a:cubicBezTo>
                    <a:pt x="12600" y="3528"/>
                    <a:pt x="12610" y="3517"/>
                    <a:pt x="12624" y="3509"/>
                  </a:cubicBezTo>
                  <a:cubicBezTo>
                    <a:pt x="12648" y="3490"/>
                    <a:pt x="12672" y="3469"/>
                    <a:pt x="12696" y="3451"/>
                  </a:cubicBezTo>
                  <a:cubicBezTo>
                    <a:pt x="12762" y="3403"/>
                    <a:pt x="12831" y="3373"/>
                    <a:pt x="12890" y="3347"/>
                  </a:cubicBezTo>
                  <a:cubicBezTo>
                    <a:pt x="12917" y="3334"/>
                    <a:pt x="12945" y="3323"/>
                    <a:pt x="12976" y="3307"/>
                  </a:cubicBezTo>
                  <a:cubicBezTo>
                    <a:pt x="13000" y="3294"/>
                    <a:pt x="13014" y="3283"/>
                    <a:pt x="13028" y="3275"/>
                  </a:cubicBezTo>
                  <a:cubicBezTo>
                    <a:pt x="13104" y="3222"/>
                    <a:pt x="13176" y="3198"/>
                    <a:pt x="13314" y="3200"/>
                  </a:cubicBezTo>
                  <a:cubicBezTo>
                    <a:pt x="13338" y="3200"/>
                    <a:pt x="13359" y="3200"/>
                    <a:pt x="13383" y="3200"/>
                  </a:cubicBezTo>
                  <a:cubicBezTo>
                    <a:pt x="13456" y="3198"/>
                    <a:pt x="13539" y="3195"/>
                    <a:pt x="13625" y="3214"/>
                  </a:cubicBezTo>
                  <a:cubicBezTo>
                    <a:pt x="13746" y="3240"/>
                    <a:pt x="13846" y="3291"/>
                    <a:pt x="13939" y="3339"/>
                  </a:cubicBezTo>
                  <a:lnTo>
                    <a:pt x="14015" y="3379"/>
                  </a:lnTo>
                  <a:cubicBezTo>
                    <a:pt x="14087" y="3413"/>
                    <a:pt x="14143" y="3456"/>
                    <a:pt x="14191" y="3496"/>
                  </a:cubicBezTo>
                  <a:cubicBezTo>
                    <a:pt x="14219" y="3517"/>
                    <a:pt x="14243" y="3538"/>
                    <a:pt x="14274" y="3557"/>
                  </a:cubicBezTo>
                  <a:cubicBezTo>
                    <a:pt x="14336" y="3594"/>
                    <a:pt x="14377" y="3621"/>
                    <a:pt x="14419" y="3637"/>
                  </a:cubicBezTo>
                  <a:cubicBezTo>
                    <a:pt x="14433" y="3642"/>
                    <a:pt x="14446" y="3645"/>
                    <a:pt x="14457" y="3650"/>
                  </a:cubicBezTo>
                  <a:cubicBezTo>
                    <a:pt x="14488" y="3658"/>
                    <a:pt x="14526" y="3669"/>
                    <a:pt x="14564" y="3687"/>
                  </a:cubicBezTo>
                  <a:cubicBezTo>
                    <a:pt x="14584" y="3698"/>
                    <a:pt x="14602" y="3711"/>
                    <a:pt x="14615" y="3722"/>
                  </a:cubicBezTo>
                  <a:cubicBezTo>
                    <a:pt x="14633" y="3714"/>
                    <a:pt x="14664" y="3703"/>
                    <a:pt x="14681" y="3698"/>
                  </a:cubicBezTo>
                  <a:cubicBezTo>
                    <a:pt x="14747" y="3677"/>
                    <a:pt x="14791" y="3650"/>
                    <a:pt x="14840" y="3626"/>
                  </a:cubicBezTo>
                  <a:lnTo>
                    <a:pt x="14902" y="3594"/>
                  </a:lnTo>
                  <a:cubicBezTo>
                    <a:pt x="14936" y="3576"/>
                    <a:pt x="14968" y="3565"/>
                    <a:pt x="14999" y="3552"/>
                  </a:cubicBezTo>
                  <a:cubicBezTo>
                    <a:pt x="15030" y="3541"/>
                    <a:pt x="15043" y="3536"/>
                    <a:pt x="15061" y="3525"/>
                  </a:cubicBezTo>
                  <a:cubicBezTo>
                    <a:pt x="15133" y="3475"/>
                    <a:pt x="15226" y="3379"/>
                    <a:pt x="15292" y="3307"/>
                  </a:cubicBezTo>
                  <a:cubicBezTo>
                    <a:pt x="15326" y="3272"/>
                    <a:pt x="15337" y="3246"/>
                    <a:pt x="15354" y="3214"/>
                  </a:cubicBezTo>
                  <a:cubicBezTo>
                    <a:pt x="15368" y="3185"/>
                    <a:pt x="15385" y="3153"/>
                    <a:pt x="15406" y="3121"/>
                  </a:cubicBezTo>
                  <a:cubicBezTo>
                    <a:pt x="15430" y="3089"/>
                    <a:pt x="15454" y="3067"/>
                    <a:pt x="15468" y="3054"/>
                  </a:cubicBezTo>
                  <a:cubicBezTo>
                    <a:pt x="15485" y="3036"/>
                    <a:pt x="15485" y="3033"/>
                    <a:pt x="15496" y="3012"/>
                  </a:cubicBezTo>
                  <a:cubicBezTo>
                    <a:pt x="15503" y="2996"/>
                    <a:pt x="15506" y="2977"/>
                    <a:pt x="15516" y="2956"/>
                  </a:cubicBezTo>
                  <a:cubicBezTo>
                    <a:pt x="15540" y="2900"/>
                    <a:pt x="15575" y="2857"/>
                    <a:pt x="15603" y="2820"/>
                  </a:cubicBezTo>
                  <a:cubicBezTo>
                    <a:pt x="15644" y="2764"/>
                    <a:pt x="15661" y="2743"/>
                    <a:pt x="15654" y="2708"/>
                  </a:cubicBezTo>
                  <a:cubicBezTo>
                    <a:pt x="15634" y="2690"/>
                    <a:pt x="15610" y="2663"/>
                    <a:pt x="15596" y="2623"/>
                  </a:cubicBezTo>
                  <a:cubicBezTo>
                    <a:pt x="15582" y="2578"/>
                    <a:pt x="15592" y="2538"/>
                    <a:pt x="15599" y="2514"/>
                  </a:cubicBezTo>
                  <a:cubicBezTo>
                    <a:pt x="15575" y="2485"/>
                    <a:pt x="15551" y="2461"/>
                    <a:pt x="15534" y="2426"/>
                  </a:cubicBezTo>
                  <a:cubicBezTo>
                    <a:pt x="15506" y="2370"/>
                    <a:pt x="15506" y="2328"/>
                    <a:pt x="15509" y="2304"/>
                  </a:cubicBezTo>
                  <a:cubicBezTo>
                    <a:pt x="15492" y="2240"/>
                    <a:pt x="15447" y="2187"/>
                    <a:pt x="15402" y="2128"/>
                  </a:cubicBezTo>
                  <a:cubicBezTo>
                    <a:pt x="15361" y="2078"/>
                    <a:pt x="15320" y="2027"/>
                    <a:pt x="15289" y="1974"/>
                  </a:cubicBezTo>
                  <a:cubicBezTo>
                    <a:pt x="15199" y="1814"/>
                    <a:pt x="15140" y="1671"/>
                    <a:pt x="15109" y="1527"/>
                  </a:cubicBezTo>
                  <a:cubicBezTo>
                    <a:pt x="15102" y="1490"/>
                    <a:pt x="15078" y="1453"/>
                    <a:pt x="15050" y="1413"/>
                  </a:cubicBezTo>
                  <a:cubicBezTo>
                    <a:pt x="15040" y="1399"/>
                    <a:pt x="15033" y="1383"/>
                    <a:pt x="15026" y="1367"/>
                  </a:cubicBezTo>
                  <a:cubicBezTo>
                    <a:pt x="14819" y="1370"/>
                    <a:pt x="14598" y="1312"/>
                    <a:pt x="14374" y="1181"/>
                  </a:cubicBezTo>
                  <a:cubicBezTo>
                    <a:pt x="14374" y="1184"/>
                    <a:pt x="14374" y="1187"/>
                    <a:pt x="14374" y="1189"/>
                  </a:cubicBezTo>
                  <a:cubicBezTo>
                    <a:pt x="14388" y="1258"/>
                    <a:pt x="14398" y="1325"/>
                    <a:pt x="14398" y="1399"/>
                  </a:cubicBezTo>
                  <a:cubicBezTo>
                    <a:pt x="14398" y="1463"/>
                    <a:pt x="14381" y="1514"/>
                    <a:pt x="14364" y="1554"/>
                  </a:cubicBezTo>
                  <a:cubicBezTo>
                    <a:pt x="14357" y="1570"/>
                    <a:pt x="14350" y="1588"/>
                    <a:pt x="14346" y="1610"/>
                  </a:cubicBezTo>
                  <a:cubicBezTo>
                    <a:pt x="14343" y="1626"/>
                    <a:pt x="14339" y="1644"/>
                    <a:pt x="14339" y="1660"/>
                  </a:cubicBezTo>
                  <a:cubicBezTo>
                    <a:pt x="14332" y="1705"/>
                    <a:pt x="14326" y="1764"/>
                    <a:pt x="14291" y="1828"/>
                  </a:cubicBezTo>
                  <a:cubicBezTo>
                    <a:pt x="14239" y="1921"/>
                    <a:pt x="14174" y="2009"/>
                    <a:pt x="14108" y="2099"/>
                  </a:cubicBezTo>
                  <a:lnTo>
                    <a:pt x="14053" y="2174"/>
                  </a:lnTo>
                  <a:cubicBezTo>
                    <a:pt x="14011" y="2229"/>
                    <a:pt x="13967" y="2288"/>
                    <a:pt x="13901" y="2325"/>
                  </a:cubicBezTo>
                  <a:cubicBezTo>
                    <a:pt x="13825" y="2370"/>
                    <a:pt x="13735" y="2376"/>
                    <a:pt x="13670" y="2381"/>
                  </a:cubicBezTo>
                  <a:cubicBezTo>
                    <a:pt x="13652" y="2384"/>
                    <a:pt x="13635" y="2384"/>
                    <a:pt x="13621" y="2386"/>
                  </a:cubicBezTo>
                  <a:cubicBezTo>
                    <a:pt x="13563" y="2397"/>
                    <a:pt x="13508" y="2421"/>
                    <a:pt x="13442" y="2450"/>
                  </a:cubicBezTo>
                  <a:cubicBezTo>
                    <a:pt x="13373" y="2480"/>
                    <a:pt x="13304" y="2509"/>
                    <a:pt x="13224" y="2530"/>
                  </a:cubicBezTo>
                  <a:cubicBezTo>
                    <a:pt x="13197" y="2535"/>
                    <a:pt x="13173" y="2546"/>
                    <a:pt x="13145" y="2557"/>
                  </a:cubicBezTo>
                  <a:cubicBezTo>
                    <a:pt x="13093" y="2578"/>
                    <a:pt x="13031" y="2599"/>
                    <a:pt x="12966" y="2610"/>
                  </a:cubicBezTo>
                  <a:cubicBezTo>
                    <a:pt x="12924" y="2615"/>
                    <a:pt x="12879" y="2618"/>
                    <a:pt x="12834" y="2618"/>
                  </a:cubicBezTo>
                  <a:cubicBezTo>
                    <a:pt x="12790" y="2618"/>
                    <a:pt x="12748" y="2615"/>
                    <a:pt x="12707" y="2613"/>
                  </a:cubicBezTo>
                  <a:cubicBezTo>
                    <a:pt x="12676" y="2610"/>
                    <a:pt x="12641" y="2610"/>
                    <a:pt x="12614" y="2610"/>
                  </a:cubicBezTo>
                  <a:lnTo>
                    <a:pt x="12444" y="2610"/>
                  </a:lnTo>
                  <a:lnTo>
                    <a:pt x="12110" y="2610"/>
                  </a:lnTo>
                  <a:cubicBezTo>
                    <a:pt x="12106" y="2610"/>
                    <a:pt x="12103" y="2610"/>
                    <a:pt x="12103" y="2610"/>
                  </a:cubicBezTo>
                  <a:cubicBezTo>
                    <a:pt x="11654" y="2610"/>
                    <a:pt x="11305" y="2442"/>
                    <a:pt x="11081" y="2315"/>
                  </a:cubicBezTo>
                  <a:cubicBezTo>
                    <a:pt x="11036" y="2288"/>
                    <a:pt x="10977" y="2261"/>
                    <a:pt x="10922" y="2235"/>
                  </a:cubicBezTo>
                  <a:cubicBezTo>
                    <a:pt x="10688" y="2120"/>
                    <a:pt x="10394" y="1979"/>
                    <a:pt x="10349" y="1735"/>
                  </a:cubicBezTo>
                  <a:cubicBezTo>
                    <a:pt x="10342" y="1687"/>
                    <a:pt x="10304" y="1445"/>
                    <a:pt x="10373" y="1320"/>
                  </a:cubicBezTo>
                  <a:cubicBezTo>
                    <a:pt x="10443" y="1197"/>
                    <a:pt x="10574" y="1160"/>
                    <a:pt x="10660" y="1133"/>
                  </a:cubicBezTo>
                  <a:cubicBezTo>
                    <a:pt x="10691" y="1125"/>
                    <a:pt x="10722" y="1115"/>
                    <a:pt x="10739" y="1107"/>
                  </a:cubicBezTo>
                  <a:cubicBezTo>
                    <a:pt x="10798" y="1075"/>
                    <a:pt x="10853" y="1030"/>
                    <a:pt x="10912" y="982"/>
                  </a:cubicBezTo>
                  <a:cubicBezTo>
                    <a:pt x="10967" y="936"/>
                    <a:pt x="11022" y="891"/>
                    <a:pt x="11081" y="854"/>
                  </a:cubicBezTo>
                  <a:cubicBezTo>
                    <a:pt x="11219" y="766"/>
                    <a:pt x="11440" y="694"/>
                    <a:pt x="11630" y="676"/>
                  </a:cubicBezTo>
                  <a:cubicBezTo>
                    <a:pt x="11740" y="665"/>
                    <a:pt x="11854" y="668"/>
                    <a:pt x="11965" y="673"/>
                  </a:cubicBezTo>
                  <a:cubicBezTo>
                    <a:pt x="12013" y="676"/>
                    <a:pt x="12065" y="676"/>
                    <a:pt x="12110" y="676"/>
                  </a:cubicBezTo>
                  <a:lnTo>
                    <a:pt x="12182" y="676"/>
                  </a:lnTo>
                  <a:cubicBezTo>
                    <a:pt x="12220" y="676"/>
                    <a:pt x="12258" y="678"/>
                    <a:pt x="12293" y="676"/>
                  </a:cubicBezTo>
                  <a:cubicBezTo>
                    <a:pt x="12324" y="676"/>
                    <a:pt x="12348" y="670"/>
                    <a:pt x="12382" y="662"/>
                  </a:cubicBezTo>
                  <a:cubicBezTo>
                    <a:pt x="12427" y="652"/>
                    <a:pt x="12469" y="644"/>
                    <a:pt x="12520" y="639"/>
                  </a:cubicBezTo>
                  <a:cubicBezTo>
                    <a:pt x="12555" y="636"/>
                    <a:pt x="12586" y="636"/>
                    <a:pt x="12614" y="636"/>
                  </a:cubicBezTo>
                  <a:cubicBezTo>
                    <a:pt x="12658" y="636"/>
                    <a:pt x="12679" y="636"/>
                    <a:pt x="12714" y="623"/>
                  </a:cubicBezTo>
                  <a:cubicBezTo>
                    <a:pt x="12779" y="601"/>
                    <a:pt x="12841" y="588"/>
                    <a:pt x="12907" y="575"/>
                  </a:cubicBezTo>
                  <a:lnTo>
                    <a:pt x="12976" y="561"/>
                  </a:lnTo>
                  <a:cubicBezTo>
                    <a:pt x="13004" y="556"/>
                    <a:pt x="13035" y="545"/>
                    <a:pt x="13062" y="537"/>
                  </a:cubicBezTo>
                  <a:cubicBezTo>
                    <a:pt x="13073" y="466"/>
                    <a:pt x="13080" y="399"/>
                    <a:pt x="13076" y="359"/>
                  </a:cubicBezTo>
                  <a:cubicBezTo>
                    <a:pt x="13055" y="223"/>
                    <a:pt x="13111" y="104"/>
                    <a:pt x="13114" y="0"/>
                  </a:cubicBezTo>
                  <a:cubicBezTo>
                    <a:pt x="13111" y="0"/>
                    <a:pt x="13107" y="3"/>
                    <a:pt x="13104" y="5"/>
                  </a:cubicBezTo>
                  <a:cubicBezTo>
                    <a:pt x="13055" y="19"/>
                    <a:pt x="13017" y="16"/>
                    <a:pt x="12990" y="16"/>
                  </a:cubicBezTo>
                  <a:cubicBezTo>
                    <a:pt x="12869" y="43"/>
                    <a:pt x="12741" y="125"/>
                    <a:pt x="12607" y="215"/>
                  </a:cubicBezTo>
                  <a:cubicBezTo>
                    <a:pt x="12507" y="282"/>
                    <a:pt x="12403" y="349"/>
                    <a:pt x="12286" y="402"/>
                  </a:cubicBezTo>
                  <a:cubicBezTo>
                    <a:pt x="12255" y="415"/>
                    <a:pt x="12224" y="426"/>
                    <a:pt x="12192" y="436"/>
                  </a:cubicBezTo>
                  <a:cubicBezTo>
                    <a:pt x="12172" y="444"/>
                    <a:pt x="12148" y="450"/>
                    <a:pt x="12127" y="460"/>
                  </a:cubicBezTo>
                  <a:cubicBezTo>
                    <a:pt x="12041" y="503"/>
                    <a:pt x="11965" y="527"/>
                    <a:pt x="11892" y="537"/>
                  </a:cubicBezTo>
                  <a:cubicBezTo>
                    <a:pt x="11785" y="551"/>
                    <a:pt x="11668" y="545"/>
                    <a:pt x="11564" y="543"/>
                  </a:cubicBezTo>
                  <a:cubicBezTo>
                    <a:pt x="11516" y="540"/>
                    <a:pt x="11471" y="537"/>
                    <a:pt x="11430" y="537"/>
                  </a:cubicBezTo>
                  <a:lnTo>
                    <a:pt x="11357" y="537"/>
                  </a:lnTo>
                  <a:cubicBezTo>
                    <a:pt x="11257" y="537"/>
                    <a:pt x="11178" y="535"/>
                    <a:pt x="11105" y="556"/>
                  </a:cubicBezTo>
                  <a:cubicBezTo>
                    <a:pt x="10981" y="593"/>
                    <a:pt x="10888" y="612"/>
                    <a:pt x="10729" y="612"/>
                  </a:cubicBezTo>
                  <a:cubicBezTo>
                    <a:pt x="10605" y="615"/>
                    <a:pt x="10587" y="615"/>
                    <a:pt x="10494" y="660"/>
                  </a:cubicBezTo>
                  <a:cubicBezTo>
                    <a:pt x="10370" y="718"/>
                    <a:pt x="10260" y="761"/>
                    <a:pt x="10163" y="787"/>
                  </a:cubicBezTo>
                  <a:cubicBezTo>
                    <a:pt x="10135" y="795"/>
                    <a:pt x="10111" y="806"/>
                    <a:pt x="10090" y="817"/>
                  </a:cubicBezTo>
                  <a:cubicBezTo>
                    <a:pt x="10056" y="833"/>
                    <a:pt x="10025" y="846"/>
                    <a:pt x="9990" y="857"/>
                  </a:cubicBezTo>
                  <a:cubicBezTo>
                    <a:pt x="9928" y="878"/>
                    <a:pt x="9870" y="875"/>
                    <a:pt x="9832" y="875"/>
                  </a:cubicBezTo>
                  <a:cubicBezTo>
                    <a:pt x="9773" y="889"/>
                    <a:pt x="9728" y="907"/>
                    <a:pt x="9666" y="913"/>
                  </a:cubicBezTo>
                  <a:cubicBezTo>
                    <a:pt x="9621" y="918"/>
                    <a:pt x="9576" y="915"/>
                    <a:pt x="9528" y="913"/>
                  </a:cubicBezTo>
                  <a:lnTo>
                    <a:pt x="9476" y="913"/>
                  </a:lnTo>
                  <a:cubicBezTo>
                    <a:pt x="9445" y="913"/>
                    <a:pt x="9414" y="913"/>
                    <a:pt x="9379" y="910"/>
                  </a:cubicBezTo>
                  <a:cubicBezTo>
                    <a:pt x="9307" y="907"/>
                    <a:pt x="9224" y="905"/>
                    <a:pt x="9179" y="918"/>
                  </a:cubicBezTo>
                  <a:cubicBezTo>
                    <a:pt x="9141" y="928"/>
                    <a:pt x="9114" y="952"/>
                    <a:pt x="9072" y="992"/>
                  </a:cubicBezTo>
                  <a:cubicBezTo>
                    <a:pt x="9038" y="1024"/>
                    <a:pt x="9000" y="1054"/>
                    <a:pt x="8958" y="1083"/>
                  </a:cubicBezTo>
                  <a:lnTo>
                    <a:pt x="8889" y="1125"/>
                  </a:lnTo>
                  <a:cubicBezTo>
                    <a:pt x="8837" y="1157"/>
                    <a:pt x="8782" y="1189"/>
                    <a:pt x="8741" y="1224"/>
                  </a:cubicBezTo>
                  <a:cubicBezTo>
                    <a:pt x="8686" y="1269"/>
                    <a:pt x="8675" y="1304"/>
                    <a:pt x="8658" y="1381"/>
                  </a:cubicBezTo>
                  <a:lnTo>
                    <a:pt x="8634" y="1466"/>
                  </a:lnTo>
                  <a:lnTo>
                    <a:pt x="8610" y="1487"/>
                  </a:lnTo>
                  <a:cubicBezTo>
                    <a:pt x="8613" y="1500"/>
                    <a:pt x="8613" y="1519"/>
                    <a:pt x="8610" y="1543"/>
                  </a:cubicBezTo>
                  <a:cubicBezTo>
                    <a:pt x="8599" y="1591"/>
                    <a:pt x="8575" y="1641"/>
                    <a:pt x="8554" y="1679"/>
                  </a:cubicBezTo>
                  <a:cubicBezTo>
                    <a:pt x="8516" y="1756"/>
                    <a:pt x="8482" y="1809"/>
                    <a:pt x="8441" y="1860"/>
                  </a:cubicBezTo>
                  <a:cubicBezTo>
                    <a:pt x="8430" y="1873"/>
                    <a:pt x="8416" y="1886"/>
                    <a:pt x="8403" y="1902"/>
                  </a:cubicBezTo>
                  <a:cubicBezTo>
                    <a:pt x="8392" y="1913"/>
                    <a:pt x="8371" y="1934"/>
                    <a:pt x="8368" y="1942"/>
                  </a:cubicBezTo>
                  <a:cubicBezTo>
                    <a:pt x="8368" y="1950"/>
                    <a:pt x="8368" y="1961"/>
                    <a:pt x="8365" y="1977"/>
                  </a:cubicBezTo>
                  <a:cubicBezTo>
                    <a:pt x="8382" y="1979"/>
                    <a:pt x="8399" y="1985"/>
                    <a:pt x="8416" y="1987"/>
                  </a:cubicBezTo>
                  <a:cubicBezTo>
                    <a:pt x="8834" y="2104"/>
                    <a:pt x="9010" y="2386"/>
                    <a:pt x="9317" y="2674"/>
                  </a:cubicBezTo>
                  <a:cubicBezTo>
                    <a:pt x="9448" y="2796"/>
                    <a:pt x="8938" y="3073"/>
                    <a:pt x="8799" y="3179"/>
                  </a:cubicBezTo>
                  <a:cubicBezTo>
                    <a:pt x="8375" y="2602"/>
                    <a:pt x="7957" y="3674"/>
                    <a:pt x="8313" y="3943"/>
                  </a:cubicBezTo>
                  <a:cubicBezTo>
                    <a:pt x="8637" y="4188"/>
                    <a:pt x="8251" y="4717"/>
                    <a:pt x="7754" y="4267"/>
                  </a:cubicBezTo>
                  <a:cubicBezTo>
                    <a:pt x="7512" y="4047"/>
                    <a:pt x="6439" y="3714"/>
                    <a:pt x="6408" y="3517"/>
                  </a:cubicBezTo>
                  <a:cubicBezTo>
                    <a:pt x="6387" y="3384"/>
                    <a:pt x="5700" y="3522"/>
                    <a:pt x="5586" y="3554"/>
                  </a:cubicBezTo>
                  <a:cubicBezTo>
                    <a:pt x="5334" y="3626"/>
                    <a:pt x="5659" y="4028"/>
                    <a:pt x="5500" y="4174"/>
                  </a:cubicBezTo>
                  <a:cubicBezTo>
                    <a:pt x="5338" y="4326"/>
                    <a:pt x="2331" y="4310"/>
                    <a:pt x="3846" y="5089"/>
                  </a:cubicBezTo>
                  <a:cubicBezTo>
                    <a:pt x="4112" y="5228"/>
                    <a:pt x="4827" y="5183"/>
                    <a:pt x="4692" y="5598"/>
                  </a:cubicBezTo>
                  <a:cubicBezTo>
                    <a:pt x="4592" y="5901"/>
                    <a:pt x="2714" y="6050"/>
                    <a:pt x="2366" y="5973"/>
                  </a:cubicBezTo>
                  <a:cubicBezTo>
                    <a:pt x="2324" y="5965"/>
                    <a:pt x="2286" y="5951"/>
                    <a:pt x="2245" y="5941"/>
                  </a:cubicBezTo>
                  <a:cubicBezTo>
                    <a:pt x="2228" y="5962"/>
                    <a:pt x="2207" y="5981"/>
                    <a:pt x="2193" y="6002"/>
                  </a:cubicBezTo>
                  <a:lnTo>
                    <a:pt x="2093" y="6079"/>
                  </a:lnTo>
                  <a:close/>
                </a:path>
              </a:pathLst>
            </a:custGeom>
            <a:grpFill/>
            <a:ln w="3175">
              <a:solidFill>
                <a:schemeClr val="tx2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4" name="Shape">
              <a:extLst>
                <a:ext uri="{FF2B5EF4-FFF2-40B4-BE49-F238E27FC236}">
                  <a16:creationId xmlns:a16="http://schemas.microsoft.com/office/drawing/2014/main" id="{4F8BB0FD-3368-6A46-932F-B1CBE9BA1720}"/>
                </a:ext>
              </a:extLst>
            </p:cNvPr>
            <p:cNvSpPr/>
            <p:nvPr/>
          </p:nvSpPr>
          <p:spPr>
            <a:xfrm>
              <a:off x="6986278" y="1591873"/>
              <a:ext cx="790650" cy="534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2" extrusionOk="0">
                  <a:moveTo>
                    <a:pt x="1790" y="12306"/>
                  </a:moveTo>
                  <a:cubicBezTo>
                    <a:pt x="1995" y="12401"/>
                    <a:pt x="2207" y="12501"/>
                    <a:pt x="2373" y="12797"/>
                  </a:cubicBezTo>
                  <a:lnTo>
                    <a:pt x="2400" y="12841"/>
                  </a:lnTo>
                  <a:cubicBezTo>
                    <a:pt x="2462" y="12948"/>
                    <a:pt x="2536" y="13065"/>
                    <a:pt x="2536" y="13316"/>
                  </a:cubicBezTo>
                  <a:cubicBezTo>
                    <a:pt x="2536" y="13500"/>
                    <a:pt x="2501" y="13634"/>
                    <a:pt x="2466" y="13757"/>
                  </a:cubicBezTo>
                  <a:lnTo>
                    <a:pt x="2443" y="13846"/>
                  </a:lnTo>
                  <a:cubicBezTo>
                    <a:pt x="2296" y="14438"/>
                    <a:pt x="1728" y="14923"/>
                    <a:pt x="1376" y="15052"/>
                  </a:cubicBezTo>
                  <a:cubicBezTo>
                    <a:pt x="1322" y="15085"/>
                    <a:pt x="1272" y="15113"/>
                    <a:pt x="1198" y="15119"/>
                  </a:cubicBezTo>
                  <a:cubicBezTo>
                    <a:pt x="1148" y="15124"/>
                    <a:pt x="1094" y="15124"/>
                    <a:pt x="1044" y="15119"/>
                  </a:cubicBezTo>
                  <a:lnTo>
                    <a:pt x="611" y="15119"/>
                  </a:lnTo>
                  <a:cubicBezTo>
                    <a:pt x="363" y="15096"/>
                    <a:pt x="228" y="15175"/>
                    <a:pt x="58" y="15348"/>
                  </a:cubicBezTo>
                  <a:cubicBezTo>
                    <a:pt x="39" y="15364"/>
                    <a:pt x="19" y="15381"/>
                    <a:pt x="0" y="15403"/>
                  </a:cubicBezTo>
                  <a:cubicBezTo>
                    <a:pt x="31" y="15482"/>
                    <a:pt x="50" y="15565"/>
                    <a:pt x="70" y="15638"/>
                  </a:cubicBezTo>
                  <a:cubicBezTo>
                    <a:pt x="85" y="15705"/>
                    <a:pt x="108" y="15788"/>
                    <a:pt x="124" y="15816"/>
                  </a:cubicBezTo>
                  <a:cubicBezTo>
                    <a:pt x="162" y="15872"/>
                    <a:pt x="209" y="15917"/>
                    <a:pt x="255" y="15967"/>
                  </a:cubicBezTo>
                  <a:cubicBezTo>
                    <a:pt x="367" y="16079"/>
                    <a:pt x="506" y="16224"/>
                    <a:pt x="572" y="16469"/>
                  </a:cubicBezTo>
                  <a:cubicBezTo>
                    <a:pt x="595" y="16553"/>
                    <a:pt x="607" y="16642"/>
                    <a:pt x="622" y="16737"/>
                  </a:cubicBezTo>
                  <a:cubicBezTo>
                    <a:pt x="630" y="16799"/>
                    <a:pt x="638" y="16860"/>
                    <a:pt x="653" y="16916"/>
                  </a:cubicBezTo>
                  <a:cubicBezTo>
                    <a:pt x="676" y="17011"/>
                    <a:pt x="700" y="17106"/>
                    <a:pt x="734" y="17206"/>
                  </a:cubicBezTo>
                  <a:cubicBezTo>
                    <a:pt x="765" y="17290"/>
                    <a:pt x="773" y="17362"/>
                    <a:pt x="785" y="17413"/>
                  </a:cubicBezTo>
                  <a:cubicBezTo>
                    <a:pt x="785" y="17418"/>
                    <a:pt x="785" y="17424"/>
                    <a:pt x="789" y="17429"/>
                  </a:cubicBezTo>
                  <a:cubicBezTo>
                    <a:pt x="804" y="17452"/>
                    <a:pt x="823" y="17480"/>
                    <a:pt x="839" y="17524"/>
                  </a:cubicBezTo>
                  <a:cubicBezTo>
                    <a:pt x="862" y="17580"/>
                    <a:pt x="877" y="17597"/>
                    <a:pt x="928" y="17636"/>
                  </a:cubicBezTo>
                  <a:cubicBezTo>
                    <a:pt x="1048" y="17725"/>
                    <a:pt x="1125" y="17759"/>
                    <a:pt x="1268" y="17759"/>
                  </a:cubicBezTo>
                  <a:lnTo>
                    <a:pt x="1519" y="17759"/>
                  </a:lnTo>
                  <a:cubicBezTo>
                    <a:pt x="1538" y="17759"/>
                    <a:pt x="1558" y="17759"/>
                    <a:pt x="1581" y="17759"/>
                  </a:cubicBezTo>
                  <a:cubicBezTo>
                    <a:pt x="1612" y="17669"/>
                    <a:pt x="1647" y="17586"/>
                    <a:pt x="1681" y="17508"/>
                  </a:cubicBezTo>
                  <a:cubicBezTo>
                    <a:pt x="1724" y="17407"/>
                    <a:pt x="1767" y="17307"/>
                    <a:pt x="1797" y="17206"/>
                  </a:cubicBezTo>
                  <a:cubicBezTo>
                    <a:pt x="1836" y="17072"/>
                    <a:pt x="1871" y="16955"/>
                    <a:pt x="1898" y="16827"/>
                  </a:cubicBezTo>
                  <a:cubicBezTo>
                    <a:pt x="1913" y="16754"/>
                    <a:pt x="1925" y="16676"/>
                    <a:pt x="1937" y="16592"/>
                  </a:cubicBezTo>
                  <a:cubicBezTo>
                    <a:pt x="1975" y="16335"/>
                    <a:pt x="2022" y="16017"/>
                    <a:pt x="2203" y="15800"/>
                  </a:cubicBezTo>
                  <a:cubicBezTo>
                    <a:pt x="2455" y="15498"/>
                    <a:pt x="2895" y="15660"/>
                    <a:pt x="3077" y="15906"/>
                  </a:cubicBezTo>
                  <a:cubicBezTo>
                    <a:pt x="3154" y="16012"/>
                    <a:pt x="3193" y="16135"/>
                    <a:pt x="3224" y="16235"/>
                  </a:cubicBezTo>
                  <a:cubicBezTo>
                    <a:pt x="3239" y="16291"/>
                    <a:pt x="3255" y="16341"/>
                    <a:pt x="3274" y="16375"/>
                  </a:cubicBezTo>
                  <a:cubicBezTo>
                    <a:pt x="3313" y="16447"/>
                    <a:pt x="3375" y="16525"/>
                    <a:pt x="3425" y="16587"/>
                  </a:cubicBezTo>
                  <a:lnTo>
                    <a:pt x="3491" y="16676"/>
                  </a:lnTo>
                  <a:cubicBezTo>
                    <a:pt x="3680" y="16927"/>
                    <a:pt x="3800" y="17055"/>
                    <a:pt x="3858" y="17061"/>
                  </a:cubicBezTo>
                  <a:cubicBezTo>
                    <a:pt x="3850" y="17055"/>
                    <a:pt x="3869" y="17022"/>
                    <a:pt x="3877" y="17000"/>
                  </a:cubicBezTo>
                  <a:cubicBezTo>
                    <a:pt x="3904" y="16944"/>
                    <a:pt x="3939" y="16877"/>
                    <a:pt x="3993" y="16815"/>
                  </a:cubicBezTo>
                  <a:cubicBezTo>
                    <a:pt x="4082" y="16715"/>
                    <a:pt x="4252" y="16575"/>
                    <a:pt x="4383" y="16531"/>
                  </a:cubicBezTo>
                  <a:cubicBezTo>
                    <a:pt x="4414" y="16520"/>
                    <a:pt x="4449" y="16509"/>
                    <a:pt x="4488" y="16497"/>
                  </a:cubicBezTo>
                  <a:cubicBezTo>
                    <a:pt x="4546" y="16481"/>
                    <a:pt x="4654" y="16453"/>
                    <a:pt x="4677" y="16419"/>
                  </a:cubicBezTo>
                  <a:cubicBezTo>
                    <a:pt x="4689" y="16397"/>
                    <a:pt x="4712" y="16296"/>
                    <a:pt x="4724" y="16246"/>
                  </a:cubicBezTo>
                  <a:cubicBezTo>
                    <a:pt x="4735" y="16196"/>
                    <a:pt x="4747" y="16146"/>
                    <a:pt x="4758" y="16101"/>
                  </a:cubicBezTo>
                  <a:cubicBezTo>
                    <a:pt x="4770" y="16056"/>
                    <a:pt x="4774" y="16023"/>
                    <a:pt x="4782" y="15967"/>
                  </a:cubicBezTo>
                  <a:cubicBezTo>
                    <a:pt x="4785" y="15917"/>
                    <a:pt x="4793" y="15861"/>
                    <a:pt x="4805" y="15805"/>
                  </a:cubicBezTo>
                  <a:cubicBezTo>
                    <a:pt x="4820" y="15722"/>
                    <a:pt x="4843" y="15666"/>
                    <a:pt x="4859" y="15638"/>
                  </a:cubicBezTo>
                  <a:cubicBezTo>
                    <a:pt x="4867" y="15610"/>
                    <a:pt x="4870" y="15576"/>
                    <a:pt x="4874" y="15543"/>
                  </a:cubicBezTo>
                  <a:cubicBezTo>
                    <a:pt x="4882" y="15493"/>
                    <a:pt x="4890" y="15442"/>
                    <a:pt x="4898" y="15392"/>
                  </a:cubicBezTo>
                  <a:cubicBezTo>
                    <a:pt x="4905" y="15320"/>
                    <a:pt x="4909" y="15247"/>
                    <a:pt x="4940" y="15175"/>
                  </a:cubicBezTo>
                  <a:cubicBezTo>
                    <a:pt x="4975" y="15085"/>
                    <a:pt x="5025" y="15041"/>
                    <a:pt x="5056" y="15018"/>
                  </a:cubicBezTo>
                  <a:cubicBezTo>
                    <a:pt x="5191" y="14778"/>
                    <a:pt x="5319" y="14722"/>
                    <a:pt x="5493" y="14672"/>
                  </a:cubicBezTo>
                  <a:cubicBezTo>
                    <a:pt x="5547" y="14655"/>
                    <a:pt x="5593" y="14655"/>
                    <a:pt x="5632" y="14661"/>
                  </a:cubicBezTo>
                  <a:cubicBezTo>
                    <a:pt x="5651" y="14661"/>
                    <a:pt x="5671" y="14661"/>
                    <a:pt x="5682" y="14661"/>
                  </a:cubicBezTo>
                  <a:cubicBezTo>
                    <a:pt x="5713" y="14633"/>
                    <a:pt x="5752" y="14600"/>
                    <a:pt x="5802" y="14577"/>
                  </a:cubicBezTo>
                  <a:cubicBezTo>
                    <a:pt x="5960" y="14522"/>
                    <a:pt x="6096" y="14600"/>
                    <a:pt x="6196" y="14655"/>
                  </a:cubicBezTo>
                  <a:lnTo>
                    <a:pt x="6235" y="14678"/>
                  </a:lnTo>
                  <a:cubicBezTo>
                    <a:pt x="6343" y="14734"/>
                    <a:pt x="6467" y="14801"/>
                    <a:pt x="6587" y="14806"/>
                  </a:cubicBezTo>
                  <a:cubicBezTo>
                    <a:pt x="6718" y="14812"/>
                    <a:pt x="6761" y="14806"/>
                    <a:pt x="6799" y="14756"/>
                  </a:cubicBezTo>
                  <a:cubicBezTo>
                    <a:pt x="6908" y="14611"/>
                    <a:pt x="7027" y="14415"/>
                    <a:pt x="7128" y="14237"/>
                  </a:cubicBezTo>
                  <a:cubicBezTo>
                    <a:pt x="7155" y="14192"/>
                    <a:pt x="7170" y="14153"/>
                    <a:pt x="7190" y="14114"/>
                  </a:cubicBezTo>
                  <a:cubicBezTo>
                    <a:pt x="7224" y="14042"/>
                    <a:pt x="7259" y="13958"/>
                    <a:pt x="7321" y="13874"/>
                  </a:cubicBezTo>
                  <a:lnTo>
                    <a:pt x="7379" y="13796"/>
                  </a:lnTo>
                  <a:cubicBezTo>
                    <a:pt x="7414" y="13751"/>
                    <a:pt x="7476" y="13673"/>
                    <a:pt x="7491" y="13634"/>
                  </a:cubicBezTo>
                  <a:cubicBezTo>
                    <a:pt x="7507" y="13539"/>
                    <a:pt x="7526" y="13428"/>
                    <a:pt x="7592" y="13327"/>
                  </a:cubicBezTo>
                  <a:cubicBezTo>
                    <a:pt x="7661" y="13227"/>
                    <a:pt x="7739" y="13199"/>
                    <a:pt x="7793" y="13182"/>
                  </a:cubicBezTo>
                  <a:cubicBezTo>
                    <a:pt x="7924" y="13121"/>
                    <a:pt x="8048" y="13065"/>
                    <a:pt x="8164" y="13015"/>
                  </a:cubicBezTo>
                  <a:cubicBezTo>
                    <a:pt x="8241" y="12981"/>
                    <a:pt x="8326" y="12959"/>
                    <a:pt x="8415" y="12942"/>
                  </a:cubicBezTo>
                  <a:cubicBezTo>
                    <a:pt x="8593" y="12903"/>
                    <a:pt x="8705" y="12869"/>
                    <a:pt x="8775" y="12747"/>
                  </a:cubicBezTo>
                  <a:cubicBezTo>
                    <a:pt x="8825" y="12657"/>
                    <a:pt x="8844" y="12551"/>
                    <a:pt x="8840" y="12423"/>
                  </a:cubicBezTo>
                  <a:cubicBezTo>
                    <a:pt x="8840" y="12373"/>
                    <a:pt x="8829" y="12322"/>
                    <a:pt x="8821" y="12267"/>
                  </a:cubicBezTo>
                  <a:cubicBezTo>
                    <a:pt x="8805" y="12183"/>
                    <a:pt x="8786" y="12077"/>
                    <a:pt x="8786" y="11937"/>
                  </a:cubicBezTo>
                  <a:cubicBezTo>
                    <a:pt x="8786" y="11882"/>
                    <a:pt x="8786" y="11820"/>
                    <a:pt x="8782" y="11759"/>
                  </a:cubicBezTo>
                  <a:cubicBezTo>
                    <a:pt x="8778" y="11602"/>
                    <a:pt x="8771" y="11429"/>
                    <a:pt x="8794" y="11268"/>
                  </a:cubicBezTo>
                  <a:cubicBezTo>
                    <a:pt x="8794" y="11262"/>
                    <a:pt x="8798" y="11251"/>
                    <a:pt x="8798" y="11245"/>
                  </a:cubicBezTo>
                  <a:cubicBezTo>
                    <a:pt x="8767" y="11234"/>
                    <a:pt x="8736" y="11223"/>
                    <a:pt x="8705" y="11206"/>
                  </a:cubicBezTo>
                  <a:cubicBezTo>
                    <a:pt x="8678" y="11195"/>
                    <a:pt x="8651" y="11184"/>
                    <a:pt x="8624" y="11173"/>
                  </a:cubicBezTo>
                  <a:cubicBezTo>
                    <a:pt x="8550" y="11162"/>
                    <a:pt x="8450" y="11150"/>
                    <a:pt x="8365" y="10988"/>
                  </a:cubicBezTo>
                  <a:cubicBezTo>
                    <a:pt x="8230" y="10732"/>
                    <a:pt x="8299" y="10140"/>
                    <a:pt x="8303" y="10135"/>
                  </a:cubicBezTo>
                  <a:cubicBezTo>
                    <a:pt x="8326" y="9978"/>
                    <a:pt x="8361" y="9828"/>
                    <a:pt x="8400" y="9682"/>
                  </a:cubicBezTo>
                  <a:cubicBezTo>
                    <a:pt x="8415" y="9615"/>
                    <a:pt x="8434" y="9548"/>
                    <a:pt x="8446" y="9487"/>
                  </a:cubicBezTo>
                  <a:lnTo>
                    <a:pt x="8458" y="9431"/>
                  </a:lnTo>
                  <a:cubicBezTo>
                    <a:pt x="8481" y="9308"/>
                    <a:pt x="8519" y="9096"/>
                    <a:pt x="8666" y="8979"/>
                  </a:cubicBezTo>
                  <a:cubicBezTo>
                    <a:pt x="8790" y="8879"/>
                    <a:pt x="8941" y="8890"/>
                    <a:pt x="9061" y="8901"/>
                  </a:cubicBezTo>
                  <a:cubicBezTo>
                    <a:pt x="9122" y="8907"/>
                    <a:pt x="9173" y="8907"/>
                    <a:pt x="9231" y="8901"/>
                  </a:cubicBezTo>
                  <a:cubicBezTo>
                    <a:pt x="9281" y="8895"/>
                    <a:pt x="9335" y="8895"/>
                    <a:pt x="9393" y="8895"/>
                  </a:cubicBezTo>
                  <a:cubicBezTo>
                    <a:pt x="9397" y="8884"/>
                    <a:pt x="9397" y="8868"/>
                    <a:pt x="9401" y="8851"/>
                  </a:cubicBezTo>
                  <a:cubicBezTo>
                    <a:pt x="9424" y="8767"/>
                    <a:pt x="9466" y="8678"/>
                    <a:pt x="9517" y="8572"/>
                  </a:cubicBezTo>
                  <a:lnTo>
                    <a:pt x="9548" y="8516"/>
                  </a:lnTo>
                  <a:cubicBezTo>
                    <a:pt x="9698" y="8192"/>
                    <a:pt x="9899" y="8198"/>
                    <a:pt x="10062" y="8203"/>
                  </a:cubicBezTo>
                  <a:lnTo>
                    <a:pt x="10116" y="8203"/>
                  </a:lnTo>
                  <a:lnTo>
                    <a:pt x="10209" y="8198"/>
                  </a:lnTo>
                  <a:cubicBezTo>
                    <a:pt x="10325" y="8192"/>
                    <a:pt x="10456" y="8187"/>
                    <a:pt x="10587" y="8254"/>
                  </a:cubicBezTo>
                  <a:cubicBezTo>
                    <a:pt x="10785" y="8360"/>
                    <a:pt x="10850" y="8561"/>
                    <a:pt x="10897" y="8711"/>
                  </a:cubicBezTo>
                  <a:cubicBezTo>
                    <a:pt x="10916" y="8767"/>
                    <a:pt x="10931" y="8817"/>
                    <a:pt x="10955" y="8862"/>
                  </a:cubicBezTo>
                  <a:cubicBezTo>
                    <a:pt x="11001" y="8951"/>
                    <a:pt x="11136" y="8935"/>
                    <a:pt x="11322" y="8907"/>
                  </a:cubicBezTo>
                  <a:cubicBezTo>
                    <a:pt x="11527" y="8873"/>
                    <a:pt x="11759" y="8840"/>
                    <a:pt x="11936" y="9035"/>
                  </a:cubicBezTo>
                  <a:cubicBezTo>
                    <a:pt x="12161" y="9281"/>
                    <a:pt x="12176" y="9621"/>
                    <a:pt x="12188" y="9867"/>
                  </a:cubicBezTo>
                  <a:cubicBezTo>
                    <a:pt x="12192" y="9989"/>
                    <a:pt x="12199" y="10107"/>
                    <a:pt x="12226" y="10202"/>
                  </a:cubicBezTo>
                  <a:cubicBezTo>
                    <a:pt x="12319" y="10497"/>
                    <a:pt x="12327" y="10815"/>
                    <a:pt x="12250" y="11067"/>
                  </a:cubicBezTo>
                  <a:cubicBezTo>
                    <a:pt x="12184" y="11279"/>
                    <a:pt x="12068" y="11429"/>
                    <a:pt x="11909" y="11508"/>
                  </a:cubicBezTo>
                  <a:cubicBezTo>
                    <a:pt x="11875" y="11524"/>
                    <a:pt x="11832" y="11541"/>
                    <a:pt x="11786" y="11552"/>
                  </a:cubicBezTo>
                  <a:cubicBezTo>
                    <a:pt x="11743" y="11563"/>
                    <a:pt x="11662" y="11591"/>
                    <a:pt x="11639" y="11614"/>
                  </a:cubicBezTo>
                  <a:cubicBezTo>
                    <a:pt x="11643" y="11686"/>
                    <a:pt x="11635" y="11759"/>
                    <a:pt x="11608" y="11831"/>
                  </a:cubicBezTo>
                  <a:lnTo>
                    <a:pt x="11573" y="11932"/>
                  </a:lnTo>
                  <a:cubicBezTo>
                    <a:pt x="11558" y="11971"/>
                    <a:pt x="11546" y="12004"/>
                    <a:pt x="11534" y="12043"/>
                  </a:cubicBezTo>
                  <a:cubicBezTo>
                    <a:pt x="11446" y="12345"/>
                    <a:pt x="11399" y="12669"/>
                    <a:pt x="11345" y="13009"/>
                  </a:cubicBezTo>
                  <a:lnTo>
                    <a:pt x="11322" y="13165"/>
                  </a:lnTo>
                  <a:cubicBezTo>
                    <a:pt x="11303" y="13305"/>
                    <a:pt x="11287" y="13439"/>
                    <a:pt x="11272" y="13573"/>
                  </a:cubicBezTo>
                  <a:cubicBezTo>
                    <a:pt x="11260" y="13679"/>
                    <a:pt x="11248" y="13790"/>
                    <a:pt x="11233" y="13896"/>
                  </a:cubicBezTo>
                  <a:cubicBezTo>
                    <a:pt x="11221" y="13975"/>
                    <a:pt x="11218" y="14047"/>
                    <a:pt x="11218" y="14120"/>
                  </a:cubicBezTo>
                  <a:cubicBezTo>
                    <a:pt x="11210" y="14254"/>
                    <a:pt x="11202" y="14410"/>
                    <a:pt x="11160" y="14566"/>
                  </a:cubicBezTo>
                  <a:lnTo>
                    <a:pt x="11140" y="14639"/>
                  </a:lnTo>
                  <a:cubicBezTo>
                    <a:pt x="11094" y="14823"/>
                    <a:pt x="11040" y="15052"/>
                    <a:pt x="10939" y="15191"/>
                  </a:cubicBezTo>
                  <a:cubicBezTo>
                    <a:pt x="10831" y="15348"/>
                    <a:pt x="10676" y="15364"/>
                    <a:pt x="10557" y="15375"/>
                  </a:cubicBezTo>
                  <a:cubicBezTo>
                    <a:pt x="10522" y="15381"/>
                    <a:pt x="10487" y="15381"/>
                    <a:pt x="10460" y="15392"/>
                  </a:cubicBezTo>
                  <a:cubicBezTo>
                    <a:pt x="10406" y="15415"/>
                    <a:pt x="10352" y="15420"/>
                    <a:pt x="10301" y="15426"/>
                  </a:cubicBezTo>
                  <a:cubicBezTo>
                    <a:pt x="10270" y="15431"/>
                    <a:pt x="10236" y="15437"/>
                    <a:pt x="10201" y="15448"/>
                  </a:cubicBezTo>
                  <a:cubicBezTo>
                    <a:pt x="10162" y="15459"/>
                    <a:pt x="10127" y="15482"/>
                    <a:pt x="10089" y="15504"/>
                  </a:cubicBezTo>
                  <a:cubicBezTo>
                    <a:pt x="10019" y="15543"/>
                    <a:pt x="9942" y="15588"/>
                    <a:pt x="9849" y="15599"/>
                  </a:cubicBezTo>
                  <a:lnTo>
                    <a:pt x="9780" y="15610"/>
                  </a:lnTo>
                  <a:cubicBezTo>
                    <a:pt x="9722" y="15615"/>
                    <a:pt x="9687" y="15621"/>
                    <a:pt x="9637" y="15643"/>
                  </a:cubicBezTo>
                  <a:lnTo>
                    <a:pt x="9582" y="15671"/>
                  </a:lnTo>
                  <a:cubicBezTo>
                    <a:pt x="9548" y="15688"/>
                    <a:pt x="9517" y="15705"/>
                    <a:pt x="9482" y="15722"/>
                  </a:cubicBezTo>
                  <a:cubicBezTo>
                    <a:pt x="9443" y="16012"/>
                    <a:pt x="9405" y="16330"/>
                    <a:pt x="9439" y="16592"/>
                  </a:cubicBezTo>
                  <a:cubicBezTo>
                    <a:pt x="9443" y="16620"/>
                    <a:pt x="9451" y="16642"/>
                    <a:pt x="9459" y="16665"/>
                  </a:cubicBezTo>
                  <a:cubicBezTo>
                    <a:pt x="9474" y="16721"/>
                    <a:pt x="9494" y="16793"/>
                    <a:pt x="9501" y="16888"/>
                  </a:cubicBezTo>
                  <a:cubicBezTo>
                    <a:pt x="9505" y="16955"/>
                    <a:pt x="9501" y="17011"/>
                    <a:pt x="9501" y="17061"/>
                  </a:cubicBezTo>
                  <a:cubicBezTo>
                    <a:pt x="9501" y="17083"/>
                    <a:pt x="9497" y="17111"/>
                    <a:pt x="9497" y="17122"/>
                  </a:cubicBezTo>
                  <a:cubicBezTo>
                    <a:pt x="9501" y="17189"/>
                    <a:pt x="9513" y="17251"/>
                    <a:pt x="9521" y="17312"/>
                  </a:cubicBezTo>
                  <a:cubicBezTo>
                    <a:pt x="9536" y="17418"/>
                    <a:pt x="9548" y="17524"/>
                    <a:pt x="9552" y="17647"/>
                  </a:cubicBezTo>
                  <a:cubicBezTo>
                    <a:pt x="9555" y="17714"/>
                    <a:pt x="9575" y="17787"/>
                    <a:pt x="9598" y="17870"/>
                  </a:cubicBezTo>
                  <a:cubicBezTo>
                    <a:pt x="9617" y="17943"/>
                    <a:pt x="9637" y="18021"/>
                    <a:pt x="9652" y="18099"/>
                  </a:cubicBezTo>
                  <a:cubicBezTo>
                    <a:pt x="9660" y="18133"/>
                    <a:pt x="9664" y="18166"/>
                    <a:pt x="9664" y="18194"/>
                  </a:cubicBezTo>
                  <a:cubicBezTo>
                    <a:pt x="9675" y="18255"/>
                    <a:pt x="9706" y="18300"/>
                    <a:pt x="9725" y="18334"/>
                  </a:cubicBezTo>
                  <a:cubicBezTo>
                    <a:pt x="9768" y="18401"/>
                    <a:pt x="9822" y="18484"/>
                    <a:pt x="9857" y="18590"/>
                  </a:cubicBezTo>
                  <a:cubicBezTo>
                    <a:pt x="9872" y="18641"/>
                    <a:pt x="9888" y="18685"/>
                    <a:pt x="9899" y="18735"/>
                  </a:cubicBezTo>
                  <a:cubicBezTo>
                    <a:pt x="9919" y="18808"/>
                    <a:pt x="9926" y="18830"/>
                    <a:pt x="9938" y="18847"/>
                  </a:cubicBezTo>
                  <a:cubicBezTo>
                    <a:pt x="9965" y="18881"/>
                    <a:pt x="10046" y="18875"/>
                    <a:pt x="10116" y="18869"/>
                  </a:cubicBezTo>
                  <a:cubicBezTo>
                    <a:pt x="10151" y="18864"/>
                    <a:pt x="10193" y="18858"/>
                    <a:pt x="10220" y="18864"/>
                  </a:cubicBezTo>
                  <a:lnTo>
                    <a:pt x="10313" y="18869"/>
                  </a:lnTo>
                  <a:cubicBezTo>
                    <a:pt x="10371" y="18875"/>
                    <a:pt x="10429" y="18881"/>
                    <a:pt x="10483" y="18864"/>
                  </a:cubicBezTo>
                  <a:cubicBezTo>
                    <a:pt x="10529" y="18853"/>
                    <a:pt x="10576" y="18830"/>
                    <a:pt x="10622" y="18802"/>
                  </a:cubicBezTo>
                  <a:cubicBezTo>
                    <a:pt x="10692" y="18769"/>
                    <a:pt x="10769" y="18724"/>
                    <a:pt x="10858" y="18713"/>
                  </a:cubicBezTo>
                  <a:cubicBezTo>
                    <a:pt x="10901" y="18708"/>
                    <a:pt x="10947" y="18708"/>
                    <a:pt x="10989" y="18708"/>
                  </a:cubicBezTo>
                  <a:cubicBezTo>
                    <a:pt x="11028" y="18708"/>
                    <a:pt x="11059" y="18713"/>
                    <a:pt x="11082" y="18702"/>
                  </a:cubicBezTo>
                  <a:cubicBezTo>
                    <a:pt x="11102" y="18696"/>
                    <a:pt x="11125" y="18680"/>
                    <a:pt x="11148" y="18657"/>
                  </a:cubicBezTo>
                  <a:cubicBezTo>
                    <a:pt x="11198" y="18618"/>
                    <a:pt x="11264" y="18568"/>
                    <a:pt x="11349" y="18551"/>
                  </a:cubicBezTo>
                  <a:cubicBezTo>
                    <a:pt x="11562" y="18512"/>
                    <a:pt x="11778" y="18523"/>
                    <a:pt x="11991" y="18540"/>
                  </a:cubicBezTo>
                  <a:cubicBezTo>
                    <a:pt x="12137" y="18551"/>
                    <a:pt x="12265" y="18557"/>
                    <a:pt x="12435" y="18546"/>
                  </a:cubicBezTo>
                  <a:cubicBezTo>
                    <a:pt x="12640" y="18523"/>
                    <a:pt x="12876" y="18507"/>
                    <a:pt x="13046" y="18680"/>
                  </a:cubicBezTo>
                  <a:lnTo>
                    <a:pt x="13092" y="18724"/>
                  </a:lnTo>
                  <a:cubicBezTo>
                    <a:pt x="13166" y="18786"/>
                    <a:pt x="13220" y="18836"/>
                    <a:pt x="13258" y="18897"/>
                  </a:cubicBezTo>
                  <a:cubicBezTo>
                    <a:pt x="13301" y="18964"/>
                    <a:pt x="13320" y="19031"/>
                    <a:pt x="13336" y="19087"/>
                  </a:cubicBezTo>
                  <a:cubicBezTo>
                    <a:pt x="13401" y="19227"/>
                    <a:pt x="13521" y="19394"/>
                    <a:pt x="13564" y="19422"/>
                  </a:cubicBezTo>
                  <a:cubicBezTo>
                    <a:pt x="13575" y="19428"/>
                    <a:pt x="13606" y="19428"/>
                    <a:pt x="13633" y="19433"/>
                  </a:cubicBezTo>
                  <a:cubicBezTo>
                    <a:pt x="13715" y="19444"/>
                    <a:pt x="13831" y="19455"/>
                    <a:pt x="13931" y="19573"/>
                  </a:cubicBezTo>
                  <a:cubicBezTo>
                    <a:pt x="14039" y="19695"/>
                    <a:pt x="14086" y="19869"/>
                    <a:pt x="14128" y="20025"/>
                  </a:cubicBezTo>
                  <a:cubicBezTo>
                    <a:pt x="14148" y="20097"/>
                    <a:pt x="14171" y="20175"/>
                    <a:pt x="14190" y="20215"/>
                  </a:cubicBezTo>
                  <a:cubicBezTo>
                    <a:pt x="14229" y="20293"/>
                    <a:pt x="14271" y="20376"/>
                    <a:pt x="14310" y="20466"/>
                  </a:cubicBezTo>
                  <a:cubicBezTo>
                    <a:pt x="14399" y="20655"/>
                    <a:pt x="14488" y="20845"/>
                    <a:pt x="14588" y="20962"/>
                  </a:cubicBezTo>
                  <a:cubicBezTo>
                    <a:pt x="14677" y="21069"/>
                    <a:pt x="14781" y="21063"/>
                    <a:pt x="14955" y="21046"/>
                  </a:cubicBezTo>
                  <a:cubicBezTo>
                    <a:pt x="15064" y="21035"/>
                    <a:pt x="15187" y="21024"/>
                    <a:pt x="15315" y="21057"/>
                  </a:cubicBezTo>
                  <a:cubicBezTo>
                    <a:pt x="15346" y="21069"/>
                    <a:pt x="15384" y="21085"/>
                    <a:pt x="15423" y="21102"/>
                  </a:cubicBezTo>
                  <a:cubicBezTo>
                    <a:pt x="15419" y="21046"/>
                    <a:pt x="15415" y="20985"/>
                    <a:pt x="15415" y="20946"/>
                  </a:cubicBezTo>
                  <a:cubicBezTo>
                    <a:pt x="15411" y="20884"/>
                    <a:pt x="15408" y="20834"/>
                    <a:pt x="15408" y="20806"/>
                  </a:cubicBezTo>
                  <a:cubicBezTo>
                    <a:pt x="15400" y="20198"/>
                    <a:pt x="15736" y="19941"/>
                    <a:pt x="15980" y="19757"/>
                  </a:cubicBezTo>
                  <a:lnTo>
                    <a:pt x="16076" y="19679"/>
                  </a:lnTo>
                  <a:cubicBezTo>
                    <a:pt x="16161" y="19612"/>
                    <a:pt x="16239" y="19550"/>
                    <a:pt x="16289" y="19467"/>
                  </a:cubicBezTo>
                  <a:cubicBezTo>
                    <a:pt x="16312" y="19433"/>
                    <a:pt x="16320" y="19389"/>
                    <a:pt x="16328" y="19277"/>
                  </a:cubicBezTo>
                  <a:cubicBezTo>
                    <a:pt x="16335" y="19210"/>
                    <a:pt x="16343" y="19137"/>
                    <a:pt x="16359" y="19070"/>
                  </a:cubicBezTo>
                  <a:cubicBezTo>
                    <a:pt x="16486" y="18462"/>
                    <a:pt x="16954" y="18362"/>
                    <a:pt x="17108" y="18328"/>
                  </a:cubicBezTo>
                  <a:cubicBezTo>
                    <a:pt x="17244" y="18300"/>
                    <a:pt x="17302" y="18283"/>
                    <a:pt x="17379" y="18205"/>
                  </a:cubicBezTo>
                  <a:cubicBezTo>
                    <a:pt x="17429" y="18155"/>
                    <a:pt x="17464" y="18094"/>
                    <a:pt x="17514" y="18021"/>
                  </a:cubicBezTo>
                  <a:cubicBezTo>
                    <a:pt x="17537" y="17982"/>
                    <a:pt x="17565" y="17943"/>
                    <a:pt x="17595" y="17898"/>
                  </a:cubicBezTo>
                  <a:cubicBezTo>
                    <a:pt x="17785" y="17625"/>
                    <a:pt x="18024" y="17424"/>
                    <a:pt x="18326" y="17284"/>
                  </a:cubicBezTo>
                  <a:cubicBezTo>
                    <a:pt x="18353" y="17273"/>
                    <a:pt x="18430" y="17240"/>
                    <a:pt x="18450" y="17189"/>
                  </a:cubicBezTo>
                  <a:cubicBezTo>
                    <a:pt x="18454" y="17173"/>
                    <a:pt x="18457" y="17150"/>
                    <a:pt x="18461" y="17122"/>
                  </a:cubicBezTo>
                  <a:cubicBezTo>
                    <a:pt x="18469" y="17083"/>
                    <a:pt x="18477" y="17044"/>
                    <a:pt x="18485" y="17016"/>
                  </a:cubicBezTo>
                  <a:cubicBezTo>
                    <a:pt x="18512" y="16916"/>
                    <a:pt x="18539" y="16855"/>
                    <a:pt x="18570" y="16776"/>
                  </a:cubicBezTo>
                  <a:lnTo>
                    <a:pt x="18604" y="16693"/>
                  </a:lnTo>
                  <a:cubicBezTo>
                    <a:pt x="18647" y="16587"/>
                    <a:pt x="18674" y="16475"/>
                    <a:pt x="18701" y="16369"/>
                  </a:cubicBezTo>
                  <a:cubicBezTo>
                    <a:pt x="18767" y="16107"/>
                    <a:pt x="18840" y="15811"/>
                    <a:pt x="19080" y="15615"/>
                  </a:cubicBezTo>
                  <a:cubicBezTo>
                    <a:pt x="19095" y="15604"/>
                    <a:pt x="19107" y="15588"/>
                    <a:pt x="19122" y="15576"/>
                  </a:cubicBezTo>
                  <a:cubicBezTo>
                    <a:pt x="19203" y="15493"/>
                    <a:pt x="19374" y="15325"/>
                    <a:pt x="19571" y="15493"/>
                  </a:cubicBezTo>
                  <a:cubicBezTo>
                    <a:pt x="19694" y="15593"/>
                    <a:pt x="19721" y="15777"/>
                    <a:pt x="19741" y="15889"/>
                  </a:cubicBezTo>
                  <a:lnTo>
                    <a:pt x="19702" y="15917"/>
                  </a:lnTo>
                  <a:cubicBezTo>
                    <a:pt x="19690" y="15911"/>
                    <a:pt x="19679" y="15900"/>
                    <a:pt x="19667" y="15900"/>
                  </a:cubicBezTo>
                  <a:lnTo>
                    <a:pt x="19671" y="15939"/>
                  </a:lnTo>
                  <a:lnTo>
                    <a:pt x="19563" y="16023"/>
                  </a:lnTo>
                  <a:lnTo>
                    <a:pt x="19675" y="15973"/>
                  </a:lnTo>
                  <a:lnTo>
                    <a:pt x="19702" y="16185"/>
                  </a:lnTo>
                  <a:lnTo>
                    <a:pt x="19729" y="15950"/>
                  </a:lnTo>
                  <a:cubicBezTo>
                    <a:pt x="19725" y="15945"/>
                    <a:pt x="19721" y="15939"/>
                    <a:pt x="19718" y="15939"/>
                  </a:cubicBezTo>
                  <a:lnTo>
                    <a:pt x="19718" y="15911"/>
                  </a:lnTo>
                  <a:cubicBezTo>
                    <a:pt x="20104" y="15967"/>
                    <a:pt x="20440" y="15844"/>
                    <a:pt x="20711" y="15554"/>
                  </a:cubicBezTo>
                  <a:cubicBezTo>
                    <a:pt x="20765" y="15498"/>
                    <a:pt x="20815" y="15437"/>
                    <a:pt x="20866" y="15381"/>
                  </a:cubicBezTo>
                  <a:cubicBezTo>
                    <a:pt x="20951" y="15281"/>
                    <a:pt x="21032" y="15186"/>
                    <a:pt x="21128" y="15096"/>
                  </a:cubicBezTo>
                  <a:cubicBezTo>
                    <a:pt x="21171" y="15057"/>
                    <a:pt x="21213" y="15007"/>
                    <a:pt x="21252" y="14962"/>
                  </a:cubicBezTo>
                  <a:lnTo>
                    <a:pt x="21333" y="14873"/>
                  </a:lnTo>
                  <a:cubicBezTo>
                    <a:pt x="21372" y="14834"/>
                    <a:pt x="21414" y="14795"/>
                    <a:pt x="21461" y="14762"/>
                  </a:cubicBezTo>
                  <a:cubicBezTo>
                    <a:pt x="21496" y="14734"/>
                    <a:pt x="21542" y="14700"/>
                    <a:pt x="21554" y="14678"/>
                  </a:cubicBezTo>
                  <a:cubicBezTo>
                    <a:pt x="21561" y="14655"/>
                    <a:pt x="21557" y="14538"/>
                    <a:pt x="21554" y="14482"/>
                  </a:cubicBezTo>
                  <a:cubicBezTo>
                    <a:pt x="21554" y="14438"/>
                    <a:pt x="21550" y="14393"/>
                    <a:pt x="21550" y="14354"/>
                  </a:cubicBezTo>
                  <a:cubicBezTo>
                    <a:pt x="21550" y="14309"/>
                    <a:pt x="21550" y="14259"/>
                    <a:pt x="21554" y="14215"/>
                  </a:cubicBezTo>
                  <a:cubicBezTo>
                    <a:pt x="21557" y="14092"/>
                    <a:pt x="21561" y="13969"/>
                    <a:pt x="21530" y="13908"/>
                  </a:cubicBezTo>
                  <a:cubicBezTo>
                    <a:pt x="21523" y="13885"/>
                    <a:pt x="21503" y="13874"/>
                    <a:pt x="21461" y="13846"/>
                  </a:cubicBezTo>
                  <a:cubicBezTo>
                    <a:pt x="21418" y="13818"/>
                    <a:pt x="21368" y="13779"/>
                    <a:pt x="21318" y="13718"/>
                  </a:cubicBezTo>
                  <a:cubicBezTo>
                    <a:pt x="21082" y="13428"/>
                    <a:pt x="21098" y="12903"/>
                    <a:pt x="21117" y="12691"/>
                  </a:cubicBezTo>
                  <a:cubicBezTo>
                    <a:pt x="21136" y="12462"/>
                    <a:pt x="21221" y="12289"/>
                    <a:pt x="21295" y="12138"/>
                  </a:cubicBezTo>
                  <a:cubicBezTo>
                    <a:pt x="21326" y="12071"/>
                    <a:pt x="21360" y="12010"/>
                    <a:pt x="21380" y="11937"/>
                  </a:cubicBezTo>
                  <a:cubicBezTo>
                    <a:pt x="21407" y="11854"/>
                    <a:pt x="21442" y="11770"/>
                    <a:pt x="21472" y="11686"/>
                  </a:cubicBezTo>
                  <a:cubicBezTo>
                    <a:pt x="21515" y="11575"/>
                    <a:pt x="21557" y="11457"/>
                    <a:pt x="21588" y="11346"/>
                  </a:cubicBezTo>
                  <a:cubicBezTo>
                    <a:pt x="21596" y="11312"/>
                    <a:pt x="21600" y="11295"/>
                    <a:pt x="21600" y="11284"/>
                  </a:cubicBezTo>
                  <a:cubicBezTo>
                    <a:pt x="21596" y="11284"/>
                    <a:pt x="21585" y="11268"/>
                    <a:pt x="21581" y="11256"/>
                  </a:cubicBezTo>
                  <a:cubicBezTo>
                    <a:pt x="21573" y="11245"/>
                    <a:pt x="21573" y="11245"/>
                    <a:pt x="21561" y="11229"/>
                  </a:cubicBezTo>
                  <a:cubicBezTo>
                    <a:pt x="21472" y="11095"/>
                    <a:pt x="21368" y="10944"/>
                    <a:pt x="21314" y="10715"/>
                  </a:cubicBezTo>
                  <a:cubicBezTo>
                    <a:pt x="21314" y="10709"/>
                    <a:pt x="21310" y="10698"/>
                    <a:pt x="21310" y="10693"/>
                  </a:cubicBezTo>
                  <a:cubicBezTo>
                    <a:pt x="21287" y="10598"/>
                    <a:pt x="21271" y="10503"/>
                    <a:pt x="21256" y="10408"/>
                  </a:cubicBezTo>
                  <a:cubicBezTo>
                    <a:pt x="21244" y="10341"/>
                    <a:pt x="21233" y="10269"/>
                    <a:pt x="21217" y="10196"/>
                  </a:cubicBezTo>
                  <a:lnTo>
                    <a:pt x="21190" y="10073"/>
                  </a:lnTo>
                  <a:cubicBezTo>
                    <a:pt x="21159" y="9939"/>
                    <a:pt x="21125" y="9800"/>
                    <a:pt x="21117" y="9621"/>
                  </a:cubicBezTo>
                  <a:lnTo>
                    <a:pt x="21117" y="9554"/>
                  </a:lnTo>
                  <a:cubicBezTo>
                    <a:pt x="21117" y="9526"/>
                    <a:pt x="21117" y="9482"/>
                    <a:pt x="21113" y="9442"/>
                  </a:cubicBezTo>
                  <a:cubicBezTo>
                    <a:pt x="21094" y="9442"/>
                    <a:pt x="21074" y="9448"/>
                    <a:pt x="21059" y="9448"/>
                  </a:cubicBezTo>
                  <a:cubicBezTo>
                    <a:pt x="21016" y="9454"/>
                    <a:pt x="20985" y="9459"/>
                    <a:pt x="20962" y="9459"/>
                  </a:cubicBezTo>
                  <a:cubicBezTo>
                    <a:pt x="20858" y="9459"/>
                    <a:pt x="20765" y="9437"/>
                    <a:pt x="20672" y="9415"/>
                  </a:cubicBezTo>
                  <a:cubicBezTo>
                    <a:pt x="20614" y="9403"/>
                    <a:pt x="20552" y="9387"/>
                    <a:pt x="20491" y="9381"/>
                  </a:cubicBezTo>
                  <a:cubicBezTo>
                    <a:pt x="20340" y="9370"/>
                    <a:pt x="20224" y="9264"/>
                    <a:pt x="20131" y="9186"/>
                  </a:cubicBezTo>
                  <a:cubicBezTo>
                    <a:pt x="20100" y="9158"/>
                    <a:pt x="20065" y="9130"/>
                    <a:pt x="20031" y="9102"/>
                  </a:cubicBezTo>
                  <a:cubicBezTo>
                    <a:pt x="19787" y="8929"/>
                    <a:pt x="19602" y="8739"/>
                    <a:pt x="19459" y="8516"/>
                  </a:cubicBezTo>
                  <a:cubicBezTo>
                    <a:pt x="19343" y="8332"/>
                    <a:pt x="19281" y="8209"/>
                    <a:pt x="19250" y="8109"/>
                  </a:cubicBezTo>
                  <a:cubicBezTo>
                    <a:pt x="19223" y="8014"/>
                    <a:pt x="19227" y="7924"/>
                    <a:pt x="19227" y="7863"/>
                  </a:cubicBezTo>
                  <a:cubicBezTo>
                    <a:pt x="19200" y="7690"/>
                    <a:pt x="19134" y="7567"/>
                    <a:pt x="19057" y="7422"/>
                  </a:cubicBezTo>
                  <a:lnTo>
                    <a:pt x="19010" y="7338"/>
                  </a:lnTo>
                  <a:cubicBezTo>
                    <a:pt x="18968" y="7260"/>
                    <a:pt x="18921" y="7193"/>
                    <a:pt x="18879" y="7126"/>
                  </a:cubicBezTo>
                  <a:cubicBezTo>
                    <a:pt x="18740" y="6914"/>
                    <a:pt x="18566" y="6657"/>
                    <a:pt x="18581" y="6205"/>
                  </a:cubicBezTo>
                  <a:cubicBezTo>
                    <a:pt x="18585" y="6122"/>
                    <a:pt x="18597" y="6049"/>
                    <a:pt x="18612" y="5988"/>
                  </a:cubicBezTo>
                  <a:cubicBezTo>
                    <a:pt x="18581" y="5982"/>
                    <a:pt x="18542" y="5971"/>
                    <a:pt x="18515" y="5971"/>
                  </a:cubicBezTo>
                  <a:lnTo>
                    <a:pt x="18446" y="5960"/>
                  </a:lnTo>
                  <a:cubicBezTo>
                    <a:pt x="18399" y="5949"/>
                    <a:pt x="18353" y="5937"/>
                    <a:pt x="18303" y="5926"/>
                  </a:cubicBezTo>
                  <a:cubicBezTo>
                    <a:pt x="18214" y="5904"/>
                    <a:pt x="18121" y="5876"/>
                    <a:pt x="18032" y="5870"/>
                  </a:cubicBezTo>
                  <a:cubicBezTo>
                    <a:pt x="18013" y="5865"/>
                    <a:pt x="17997" y="5870"/>
                    <a:pt x="17978" y="5870"/>
                  </a:cubicBezTo>
                  <a:cubicBezTo>
                    <a:pt x="17909" y="5876"/>
                    <a:pt x="17816" y="5882"/>
                    <a:pt x="17711" y="5803"/>
                  </a:cubicBezTo>
                  <a:cubicBezTo>
                    <a:pt x="17661" y="5764"/>
                    <a:pt x="17630" y="5709"/>
                    <a:pt x="17607" y="5675"/>
                  </a:cubicBezTo>
                  <a:cubicBezTo>
                    <a:pt x="17568" y="5630"/>
                    <a:pt x="17472" y="5614"/>
                    <a:pt x="17445" y="5630"/>
                  </a:cubicBezTo>
                  <a:cubicBezTo>
                    <a:pt x="17418" y="5664"/>
                    <a:pt x="17352" y="5837"/>
                    <a:pt x="17344" y="5904"/>
                  </a:cubicBezTo>
                  <a:cubicBezTo>
                    <a:pt x="17340" y="5954"/>
                    <a:pt x="17336" y="5999"/>
                    <a:pt x="17336" y="6038"/>
                  </a:cubicBezTo>
                  <a:cubicBezTo>
                    <a:pt x="17329" y="6233"/>
                    <a:pt x="17309" y="6378"/>
                    <a:pt x="17166" y="6607"/>
                  </a:cubicBezTo>
                  <a:cubicBezTo>
                    <a:pt x="17023" y="6830"/>
                    <a:pt x="16869" y="6981"/>
                    <a:pt x="16718" y="7126"/>
                  </a:cubicBezTo>
                  <a:cubicBezTo>
                    <a:pt x="16660" y="7182"/>
                    <a:pt x="16602" y="7238"/>
                    <a:pt x="16544" y="7299"/>
                  </a:cubicBezTo>
                  <a:cubicBezTo>
                    <a:pt x="16482" y="7366"/>
                    <a:pt x="16420" y="7472"/>
                    <a:pt x="16359" y="7584"/>
                  </a:cubicBezTo>
                  <a:cubicBezTo>
                    <a:pt x="16262" y="7757"/>
                    <a:pt x="16150" y="7952"/>
                    <a:pt x="15995" y="8064"/>
                  </a:cubicBezTo>
                  <a:cubicBezTo>
                    <a:pt x="15771" y="8226"/>
                    <a:pt x="15554" y="7947"/>
                    <a:pt x="15431" y="7785"/>
                  </a:cubicBezTo>
                  <a:cubicBezTo>
                    <a:pt x="15408" y="7757"/>
                    <a:pt x="15384" y="7723"/>
                    <a:pt x="15365" y="7707"/>
                  </a:cubicBezTo>
                  <a:lnTo>
                    <a:pt x="15319" y="7656"/>
                  </a:lnTo>
                  <a:cubicBezTo>
                    <a:pt x="15210" y="7539"/>
                    <a:pt x="15060" y="7377"/>
                    <a:pt x="15025" y="7093"/>
                  </a:cubicBezTo>
                  <a:cubicBezTo>
                    <a:pt x="15002" y="6914"/>
                    <a:pt x="15009" y="6646"/>
                    <a:pt x="15040" y="6462"/>
                  </a:cubicBezTo>
                  <a:cubicBezTo>
                    <a:pt x="15067" y="6317"/>
                    <a:pt x="15075" y="6200"/>
                    <a:pt x="15075" y="6027"/>
                  </a:cubicBezTo>
                  <a:cubicBezTo>
                    <a:pt x="15075" y="5781"/>
                    <a:pt x="14839" y="5636"/>
                    <a:pt x="14557" y="5485"/>
                  </a:cubicBezTo>
                  <a:lnTo>
                    <a:pt x="14488" y="5446"/>
                  </a:lnTo>
                  <a:cubicBezTo>
                    <a:pt x="14391" y="5396"/>
                    <a:pt x="14236" y="5379"/>
                    <a:pt x="14105" y="5402"/>
                  </a:cubicBezTo>
                  <a:cubicBezTo>
                    <a:pt x="14090" y="5407"/>
                    <a:pt x="14070" y="5418"/>
                    <a:pt x="14043" y="5429"/>
                  </a:cubicBezTo>
                  <a:cubicBezTo>
                    <a:pt x="14008" y="5452"/>
                    <a:pt x="13962" y="5474"/>
                    <a:pt x="13908" y="5485"/>
                  </a:cubicBezTo>
                  <a:cubicBezTo>
                    <a:pt x="13861" y="5496"/>
                    <a:pt x="13815" y="5496"/>
                    <a:pt x="13769" y="5491"/>
                  </a:cubicBezTo>
                  <a:cubicBezTo>
                    <a:pt x="13742" y="5491"/>
                    <a:pt x="13718" y="5491"/>
                    <a:pt x="13703" y="5491"/>
                  </a:cubicBezTo>
                  <a:lnTo>
                    <a:pt x="13649" y="5513"/>
                  </a:lnTo>
                  <a:cubicBezTo>
                    <a:pt x="13289" y="5647"/>
                    <a:pt x="13011" y="5709"/>
                    <a:pt x="12837" y="5552"/>
                  </a:cubicBezTo>
                  <a:cubicBezTo>
                    <a:pt x="12798" y="5519"/>
                    <a:pt x="12768" y="5469"/>
                    <a:pt x="12744" y="5418"/>
                  </a:cubicBezTo>
                  <a:cubicBezTo>
                    <a:pt x="12713" y="5396"/>
                    <a:pt x="12690" y="5368"/>
                    <a:pt x="12675" y="5351"/>
                  </a:cubicBezTo>
                  <a:cubicBezTo>
                    <a:pt x="12648" y="5318"/>
                    <a:pt x="12644" y="5318"/>
                    <a:pt x="12617" y="5318"/>
                  </a:cubicBezTo>
                  <a:lnTo>
                    <a:pt x="12451" y="5301"/>
                  </a:lnTo>
                  <a:lnTo>
                    <a:pt x="12439" y="5061"/>
                  </a:lnTo>
                  <a:cubicBezTo>
                    <a:pt x="12420" y="5039"/>
                    <a:pt x="12389" y="4977"/>
                    <a:pt x="12377" y="4888"/>
                  </a:cubicBezTo>
                  <a:cubicBezTo>
                    <a:pt x="12373" y="4866"/>
                    <a:pt x="12373" y="4849"/>
                    <a:pt x="12373" y="4827"/>
                  </a:cubicBezTo>
                  <a:cubicBezTo>
                    <a:pt x="12138" y="4916"/>
                    <a:pt x="11902" y="5005"/>
                    <a:pt x="11662" y="5106"/>
                  </a:cubicBezTo>
                  <a:cubicBezTo>
                    <a:pt x="11237" y="5279"/>
                    <a:pt x="10282" y="5932"/>
                    <a:pt x="9826" y="5535"/>
                  </a:cubicBezTo>
                  <a:cubicBezTo>
                    <a:pt x="9617" y="5351"/>
                    <a:pt x="10042" y="4313"/>
                    <a:pt x="10011" y="4045"/>
                  </a:cubicBezTo>
                  <a:cubicBezTo>
                    <a:pt x="9988" y="3867"/>
                    <a:pt x="9397" y="3850"/>
                    <a:pt x="9432" y="3526"/>
                  </a:cubicBezTo>
                  <a:cubicBezTo>
                    <a:pt x="9459" y="3253"/>
                    <a:pt x="11086" y="3147"/>
                    <a:pt x="11310" y="3108"/>
                  </a:cubicBezTo>
                  <a:cubicBezTo>
                    <a:pt x="11245" y="2734"/>
                    <a:pt x="11183" y="2360"/>
                    <a:pt x="11117" y="1991"/>
                  </a:cubicBezTo>
                  <a:cubicBezTo>
                    <a:pt x="11071" y="1729"/>
                    <a:pt x="10843" y="1841"/>
                    <a:pt x="10754" y="1589"/>
                  </a:cubicBezTo>
                  <a:cubicBezTo>
                    <a:pt x="10615" y="1210"/>
                    <a:pt x="11964" y="1087"/>
                    <a:pt x="11964" y="613"/>
                  </a:cubicBezTo>
                  <a:cubicBezTo>
                    <a:pt x="11960" y="-498"/>
                    <a:pt x="10475" y="216"/>
                    <a:pt x="10205" y="345"/>
                  </a:cubicBezTo>
                  <a:cubicBezTo>
                    <a:pt x="9675" y="590"/>
                    <a:pt x="9219" y="239"/>
                    <a:pt x="9018" y="1042"/>
                  </a:cubicBezTo>
                  <a:cubicBezTo>
                    <a:pt x="8709" y="2287"/>
                    <a:pt x="8094" y="1790"/>
                    <a:pt x="7634" y="925"/>
                  </a:cubicBezTo>
                  <a:cubicBezTo>
                    <a:pt x="7429" y="1305"/>
                    <a:pt x="7190" y="1562"/>
                    <a:pt x="6896" y="1768"/>
                  </a:cubicBezTo>
                  <a:cubicBezTo>
                    <a:pt x="6745" y="1880"/>
                    <a:pt x="6463" y="2002"/>
                    <a:pt x="6335" y="2175"/>
                  </a:cubicBezTo>
                  <a:cubicBezTo>
                    <a:pt x="6200" y="2354"/>
                    <a:pt x="6413" y="2829"/>
                    <a:pt x="6119" y="3113"/>
                  </a:cubicBezTo>
                  <a:cubicBezTo>
                    <a:pt x="5678" y="3537"/>
                    <a:pt x="3591" y="4269"/>
                    <a:pt x="4032" y="5402"/>
                  </a:cubicBezTo>
                  <a:cubicBezTo>
                    <a:pt x="4333" y="6177"/>
                    <a:pt x="4492" y="6451"/>
                    <a:pt x="4534" y="7037"/>
                  </a:cubicBezTo>
                  <a:cubicBezTo>
                    <a:pt x="4561" y="7054"/>
                    <a:pt x="4588" y="7065"/>
                    <a:pt x="4619" y="7082"/>
                  </a:cubicBezTo>
                  <a:cubicBezTo>
                    <a:pt x="4669" y="7109"/>
                    <a:pt x="4724" y="7137"/>
                    <a:pt x="4782" y="7176"/>
                  </a:cubicBezTo>
                  <a:cubicBezTo>
                    <a:pt x="4843" y="7221"/>
                    <a:pt x="4901" y="7266"/>
                    <a:pt x="4959" y="7316"/>
                  </a:cubicBezTo>
                  <a:cubicBezTo>
                    <a:pt x="5037" y="7383"/>
                    <a:pt x="5106" y="7439"/>
                    <a:pt x="5187" y="7478"/>
                  </a:cubicBezTo>
                  <a:lnTo>
                    <a:pt x="5242" y="7500"/>
                  </a:lnTo>
                  <a:cubicBezTo>
                    <a:pt x="5388" y="7556"/>
                    <a:pt x="5632" y="7651"/>
                    <a:pt x="5694" y="7952"/>
                  </a:cubicBezTo>
                  <a:cubicBezTo>
                    <a:pt x="5744" y="8198"/>
                    <a:pt x="5690" y="8415"/>
                    <a:pt x="5651" y="8577"/>
                  </a:cubicBezTo>
                  <a:lnTo>
                    <a:pt x="5632" y="8655"/>
                  </a:lnTo>
                  <a:cubicBezTo>
                    <a:pt x="5593" y="8840"/>
                    <a:pt x="5586" y="9052"/>
                    <a:pt x="5589" y="9236"/>
                  </a:cubicBezTo>
                  <a:cubicBezTo>
                    <a:pt x="5589" y="9281"/>
                    <a:pt x="5589" y="9325"/>
                    <a:pt x="5586" y="9375"/>
                  </a:cubicBezTo>
                  <a:cubicBezTo>
                    <a:pt x="5586" y="9437"/>
                    <a:pt x="5582" y="9498"/>
                    <a:pt x="5586" y="9560"/>
                  </a:cubicBezTo>
                  <a:cubicBezTo>
                    <a:pt x="5609" y="9627"/>
                    <a:pt x="5628" y="9682"/>
                    <a:pt x="5640" y="9755"/>
                  </a:cubicBezTo>
                  <a:cubicBezTo>
                    <a:pt x="5675" y="9967"/>
                    <a:pt x="5655" y="10308"/>
                    <a:pt x="5644" y="10442"/>
                  </a:cubicBezTo>
                  <a:cubicBezTo>
                    <a:pt x="5628" y="10620"/>
                    <a:pt x="5601" y="10955"/>
                    <a:pt x="5392" y="11150"/>
                  </a:cubicBezTo>
                  <a:cubicBezTo>
                    <a:pt x="5365" y="11173"/>
                    <a:pt x="5338" y="11206"/>
                    <a:pt x="5307" y="11240"/>
                  </a:cubicBezTo>
                  <a:cubicBezTo>
                    <a:pt x="5222" y="11329"/>
                    <a:pt x="5129" y="11429"/>
                    <a:pt x="5029" y="11480"/>
                  </a:cubicBezTo>
                  <a:cubicBezTo>
                    <a:pt x="4967" y="11508"/>
                    <a:pt x="4905" y="11519"/>
                    <a:pt x="4855" y="11524"/>
                  </a:cubicBezTo>
                  <a:cubicBezTo>
                    <a:pt x="4828" y="11530"/>
                    <a:pt x="4801" y="11530"/>
                    <a:pt x="4774" y="11541"/>
                  </a:cubicBezTo>
                  <a:cubicBezTo>
                    <a:pt x="4677" y="11580"/>
                    <a:pt x="4596" y="11591"/>
                    <a:pt x="4492" y="11591"/>
                  </a:cubicBezTo>
                  <a:cubicBezTo>
                    <a:pt x="4453" y="11591"/>
                    <a:pt x="4414" y="11586"/>
                    <a:pt x="4372" y="11586"/>
                  </a:cubicBezTo>
                  <a:cubicBezTo>
                    <a:pt x="4271" y="11580"/>
                    <a:pt x="4171" y="11575"/>
                    <a:pt x="4097" y="11602"/>
                  </a:cubicBezTo>
                  <a:cubicBezTo>
                    <a:pt x="4047" y="11625"/>
                    <a:pt x="3997" y="11636"/>
                    <a:pt x="3951" y="11653"/>
                  </a:cubicBezTo>
                  <a:cubicBezTo>
                    <a:pt x="3842" y="11686"/>
                    <a:pt x="3757" y="11714"/>
                    <a:pt x="3661" y="11781"/>
                  </a:cubicBezTo>
                  <a:lnTo>
                    <a:pt x="3603" y="11826"/>
                  </a:lnTo>
                  <a:cubicBezTo>
                    <a:pt x="3487" y="11909"/>
                    <a:pt x="3355" y="12004"/>
                    <a:pt x="3228" y="12049"/>
                  </a:cubicBezTo>
                  <a:cubicBezTo>
                    <a:pt x="3158" y="12071"/>
                    <a:pt x="3089" y="12082"/>
                    <a:pt x="3019" y="12082"/>
                  </a:cubicBezTo>
                  <a:cubicBezTo>
                    <a:pt x="2702" y="12082"/>
                    <a:pt x="2408" y="11865"/>
                    <a:pt x="2281" y="11753"/>
                  </a:cubicBezTo>
                  <a:cubicBezTo>
                    <a:pt x="2223" y="11703"/>
                    <a:pt x="2157" y="11675"/>
                    <a:pt x="2080" y="11647"/>
                  </a:cubicBezTo>
                  <a:cubicBezTo>
                    <a:pt x="2045" y="11636"/>
                    <a:pt x="2006" y="11619"/>
                    <a:pt x="1971" y="11602"/>
                  </a:cubicBezTo>
                  <a:cubicBezTo>
                    <a:pt x="1902" y="11731"/>
                    <a:pt x="1755" y="11854"/>
                    <a:pt x="1488" y="11988"/>
                  </a:cubicBezTo>
                  <a:cubicBezTo>
                    <a:pt x="1434" y="12015"/>
                    <a:pt x="1392" y="12038"/>
                    <a:pt x="1349" y="12060"/>
                  </a:cubicBezTo>
                  <a:cubicBezTo>
                    <a:pt x="1438" y="12161"/>
                    <a:pt x="1531" y="12244"/>
                    <a:pt x="1639" y="12300"/>
                  </a:cubicBezTo>
                  <a:cubicBezTo>
                    <a:pt x="1701" y="12261"/>
                    <a:pt x="1747" y="12283"/>
                    <a:pt x="1790" y="12306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>
              <a:solidFill>
                <a:schemeClr val="tx2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5" name="Shape">
              <a:extLst>
                <a:ext uri="{FF2B5EF4-FFF2-40B4-BE49-F238E27FC236}">
                  <a16:creationId xmlns:a16="http://schemas.microsoft.com/office/drawing/2014/main" id="{D7D41A50-A633-AE49-8A8B-A4F8A5976557}"/>
                </a:ext>
              </a:extLst>
            </p:cNvPr>
            <p:cNvSpPr/>
            <p:nvPr/>
          </p:nvSpPr>
          <p:spPr>
            <a:xfrm>
              <a:off x="7028728" y="1789958"/>
              <a:ext cx="154629" cy="98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909" h="21385" extrusionOk="0">
                  <a:moveTo>
                    <a:pt x="3582" y="18611"/>
                  </a:moveTo>
                  <a:cubicBezTo>
                    <a:pt x="3830" y="18827"/>
                    <a:pt x="4062" y="18950"/>
                    <a:pt x="4294" y="19073"/>
                  </a:cubicBezTo>
                  <a:cubicBezTo>
                    <a:pt x="4665" y="19258"/>
                    <a:pt x="5083" y="19474"/>
                    <a:pt x="5501" y="19998"/>
                  </a:cubicBezTo>
                  <a:cubicBezTo>
                    <a:pt x="6445" y="21138"/>
                    <a:pt x="7435" y="21600"/>
                    <a:pt x="8147" y="21292"/>
                  </a:cubicBezTo>
                  <a:cubicBezTo>
                    <a:pt x="8503" y="21138"/>
                    <a:pt x="8936" y="20676"/>
                    <a:pt x="9323" y="20306"/>
                  </a:cubicBezTo>
                  <a:lnTo>
                    <a:pt x="9570" y="20059"/>
                  </a:lnTo>
                  <a:cubicBezTo>
                    <a:pt x="10127" y="19505"/>
                    <a:pt x="10607" y="19289"/>
                    <a:pt x="11087" y="19104"/>
                  </a:cubicBezTo>
                  <a:cubicBezTo>
                    <a:pt x="11257" y="19042"/>
                    <a:pt x="11427" y="18950"/>
                    <a:pt x="11613" y="18858"/>
                  </a:cubicBezTo>
                  <a:cubicBezTo>
                    <a:pt x="12123" y="18580"/>
                    <a:pt x="12680" y="18642"/>
                    <a:pt x="13176" y="18673"/>
                  </a:cubicBezTo>
                  <a:lnTo>
                    <a:pt x="13593" y="18704"/>
                  </a:lnTo>
                  <a:cubicBezTo>
                    <a:pt x="13903" y="18734"/>
                    <a:pt x="14058" y="18673"/>
                    <a:pt x="14321" y="18549"/>
                  </a:cubicBezTo>
                  <a:cubicBezTo>
                    <a:pt x="14506" y="18457"/>
                    <a:pt x="14707" y="18426"/>
                    <a:pt x="14893" y="18365"/>
                  </a:cubicBezTo>
                  <a:cubicBezTo>
                    <a:pt x="15032" y="18334"/>
                    <a:pt x="15156" y="18303"/>
                    <a:pt x="15233" y="18272"/>
                  </a:cubicBezTo>
                  <a:cubicBezTo>
                    <a:pt x="15404" y="18149"/>
                    <a:pt x="15698" y="17748"/>
                    <a:pt x="15914" y="17409"/>
                  </a:cubicBezTo>
                  <a:cubicBezTo>
                    <a:pt x="16069" y="17194"/>
                    <a:pt x="16208" y="16978"/>
                    <a:pt x="16348" y="16793"/>
                  </a:cubicBezTo>
                  <a:cubicBezTo>
                    <a:pt x="16518" y="16577"/>
                    <a:pt x="16595" y="16146"/>
                    <a:pt x="16657" y="15129"/>
                  </a:cubicBezTo>
                  <a:cubicBezTo>
                    <a:pt x="16719" y="14020"/>
                    <a:pt x="16734" y="12880"/>
                    <a:pt x="16673" y="12418"/>
                  </a:cubicBezTo>
                  <a:cubicBezTo>
                    <a:pt x="16564" y="11956"/>
                    <a:pt x="16456" y="11586"/>
                    <a:pt x="16425" y="10969"/>
                  </a:cubicBezTo>
                  <a:cubicBezTo>
                    <a:pt x="16394" y="10476"/>
                    <a:pt x="16409" y="9983"/>
                    <a:pt x="16409" y="9460"/>
                  </a:cubicBezTo>
                  <a:lnTo>
                    <a:pt x="16425" y="8843"/>
                  </a:lnTo>
                  <a:cubicBezTo>
                    <a:pt x="16425" y="7580"/>
                    <a:pt x="16456" y="6132"/>
                    <a:pt x="16673" y="4714"/>
                  </a:cubicBezTo>
                  <a:lnTo>
                    <a:pt x="16750" y="4191"/>
                  </a:lnTo>
                  <a:cubicBezTo>
                    <a:pt x="16858" y="3605"/>
                    <a:pt x="16951" y="2989"/>
                    <a:pt x="16889" y="2588"/>
                  </a:cubicBezTo>
                  <a:cubicBezTo>
                    <a:pt x="16827" y="2527"/>
                    <a:pt x="16363" y="2280"/>
                    <a:pt x="16162" y="2188"/>
                  </a:cubicBezTo>
                  <a:lnTo>
                    <a:pt x="15883" y="2034"/>
                  </a:lnTo>
                  <a:cubicBezTo>
                    <a:pt x="15373" y="1726"/>
                    <a:pt x="14986" y="1263"/>
                    <a:pt x="14630" y="863"/>
                  </a:cubicBezTo>
                  <a:cubicBezTo>
                    <a:pt x="14445" y="647"/>
                    <a:pt x="14259" y="431"/>
                    <a:pt x="14042" y="216"/>
                  </a:cubicBezTo>
                  <a:cubicBezTo>
                    <a:pt x="13934" y="123"/>
                    <a:pt x="13841" y="62"/>
                    <a:pt x="13748" y="0"/>
                  </a:cubicBezTo>
                  <a:cubicBezTo>
                    <a:pt x="13733" y="493"/>
                    <a:pt x="13733" y="986"/>
                    <a:pt x="13717" y="1541"/>
                  </a:cubicBezTo>
                  <a:cubicBezTo>
                    <a:pt x="13532" y="7272"/>
                    <a:pt x="11737" y="12633"/>
                    <a:pt x="8921" y="14112"/>
                  </a:cubicBezTo>
                  <a:cubicBezTo>
                    <a:pt x="7048" y="15098"/>
                    <a:pt x="-4649" y="92"/>
                    <a:pt x="2051" y="16054"/>
                  </a:cubicBezTo>
                  <a:cubicBezTo>
                    <a:pt x="2236" y="16485"/>
                    <a:pt x="2407" y="16886"/>
                    <a:pt x="2577" y="17286"/>
                  </a:cubicBezTo>
                  <a:cubicBezTo>
                    <a:pt x="2670" y="17440"/>
                    <a:pt x="2778" y="17563"/>
                    <a:pt x="2871" y="17687"/>
                  </a:cubicBezTo>
                  <a:cubicBezTo>
                    <a:pt x="3134" y="18087"/>
                    <a:pt x="3350" y="18395"/>
                    <a:pt x="3582" y="18611"/>
                  </a:cubicBezTo>
                  <a:close/>
                </a:path>
              </a:pathLst>
            </a:custGeom>
            <a:grpFill/>
            <a:ln w="3175">
              <a:solidFill>
                <a:schemeClr val="tx2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6" name="Shape">
              <a:extLst>
                <a:ext uri="{FF2B5EF4-FFF2-40B4-BE49-F238E27FC236}">
                  <a16:creationId xmlns:a16="http://schemas.microsoft.com/office/drawing/2014/main" id="{88DC675E-42C6-214F-9BD0-6D8FBA8DBB52}"/>
                </a:ext>
              </a:extLst>
            </p:cNvPr>
            <p:cNvSpPr/>
            <p:nvPr/>
          </p:nvSpPr>
          <p:spPr>
            <a:xfrm>
              <a:off x="8983862" y="1662617"/>
              <a:ext cx="1289135" cy="1420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589" extrusionOk="0">
                  <a:moveTo>
                    <a:pt x="15967" y="430"/>
                  </a:moveTo>
                  <a:cubicBezTo>
                    <a:pt x="15937" y="452"/>
                    <a:pt x="15913" y="469"/>
                    <a:pt x="15894" y="486"/>
                  </a:cubicBezTo>
                  <a:cubicBezTo>
                    <a:pt x="15845" y="525"/>
                    <a:pt x="15802" y="557"/>
                    <a:pt x="15712" y="602"/>
                  </a:cubicBezTo>
                  <a:cubicBezTo>
                    <a:pt x="15651" y="632"/>
                    <a:pt x="15587" y="667"/>
                    <a:pt x="15526" y="701"/>
                  </a:cubicBezTo>
                  <a:lnTo>
                    <a:pt x="15495" y="719"/>
                  </a:lnTo>
                  <a:cubicBezTo>
                    <a:pt x="15417" y="762"/>
                    <a:pt x="15346" y="813"/>
                    <a:pt x="15270" y="869"/>
                  </a:cubicBezTo>
                  <a:cubicBezTo>
                    <a:pt x="15211" y="912"/>
                    <a:pt x="15152" y="955"/>
                    <a:pt x="15088" y="996"/>
                  </a:cubicBezTo>
                  <a:cubicBezTo>
                    <a:pt x="15055" y="1015"/>
                    <a:pt x="15025" y="1033"/>
                    <a:pt x="14996" y="1050"/>
                  </a:cubicBezTo>
                  <a:cubicBezTo>
                    <a:pt x="14947" y="1078"/>
                    <a:pt x="14907" y="1099"/>
                    <a:pt x="14866" y="1138"/>
                  </a:cubicBezTo>
                  <a:cubicBezTo>
                    <a:pt x="14843" y="1160"/>
                    <a:pt x="14819" y="1203"/>
                    <a:pt x="14793" y="1246"/>
                  </a:cubicBezTo>
                  <a:cubicBezTo>
                    <a:pt x="14748" y="1323"/>
                    <a:pt x="14701" y="1400"/>
                    <a:pt x="14625" y="1448"/>
                  </a:cubicBezTo>
                  <a:cubicBezTo>
                    <a:pt x="14566" y="1484"/>
                    <a:pt x="14325" y="1538"/>
                    <a:pt x="14323" y="1538"/>
                  </a:cubicBezTo>
                  <a:lnTo>
                    <a:pt x="14250" y="1553"/>
                  </a:lnTo>
                  <a:cubicBezTo>
                    <a:pt x="14183" y="1566"/>
                    <a:pt x="14143" y="1573"/>
                    <a:pt x="14087" y="1603"/>
                  </a:cubicBezTo>
                  <a:lnTo>
                    <a:pt x="14009" y="1644"/>
                  </a:lnTo>
                  <a:cubicBezTo>
                    <a:pt x="13794" y="1755"/>
                    <a:pt x="13498" y="1910"/>
                    <a:pt x="13205" y="1798"/>
                  </a:cubicBezTo>
                  <a:cubicBezTo>
                    <a:pt x="13156" y="1779"/>
                    <a:pt x="13085" y="1745"/>
                    <a:pt x="13056" y="1676"/>
                  </a:cubicBezTo>
                  <a:cubicBezTo>
                    <a:pt x="13028" y="1603"/>
                    <a:pt x="13064" y="1540"/>
                    <a:pt x="13090" y="1493"/>
                  </a:cubicBezTo>
                  <a:cubicBezTo>
                    <a:pt x="13104" y="1469"/>
                    <a:pt x="13116" y="1448"/>
                    <a:pt x="13123" y="1424"/>
                  </a:cubicBezTo>
                  <a:cubicBezTo>
                    <a:pt x="13132" y="1392"/>
                    <a:pt x="13137" y="1360"/>
                    <a:pt x="13137" y="1325"/>
                  </a:cubicBezTo>
                  <a:cubicBezTo>
                    <a:pt x="13042" y="1338"/>
                    <a:pt x="12938" y="1329"/>
                    <a:pt x="12844" y="1323"/>
                  </a:cubicBezTo>
                  <a:cubicBezTo>
                    <a:pt x="12799" y="1321"/>
                    <a:pt x="12759" y="1317"/>
                    <a:pt x="12730" y="1319"/>
                  </a:cubicBezTo>
                  <a:cubicBezTo>
                    <a:pt x="12610" y="1321"/>
                    <a:pt x="12494" y="1323"/>
                    <a:pt x="12419" y="1254"/>
                  </a:cubicBezTo>
                  <a:cubicBezTo>
                    <a:pt x="12348" y="1190"/>
                    <a:pt x="12343" y="1095"/>
                    <a:pt x="12345" y="970"/>
                  </a:cubicBezTo>
                  <a:cubicBezTo>
                    <a:pt x="12345" y="921"/>
                    <a:pt x="12350" y="867"/>
                    <a:pt x="12352" y="813"/>
                  </a:cubicBezTo>
                  <a:cubicBezTo>
                    <a:pt x="12359" y="680"/>
                    <a:pt x="12367" y="540"/>
                    <a:pt x="12348" y="426"/>
                  </a:cubicBezTo>
                  <a:cubicBezTo>
                    <a:pt x="12343" y="402"/>
                    <a:pt x="12341" y="385"/>
                    <a:pt x="12336" y="372"/>
                  </a:cubicBezTo>
                  <a:cubicBezTo>
                    <a:pt x="12319" y="376"/>
                    <a:pt x="12300" y="385"/>
                    <a:pt x="12286" y="389"/>
                  </a:cubicBezTo>
                  <a:lnTo>
                    <a:pt x="12225" y="411"/>
                  </a:lnTo>
                  <a:cubicBezTo>
                    <a:pt x="11972" y="497"/>
                    <a:pt x="11778" y="555"/>
                    <a:pt x="11577" y="602"/>
                  </a:cubicBezTo>
                  <a:cubicBezTo>
                    <a:pt x="11419" y="641"/>
                    <a:pt x="11266" y="723"/>
                    <a:pt x="11249" y="764"/>
                  </a:cubicBezTo>
                  <a:cubicBezTo>
                    <a:pt x="11223" y="828"/>
                    <a:pt x="11280" y="1013"/>
                    <a:pt x="11332" y="1033"/>
                  </a:cubicBezTo>
                  <a:cubicBezTo>
                    <a:pt x="11325" y="1030"/>
                    <a:pt x="11358" y="1011"/>
                    <a:pt x="11379" y="1000"/>
                  </a:cubicBezTo>
                  <a:cubicBezTo>
                    <a:pt x="11421" y="977"/>
                    <a:pt x="11464" y="953"/>
                    <a:pt x="11507" y="944"/>
                  </a:cubicBezTo>
                  <a:cubicBezTo>
                    <a:pt x="11575" y="929"/>
                    <a:pt x="11648" y="934"/>
                    <a:pt x="11712" y="938"/>
                  </a:cubicBezTo>
                  <a:cubicBezTo>
                    <a:pt x="11745" y="940"/>
                    <a:pt x="11778" y="942"/>
                    <a:pt x="11809" y="940"/>
                  </a:cubicBezTo>
                  <a:lnTo>
                    <a:pt x="12329" y="908"/>
                  </a:lnTo>
                  <a:lnTo>
                    <a:pt x="11875" y="1140"/>
                  </a:lnTo>
                  <a:cubicBezTo>
                    <a:pt x="11837" y="1160"/>
                    <a:pt x="11788" y="1224"/>
                    <a:pt x="11766" y="1306"/>
                  </a:cubicBezTo>
                  <a:cubicBezTo>
                    <a:pt x="11755" y="1357"/>
                    <a:pt x="11757" y="1405"/>
                    <a:pt x="11771" y="1435"/>
                  </a:cubicBezTo>
                  <a:cubicBezTo>
                    <a:pt x="11823" y="1456"/>
                    <a:pt x="11939" y="1504"/>
                    <a:pt x="11963" y="1510"/>
                  </a:cubicBezTo>
                  <a:cubicBezTo>
                    <a:pt x="11991" y="1517"/>
                    <a:pt x="12033" y="1512"/>
                    <a:pt x="12081" y="1510"/>
                  </a:cubicBezTo>
                  <a:cubicBezTo>
                    <a:pt x="12149" y="1506"/>
                    <a:pt x="12227" y="1499"/>
                    <a:pt x="12312" y="1523"/>
                  </a:cubicBezTo>
                  <a:lnTo>
                    <a:pt x="12442" y="1560"/>
                  </a:lnTo>
                  <a:lnTo>
                    <a:pt x="12383" y="1671"/>
                  </a:lnTo>
                  <a:cubicBezTo>
                    <a:pt x="12371" y="1695"/>
                    <a:pt x="12357" y="1723"/>
                    <a:pt x="12345" y="1749"/>
                  </a:cubicBezTo>
                  <a:cubicBezTo>
                    <a:pt x="12291" y="1869"/>
                    <a:pt x="12222" y="2018"/>
                    <a:pt x="12052" y="2089"/>
                  </a:cubicBezTo>
                  <a:cubicBezTo>
                    <a:pt x="11963" y="2128"/>
                    <a:pt x="11870" y="2151"/>
                    <a:pt x="11778" y="2173"/>
                  </a:cubicBezTo>
                  <a:cubicBezTo>
                    <a:pt x="11696" y="2194"/>
                    <a:pt x="11615" y="2214"/>
                    <a:pt x="11542" y="2244"/>
                  </a:cubicBezTo>
                  <a:cubicBezTo>
                    <a:pt x="11294" y="2343"/>
                    <a:pt x="11152" y="2360"/>
                    <a:pt x="10878" y="2356"/>
                  </a:cubicBezTo>
                  <a:cubicBezTo>
                    <a:pt x="10750" y="2353"/>
                    <a:pt x="10637" y="2310"/>
                    <a:pt x="10526" y="2267"/>
                  </a:cubicBezTo>
                  <a:cubicBezTo>
                    <a:pt x="10431" y="2231"/>
                    <a:pt x="10344" y="2196"/>
                    <a:pt x="10261" y="2196"/>
                  </a:cubicBezTo>
                  <a:lnTo>
                    <a:pt x="10193" y="2194"/>
                  </a:lnTo>
                  <a:lnTo>
                    <a:pt x="10160" y="2138"/>
                  </a:lnTo>
                  <a:cubicBezTo>
                    <a:pt x="10120" y="2069"/>
                    <a:pt x="10098" y="2005"/>
                    <a:pt x="10079" y="1947"/>
                  </a:cubicBezTo>
                  <a:cubicBezTo>
                    <a:pt x="10042" y="1831"/>
                    <a:pt x="10020" y="1766"/>
                    <a:pt x="9886" y="1723"/>
                  </a:cubicBezTo>
                  <a:cubicBezTo>
                    <a:pt x="9692" y="1661"/>
                    <a:pt x="9527" y="1637"/>
                    <a:pt x="9342" y="1637"/>
                  </a:cubicBezTo>
                  <a:cubicBezTo>
                    <a:pt x="9319" y="1637"/>
                    <a:pt x="9281" y="1641"/>
                    <a:pt x="9234" y="1644"/>
                  </a:cubicBezTo>
                  <a:cubicBezTo>
                    <a:pt x="8976" y="1665"/>
                    <a:pt x="8787" y="1674"/>
                    <a:pt x="8700" y="1592"/>
                  </a:cubicBezTo>
                  <a:cubicBezTo>
                    <a:pt x="8600" y="1504"/>
                    <a:pt x="8626" y="1372"/>
                    <a:pt x="8648" y="1256"/>
                  </a:cubicBezTo>
                  <a:cubicBezTo>
                    <a:pt x="8657" y="1209"/>
                    <a:pt x="8674" y="1121"/>
                    <a:pt x="8657" y="1099"/>
                  </a:cubicBezTo>
                  <a:cubicBezTo>
                    <a:pt x="8622" y="1050"/>
                    <a:pt x="8433" y="1063"/>
                    <a:pt x="8331" y="1069"/>
                  </a:cubicBezTo>
                  <a:cubicBezTo>
                    <a:pt x="8281" y="1073"/>
                    <a:pt x="8232" y="1076"/>
                    <a:pt x="8196" y="1076"/>
                  </a:cubicBezTo>
                  <a:lnTo>
                    <a:pt x="8135" y="1076"/>
                  </a:lnTo>
                  <a:cubicBezTo>
                    <a:pt x="7939" y="1071"/>
                    <a:pt x="7934" y="1076"/>
                    <a:pt x="7915" y="1183"/>
                  </a:cubicBezTo>
                  <a:lnTo>
                    <a:pt x="7908" y="1231"/>
                  </a:lnTo>
                  <a:cubicBezTo>
                    <a:pt x="7882" y="1388"/>
                    <a:pt x="7858" y="1536"/>
                    <a:pt x="7750" y="1689"/>
                  </a:cubicBezTo>
                  <a:cubicBezTo>
                    <a:pt x="7695" y="1764"/>
                    <a:pt x="7620" y="1820"/>
                    <a:pt x="7554" y="1867"/>
                  </a:cubicBezTo>
                  <a:cubicBezTo>
                    <a:pt x="7504" y="1904"/>
                    <a:pt x="7459" y="1936"/>
                    <a:pt x="7428" y="1973"/>
                  </a:cubicBezTo>
                  <a:cubicBezTo>
                    <a:pt x="7393" y="2011"/>
                    <a:pt x="7374" y="2048"/>
                    <a:pt x="7355" y="2076"/>
                  </a:cubicBezTo>
                  <a:cubicBezTo>
                    <a:pt x="7294" y="2179"/>
                    <a:pt x="7235" y="2252"/>
                    <a:pt x="7024" y="2276"/>
                  </a:cubicBezTo>
                  <a:cubicBezTo>
                    <a:pt x="6710" y="2310"/>
                    <a:pt x="6486" y="2199"/>
                    <a:pt x="6389" y="1966"/>
                  </a:cubicBezTo>
                  <a:cubicBezTo>
                    <a:pt x="6370" y="1923"/>
                    <a:pt x="6358" y="1884"/>
                    <a:pt x="6344" y="1852"/>
                  </a:cubicBezTo>
                  <a:cubicBezTo>
                    <a:pt x="6294" y="1715"/>
                    <a:pt x="6292" y="1715"/>
                    <a:pt x="6093" y="1717"/>
                  </a:cubicBezTo>
                  <a:cubicBezTo>
                    <a:pt x="5902" y="1717"/>
                    <a:pt x="5770" y="1740"/>
                    <a:pt x="5609" y="1798"/>
                  </a:cubicBezTo>
                  <a:lnTo>
                    <a:pt x="5550" y="1820"/>
                  </a:lnTo>
                  <a:cubicBezTo>
                    <a:pt x="5498" y="1837"/>
                    <a:pt x="5427" y="1861"/>
                    <a:pt x="5396" y="1878"/>
                  </a:cubicBezTo>
                  <a:cubicBezTo>
                    <a:pt x="5361" y="1897"/>
                    <a:pt x="5347" y="1906"/>
                    <a:pt x="5342" y="1910"/>
                  </a:cubicBezTo>
                  <a:cubicBezTo>
                    <a:pt x="5347" y="1910"/>
                    <a:pt x="5344" y="1915"/>
                    <a:pt x="5344" y="1921"/>
                  </a:cubicBezTo>
                  <a:cubicBezTo>
                    <a:pt x="5344" y="1936"/>
                    <a:pt x="5342" y="1955"/>
                    <a:pt x="5340" y="1977"/>
                  </a:cubicBezTo>
                  <a:cubicBezTo>
                    <a:pt x="5328" y="2059"/>
                    <a:pt x="5340" y="2171"/>
                    <a:pt x="5352" y="2276"/>
                  </a:cubicBezTo>
                  <a:cubicBezTo>
                    <a:pt x="5359" y="2349"/>
                    <a:pt x="5366" y="2422"/>
                    <a:pt x="5366" y="2487"/>
                  </a:cubicBezTo>
                  <a:cubicBezTo>
                    <a:pt x="5368" y="2599"/>
                    <a:pt x="5342" y="2691"/>
                    <a:pt x="5318" y="2784"/>
                  </a:cubicBezTo>
                  <a:cubicBezTo>
                    <a:pt x="5297" y="2861"/>
                    <a:pt x="5278" y="2932"/>
                    <a:pt x="5278" y="3010"/>
                  </a:cubicBezTo>
                  <a:lnTo>
                    <a:pt x="5278" y="3053"/>
                  </a:lnTo>
                  <a:cubicBezTo>
                    <a:pt x="5278" y="3186"/>
                    <a:pt x="5278" y="3367"/>
                    <a:pt x="5148" y="3481"/>
                  </a:cubicBezTo>
                  <a:cubicBezTo>
                    <a:pt x="5087" y="3534"/>
                    <a:pt x="5011" y="3562"/>
                    <a:pt x="4938" y="3590"/>
                  </a:cubicBezTo>
                  <a:cubicBezTo>
                    <a:pt x="4862" y="3618"/>
                    <a:pt x="4794" y="3644"/>
                    <a:pt x="4747" y="3696"/>
                  </a:cubicBezTo>
                  <a:cubicBezTo>
                    <a:pt x="4676" y="3775"/>
                    <a:pt x="4640" y="3913"/>
                    <a:pt x="4612" y="4036"/>
                  </a:cubicBezTo>
                  <a:lnTo>
                    <a:pt x="4593" y="4117"/>
                  </a:lnTo>
                  <a:cubicBezTo>
                    <a:pt x="4539" y="4320"/>
                    <a:pt x="4506" y="4421"/>
                    <a:pt x="4383" y="4597"/>
                  </a:cubicBezTo>
                  <a:cubicBezTo>
                    <a:pt x="4310" y="4700"/>
                    <a:pt x="4239" y="4855"/>
                    <a:pt x="4222" y="4950"/>
                  </a:cubicBezTo>
                  <a:cubicBezTo>
                    <a:pt x="4210" y="5008"/>
                    <a:pt x="4220" y="5083"/>
                    <a:pt x="4232" y="5161"/>
                  </a:cubicBezTo>
                  <a:cubicBezTo>
                    <a:pt x="4246" y="5270"/>
                    <a:pt x="4262" y="5382"/>
                    <a:pt x="4227" y="5490"/>
                  </a:cubicBezTo>
                  <a:cubicBezTo>
                    <a:pt x="4191" y="5595"/>
                    <a:pt x="4099" y="5668"/>
                    <a:pt x="4019" y="5731"/>
                  </a:cubicBezTo>
                  <a:cubicBezTo>
                    <a:pt x="3998" y="5748"/>
                    <a:pt x="3979" y="5763"/>
                    <a:pt x="3960" y="5778"/>
                  </a:cubicBezTo>
                  <a:cubicBezTo>
                    <a:pt x="3943" y="5793"/>
                    <a:pt x="3927" y="5806"/>
                    <a:pt x="3915" y="5821"/>
                  </a:cubicBezTo>
                  <a:cubicBezTo>
                    <a:pt x="3858" y="5886"/>
                    <a:pt x="3828" y="5924"/>
                    <a:pt x="3813" y="5952"/>
                  </a:cubicBezTo>
                  <a:cubicBezTo>
                    <a:pt x="3795" y="5993"/>
                    <a:pt x="3818" y="6013"/>
                    <a:pt x="3877" y="6062"/>
                  </a:cubicBezTo>
                  <a:cubicBezTo>
                    <a:pt x="3901" y="6081"/>
                    <a:pt x="3924" y="6099"/>
                    <a:pt x="3950" y="6118"/>
                  </a:cubicBezTo>
                  <a:cubicBezTo>
                    <a:pt x="4026" y="6174"/>
                    <a:pt x="4109" y="6236"/>
                    <a:pt x="4163" y="6320"/>
                  </a:cubicBezTo>
                  <a:cubicBezTo>
                    <a:pt x="4215" y="6402"/>
                    <a:pt x="4215" y="6466"/>
                    <a:pt x="4215" y="6520"/>
                  </a:cubicBezTo>
                  <a:cubicBezTo>
                    <a:pt x="4215" y="6546"/>
                    <a:pt x="4215" y="6568"/>
                    <a:pt x="4222" y="6593"/>
                  </a:cubicBezTo>
                  <a:cubicBezTo>
                    <a:pt x="4236" y="6649"/>
                    <a:pt x="4267" y="6710"/>
                    <a:pt x="4300" y="6774"/>
                  </a:cubicBezTo>
                  <a:cubicBezTo>
                    <a:pt x="4338" y="6845"/>
                    <a:pt x="4376" y="6920"/>
                    <a:pt x="4395" y="6998"/>
                  </a:cubicBezTo>
                  <a:cubicBezTo>
                    <a:pt x="4406" y="7047"/>
                    <a:pt x="4414" y="7088"/>
                    <a:pt x="4418" y="7125"/>
                  </a:cubicBezTo>
                  <a:cubicBezTo>
                    <a:pt x="4432" y="7215"/>
                    <a:pt x="4440" y="7260"/>
                    <a:pt x="4513" y="7348"/>
                  </a:cubicBezTo>
                  <a:cubicBezTo>
                    <a:pt x="4676" y="7544"/>
                    <a:pt x="4671" y="7607"/>
                    <a:pt x="4574" y="7805"/>
                  </a:cubicBezTo>
                  <a:lnTo>
                    <a:pt x="4560" y="7832"/>
                  </a:lnTo>
                  <a:cubicBezTo>
                    <a:pt x="4461" y="8037"/>
                    <a:pt x="4416" y="8106"/>
                    <a:pt x="4142" y="8177"/>
                  </a:cubicBezTo>
                  <a:cubicBezTo>
                    <a:pt x="3898" y="8239"/>
                    <a:pt x="3809" y="8407"/>
                    <a:pt x="3695" y="8620"/>
                  </a:cubicBezTo>
                  <a:cubicBezTo>
                    <a:pt x="3653" y="8702"/>
                    <a:pt x="3606" y="8785"/>
                    <a:pt x="3549" y="8869"/>
                  </a:cubicBezTo>
                  <a:cubicBezTo>
                    <a:pt x="3471" y="8983"/>
                    <a:pt x="3398" y="9061"/>
                    <a:pt x="3317" y="9143"/>
                  </a:cubicBezTo>
                  <a:cubicBezTo>
                    <a:pt x="3301" y="9160"/>
                    <a:pt x="3279" y="9179"/>
                    <a:pt x="3256" y="9198"/>
                  </a:cubicBezTo>
                  <a:cubicBezTo>
                    <a:pt x="3232" y="9220"/>
                    <a:pt x="3187" y="9257"/>
                    <a:pt x="3178" y="9274"/>
                  </a:cubicBezTo>
                  <a:cubicBezTo>
                    <a:pt x="3166" y="9302"/>
                    <a:pt x="3166" y="9338"/>
                    <a:pt x="3166" y="9379"/>
                  </a:cubicBezTo>
                  <a:cubicBezTo>
                    <a:pt x="3166" y="9467"/>
                    <a:pt x="3168" y="9603"/>
                    <a:pt x="3005" y="9689"/>
                  </a:cubicBezTo>
                  <a:cubicBezTo>
                    <a:pt x="2883" y="9756"/>
                    <a:pt x="2694" y="9741"/>
                    <a:pt x="2528" y="9728"/>
                  </a:cubicBezTo>
                  <a:cubicBezTo>
                    <a:pt x="2393" y="9717"/>
                    <a:pt x="2308" y="9719"/>
                    <a:pt x="2204" y="9715"/>
                  </a:cubicBezTo>
                  <a:cubicBezTo>
                    <a:pt x="2093" y="9710"/>
                    <a:pt x="1980" y="9706"/>
                    <a:pt x="1878" y="9717"/>
                  </a:cubicBezTo>
                  <a:cubicBezTo>
                    <a:pt x="1836" y="9721"/>
                    <a:pt x="1796" y="9736"/>
                    <a:pt x="1748" y="9753"/>
                  </a:cubicBezTo>
                  <a:cubicBezTo>
                    <a:pt x="1699" y="9773"/>
                    <a:pt x="1642" y="9792"/>
                    <a:pt x="1578" y="9803"/>
                  </a:cubicBezTo>
                  <a:cubicBezTo>
                    <a:pt x="1533" y="9809"/>
                    <a:pt x="1491" y="9809"/>
                    <a:pt x="1448" y="9807"/>
                  </a:cubicBezTo>
                  <a:cubicBezTo>
                    <a:pt x="1411" y="9805"/>
                    <a:pt x="1380" y="9805"/>
                    <a:pt x="1349" y="9814"/>
                  </a:cubicBezTo>
                  <a:cubicBezTo>
                    <a:pt x="1304" y="9824"/>
                    <a:pt x="1266" y="9846"/>
                    <a:pt x="1224" y="9870"/>
                  </a:cubicBezTo>
                  <a:cubicBezTo>
                    <a:pt x="1153" y="9906"/>
                    <a:pt x="1075" y="9949"/>
                    <a:pt x="962" y="9962"/>
                  </a:cubicBezTo>
                  <a:cubicBezTo>
                    <a:pt x="893" y="9969"/>
                    <a:pt x="721" y="9984"/>
                    <a:pt x="612" y="9962"/>
                  </a:cubicBezTo>
                  <a:cubicBezTo>
                    <a:pt x="551" y="9951"/>
                    <a:pt x="508" y="9926"/>
                    <a:pt x="475" y="9908"/>
                  </a:cubicBezTo>
                  <a:cubicBezTo>
                    <a:pt x="456" y="9898"/>
                    <a:pt x="439" y="9889"/>
                    <a:pt x="428" y="9887"/>
                  </a:cubicBezTo>
                  <a:cubicBezTo>
                    <a:pt x="312" y="9861"/>
                    <a:pt x="149" y="9880"/>
                    <a:pt x="64" y="9966"/>
                  </a:cubicBezTo>
                  <a:lnTo>
                    <a:pt x="43" y="9986"/>
                  </a:lnTo>
                  <a:cubicBezTo>
                    <a:pt x="26" y="10001"/>
                    <a:pt x="2" y="10025"/>
                    <a:pt x="0" y="10035"/>
                  </a:cubicBezTo>
                  <a:cubicBezTo>
                    <a:pt x="17" y="10055"/>
                    <a:pt x="38" y="10059"/>
                    <a:pt x="54" y="10059"/>
                  </a:cubicBezTo>
                  <a:cubicBezTo>
                    <a:pt x="95" y="10063"/>
                    <a:pt x="151" y="10070"/>
                    <a:pt x="203" y="10102"/>
                  </a:cubicBezTo>
                  <a:cubicBezTo>
                    <a:pt x="279" y="10147"/>
                    <a:pt x="347" y="10218"/>
                    <a:pt x="406" y="10281"/>
                  </a:cubicBezTo>
                  <a:cubicBezTo>
                    <a:pt x="432" y="10308"/>
                    <a:pt x="458" y="10334"/>
                    <a:pt x="482" y="10358"/>
                  </a:cubicBezTo>
                  <a:cubicBezTo>
                    <a:pt x="503" y="10377"/>
                    <a:pt x="525" y="10397"/>
                    <a:pt x="548" y="10414"/>
                  </a:cubicBezTo>
                  <a:cubicBezTo>
                    <a:pt x="602" y="10457"/>
                    <a:pt x="666" y="10496"/>
                    <a:pt x="742" y="10536"/>
                  </a:cubicBezTo>
                  <a:cubicBezTo>
                    <a:pt x="756" y="10543"/>
                    <a:pt x="768" y="10552"/>
                    <a:pt x="782" y="10558"/>
                  </a:cubicBezTo>
                  <a:cubicBezTo>
                    <a:pt x="867" y="10601"/>
                    <a:pt x="955" y="10620"/>
                    <a:pt x="1056" y="10644"/>
                  </a:cubicBezTo>
                  <a:cubicBezTo>
                    <a:pt x="1115" y="10657"/>
                    <a:pt x="1179" y="10672"/>
                    <a:pt x="1245" y="10691"/>
                  </a:cubicBezTo>
                  <a:cubicBezTo>
                    <a:pt x="1633" y="10805"/>
                    <a:pt x="1971" y="10825"/>
                    <a:pt x="2278" y="10749"/>
                  </a:cubicBezTo>
                  <a:cubicBezTo>
                    <a:pt x="2580" y="10676"/>
                    <a:pt x="3102" y="10646"/>
                    <a:pt x="3419" y="10728"/>
                  </a:cubicBezTo>
                  <a:cubicBezTo>
                    <a:pt x="3487" y="10745"/>
                    <a:pt x="3561" y="10767"/>
                    <a:pt x="3639" y="10786"/>
                  </a:cubicBezTo>
                  <a:cubicBezTo>
                    <a:pt x="3731" y="10812"/>
                    <a:pt x="3828" y="10838"/>
                    <a:pt x="3922" y="10861"/>
                  </a:cubicBezTo>
                  <a:cubicBezTo>
                    <a:pt x="3950" y="10868"/>
                    <a:pt x="3981" y="10874"/>
                    <a:pt x="4014" y="10879"/>
                  </a:cubicBezTo>
                  <a:cubicBezTo>
                    <a:pt x="4140" y="10900"/>
                    <a:pt x="4293" y="10926"/>
                    <a:pt x="4378" y="11036"/>
                  </a:cubicBezTo>
                  <a:cubicBezTo>
                    <a:pt x="4454" y="11137"/>
                    <a:pt x="4428" y="11261"/>
                    <a:pt x="4406" y="11373"/>
                  </a:cubicBezTo>
                  <a:cubicBezTo>
                    <a:pt x="4392" y="11442"/>
                    <a:pt x="4376" y="11528"/>
                    <a:pt x="4397" y="11560"/>
                  </a:cubicBezTo>
                  <a:cubicBezTo>
                    <a:pt x="4418" y="11588"/>
                    <a:pt x="4506" y="11612"/>
                    <a:pt x="4570" y="11629"/>
                  </a:cubicBezTo>
                  <a:cubicBezTo>
                    <a:pt x="4612" y="11640"/>
                    <a:pt x="4657" y="11655"/>
                    <a:pt x="4697" y="11670"/>
                  </a:cubicBezTo>
                  <a:cubicBezTo>
                    <a:pt x="4721" y="11679"/>
                    <a:pt x="4744" y="11687"/>
                    <a:pt x="4766" y="11700"/>
                  </a:cubicBezTo>
                  <a:cubicBezTo>
                    <a:pt x="4813" y="11728"/>
                    <a:pt x="4855" y="11761"/>
                    <a:pt x="4893" y="11795"/>
                  </a:cubicBezTo>
                  <a:cubicBezTo>
                    <a:pt x="4933" y="11832"/>
                    <a:pt x="4966" y="11872"/>
                    <a:pt x="4995" y="11918"/>
                  </a:cubicBezTo>
                  <a:cubicBezTo>
                    <a:pt x="5021" y="11958"/>
                    <a:pt x="5021" y="11999"/>
                    <a:pt x="5023" y="12032"/>
                  </a:cubicBezTo>
                  <a:cubicBezTo>
                    <a:pt x="5023" y="12034"/>
                    <a:pt x="5023" y="12038"/>
                    <a:pt x="5023" y="12040"/>
                  </a:cubicBezTo>
                  <a:cubicBezTo>
                    <a:pt x="5028" y="12042"/>
                    <a:pt x="5030" y="12044"/>
                    <a:pt x="5035" y="12047"/>
                  </a:cubicBezTo>
                  <a:cubicBezTo>
                    <a:pt x="5063" y="12062"/>
                    <a:pt x="5101" y="12081"/>
                    <a:pt x="5125" y="12118"/>
                  </a:cubicBezTo>
                  <a:cubicBezTo>
                    <a:pt x="5148" y="12152"/>
                    <a:pt x="5165" y="12191"/>
                    <a:pt x="5181" y="12229"/>
                  </a:cubicBezTo>
                  <a:cubicBezTo>
                    <a:pt x="5196" y="12262"/>
                    <a:pt x="5207" y="12294"/>
                    <a:pt x="5224" y="12318"/>
                  </a:cubicBezTo>
                  <a:cubicBezTo>
                    <a:pt x="5236" y="12335"/>
                    <a:pt x="5264" y="12350"/>
                    <a:pt x="5295" y="12367"/>
                  </a:cubicBezTo>
                  <a:cubicBezTo>
                    <a:pt x="5344" y="12395"/>
                    <a:pt x="5406" y="12430"/>
                    <a:pt x="5444" y="12494"/>
                  </a:cubicBezTo>
                  <a:cubicBezTo>
                    <a:pt x="5477" y="12552"/>
                    <a:pt x="5481" y="12595"/>
                    <a:pt x="5486" y="12625"/>
                  </a:cubicBezTo>
                  <a:cubicBezTo>
                    <a:pt x="5491" y="12653"/>
                    <a:pt x="5491" y="12660"/>
                    <a:pt x="5515" y="12686"/>
                  </a:cubicBezTo>
                  <a:cubicBezTo>
                    <a:pt x="5545" y="12720"/>
                    <a:pt x="5607" y="12748"/>
                    <a:pt x="5663" y="12776"/>
                  </a:cubicBezTo>
                  <a:cubicBezTo>
                    <a:pt x="5697" y="12793"/>
                    <a:pt x="5732" y="12808"/>
                    <a:pt x="5760" y="12828"/>
                  </a:cubicBezTo>
                  <a:cubicBezTo>
                    <a:pt x="5841" y="12875"/>
                    <a:pt x="5904" y="12929"/>
                    <a:pt x="5966" y="12980"/>
                  </a:cubicBezTo>
                  <a:cubicBezTo>
                    <a:pt x="6020" y="13028"/>
                    <a:pt x="6072" y="13071"/>
                    <a:pt x="6134" y="13107"/>
                  </a:cubicBezTo>
                  <a:cubicBezTo>
                    <a:pt x="6316" y="13217"/>
                    <a:pt x="6590" y="13206"/>
                    <a:pt x="6854" y="13193"/>
                  </a:cubicBezTo>
                  <a:cubicBezTo>
                    <a:pt x="6923" y="13191"/>
                    <a:pt x="6991" y="13187"/>
                    <a:pt x="7055" y="13187"/>
                  </a:cubicBezTo>
                  <a:cubicBezTo>
                    <a:pt x="7072" y="13187"/>
                    <a:pt x="7093" y="13185"/>
                    <a:pt x="7117" y="13182"/>
                  </a:cubicBezTo>
                  <a:cubicBezTo>
                    <a:pt x="7211" y="13174"/>
                    <a:pt x="7329" y="13163"/>
                    <a:pt x="7414" y="13217"/>
                  </a:cubicBezTo>
                  <a:cubicBezTo>
                    <a:pt x="7509" y="13277"/>
                    <a:pt x="7528" y="13376"/>
                    <a:pt x="7544" y="13456"/>
                  </a:cubicBezTo>
                  <a:cubicBezTo>
                    <a:pt x="7551" y="13486"/>
                    <a:pt x="7558" y="13529"/>
                    <a:pt x="7568" y="13542"/>
                  </a:cubicBezTo>
                  <a:cubicBezTo>
                    <a:pt x="7650" y="13654"/>
                    <a:pt x="7894" y="13783"/>
                    <a:pt x="8057" y="13823"/>
                  </a:cubicBezTo>
                  <a:cubicBezTo>
                    <a:pt x="8161" y="13849"/>
                    <a:pt x="8253" y="13869"/>
                    <a:pt x="8352" y="13888"/>
                  </a:cubicBezTo>
                  <a:cubicBezTo>
                    <a:pt x="8411" y="13899"/>
                    <a:pt x="8470" y="13912"/>
                    <a:pt x="8537" y="13927"/>
                  </a:cubicBezTo>
                  <a:lnTo>
                    <a:pt x="8643" y="13948"/>
                  </a:lnTo>
                  <a:cubicBezTo>
                    <a:pt x="8811" y="13983"/>
                    <a:pt x="9004" y="14021"/>
                    <a:pt x="9148" y="14101"/>
                  </a:cubicBezTo>
                  <a:cubicBezTo>
                    <a:pt x="9278" y="14174"/>
                    <a:pt x="9446" y="14323"/>
                    <a:pt x="9496" y="14508"/>
                  </a:cubicBezTo>
                  <a:cubicBezTo>
                    <a:pt x="9512" y="14568"/>
                    <a:pt x="9505" y="14622"/>
                    <a:pt x="9501" y="14669"/>
                  </a:cubicBezTo>
                  <a:cubicBezTo>
                    <a:pt x="9498" y="14701"/>
                    <a:pt x="9493" y="14731"/>
                    <a:pt x="9498" y="14755"/>
                  </a:cubicBezTo>
                  <a:cubicBezTo>
                    <a:pt x="9503" y="14776"/>
                    <a:pt x="9512" y="14792"/>
                    <a:pt x="9529" y="14813"/>
                  </a:cubicBezTo>
                  <a:cubicBezTo>
                    <a:pt x="9545" y="14839"/>
                    <a:pt x="9567" y="14869"/>
                    <a:pt x="9581" y="14912"/>
                  </a:cubicBezTo>
                  <a:cubicBezTo>
                    <a:pt x="9590" y="14940"/>
                    <a:pt x="9600" y="14966"/>
                    <a:pt x="9612" y="14994"/>
                  </a:cubicBezTo>
                  <a:cubicBezTo>
                    <a:pt x="9661" y="15119"/>
                    <a:pt x="9727" y="15291"/>
                    <a:pt x="9569" y="15450"/>
                  </a:cubicBezTo>
                  <a:cubicBezTo>
                    <a:pt x="9465" y="15553"/>
                    <a:pt x="9304" y="15633"/>
                    <a:pt x="9070" y="15697"/>
                  </a:cubicBezTo>
                  <a:cubicBezTo>
                    <a:pt x="8905" y="15742"/>
                    <a:pt x="8735" y="15794"/>
                    <a:pt x="8622" y="15867"/>
                  </a:cubicBezTo>
                  <a:cubicBezTo>
                    <a:pt x="8527" y="15927"/>
                    <a:pt x="8511" y="15973"/>
                    <a:pt x="8577" y="16136"/>
                  </a:cubicBezTo>
                  <a:cubicBezTo>
                    <a:pt x="8648" y="16310"/>
                    <a:pt x="8945" y="16530"/>
                    <a:pt x="9137" y="16547"/>
                  </a:cubicBezTo>
                  <a:cubicBezTo>
                    <a:pt x="9205" y="16553"/>
                    <a:pt x="9271" y="16555"/>
                    <a:pt x="9335" y="16555"/>
                  </a:cubicBezTo>
                  <a:cubicBezTo>
                    <a:pt x="9449" y="16558"/>
                    <a:pt x="9564" y="16560"/>
                    <a:pt x="9682" y="16588"/>
                  </a:cubicBezTo>
                  <a:cubicBezTo>
                    <a:pt x="9708" y="16594"/>
                    <a:pt x="9739" y="16599"/>
                    <a:pt x="9772" y="16603"/>
                  </a:cubicBezTo>
                  <a:cubicBezTo>
                    <a:pt x="9819" y="16609"/>
                    <a:pt x="9867" y="16616"/>
                    <a:pt x="9907" y="16626"/>
                  </a:cubicBezTo>
                  <a:cubicBezTo>
                    <a:pt x="9952" y="16637"/>
                    <a:pt x="9990" y="16657"/>
                    <a:pt x="10025" y="16676"/>
                  </a:cubicBezTo>
                  <a:cubicBezTo>
                    <a:pt x="10044" y="16687"/>
                    <a:pt x="10070" y="16700"/>
                    <a:pt x="10082" y="16702"/>
                  </a:cubicBezTo>
                  <a:cubicBezTo>
                    <a:pt x="10138" y="16713"/>
                    <a:pt x="10195" y="16721"/>
                    <a:pt x="10252" y="16730"/>
                  </a:cubicBezTo>
                  <a:cubicBezTo>
                    <a:pt x="10550" y="16777"/>
                    <a:pt x="10920" y="16835"/>
                    <a:pt x="10916" y="17293"/>
                  </a:cubicBezTo>
                  <a:cubicBezTo>
                    <a:pt x="10913" y="17410"/>
                    <a:pt x="10923" y="17532"/>
                    <a:pt x="10930" y="17657"/>
                  </a:cubicBezTo>
                  <a:cubicBezTo>
                    <a:pt x="10944" y="17889"/>
                    <a:pt x="10961" y="18130"/>
                    <a:pt x="10918" y="18350"/>
                  </a:cubicBezTo>
                  <a:cubicBezTo>
                    <a:pt x="10890" y="18498"/>
                    <a:pt x="10805" y="18631"/>
                    <a:pt x="10722" y="18760"/>
                  </a:cubicBezTo>
                  <a:cubicBezTo>
                    <a:pt x="10632" y="18902"/>
                    <a:pt x="10547" y="19036"/>
                    <a:pt x="10557" y="19163"/>
                  </a:cubicBezTo>
                  <a:cubicBezTo>
                    <a:pt x="10568" y="19287"/>
                    <a:pt x="10630" y="19414"/>
                    <a:pt x="10731" y="19522"/>
                  </a:cubicBezTo>
                  <a:cubicBezTo>
                    <a:pt x="10755" y="19548"/>
                    <a:pt x="10783" y="19569"/>
                    <a:pt x="10812" y="19593"/>
                  </a:cubicBezTo>
                  <a:cubicBezTo>
                    <a:pt x="10885" y="19651"/>
                    <a:pt x="10968" y="19718"/>
                    <a:pt x="11001" y="19817"/>
                  </a:cubicBezTo>
                  <a:cubicBezTo>
                    <a:pt x="11053" y="19974"/>
                    <a:pt x="10998" y="20109"/>
                    <a:pt x="10956" y="20219"/>
                  </a:cubicBezTo>
                  <a:cubicBezTo>
                    <a:pt x="10942" y="20256"/>
                    <a:pt x="10928" y="20290"/>
                    <a:pt x="10918" y="20322"/>
                  </a:cubicBezTo>
                  <a:cubicBezTo>
                    <a:pt x="10916" y="20333"/>
                    <a:pt x="10916" y="20344"/>
                    <a:pt x="10916" y="20354"/>
                  </a:cubicBezTo>
                  <a:cubicBezTo>
                    <a:pt x="11138" y="20260"/>
                    <a:pt x="11400" y="20275"/>
                    <a:pt x="11636" y="20421"/>
                  </a:cubicBezTo>
                  <a:cubicBezTo>
                    <a:pt x="11736" y="20484"/>
                    <a:pt x="11816" y="20546"/>
                    <a:pt x="11894" y="20608"/>
                  </a:cubicBezTo>
                  <a:cubicBezTo>
                    <a:pt x="12074" y="20748"/>
                    <a:pt x="12215" y="20860"/>
                    <a:pt x="12468" y="20862"/>
                  </a:cubicBezTo>
                  <a:cubicBezTo>
                    <a:pt x="12740" y="20864"/>
                    <a:pt x="13012" y="20864"/>
                    <a:pt x="13283" y="20862"/>
                  </a:cubicBezTo>
                  <a:lnTo>
                    <a:pt x="13524" y="20862"/>
                  </a:lnTo>
                  <a:cubicBezTo>
                    <a:pt x="13562" y="20862"/>
                    <a:pt x="13600" y="20862"/>
                    <a:pt x="13635" y="20860"/>
                  </a:cubicBezTo>
                  <a:cubicBezTo>
                    <a:pt x="13820" y="20856"/>
                    <a:pt x="14011" y="20851"/>
                    <a:pt x="14205" y="20955"/>
                  </a:cubicBezTo>
                  <a:cubicBezTo>
                    <a:pt x="14238" y="20972"/>
                    <a:pt x="14266" y="20996"/>
                    <a:pt x="14297" y="21019"/>
                  </a:cubicBezTo>
                  <a:cubicBezTo>
                    <a:pt x="14316" y="21034"/>
                    <a:pt x="14332" y="21049"/>
                    <a:pt x="14354" y="21060"/>
                  </a:cubicBezTo>
                  <a:cubicBezTo>
                    <a:pt x="14370" y="21069"/>
                    <a:pt x="14398" y="21077"/>
                    <a:pt x="14427" y="21086"/>
                  </a:cubicBezTo>
                  <a:cubicBezTo>
                    <a:pt x="14467" y="21097"/>
                    <a:pt x="14512" y="21110"/>
                    <a:pt x="14550" y="21133"/>
                  </a:cubicBezTo>
                  <a:cubicBezTo>
                    <a:pt x="14625" y="21176"/>
                    <a:pt x="14684" y="21221"/>
                    <a:pt x="14741" y="21267"/>
                  </a:cubicBezTo>
                  <a:cubicBezTo>
                    <a:pt x="14814" y="21325"/>
                    <a:pt x="14880" y="21374"/>
                    <a:pt x="14970" y="21411"/>
                  </a:cubicBezTo>
                  <a:cubicBezTo>
                    <a:pt x="15166" y="21488"/>
                    <a:pt x="15332" y="21505"/>
                    <a:pt x="15542" y="21501"/>
                  </a:cubicBezTo>
                  <a:lnTo>
                    <a:pt x="15629" y="21499"/>
                  </a:lnTo>
                  <a:cubicBezTo>
                    <a:pt x="15691" y="21497"/>
                    <a:pt x="15752" y="21497"/>
                    <a:pt x="15811" y="21499"/>
                  </a:cubicBezTo>
                  <a:cubicBezTo>
                    <a:pt x="15903" y="21503"/>
                    <a:pt x="15977" y="21529"/>
                    <a:pt x="16041" y="21551"/>
                  </a:cubicBezTo>
                  <a:cubicBezTo>
                    <a:pt x="16088" y="21568"/>
                    <a:pt x="16128" y="21581"/>
                    <a:pt x="16173" y="21587"/>
                  </a:cubicBezTo>
                  <a:cubicBezTo>
                    <a:pt x="16270" y="21600"/>
                    <a:pt x="16308" y="21561"/>
                    <a:pt x="16376" y="21393"/>
                  </a:cubicBezTo>
                  <a:cubicBezTo>
                    <a:pt x="16404" y="21325"/>
                    <a:pt x="16445" y="21260"/>
                    <a:pt x="16482" y="21198"/>
                  </a:cubicBezTo>
                  <a:cubicBezTo>
                    <a:pt x="16523" y="21135"/>
                    <a:pt x="16560" y="21075"/>
                    <a:pt x="16574" y="21021"/>
                  </a:cubicBezTo>
                  <a:cubicBezTo>
                    <a:pt x="16596" y="20952"/>
                    <a:pt x="16584" y="20834"/>
                    <a:pt x="16577" y="20731"/>
                  </a:cubicBezTo>
                  <a:cubicBezTo>
                    <a:pt x="16572" y="20671"/>
                    <a:pt x="16567" y="20615"/>
                    <a:pt x="16567" y="20567"/>
                  </a:cubicBezTo>
                  <a:cubicBezTo>
                    <a:pt x="16567" y="20529"/>
                    <a:pt x="16565" y="20490"/>
                    <a:pt x="16565" y="20451"/>
                  </a:cubicBezTo>
                  <a:cubicBezTo>
                    <a:pt x="16560" y="20329"/>
                    <a:pt x="16556" y="20202"/>
                    <a:pt x="16591" y="20079"/>
                  </a:cubicBezTo>
                  <a:cubicBezTo>
                    <a:pt x="16619" y="19978"/>
                    <a:pt x="16678" y="19866"/>
                    <a:pt x="16733" y="19759"/>
                  </a:cubicBezTo>
                  <a:cubicBezTo>
                    <a:pt x="16773" y="19683"/>
                    <a:pt x="16811" y="19608"/>
                    <a:pt x="16839" y="19539"/>
                  </a:cubicBezTo>
                  <a:cubicBezTo>
                    <a:pt x="16851" y="19511"/>
                    <a:pt x="16860" y="19479"/>
                    <a:pt x="16875" y="19445"/>
                  </a:cubicBezTo>
                  <a:cubicBezTo>
                    <a:pt x="16919" y="19313"/>
                    <a:pt x="16971" y="19165"/>
                    <a:pt x="17057" y="19077"/>
                  </a:cubicBezTo>
                  <a:cubicBezTo>
                    <a:pt x="17137" y="18993"/>
                    <a:pt x="17234" y="18954"/>
                    <a:pt x="17319" y="18920"/>
                  </a:cubicBezTo>
                  <a:cubicBezTo>
                    <a:pt x="17352" y="18907"/>
                    <a:pt x="17387" y="18892"/>
                    <a:pt x="17420" y="18874"/>
                  </a:cubicBezTo>
                  <a:lnTo>
                    <a:pt x="17487" y="18842"/>
                  </a:lnTo>
                  <a:cubicBezTo>
                    <a:pt x="17586" y="18793"/>
                    <a:pt x="17685" y="18743"/>
                    <a:pt x="17732" y="18677"/>
                  </a:cubicBezTo>
                  <a:cubicBezTo>
                    <a:pt x="17794" y="18586"/>
                    <a:pt x="17869" y="18367"/>
                    <a:pt x="17895" y="18231"/>
                  </a:cubicBezTo>
                  <a:cubicBezTo>
                    <a:pt x="17945" y="17962"/>
                    <a:pt x="17822" y="17810"/>
                    <a:pt x="17664" y="17614"/>
                  </a:cubicBezTo>
                  <a:cubicBezTo>
                    <a:pt x="17595" y="17530"/>
                    <a:pt x="17527" y="17444"/>
                    <a:pt x="17465" y="17341"/>
                  </a:cubicBezTo>
                  <a:cubicBezTo>
                    <a:pt x="17425" y="17276"/>
                    <a:pt x="17383" y="17214"/>
                    <a:pt x="17338" y="17151"/>
                  </a:cubicBezTo>
                  <a:cubicBezTo>
                    <a:pt x="17288" y="17080"/>
                    <a:pt x="17238" y="17012"/>
                    <a:pt x="17194" y="16936"/>
                  </a:cubicBezTo>
                  <a:cubicBezTo>
                    <a:pt x="17137" y="16842"/>
                    <a:pt x="17130" y="16738"/>
                    <a:pt x="17125" y="16650"/>
                  </a:cubicBezTo>
                  <a:cubicBezTo>
                    <a:pt x="17123" y="16603"/>
                    <a:pt x="17118" y="16553"/>
                    <a:pt x="17106" y="16508"/>
                  </a:cubicBezTo>
                  <a:cubicBezTo>
                    <a:pt x="17104" y="16500"/>
                    <a:pt x="17101" y="16497"/>
                    <a:pt x="17085" y="16480"/>
                  </a:cubicBezTo>
                  <a:cubicBezTo>
                    <a:pt x="17061" y="16457"/>
                    <a:pt x="17026" y="16420"/>
                    <a:pt x="17009" y="16358"/>
                  </a:cubicBezTo>
                  <a:cubicBezTo>
                    <a:pt x="17005" y="16343"/>
                    <a:pt x="17007" y="16325"/>
                    <a:pt x="17005" y="16308"/>
                  </a:cubicBezTo>
                  <a:cubicBezTo>
                    <a:pt x="16771" y="16358"/>
                    <a:pt x="16449" y="16422"/>
                    <a:pt x="16393" y="16319"/>
                  </a:cubicBezTo>
                  <a:cubicBezTo>
                    <a:pt x="16244" y="16048"/>
                    <a:pt x="16383" y="15914"/>
                    <a:pt x="16742" y="15828"/>
                  </a:cubicBezTo>
                  <a:cubicBezTo>
                    <a:pt x="16851" y="15803"/>
                    <a:pt x="16948" y="15768"/>
                    <a:pt x="17030" y="15727"/>
                  </a:cubicBezTo>
                  <a:cubicBezTo>
                    <a:pt x="17144" y="15673"/>
                    <a:pt x="17234" y="15611"/>
                    <a:pt x="17309" y="15538"/>
                  </a:cubicBezTo>
                  <a:cubicBezTo>
                    <a:pt x="17586" y="15265"/>
                    <a:pt x="17616" y="14871"/>
                    <a:pt x="17588" y="14469"/>
                  </a:cubicBezTo>
                  <a:cubicBezTo>
                    <a:pt x="17546" y="13899"/>
                    <a:pt x="17451" y="13170"/>
                    <a:pt x="16870" y="12858"/>
                  </a:cubicBezTo>
                  <a:cubicBezTo>
                    <a:pt x="16501" y="12660"/>
                    <a:pt x="17283" y="11029"/>
                    <a:pt x="17479" y="10805"/>
                  </a:cubicBezTo>
                  <a:cubicBezTo>
                    <a:pt x="17770" y="10474"/>
                    <a:pt x="17654" y="10313"/>
                    <a:pt x="17768" y="9941"/>
                  </a:cubicBezTo>
                  <a:cubicBezTo>
                    <a:pt x="17869" y="9609"/>
                    <a:pt x="18160" y="9399"/>
                    <a:pt x="18323" y="9093"/>
                  </a:cubicBezTo>
                  <a:cubicBezTo>
                    <a:pt x="18597" y="8581"/>
                    <a:pt x="19072" y="8220"/>
                    <a:pt x="19462" y="7783"/>
                  </a:cubicBezTo>
                  <a:cubicBezTo>
                    <a:pt x="19847" y="7351"/>
                    <a:pt x="20178" y="7026"/>
                    <a:pt x="20627" y="6656"/>
                  </a:cubicBezTo>
                  <a:cubicBezTo>
                    <a:pt x="20931" y="6404"/>
                    <a:pt x="21231" y="6139"/>
                    <a:pt x="21522" y="5877"/>
                  </a:cubicBezTo>
                  <a:cubicBezTo>
                    <a:pt x="21600" y="5806"/>
                    <a:pt x="20771" y="5324"/>
                    <a:pt x="20702" y="5055"/>
                  </a:cubicBezTo>
                  <a:cubicBezTo>
                    <a:pt x="20560" y="4502"/>
                    <a:pt x="21229" y="3345"/>
                    <a:pt x="20525" y="3001"/>
                  </a:cubicBezTo>
                  <a:cubicBezTo>
                    <a:pt x="20019" y="2751"/>
                    <a:pt x="19438" y="3124"/>
                    <a:pt x="18888" y="2872"/>
                  </a:cubicBezTo>
                  <a:cubicBezTo>
                    <a:pt x="18403" y="2652"/>
                    <a:pt x="18448" y="2670"/>
                    <a:pt x="18330" y="2205"/>
                  </a:cubicBezTo>
                  <a:cubicBezTo>
                    <a:pt x="18233" y="1824"/>
                    <a:pt x="18103" y="1592"/>
                    <a:pt x="17718" y="1437"/>
                  </a:cubicBezTo>
                  <a:cubicBezTo>
                    <a:pt x="17316" y="1276"/>
                    <a:pt x="17028" y="742"/>
                    <a:pt x="16832" y="407"/>
                  </a:cubicBezTo>
                  <a:cubicBezTo>
                    <a:pt x="16728" y="230"/>
                    <a:pt x="16532" y="103"/>
                    <a:pt x="16319" y="0"/>
                  </a:cubicBezTo>
                  <a:cubicBezTo>
                    <a:pt x="16237" y="164"/>
                    <a:pt x="16149" y="303"/>
                    <a:pt x="15967" y="430"/>
                  </a:cubicBezTo>
                  <a:close/>
                  <a:moveTo>
                    <a:pt x="16133" y="3343"/>
                  </a:moveTo>
                  <a:cubicBezTo>
                    <a:pt x="16152" y="3285"/>
                    <a:pt x="16173" y="3214"/>
                    <a:pt x="16234" y="3154"/>
                  </a:cubicBezTo>
                  <a:cubicBezTo>
                    <a:pt x="16324" y="3063"/>
                    <a:pt x="16478" y="3076"/>
                    <a:pt x="16601" y="3087"/>
                  </a:cubicBezTo>
                  <a:cubicBezTo>
                    <a:pt x="16629" y="3089"/>
                    <a:pt x="16655" y="3091"/>
                    <a:pt x="16674" y="3091"/>
                  </a:cubicBezTo>
                  <a:lnTo>
                    <a:pt x="16875" y="3091"/>
                  </a:lnTo>
                  <a:cubicBezTo>
                    <a:pt x="16894" y="3091"/>
                    <a:pt x="16915" y="3093"/>
                    <a:pt x="16936" y="3093"/>
                  </a:cubicBezTo>
                  <a:cubicBezTo>
                    <a:pt x="16962" y="3096"/>
                    <a:pt x="17014" y="3100"/>
                    <a:pt x="17028" y="3091"/>
                  </a:cubicBezTo>
                  <a:cubicBezTo>
                    <a:pt x="17024" y="3091"/>
                    <a:pt x="17024" y="3070"/>
                    <a:pt x="17024" y="3057"/>
                  </a:cubicBezTo>
                  <a:cubicBezTo>
                    <a:pt x="17024" y="3044"/>
                    <a:pt x="17024" y="3031"/>
                    <a:pt x="17024" y="3018"/>
                  </a:cubicBezTo>
                  <a:cubicBezTo>
                    <a:pt x="17024" y="2997"/>
                    <a:pt x="17019" y="2975"/>
                    <a:pt x="17009" y="2947"/>
                  </a:cubicBezTo>
                  <a:cubicBezTo>
                    <a:pt x="17000" y="2915"/>
                    <a:pt x="16990" y="2880"/>
                    <a:pt x="16990" y="2844"/>
                  </a:cubicBezTo>
                  <a:cubicBezTo>
                    <a:pt x="16988" y="2809"/>
                    <a:pt x="16988" y="2773"/>
                    <a:pt x="16990" y="2738"/>
                  </a:cubicBezTo>
                  <a:lnTo>
                    <a:pt x="16990" y="2687"/>
                  </a:lnTo>
                  <a:cubicBezTo>
                    <a:pt x="16990" y="2674"/>
                    <a:pt x="16988" y="2661"/>
                    <a:pt x="16988" y="2644"/>
                  </a:cubicBezTo>
                  <a:cubicBezTo>
                    <a:pt x="16986" y="2603"/>
                    <a:pt x="16981" y="2556"/>
                    <a:pt x="16990" y="2513"/>
                  </a:cubicBezTo>
                  <a:cubicBezTo>
                    <a:pt x="16995" y="2489"/>
                    <a:pt x="17014" y="2414"/>
                    <a:pt x="17085" y="2375"/>
                  </a:cubicBezTo>
                  <a:cubicBezTo>
                    <a:pt x="17153" y="2338"/>
                    <a:pt x="17224" y="2358"/>
                    <a:pt x="17248" y="2364"/>
                  </a:cubicBezTo>
                  <a:cubicBezTo>
                    <a:pt x="17305" y="2379"/>
                    <a:pt x="17354" y="2407"/>
                    <a:pt x="17394" y="2431"/>
                  </a:cubicBezTo>
                  <a:cubicBezTo>
                    <a:pt x="17416" y="2444"/>
                    <a:pt x="17437" y="2457"/>
                    <a:pt x="17461" y="2467"/>
                  </a:cubicBezTo>
                  <a:cubicBezTo>
                    <a:pt x="17501" y="2485"/>
                    <a:pt x="17536" y="2502"/>
                    <a:pt x="17572" y="2519"/>
                  </a:cubicBezTo>
                  <a:cubicBezTo>
                    <a:pt x="17614" y="2541"/>
                    <a:pt x="17654" y="2560"/>
                    <a:pt x="17702" y="2577"/>
                  </a:cubicBezTo>
                  <a:cubicBezTo>
                    <a:pt x="17780" y="2605"/>
                    <a:pt x="17867" y="2640"/>
                    <a:pt x="17928" y="2700"/>
                  </a:cubicBezTo>
                  <a:cubicBezTo>
                    <a:pt x="17952" y="2721"/>
                    <a:pt x="17971" y="2747"/>
                    <a:pt x="17990" y="2773"/>
                  </a:cubicBezTo>
                  <a:cubicBezTo>
                    <a:pt x="18009" y="2797"/>
                    <a:pt x="18021" y="2816"/>
                    <a:pt x="18037" y="2827"/>
                  </a:cubicBezTo>
                  <a:cubicBezTo>
                    <a:pt x="18165" y="2900"/>
                    <a:pt x="18306" y="2956"/>
                    <a:pt x="18436" y="3007"/>
                  </a:cubicBezTo>
                  <a:cubicBezTo>
                    <a:pt x="18470" y="3020"/>
                    <a:pt x="18493" y="3022"/>
                    <a:pt x="18538" y="3029"/>
                  </a:cubicBezTo>
                  <a:lnTo>
                    <a:pt x="18599" y="3037"/>
                  </a:lnTo>
                  <a:cubicBezTo>
                    <a:pt x="18621" y="3042"/>
                    <a:pt x="18640" y="3044"/>
                    <a:pt x="18659" y="3048"/>
                  </a:cubicBezTo>
                  <a:cubicBezTo>
                    <a:pt x="18682" y="3053"/>
                    <a:pt x="18703" y="3057"/>
                    <a:pt x="18729" y="3059"/>
                  </a:cubicBezTo>
                  <a:cubicBezTo>
                    <a:pt x="18772" y="3059"/>
                    <a:pt x="18803" y="3059"/>
                    <a:pt x="18843" y="3068"/>
                  </a:cubicBezTo>
                  <a:cubicBezTo>
                    <a:pt x="18904" y="3083"/>
                    <a:pt x="18952" y="3121"/>
                    <a:pt x="18982" y="3173"/>
                  </a:cubicBezTo>
                  <a:cubicBezTo>
                    <a:pt x="19037" y="3276"/>
                    <a:pt x="19006" y="3414"/>
                    <a:pt x="18975" y="3489"/>
                  </a:cubicBezTo>
                  <a:cubicBezTo>
                    <a:pt x="18973" y="3494"/>
                    <a:pt x="18970" y="3502"/>
                    <a:pt x="18968" y="3506"/>
                  </a:cubicBezTo>
                  <a:cubicBezTo>
                    <a:pt x="18949" y="3545"/>
                    <a:pt x="18933" y="3582"/>
                    <a:pt x="18909" y="3616"/>
                  </a:cubicBezTo>
                  <a:cubicBezTo>
                    <a:pt x="18902" y="3629"/>
                    <a:pt x="18895" y="3642"/>
                    <a:pt x="18885" y="3655"/>
                  </a:cubicBezTo>
                  <a:cubicBezTo>
                    <a:pt x="18883" y="3657"/>
                    <a:pt x="18883" y="3659"/>
                    <a:pt x="18881" y="3661"/>
                  </a:cubicBezTo>
                  <a:cubicBezTo>
                    <a:pt x="18892" y="3681"/>
                    <a:pt x="18909" y="3696"/>
                    <a:pt x="18918" y="3698"/>
                  </a:cubicBezTo>
                  <a:cubicBezTo>
                    <a:pt x="18907" y="3694"/>
                    <a:pt x="18885" y="3691"/>
                    <a:pt x="18857" y="3689"/>
                  </a:cubicBezTo>
                  <a:cubicBezTo>
                    <a:pt x="18848" y="3700"/>
                    <a:pt x="18840" y="3711"/>
                    <a:pt x="18833" y="3722"/>
                  </a:cubicBezTo>
                  <a:cubicBezTo>
                    <a:pt x="18798" y="3767"/>
                    <a:pt x="18774" y="3784"/>
                    <a:pt x="18755" y="3797"/>
                  </a:cubicBezTo>
                  <a:cubicBezTo>
                    <a:pt x="18748" y="3801"/>
                    <a:pt x="18744" y="3805"/>
                    <a:pt x="18736" y="3812"/>
                  </a:cubicBezTo>
                  <a:cubicBezTo>
                    <a:pt x="18729" y="3833"/>
                    <a:pt x="18722" y="3855"/>
                    <a:pt x="18708" y="3883"/>
                  </a:cubicBezTo>
                  <a:cubicBezTo>
                    <a:pt x="18689" y="3915"/>
                    <a:pt x="18666" y="3937"/>
                    <a:pt x="18649" y="3954"/>
                  </a:cubicBezTo>
                  <a:cubicBezTo>
                    <a:pt x="18640" y="3965"/>
                    <a:pt x="18633" y="3971"/>
                    <a:pt x="18630" y="3973"/>
                  </a:cubicBezTo>
                  <a:cubicBezTo>
                    <a:pt x="18625" y="3986"/>
                    <a:pt x="18628" y="3995"/>
                    <a:pt x="18633" y="4001"/>
                  </a:cubicBezTo>
                  <a:cubicBezTo>
                    <a:pt x="18651" y="4010"/>
                    <a:pt x="18670" y="4016"/>
                    <a:pt x="18689" y="4025"/>
                  </a:cubicBezTo>
                  <a:cubicBezTo>
                    <a:pt x="18706" y="4031"/>
                    <a:pt x="18725" y="4038"/>
                    <a:pt x="18741" y="4044"/>
                  </a:cubicBezTo>
                  <a:cubicBezTo>
                    <a:pt x="18796" y="4055"/>
                    <a:pt x="18862" y="4074"/>
                    <a:pt x="18916" y="4113"/>
                  </a:cubicBezTo>
                  <a:cubicBezTo>
                    <a:pt x="18951" y="4137"/>
                    <a:pt x="18982" y="4167"/>
                    <a:pt x="18996" y="4214"/>
                  </a:cubicBezTo>
                  <a:cubicBezTo>
                    <a:pt x="19015" y="4268"/>
                    <a:pt x="19008" y="4320"/>
                    <a:pt x="18994" y="4365"/>
                  </a:cubicBezTo>
                  <a:cubicBezTo>
                    <a:pt x="18977" y="4421"/>
                    <a:pt x="18947" y="4470"/>
                    <a:pt x="18918" y="4511"/>
                  </a:cubicBezTo>
                  <a:cubicBezTo>
                    <a:pt x="18907" y="4530"/>
                    <a:pt x="18895" y="4548"/>
                    <a:pt x="18885" y="4565"/>
                  </a:cubicBezTo>
                  <a:cubicBezTo>
                    <a:pt x="18826" y="4679"/>
                    <a:pt x="18786" y="4703"/>
                    <a:pt x="18677" y="4730"/>
                  </a:cubicBezTo>
                  <a:lnTo>
                    <a:pt x="18649" y="4737"/>
                  </a:lnTo>
                  <a:cubicBezTo>
                    <a:pt x="18555" y="4763"/>
                    <a:pt x="18505" y="4797"/>
                    <a:pt x="18434" y="4890"/>
                  </a:cubicBezTo>
                  <a:cubicBezTo>
                    <a:pt x="18377" y="4965"/>
                    <a:pt x="18337" y="5004"/>
                    <a:pt x="18214" y="5010"/>
                  </a:cubicBezTo>
                  <a:cubicBezTo>
                    <a:pt x="18160" y="5012"/>
                    <a:pt x="18103" y="5012"/>
                    <a:pt x="18049" y="5010"/>
                  </a:cubicBezTo>
                  <a:lnTo>
                    <a:pt x="17969" y="5010"/>
                  </a:lnTo>
                  <a:cubicBezTo>
                    <a:pt x="17950" y="5010"/>
                    <a:pt x="17928" y="5012"/>
                    <a:pt x="17907" y="5012"/>
                  </a:cubicBezTo>
                  <a:cubicBezTo>
                    <a:pt x="17867" y="5014"/>
                    <a:pt x="17822" y="5014"/>
                    <a:pt x="17777" y="5012"/>
                  </a:cubicBezTo>
                  <a:cubicBezTo>
                    <a:pt x="17746" y="5010"/>
                    <a:pt x="17716" y="5008"/>
                    <a:pt x="17685" y="4997"/>
                  </a:cubicBezTo>
                  <a:cubicBezTo>
                    <a:pt x="17628" y="4978"/>
                    <a:pt x="17598" y="4946"/>
                    <a:pt x="17576" y="4924"/>
                  </a:cubicBezTo>
                  <a:cubicBezTo>
                    <a:pt x="17567" y="4920"/>
                    <a:pt x="17555" y="4922"/>
                    <a:pt x="17543" y="4924"/>
                  </a:cubicBezTo>
                  <a:cubicBezTo>
                    <a:pt x="17484" y="4928"/>
                    <a:pt x="17392" y="4984"/>
                    <a:pt x="17357" y="5006"/>
                  </a:cubicBezTo>
                  <a:cubicBezTo>
                    <a:pt x="17331" y="5021"/>
                    <a:pt x="17307" y="5036"/>
                    <a:pt x="17288" y="5047"/>
                  </a:cubicBezTo>
                  <a:cubicBezTo>
                    <a:pt x="17279" y="5051"/>
                    <a:pt x="17272" y="5060"/>
                    <a:pt x="17257" y="5077"/>
                  </a:cubicBezTo>
                  <a:cubicBezTo>
                    <a:pt x="17241" y="5096"/>
                    <a:pt x="17224" y="5116"/>
                    <a:pt x="17205" y="5133"/>
                  </a:cubicBezTo>
                  <a:cubicBezTo>
                    <a:pt x="17187" y="5148"/>
                    <a:pt x="17168" y="5159"/>
                    <a:pt x="17151" y="5167"/>
                  </a:cubicBezTo>
                  <a:cubicBezTo>
                    <a:pt x="17092" y="5193"/>
                    <a:pt x="17033" y="5189"/>
                    <a:pt x="16995" y="5187"/>
                  </a:cubicBezTo>
                  <a:cubicBezTo>
                    <a:pt x="16983" y="5184"/>
                    <a:pt x="16964" y="5184"/>
                    <a:pt x="16960" y="5184"/>
                  </a:cubicBezTo>
                  <a:cubicBezTo>
                    <a:pt x="16946" y="5191"/>
                    <a:pt x="16929" y="5208"/>
                    <a:pt x="16912" y="5232"/>
                  </a:cubicBezTo>
                  <a:cubicBezTo>
                    <a:pt x="16863" y="5305"/>
                    <a:pt x="16806" y="5438"/>
                    <a:pt x="16790" y="5533"/>
                  </a:cubicBezTo>
                  <a:cubicBezTo>
                    <a:pt x="16785" y="5563"/>
                    <a:pt x="16790" y="5587"/>
                    <a:pt x="16801" y="5630"/>
                  </a:cubicBezTo>
                  <a:cubicBezTo>
                    <a:pt x="16811" y="5660"/>
                    <a:pt x="16818" y="5690"/>
                    <a:pt x="16823" y="5724"/>
                  </a:cubicBezTo>
                  <a:cubicBezTo>
                    <a:pt x="16830" y="5780"/>
                    <a:pt x="16827" y="5840"/>
                    <a:pt x="16825" y="5899"/>
                  </a:cubicBezTo>
                  <a:cubicBezTo>
                    <a:pt x="16825" y="5924"/>
                    <a:pt x="16823" y="5952"/>
                    <a:pt x="16823" y="5978"/>
                  </a:cubicBezTo>
                  <a:cubicBezTo>
                    <a:pt x="16823" y="6060"/>
                    <a:pt x="16827" y="6092"/>
                    <a:pt x="16856" y="6150"/>
                  </a:cubicBezTo>
                  <a:cubicBezTo>
                    <a:pt x="16860" y="6159"/>
                    <a:pt x="16865" y="6172"/>
                    <a:pt x="16870" y="6187"/>
                  </a:cubicBezTo>
                  <a:cubicBezTo>
                    <a:pt x="16875" y="6193"/>
                    <a:pt x="16882" y="6200"/>
                    <a:pt x="16889" y="6204"/>
                  </a:cubicBezTo>
                  <a:cubicBezTo>
                    <a:pt x="16903" y="6219"/>
                    <a:pt x="16920" y="6234"/>
                    <a:pt x="16934" y="6256"/>
                  </a:cubicBezTo>
                  <a:cubicBezTo>
                    <a:pt x="16964" y="6303"/>
                    <a:pt x="16957" y="6348"/>
                    <a:pt x="16955" y="6370"/>
                  </a:cubicBezTo>
                  <a:cubicBezTo>
                    <a:pt x="16955" y="6387"/>
                    <a:pt x="16960" y="6400"/>
                    <a:pt x="16964" y="6415"/>
                  </a:cubicBezTo>
                  <a:cubicBezTo>
                    <a:pt x="16964" y="6417"/>
                    <a:pt x="16964" y="6419"/>
                    <a:pt x="16967" y="6421"/>
                  </a:cubicBezTo>
                  <a:cubicBezTo>
                    <a:pt x="16972" y="6439"/>
                    <a:pt x="16976" y="6454"/>
                    <a:pt x="16981" y="6473"/>
                  </a:cubicBezTo>
                  <a:cubicBezTo>
                    <a:pt x="16988" y="6512"/>
                    <a:pt x="16986" y="6550"/>
                    <a:pt x="16983" y="6583"/>
                  </a:cubicBezTo>
                  <a:cubicBezTo>
                    <a:pt x="16981" y="6606"/>
                    <a:pt x="16981" y="6632"/>
                    <a:pt x="16983" y="6647"/>
                  </a:cubicBezTo>
                  <a:cubicBezTo>
                    <a:pt x="16988" y="6669"/>
                    <a:pt x="16998" y="6690"/>
                    <a:pt x="17007" y="6710"/>
                  </a:cubicBezTo>
                  <a:cubicBezTo>
                    <a:pt x="17021" y="6746"/>
                    <a:pt x="17035" y="6783"/>
                    <a:pt x="17045" y="6821"/>
                  </a:cubicBezTo>
                  <a:cubicBezTo>
                    <a:pt x="17057" y="6873"/>
                    <a:pt x="17057" y="6925"/>
                    <a:pt x="17054" y="6968"/>
                  </a:cubicBezTo>
                  <a:lnTo>
                    <a:pt x="17054" y="7000"/>
                  </a:lnTo>
                  <a:cubicBezTo>
                    <a:pt x="17054" y="7015"/>
                    <a:pt x="17057" y="7030"/>
                    <a:pt x="17057" y="7047"/>
                  </a:cubicBezTo>
                  <a:cubicBezTo>
                    <a:pt x="17059" y="7092"/>
                    <a:pt x="17064" y="7142"/>
                    <a:pt x="17052" y="7189"/>
                  </a:cubicBezTo>
                  <a:cubicBezTo>
                    <a:pt x="17038" y="7250"/>
                    <a:pt x="17002" y="7282"/>
                    <a:pt x="16981" y="7303"/>
                  </a:cubicBezTo>
                  <a:cubicBezTo>
                    <a:pt x="16974" y="7310"/>
                    <a:pt x="16967" y="7316"/>
                    <a:pt x="16962" y="7325"/>
                  </a:cubicBezTo>
                  <a:cubicBezTo>
                    <a:pt x="16957" y="7331"/>
                    <a:pt x="16953" y="7348"/>
                    <a:pt x="16950" y="7361"/>
                  </a:cubicBezTo>
                  <a:cubicBezTo>
                    <a:pt x="16943" y="7391"/>
                    <a:pt x="16931" y="7430"/>
                    <a:pt x="16905" y="7467"/>
                  </a:cubicBezTo>
                  <a:cubicBezTo>
                    <a:pt x="16877" y="7505"/>
                    <a:pt x="16844" y="7525"/>
                    <a:pt x="16820" y="7536"/>
                  </a:cubicBezTo>
                  <a:cubicBezTo>
                    <a:pt x="16820" y="7538"/>
                    <a:pt x="16820" y="7538"/>
                    <a:pt x="16820" y="7540"/>
                  </a:cubicBezTo>
                  <a:cubicBezTo>
                    <a:pt x="16820" y="7564"/>
                    <a:pt x="16818" y="7581"/>
                    <a:pt x="16811" y="7600"/>
                  </a:cubicBezTo>
                  <a:cubicBezTo>
                    <a:pt x="16799" y="7635"/>
                    <a:pt x="16780" y="7656"/>
                    <a:pt x="16768" y="7673"/>
                  </a:cubicBezTo>
                  <a:cubicBezTo>
                    <a:pt x="16757" y="7688"/>
                    <a:pt x="16757" y="7688"/>
                    <a:pt x="16757" y="7699"/>
                  </a:cubicBezTo>
                  <a:cubicBezTo>
                    <a:pt x="16749" y="7766"/>
                    <a:pt x="16749" y="7832"/>
                    <a:pt x="16749" y="7899"/>
                  </a:cubicBezTo>
                  <a:cubicBezTo>
                    <a:pt x="16749" y="8013"/>
                    <a:pt x="16749" y="8134"/>
                    <a:pt x="16716" y="8254"/>
                  </a:cubicBezTo>
                  <a:cubicBezTo>
                    <a:pt x="16702" y="8306"/>
                    <a:pt x="16650" y="8405"/>
                    <a:pt x="16593" y="8454"/>
                  </a:cubicBezTo>
                  <a:cubicBezTo>
                    <a:pt x="16553" y="8489"/>
                    <a:pt x="16504" y="8510"/>
                    <a:pt x="16461" y="8527"/>
                  </a:cubicBezTo>
                  <a:cubicBezTo>
                    <a:pt x="16435" y="8538"/>
                    <a:pt x="16409" y="8549"/>
                    <a:pt x="16395" y="8560"/>
                  </a:cubicBezTo>
                  <a:cubicBezTo>
                    <a:pt x="16369" y="8579"/>
                    <a:pt x="16345" y="8607"/>
                    <a:pt x="16322" y="8633"/>
                  </a:cubicBezTo>
                  <a:cubicBezTo>
                    <a:pt x="16289" y="8669"/>
                    <a:pt x="16253" y="8708"/>
                    <a:pt x="16215" y="8736"/>
                  </a:cubicBezTo>
                  <a:lnTo>
                    <a:pt x="16185" y="8760"/>
                  </a:lnTo>
                  <a:cubicBezTo>
                    <a:pt x="16123" y="8805"/>
                    <a:pt x="16074" y="8844"/>
                    <a:pt x="16029" y="8897"/>
                  </a:cubicBezTo>
                  <a:cubicBezTo>
                    <a:pt x="15984" y="8951"/>
                    <a:pt x="15932" y="8994"/>
                    <a:pt x="15885" y="9035"/>
                  </a:cubicBezTo>
                  <a:cubicBezTo>
                    <a:pt x="15854" y="9061"/>
                    <a:pt x="15821" y="9087"/>
                    <a:pt x="15792" y="9117"/>
                  </a:cubicBezTo>
                  <a:cubicBezTo>
                    <a:pt x="15778" y="9132"/>
                    <a:pt x="15769" y="9149"/>
                    <a:pt x="15757" y="9166"/>
                  </a:cubicBezTo>
                  <a:cubicBezTo>
                    <a:pt x="15736" y="9201"/>
                    <a:pt x="15710" y="9239"/>
                    <a:pt x="15670" y="9274"/>
                  </a:cubicBezTo>
                  <a:cubicBezTo>
                    <a:pt x="15644" y="9295"/>
                    <a:pt x="15615" y="9306"/>
                    <a:pt x="15599" y="9312"/>
                  </a:cubicBezTo>
                  <a:cubicBezTo>
                    <a:pt x="15585" y="9321"/>
                    <a:pt x="15570" y="9340"/>
                    <a:pt x="15559" y="9360"/>
                  </a:cubicBezTo>
                  <a:cubicBezTo>
                    <a:pt x="15537" y="9392"/>
                    <a:pt x="15509" y="9433"/>
                    <a:pt x="15462" y="9465"/>
                  </a:cubicBezTo>
                  <a:cubicBezTo>
                    <a:pt x="15431" y="9487"/>
                    <a:pt x="15398" y="9497"/>
                    <a:pt x="15374" y="9504"/>
                  </a:cubicBezTo>
                  <a:cubicBezTo>
                    <a:pt x="15367" y="9506"/>
                    <a:pt x="15358" y="9508"/>
                    <a:pt x="15351" y="9513"/>
                  </a:cubicBezTo>
                  <a:cubicBezTo>
                    <a:pt x="15332" y="9523"/>
                    <a:pt x="15315" y="9534"/>
                    <a:pt x="15299" y="9547"/>
                  </a:cubicBezTo>
                  <a:cubicBezTo>
                    <a:pt x="15273" y="9566"/>
                    <a:pt x="15247" y="9584"/>
                    <a:pt x="15216" y="9599"/>
                  </a:cubicBezTo>
                  <a:cubicBezTo>
                    <a:pt x="15145" y="9635"/>
                    <a:pt x="15079" y="9680"/>
                    <a:pt x="15008" y="9730"/>
                  </a:cubicBezTo>
                  <a:cubicBezTo>
                    <a:pt x="14947" y="9773"/>
                    <a:pt x="14885" y="9814"/>
                    <a:pt x="14819" y="9850"/>
                  </a:cubicBezTo>
                  <a:cubicBezTo>
                    <a:pt x="14722" y="9906"/>
                    <a:pt x="14602" y="9923"/>
                    <a:pt x="14498" y="9938"/>
                  </a:cubicBezTo>
                  <a:cubicBezTo>
                    <a:pt x="14446" y="9947"/>
                    <a:pt x="14396" y="9954"/>
                    <a:pt x="14351" y="9966"/>
                  </a:cubicBezTo>
                  <a:cubicBezTo>
                    <a:pt x="14302" y="9979"/>
                    <a:pt x="14235" y="10001"/>
                    <a:pt x="14186" y="10020"/>
                  </a:cubicBezTo>
                  <a:cubicBezTo>
                    <a:pt x="14169" y="10027"/>
                    <a:pt x="14158" y="10035"/>
                    <a:pt x="14141" y="10046"/>
                  </a:cubicBezTo>
                  <a:cubicBezTo>
                    <a:pt x="14106" y="10070"/>
                    <a:pt x="14058" y="10104"/>
                    <a:pt x="13973" y="10113"/>
                  </a:cubicBezTo>
                  <a:cubicBezTo>
                    <a:pt x="13950" y="10115"/>
                    <a:pt x="13919" y="10117"/>
                    <a:pt x="13888" y="10117"/>
                  </a:cubicBezTo>
                  <a:cubicBezTo>
                    <a:pt x="13841" y="10117"/>
                    <a:pt x="13789" y="10113"/>
                    <a:pt x="13744" y="10102"/>
                  </a:cubicBezTo>
                  <a:cubicBezTo>
                    <a:pt x="13723" y="10098"/>
                    <a:pt x="13699" y="10093"/>
                    <a:pt x="13678" y="10091"/>
                  </a:cubicBezTo>
                  <a:cubicBezTo>
                    <a:pt x="13645" y="10087"/>
                    <a:pt x="13609" y="10080"/>
                    <a:pt x="13576" y="10072"/>
                  </a:cubicBezTo>
                  <a:cubicBezTo>
                    <a:pt x="13484" y="10048"/>
                    <a:pt x="13416" y="9997"/>
                    <a:pt x="13354" y="9951"/>
                  </a:cubicBezTo>
                  <a:cubicBezTo>
                    <a:pt x="13352" y="9949"/>
                    <a:pt x="13349" y="9949"/>
                    <a:pt x="13347" y="9947"/>
                  </a:cubicBezTo>
                  <a:cubicBezTo>
                    <a:pt x="13319" y="9926"/>
                    <a:pt x="13290" y="9904"/>
                    <a:pt x="13260" y="9889"/>
                  </a:cubicBezTo>
                  <a:cubicBezTo>
                    <a:pt x="13219" y="9870"/>
                    <a:pt x="13127" y="9861"/>
                    <a:pt x="13066" y="9865"/>
                  </a:cubicBezTo>
                  <a:cubicBezTo>
                    <a:pt x="13059" y="9865"/>
                    <a:pt x="13049" y="9865"/>
                    <a:pt x="13042" y="9867"/>
                  </a:cubicBezTo>
                  <a:cubicBezTo>
                    <a:pt x="13014" y="9900"/>
                    <a:pt x="12983" y="9930"/>
                    <a:pt x="12934" y="9949"/>
                  </a:cubicBezTo>
                  <a:cubicBezTo>
                    <a:pt x="12886" y="9966"/>
                    <a:pt x="12844" y="9964"/>
                    <a:pt x="12815" y="9964"/>
                  </a:cubicBezTo>
                  <a:lnTo>
                    <a:pt x="12766" y="9964"/>
                  </a:lnTo>
                  <a:cubicBezTo>
                    <a:pt x="12707" y="9966"/>
                    <a:pt x="12631" y="9971"/>
                    <a:pt x="12563" y="9934"/>
                  </a:cubicBezTo>
                  <a:cubicBezTo>
                    <a:pt x="12492" y="9898"/>
                    <a:pt x="12447" y="9837"/>
                    <a:pt x="12414" y="9788"/>
                  </a:cubicBezTo>
                  <a:cubicBezTo>
                    <a:pt x="12395" y="9760"/>
                    <a:pt x="12376" y="9732"/>
                    <a:pt x="12357" y="9719"/>
                  </a:cubicBezTo>
                  <a:cubicBezTo>
                    <a:pt x="12315" y="9687"/>
                    <a:pt x="12260" y="9665"/>
                    <a:pt x="12201" y="9642"/>
                  </a:cubicBezTo>
                  <a:cubicBezTo>
                    <a:pt x="12147" y="9620"/>
                    <a:pt x="12085" y="9596"/>
                    <a:pt x="12026" y="9560"/>
                  </a:cubicBezTo>
                  <a:lnTo>
                    <a:pt x="12003" y="9545"/>
                  </a:lnTo>
                  <a:cubicBezTo>
                    <a:pt x="11972" y="9525"/>
                    <a:pt x="11939" y="9506"/>
                    <a:pt x="11908" y="9478"/>
                  </a:cubicBezTo>
                  <a:cubicBezTo>
                    <a:pt x="11877" y="9448"/>
                    <a:pt x="11818" y="9392"/>
                    <a:pt x="11788" y="9351"/>
                  </a:cubicBezTo>
                  <a:lnTo>
                    <a:pt x="11769" y="9328"/>
                  </a:lnTo>
                  <a:cubicBezTo>
                    <a:pt x="11750" y="9304"/>
                    <a:pt x="11733" y="9280"/>
                    <a:pt x="11712" y="9254"/>
                  </a:cubicBezTo>
                  <a:cubicBezTo>
                    <a:pt x="11691" y="9229"/>
                    <a:pt x="11679" y="9203"/>
                    <a:pt x="11670" y="9181"/>
                  </a:cubicBezTo>
                  <a:cubicBezTo>
                    <a:pt x="11639" y="9183"/>
                    <a:pt x="11610" y="9179"/>
                    <a:pt x="11577" y="9162"/>
                  </a:cubicBezTo>
                  <a:cubicBezTo>
                    <a:pt x="11544" y="9145"/>
                    <a:pt x="11525" y="9119"/>
                    <a:pt x="11514" y="9104"/>
                  </a:cubicBezTo>
                  <a:cubicBezTo>
                    <a:pt x="11504" y="9095"/>
                    <a:pt x="11495" y="9084"/>
                    <a:pt x="11483" y="9074"/>
                  </a:cubicBezTo>
                  <a:cubicBezTo>
                    <a:pt x="11476" y="9065"/>
                    <a:pt x="11464" y="9054"/>
                    <a:pt x="11459" y="9052"/>
                  </a:cubicBezTo>
                  <a:cubicBezTo>
                    <a:pt x="11459" y="9065"/>
                    <a:pt x="11433" y="9091"/>
                    <a:pt x="11410" y="9112"/>
                  </a:cubicBezTo>
                  <a:cubicBezTo>
                    <a:pt x="11381" y="9140"/>
                    <a:pt x="11348" y="9173"/>
                    <a:pt x="11306" y="9196"/>
                  </a:cubicBezTo>
                  <a:cubicBezTo>
                    <a:pt x="11221" y="9246"/>
                    <a:pt x="11136" y="9244"/>
                    <a:pt x="11067" y="9241"/>
                  </a:cubicBezTo>
                  <a:lnTo>
                    <a:pt x="11034" y="9241"/>
                  </a:lnTo>
                  <a:cubicBezTo>
                    <a:pt x="10954" y="9241"/>
                    <a:pt x="10883" y="9222"/>
                    <a:pt x="10821" y="9207"/>
                  </a:cubicBezTo>
                  <a:cubicBezTo>
                    <a:pt x="10774" y="9194"/>
                    <a:pt x="10732" y="9183"/>
                    <a:pt x="10691" y="9181"/>
                  </a:cubicBezTo>
                  <a:cubicBezTo>
                    <a:pt x="10533" y="9173"/>
                    <a:pt x="10401" y="9130"/>
                    <a:pt x="10257" y="9078"/>
                  </a:cubicBezTo>
                  <a:cubicBezTo>
                    <a:pt x="10219" y="9065"/>
                    <a:pt x="10186" y="9048"/>
                    <a:pt x="10150" y="9031"/>
                  </a:cubicBezTo>
                  <a:cubicBezTo>
                    <a:pt x="10129" y="9020"/>
                    <a:pt x="10108" y="9009"/>
                    <a:pt x="10089" y="9001"/>
                  </a:cubicBezTo>
                  <a:cubicBezTo>
                    <a:pt x="10058" y="8988"/>
                    <a:pt x="10016" y="8981"/>
                    <a:pt x="9973" y="8973"/>
                  </a:cubicBezTo>
                  <a:cubicBezTo>
                    <a:pt x="9940" y="8966"/>
                    <a:pt x="9909" y="8962"/>
                    <a:pt x="9879" y="8953"/>
                  </a:cubicBezTo>
                  <a:cubicBezTo>
                    <a:pt x="9777" y="8927"/>
                    <a:pt x="9633" y="8891"/>
                    <a:pt x="9597" y="8755"/>
                  </a:cubicBezTo>
                  <a:cubicBezTo>
                    <a:pt x="9574" y="8671"/>
                    <a:pt x="9604" y="8560"/>
                    <a:pt x="9668" y="8497"/>
                  </a:cubicBezTo>
                  <a:cubicBezTo>
                    <a:pt x="9697" y="8471"/>
                    <a:pt x="9730" y="8446"/>
                    <a:pt x="9763" y="8420"/>
                  </a:cubicBezTo>
                  <a:cubicBezTo>
                    <a:pt x="9786" y="8403"/>
                    <a:pt x="9808" y="8385"/>
                    <a:pt x="9829" y="8368"/>
                  </a:cubicBezTo>
                  <a:cubicBezTo>
                    <a:pt x="9845" y="8353"/>
                    <a:pt x="9864" y="8338"/>
                    <a:pt x="9888" y="8321"/>
                  </a:cubicBezTo>
                  <a:cubicBezTo>
                    <a:pt x="9912" y="8304"/>
                    <a:pt x="9957" y="8269"/>
                    <a:pt x="9964" y="8254"/>
                  </a:cubicBezTo>
                  <a:cubicBezTo>
                    <a:pt x="9968" y="8243"/>
                    <a:pt x="9964" y="8207"/>
                    <a:pt x="9964" y="8185"/>
                  </a:cubicBezTo>
                  <a:cubicBezTo>
                    <a:pt x="9961" y="8157"/>
                    <a:pt x="9959" y="8131"/>
                    <a:pt x="9961" y="8108"/>
                  </a:cubicBezTo>
                  <a:cubicBezTo>
                    <a:pt x="9964" y="8071"/>
                    <a:pt x="9973" y="8043"/>
                    <a:pt x="9980" y="8017"/>
                  </a:cubicBezTo>
                  <a:cubicBezTo>
                    <a:pt x="9983" y="8007"/>
                    <a:pt x="9990" y="7989"/>
                    <a:pt x="9990" y="7985"/>
                  </a:cubicBezTo>
                  <a:cubicBezTo>
                    <a:pt x="9987" y="7977"/>
                    <a:pt x="9978" y="7959"/>
                    <a:pt x="9968" y="7944"/>
                  </a:cubicBezTo>
                  <a:cubicBezTo>
                    <a:pt x="9954" y="7921"/>
                    <a:pt x="9942" y="7895"/>
                    <a:pt x="9935" y="7875"/>
                  </a:cubicBezTo>
                  <a:cubicBezTo>
                    <a:pt x="9916" y="7826"/>
                    <a:pt x="9909" y="7807"/>
                    <a:pt x="9890" y="7777"/>
                  </a:cubicBezTo>
                  <a:cubicBezTo>
                    <a:pt x="9874" y="7753"/>
                    <a:pt x="9862" y="7727"/>
                    <a:pt x="9850" y="7703"/>
                  </a:cubicBezTo>
                  <a:cubicBezTo>
                    <a:pt x="9838" y="7680"/>
                    <a:pt x="9829" y="7658"/>
                    <a:pt x="9817" y="7645"/>
                  </a:cubicBezTo>
                  <a:cubicBezTo>
                    <a:pt x="9810" y="7637"/>
                    <a:pt x="9801" y="7630"/>
                    <a:pt x="9794" y="7622"/>
                  </a:cubicBezTo>
                  <a:cubicBezTo>
                    <a:pt x="9765" y="7596"/>
                    <a:pt x="9725" y="7559"/>
                    <a:pt x="9706" y="7493"/>
                  </a:cubicBezTo>
                  <a:cubicBezTo>
                    <a:pt x="9675" y="7379"/>
                    <a:pt x="9713" y="7275"/>
                    <a:pt x="9744" y="7191"/>
                  </a:cubicBezTo>
                  <a:cubicBezTo>
                    <a:pt x="9753" y="7168"/>
                    <a:pt x="9760" y="7146"/>
                    <a:pt x="9768" y="7123"/>
                  </a:cubicBezTo>
                  <a:cubicBezTo>
                    <a:pt x="9777" y="7090"/>
                    <a:pt x="9798" y="7052"/>
                    <a:pt x="9819" y="7009"/>
                  </a:cubicBezTo>
                  <a:cubicBezTo>
                    <a:pt x="9838" y="6974"/>
                    <a:pt x="9876" y="6903"/>
                    <a:pt x="9871" y="6882"/>
                  </a:cubicBezTo>
                  <a:cubicBezTo>
                    <a:pt x="9857" y="6867"/>
                    <a:pt x="9808" y="6852"/>
                    <a:pt x="9770" y="6841"/>
                  </a:cubicBezTo>
                  <a:cubicBezTo>
                    <a:pt x="9720" y="6826"/>
                    <a:pt x="9668" y="6809"/>
                    <a:pt x="9623" y="6778"/>
                  </a:cubicBezTo>
                  <a:cubicBezTo>
                    <a:pt x="9595" y="6761"/>
                    <a:pt x="9574" y="6738"/>
                    <a:pt x="9552" y="6718"/>
                  </a:cubicBezTo>
                  <a:cubicBezTo>
                    <a:pt x="9541" y="6705"/>
                    <a:pt x="9519" y="6686"/>
                    <a:pt x="9512" y="6682"/>
                  </a:cubicBezTo>
                  <a:cubicBezTo>
                    <a:pt x="9503" y="6679"/>
                    <a:pt x="9498" y="6679"/>
                    <a:pt x="9489" y="6677"/>
                  </a:cubicBezTo>
                  <a:cubicBezTo>
                    <a:pt x="9359" y="6669"/>
                    <a:pt x="9342" y="6572"/>
                    <a:pt x="9337" y="6531"/>
                  </a:cubicBezTo>
                  <a:cubicBezTo>
                    <a:pt x="9326" y="6454"/>
                    <a:pt x="9330" y="6372"/>
                    <a:pt x="9333" y="6297"/>
                  </a:cubicBezTo>
                  <a:cubicBezTo>
                    <a:pt x="9335" y="6260"/>
                    <a:pt x="9337" y="6221"/>
                    <a:pt x="9337" y="6187"/>
                  </a:cubicBezTo>
                  <a:cubicBezTo>
                    <a:pt x="9335" y="6006"/>
                    <a:pt x="9423" y="5933"/>
                    <a:pt x="9562" y="5871"/>
                  </a:cubicBezTo>
                  <a:cubicBezTo>
                    <a:pt x="9581" y="5862"/>
                    <a:pt x="9597" y="5856"/>
                    <a:pt x="9609" y="5849"/>
                  </a:cubicBezTo>
                  <a:cubicBezTo>
                    <a:pt x="9609" y="5830"/>
                    <a:pt x="9607" y="5802"/>
                    <a:pt x="9604" y="5787"/>
                  </a:cubicBezTo>
                  <a:cubicBezTo>
                    <a:pt x="9602" y="5765"/>
                    <a:pt x="9602" y="5748"/>
                    <a:pt x="9602" y="5733"/>
                  </a:cubicBezTo>
                  <a:lnTo>
                    <a:pt x="9604" y="5688"/>
                  </a:lnTo>
                  <a:cubicBezTo>
                    <a:pt x="9607" y="5651"/>
                    <a:pt x="9607" y="5617"/>
                    <a:pt x="9597" y="5602"/>
                  </a:cubicBezTo>
                  <a:cubicBezTo>
                    <a:pt x="9479" y="5518"/>
                    <a:pt x="9493" y="5440"/>
                    <a:pt x="9524" y="5389"/>
                  </a:cubicBezTo>
                  <a:cubicBezTo>
                    <a:pt x="9555" y="5337"/>
                    <a:pt x="9616" y="5320"/>
                    <a:pt x="9690" y="5303"/>
                  </a:cubicBezTo>
                  <a:lnTo>
                    <a:pt x="9713" y="5296"/>
                  </a:lnTo>
                  <a:cubicBezTo>
                    <a:pt x="9758" y="5279"/>
                    <a:pt x="9808" y="5266"/>
                    <a:pt x="9855" y="5253"/>
                  </a:cubicBezTo>
                  <a:lnTo>
                    <a:pt x="9902" y="5240"/>
                  </a:lnTo>
                  <a:cubicBezTo>
                    <a:pt x="9926" y="5234"/>
                    <a:pt x="9952" y="5230"/>
                    <a:pt x="9978" y="5225"/>
                  </a:cubicBezTo>
                  <a:cubicBezTo>
                    <a:pt x="9999" y="5221"/>
                    <a:pt x="10034" y="5217"/>
                    <a:pt x="10044" y="5210"/>
                  </a:cubicBezTo>
                  <a:cubicBezTo>
                    <a:pt x="10037" y="5210"/>
                    <a:pt x="10034" y="5169"/>
                    <a:pt x="10034" y="5148"/>
                  </a:cubicBezTo>
                  <a:cubicBezTo>
                    <a:pt x="10034" y="5133"/>
                    <a:pt x="10032" y="5118"/>
                    <a:pt x="10032" y="5105"/>
                  </a:cubicBezTo>
                  <a:cubicBezTo>
                    <a:pt x="10032" y="5088"/>
                    <a:pt x="10030" y="5062"/>
                    <a:pt x="10027" y="5036"/>
                  </a:cubicBezTo>
                  <a:cubicBezTo>
                    <a:pt x="10018" y="4939"/>
                    <a:pt x="10006" y="4832"/>
                    <a:pt x="10053" y="4756"/>
                  </a:cubicBezTo>
                  <a:cubicBezTo>
                    <a:pt x="10143" y="4616"/>
                    <a:pt x="10337" y="4627"/>
                    <a:pt x="10453" y="4634"/>
                  </a:cubicBezTo>
                  <a:cubicBezTo>
                    <a:pt x="10500" y="4636"/>
                    <a:pt x="10535" y="4636"/>
                    <a:pt x="10573" y="4638"/>
                  </a:cubicBezTo>
                  <a:cubicBezTo>
                    <a:pt x="10604" y="4640"/>
                    <a:pt x="10635" y="4642"/>
                    <a:pt x="10663" y="4638"/>
                  </a:cubicBezTo>
                  <a:cubicBezTo>
                    <a:pt x="10680" y="4636"/>
                    <a:pt x="10689" y="4632"/>
                    <a:pt x="10715" y="4621"/>
                  </a:cubicBezTo>
                  <a:cubicBezTo>
                    <a:pt x="10731" y="4614"/>
                    <a:pt x="10746" y="4606"/>
                    <a:pt x="10765" y="4599"/>
                  </a:cubicBezTo>
                  <a:cubicBezTo>
                    <a:pt x="10854" y="4567"/>
                    <a:pt x="10935" y="4584"/>
                    <a:pt x="10998" y="4597"/>
                  </a:cubicBezTo>
                  <a:cubicBezTo>
                    <a:pt x="11020" y="4601"/>
                    <a:pt x="11043" y="4606"/>
                    <a:pt x="11067" y="4608"/>
                  </a:cubicBezTo>
                  <a:cubicBezTo>
                    <a:pt x="11128" y="4612"/>
                    <a:pt x="11204" y="4619"/>
                    <a:pt x="11263" y="4649"/>
                  </a:cubicBezTo>
                  <a:cubicBezTo>
                    <a:pt x="11291" y="4662"/>
                    <a:pt x="11313" y="4677"/>
                    <a:pt x="11336" y="4690"/>
                  </a:cubicBezTo>
                  <a:cubicBezTo>
                    <a:pt x="11381" y="4718"/>
                    <a:pt x="11400" y="4724"/>
                    <a:pt x="11436" y="4726"/>
                  </a:cubicBezTo>
                  <a:cubicBezTo>
                    <a:pt x="11452" y="4726"/>
                    <a:pt x="11471" y="4724"/>
                    <a:pt x="11490" y="4724"/>
                  </a:cubicBezTo>
                  <a:cubicBezTo>
                    <a:pt x="11544" y="4720"/>
                    <a:pt x="11608" y="4715"/>
                    <a:pt x="11662" y="4728"/>
                  </a:cubicBezTo>
                  <a:cubicBezTo>
                    <a:pt x="11700" y="4737"/>
                    <a:pt x="11731" y="4754"/>
                    <a:pt x="11757" y="4767"/>
                  </a:cubicBezTo>
                  <a:cubicBezTo>
                    <a:pt x="11769" y="4773"/>
                    <a:pt x="11785" y="4782"/>
                    <a:pt x="11795" y="4784"/>
                  </a:cubicBezTo>
                  <a:cubicBezTo>
                    <a:pt x="11837" y="4793"/>
                    <a:pt x="11877" y="4793"/>
                    <a:pt x="11894" y="4789"/>
                  </a:cubicBezTo>
                  <a:cubicBezTo>
                    <a:pt x="11903" y="4786"/>
                    <a:pt x="11910" y="4782"/>
                    <a:pt x="11925" y="4773"/>
                  </a:cubicBezTo>
                  <a:cubicBezTo>
                    <a:pt x="11951" y="4758"/>
                    <a:pt x="11988" y="4737"/>
                    <a:pt x="12048" y="4728"/>
                  </a:cubicBezTo>
                  <a:cubicBezTo>
                    <a:pt x="12140" y="4718"/>
                    <a:pt x="12218" y="4741"/>
                    <a:pt x="12284" y="4763"/>
                  </a:cubicBezTo>
                  <a:cubicBezTo>
                    <a:pt x="12329" y="4778"/>
                    <a:pt x="12366" y="4784"/>
                    <a:pt x="12409" y="4789"/>
                  </a:cubicBezTo>
                  <a:cubicBezTo>
                    <a:pt x="12449" y="4789"/>
                    <a:pt x="12489" y="4789"/>
                    <a:pt x="12530" y="4791"/>
                  </a:cubicBezTo>
                  <a:cubicBezTo>
                    <a:pt x="12610" y="4793"/>
                    <a:pt x="12693" y="4797"/>
                    <a:pt x="12759" y="4784"/>
                  </a:cubicBezTo>
                  <a:cubicBezTo>
                    <a:pt x="12782" y="4773"/>
                    <a:pt x="12806" y="4765"/>
                    <a:pt x="12834" y="4761"/>
                  </a:cubicBezTo>
                  <a:lnTo>
                    <a:pt x="12870" y="4756"/>
                  </a:lnTo>
                  <a:cubicBezTo>
                    <a:pt x="12889" y="4754"/>
                    <a:pt x="12896" y="4752"/>
                    <a:pt x="12908" y="4748"/>
                  </a:cubicBezTo>
                  <a:cubicBezTo>
                    <a:pt x="12952" y="4728"/>
                    <a:pt x="13000" y="4709"/>
                    <a:pt x="13042" y="4690"/>
                  </a:cubicBezTo>
                  <a:cubicBezTo>
                    <a:pt x="13087" y="4670"/>
                    <a:pt x="13106" y="4655"/>
                    <a:pt x="13125" y="4632"/>
                  </a:cubicBezTo>
                  <a:cubicBezTo>
                    <a:pt x="13132" y="4621"/>
                    <a:pt x="13139" y="4610"/>
                    <a:pt x="13144" y="4601"/>
                  </a:cubicBezTo>
                  <a:cubicBezTo>
                    <a:pt x="13163" y="4567"/>
                    <a:pt x="13191" y="4522"/>
                    <a:pt x="13250" y="4485"/>
                  </a:cubicBezTo>
                  <a:cubicBezTo>
                    <a:pt x="13364" y="4412"/>
                    <a:pt x="13512" y="4421"/>
                    <a:pt x="13633" y="4427"/>
                  </a:cubicBezTo>
                  <a:cubicBezTo>
                    <a:pt x="13661" y="4429"/>
                    <a:pt x="13690" y="4429"/>
                    <a:pt x="13713" y="4429"/>
                  </a:cubicBezTo>
                  <a:cubicBezTo>
                    <a:pt x="13890" y="4429"/>
                    <a:pt x="14016" y="4462"/>
                    <a:pt x="14089" y="4526"/>
                  </a:cubicBezTo>
                  <a:cubicBezTo>
                    <a:pt x="14188" y="4490"/>
                    <a:pt x="14254" y="4457"/>
                    <a:pt x="14316" y="4429"/>
                  </a:cubicBezTo>
                  <a:cubicBezTo>
                    <a:pt x="14356" y="4410"/>
                    <a:pt x="14391" y="4393"/>
                    <a:pt x="14429" y="4378"/>
                  </a:cubicBezTo>
                  <a:cubicBezTo>
                    <a:pt x="14453" y="4369"/>
                    <a:pt x="14476" y="4360"/>
                    <a:pt x="14500" y="4352"/>
                  </a:cubicBezTo>
                  <a:cubicBezTo>
                    <a:pt x="14557" y="4332"/>
                    <a:pt x="14590" y="4322"/>
                    <a:pt x="14611" y="4296"/>
                  </a:cubicBezTo>
                  <a:cubicBezTo>
                    <a:pt x="14618" y="4283"/>
                    <a:pt x="14618" y="4274"/>
                    <a:pt x="14618" y="4264"/>
                  </a:cubicBezTo>
                  <a:lnTo>
                    <a:pt x="14618" y="4238"/>
                  </a:lnTo>
                  <a:cubicBezTo>
                    <a:pt x="14618" y="4221"/>
                    <a:pt x="14618" y="4203"/>
                    <a:pt x="14618" y="4184"/>
                  </a:cubicBezTo>
                  <a:cubicBezTo>
                    <a:pt x="14621" y="4145"/>
                    <a:pt x="14621" y="4111"/>
                    <a:pt x="14613" y="4085"/>
                  </a:cubicBezTo>
                  <a:lnTo>
                    <a:pt x="14606" y="4061"/>
                  </a:lnTo>
                  <a:cubicBezTo>
                    <a:pt x="14590" y="4008"/>
                    <a:pt x="14571" y="3947"/>
                    <a:pt x="14583" y="3870"/>
                  </a:cubicBezTo>
                  <a:cubicBezTo>
                    <a:pt x="14597" y="3780"/>
                    <a:pt x="14637" y="3717"/>
                    <a:pt x="14703" y="3683"/>
                  </a:cubicBezTo>
                  <a:cubicBezTo>
                    <a:pt x="14810" y="3627"/>
                    <a:pt x="14932" y="3670"/>
                    <a:pt x="15029" y="3704"/>
                  </a:cubicBezTo>
                  <a:lnTo>
                    <a:pt x="15055" y="3713"/>
                  </a:lnTo>
                  <a:cubicBezTo>
                    <a:pt x="15077" y="3722"/>
                    <a:pt x="15100" y="3730"/>
                    <a:pt x="15124" y="3741"/>
                  </a:cubicBezTo>
                  <a:cubicBezTo>
                    <a:pt x="15152" y="3754"/>
                    <a:pt x="15181" y="3765"/>
                    <a:pt x="15202" y="3769"/>
                  </a:cubicBezTo>
                  <a:cubicBezTo>
                    <a:pt x="15242" y="3775"/>
                    <a:pt x="15299" y="3773"/>
                    <a:pt x="15351" y="3771"/>
                  </a:cubicBezTo>
                  <a:cubicBezTo>
                    <a:pt x="15412" y="3769"/>
                    <a:pt x="15469" y="3769"/>
                    <a:pt x="15528" y="3771"/>
                  </a:cubicBezTo>
                  <a:cubicBezTo>
                    <a:pt x="15577" y="3773"/>
                    <a:pt x="15629" y="3775"/>
                    <a:pt x="15679" y="3771"/>
                  </a:cubicBezTo>
                  <a:cubicBezTo>
                    <a:pt x="15681" y="3771"/>
                    <a:pt x="15686" y="3765"/>
                    <a:pt x="15689" y="3756"/>
                  </a:cubicBezTo>
                  <a:cubicBezTo>
                    <a:pt x="15700" y="3734"/>
                    <a:pt x="15717" y="3711"/>
                    <a:pt x="15738" y="3685"/>
                  </a:cubicBezTo>
                  <a:cubicBezTo>
                    <a:pt x="15797" y="3618"/>
                    <a:pt x="15873" y="3575"/>
                    <a:pt x="15941" y="3537"/>
                  </a:cubicBezTo>
                  <a:cubicBezTo>
                    <a:pt x="16000" y="3502"/>
                    <a:pt x="16057" y="3470"/>
                    <a:pt x="16090" y="3429"/>
                  </a:cubicBezTo>
                  <a:cubicBezTo>
                    <a:pt x="16112" y="3418"/>
                    <a:pt x="16121" y="3382"/>
                    <a:pt x="16133" y="3343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>
              <a:solidFill>
                <a:schemeClr val="tx2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7" name="Shape">
              <a:extLst>
                <a:ext uri="{FF2B5EF4-FFF2-40B4-BE49-F238E27FC236}">
                  <a16:creationId xmlns:a16="http://schemas.microsoft.com/office/drawing/2014/main" id="{FED0FEC5-BE53-8A4B-89B7-288B08E2E40A}"/>
                </a:ext>
              </a:extLst>
            </p:cNvPr>
            <p:cNvSpPr/>
            <p:nvPr/>
          </p:nvSpPr>
          <p:spPr>
            <a:xfrm>
              <a:off x="6929685" y="1903147"/>
              <a:ext cx="130597" cy="70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19" y="17280"/>
                  </a:moveTo>
                  <a:cubicBezTo>
                    <a:pt x="1006" y="17885"/>
                    <a:pt x="1240" y="18576"/>
                    <a:pt x="1404" y="19526"/>
                  </a:cubicBezTo>
                  <a:cubicBezTo>
                    <a:pt x="1568" y="20477"/>
                    <a:pt x="1638" y="20866"/>
                    <a:pt x="1802" y="21211"/>
                  </a:cubicBezTo>
                  <a:cubicBezTo>
                    <a:pt x="1942" y="21514"/>
                    <a:pt x="2668" y="21427"/>
                    <a:pt x="3089" y="21384"/>
                  </a:cubicBezTo>
                  <a:cubicBezTo>
                    <a:pt x="3510" y="21341"/>
                    <a:pt x="3885" y="21341"/>
                    <a:pt x="4306" y="21298"/>
                  </a:cubicBezTo>
                  <a:cubicBezTo>
                    <a:pt x="4727" y="21254"/>
                    <a:pt x="5195" y="21168"/>
                    <a:pt x="5663" y="21341"/>
                  </a:cubicBezTo>
                  <a:cubicBezTo>
                    <a:pt x="5897" y="21427"/>
                    <a:pt x="6155" y="21514"/>
                    <a:pt x="6412" y="21600"/>
                  </a:cubicBezTo>
                  <a:cubicBezTo>
                    <a:pt x="6810" y="21168"/>
                    <a:pt x="7208" y="20779"/>
                    <a:pt x="7559" y="20304"/>
                  </a:cubicBezTo>
                  <a:cubicBezTo>
                    <a:pt x="9197" y="18144"/>
                    <a:pt x="10554" y="17712"/>
                    <a:pt x="12239" y="17712"/>
                  </a:cubicBezTo>
                  <a:cubicBezTo>
                    <a:pt x="12239" y="17712"/>
                    <a:pt x="12262" y="17712"/>
                    <a:pt x="12262" y="17712"/>
                  </a:cubicBezTo>
                  <a:lnTo>
                    <a:pt x="14930" y="17712"/>
                  </a:lnTo>
                  <a:cubicBezTo>
                    <a:pt x="15188" y="17712"/>
                    <a:pt x="15445" y="17712"/>
                    <a:pt x="15703" y="17712"/>
                  </a:cubicBezTo>
                  <a:cubicBezTo>
                    <a:pt x="16030" y="17496"/>
                    <a:pt x="16171" y="17366"/>
                    <a:pt x="16358" y="17280"/>
                  </a:cubicBezTo>
                  <a:cubicBezTo>
                    <a:pt x="18113" y="16502"/>
                    <a:pt x="20664" y="13262"/>
                    <a:pt x="21179" y="10670"/>
                  </a:cubicBezTo>
                  <a:lnTo>
                    <a:pt x="21343" y="9850"/>
                  </a:lnTo>
                  <a:cubicBezTo>
                    <a:pt x="21506" y="9072"/>
                    <a:pt x="21600" y="8640"/>
                    <a:pt x="21600" y="8122"/>
                  </a:cubicBezTo>
                  <a:cubicBezTo>
                    <a:pt x="21600" y="7776"/>
                    <a:pt x="21600" y="7776"/>
                    <a:pt x="21343" y="7214"/>
                  </a:cubicBezTo>
                  <a:lnTo>
                    <a:pt x="21155" y="6782"/>
                  </a:lnTo>
                  <a:cubicBezTo>
                    <a:pt x="20570" y="5486"/>
                    <a:pt x="19728" y="4968"/>
                    <a:pt x="18698" y="4363"/>
                  </a:cubicBezTo>
                  <a:cubicBezTo>
                    <a:pt x="18417" y="4190"/>
                    <a:pt x="18113" y="4018"/>
                    <a:pt x="17809" y="3802"/>
                  </a:cubicBezTo>
                  <a:cubicBezTo>
                    <a:pt x="16475" y="2894"/>
                    <a:pt x="15492" y="1512"/>
                    <a:pt x="14533" y="0"/>
                  </a:cubicBezTo>
                  <a:cubicBezTo>
                    <a:pt x="13784" y="1123"/>
                    <a:pt x="13316" y="2635"/>
                    <a:pt x="11795" y="6005"/>
                  </a:cubicBezTo>
                  <a:cubicBezTo>
                    <a:pt x="7582" y="15293"/>
                    <a:pt x="4212" y="12528"/>
                    <a:pt x="0" y="10109"/>
                  </a:cubicBezTo>
                  <a:cubicBezTo>
                    <a:pt x="0" y="12355"/>
                    <a:pt x="94" y="14515"/>
                    <a:pt x="515" y="16243"/>
                  </a:cubicBezTo>
                  <a:cubicBezTo>
                    <a:pt x="608" y="16675"/>
                    <a:pt x="725" y="16978"/>
                    <a:pt x="819" y="17280"/>
                  </a:cubicBezTo>
                  <a:close/>
                </a:path>
              </a:pathLst>
            </a:custGeom>
            <a:grpFill/>
            <a:ln w="3175">
              <a:solidFill>
                <a:schemeClr val="tx2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8" name="Shape">
              <a:extLst>
                <a:ext uri="{FF2B5EF4-FFF2-40B4-BE49-F238E27FC236}">
                  <a16:creationId xmlns:a16="http://schemas.microsoft.com/office/drawing/2014/main" id="{17388202-8E77-6C4F-A89F-6212894E41B5}"/>
                </a:ext>
              </a:extLst>
            </p:cNvPr>
            <p:cNvSpPr/>
            <p:nvPr/>
          </p:nvSpPr>
          <p:spPr>
            <a:xfrm>
              <a:off x="8811498" y="1379636"/>
              <a:ext cx="138539" cy="81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568" extrusionOk="0">
                  <a:moveTo>
                    <a:pt x="13852" y="636"/>
                  </a:moveTo>
                  <a:cubicBezTo>
                    <a:pt x="13258" y="1085"/>
                    <a:pt x="12818" y="1085"/>
                    <a:pt x="12421" y="1123"/>
                  </a:cubicBezTo>
                  <a:cubicBezTo>
                    <a:pt x="12289" y="1123"/>
                    <a:pt x="12157" y="1123"/>
                    <a:pt x="12003" y="1160"/>
                  </a:cubicBezTo>
                  <a:cubicBezTo>
                    <a:pt x="11827" y="1198"/>
                    <a:pt x="11673" y="1273"/>
                    <a:pt x="11519" y="1348"/>
                  </a:cubicBezTo>
                  <a:cubicBezTo>
                    <a:pt x="11232" y="1497"/>
                    <a:pt x="10858" y="1684"/>
                    <a:pt x="10418" y="1722"/>
                  </a:cubicBezTo>
                  <a:cubicBezTo>
                    <a:pt x="10153" y="1722"/>
                    <a:pt x="9867" y="1722"/>
                    <a:pt x="9581" y="1722"/>
                  </a:cubicBezTo>
                  <a:lnTo>
                    <a:pt x="9163" y="1722"/>
                  </a:lnTo>
                  <a:cubicBezTo>
                    <a:pt x="8832" y="1722"/>
                    <a:pt x="8480" y="1685"/>
                    <a:pt x="8128" y="1685"/>
                  </a:cubicBezTo>
                  <a:cubicBezTo>
                    <a:pt x="7489" y="1647"/>
                    <a:pt x="6917" y="1572"/>
                    <a:pt x="6388" y="1685"/>
                  </a:cubicBezTo>
                  <a:cubicBezTo>
                    <a:pt x="5596" y="1872"/>
                    <a:pt x="4583" y="2583"/>
                    <a:pt x="4010" y="3369"/>
                  </a:cubicBezTo>
                  <a:cubicBezTo>
                    <a:pt x="3702" y="3818"/>
                    <a:pt x="3416" y="4342"/>
                    <a:pt x="3130" y="4829"/>
                  </a:cubicBezTo>
                  <a:cubicBezTo>
                    <a:pt x="2689" y="5615"/>
                    <a:pt x="2227" y="6439"/>
                    <a:pt x="1654" y="7113"/>
                  </a:cubicBezTo>
                  <a:cubicBezTo>
                    <a:pt x="1324" y="7487"/>
                    <a:pt x="994" y="7712"/>
                    <a:pt x="686" y="7899"/>
                  </a:cubicBezTo>
                  <a:cubicBezTo>
                    <a:pt x="245" y="8198"/>
                    <a:pt x="157" y="8273"/>
                    <a:pt x="91" y="8498"/>
                  </a:cubicBezTo>
                  <a:cubicBezTo>
                    <a:pt x="-19" y="8947"/>
                    <a:pt x="-41" y="10706"/>
                    <a:pt x="91" y="12353"/>
                  </a:cubicBezTo>
                  <a:cubicBezTo>
                    <a:pt x="223" y="14076"/>
                    <a:pt x="1566" y="15461"/>
                    <a:pt x="2733" y="16733"/>
                  </a:cubicBezTo>
                  <a:cubicBezTo>
                    <a:pt x="3152" y="17183"/>
                    <a:pt x="3570" y="17594"/>
                    <a:pt x="3900" y="18044"/>
                  </a:cubicBezTo>
                  <a:cubicBezTo>
                    <a:pt x="5816" y="20439"/>
                    <a:pt x="7379" y="21413"/>
                    <a:pt x="9163" y="21450"/>
                  </a:cubicBezTo>
                  <a:lnTo>
                    <a:pt x="11320" y="21450"/>
                  </a:lnTo>
                  <a:lnTo>
                    <a:pt x="12399" y="21450"/>
                  </a:lnTo>
                  <a:cubicBezTo>
                    <a:pt x="12642" y="21450"/>
                    <a:pt x="12884" y="21488"/>
                    <a:pt x="13148" y="21525"/>
                  </a:cubicBezTo>
                  <a:cubicBezTo>
                    <a:pt x="13522" y="21563"/>
                    <a:pt x="13963" y="21600"/>
                    <a:pt x="14205" y="21525"/>
                  </a:cubicBezTo>
                  <a:cubicBezTo>
                    <a:pt x="14337" y="21488"/>
                    <a:pt x="14579" y="21263"/>
                    <a:pt x="14799" y="21076"/>
                  </a:cubicBezTo>
                  <a:cubicBezTo>
                    <a:pt x="15064" y="20851"/>
                    <a:pt x="15328" y="20627"/>
                    <a:pt x="15570" y="20514"/>
                  </a:cubicBezTo>
                  <a:cubicBezTo>
                    <a:pt x="15944" y="20290"/>
                    <a:pt x="16253" y="19990"/>
                    <a:pt x="16583" y="19691"/>
                  </a:cubicBezTo>
                  <a:cubicBezTo>
                    <a:pt x="17045" y="19242"/>
                    <a:pt x="17596" y="18755"/>
                    <a:pt x="18234" y="18455"/>
                  </a:cubicBezTo>
                  <a:cubicBezTo>
                    <a:pt x="18410" y="18381"/>
                    <a:pt x="18631" y="18306"/>
                    <a:pt x="18873" y="18268"/>
                  </a:cubicBezTo>
                  <a:cubicBezTo>
                    <a:pt x="19005" y="18231"/>
                    <a:pt x="19247" y="18193"/>
                    <a:pt x="19313" y="18156"/>
                  </a:cubicBezTo>
                  <a:cubicBezTo>
                    <a:pt x="19291" y="18193"/>
                    <a:pt x="19357" y="18081"/>
                    <a:pt x="19621" y="17258"/>
                  </a:cubicBezTo>
                  <a:lnTo>
                    <a:pt x="19974" y="16172"/>
                  </a:lnTo>
                  <a:cubicBezTo>
                    <a:pt x="20348" y="15011"/>
                    <a:pt x="20744" y="13851"/>
                    <a:pt x="21052" y="12653"/>
                  </a:cubicBezTo>
                  <a:cubicBezTo>
                    <a:pt x="21141" y="12316"/>
                    <a:pt x="21163" y="12017"/>
                    <a:pt x="21185" y="11455"/>
                  </a:cubicBezTo>
                  <a:cubicBezTo>
                    <a:pt x="21207" y="11156"/>
                    <a:pt x="21229" y="10819"/>
                    <a:pt x="21251" y="10519"/>
                  </a:cubicBezTo>
                  <a:cubicBezTo>
                    <a:pt x="21295" y="10070"/>
                    <a:pt x="21361" y="9658"/>
                    <a:pt x="21427" y="9246"/>
                  </a:cubicBezTo>
                  <a:cubicBezTo>
                    <a:pt x="21515" y="8797"/>
                    <a:pt x="21559" y="8535"/>
                    <a:pt x="21559" y="8198"/>
                  </a:cubicBezTo>
                  <a:cubicBezTo>
                    <a:pt x="21559" y="7337"/>
                    <a:pt x="21493" y="6551"/>
                    <a:pt x="21427" y="5765"/>
                  </a:cubicBezTo>
                  <a:cubicBezTo>
                    <a:pt x="21339" y="4792"/>
                    <a:pt x="21251" y="3781"/>
                    <a:pt x="21251" y="2695"/>
                  </a:cubicBezTo>
                  <a:cubicBezTo>
                    <a:pt x="21251" y="2508"/>
                    <a:pt x="21229" y="2284"/>
                    <a:pt x="21229" y="2059"/>
                  </a:cubicBezTo>
                  <a:cubicBezTo>
                    <a:pt x="19776" y="1086"/>
                    <a:pt x="17948" y="1909"/>
                    <a:pt x="16451" y="2171"/>
                  </a:cubicBezTo>
                  <a:cubicBezTo>
                    <a:pt x="15592" y="2321"/>
                    <a:pt x="15262" y="1348"/>
                    <a:pt x="15152" y="0"/>
                  </a:cubicBezTo>
                  <a:lnTo>
                    <a:pt x="14777" y="187"/>
                  </a:lnTo>
                  <a:cubicBezTo>
                    <a:pt x="14447" y="299"/>
                    <a:pt x="14161" y="412"/>
                    <a:pt x="13852" y="636"/>
                  </a:cubicBezTo>
                  <a:close/>
                </a:path>
              </a:pathLst>
            </a:custGeom>
            <a:grpFill/>
            <a:ln w="3175">
              <a:solidFill>
                <a:schemeClr val="tx2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9" name="Shape">
              <a:extLst>
                <a:ext uri="{FF2B5EF4-FFF2-40B4-BE49-F238E27FC236}">
                  <a16:creationId xmlns:a16="http://schemas.microsoft.com/office/drawing/2014/main" id="{DB081147-A548-1142-8C3B-7AE3C9985A6F}"/>
                </a:ext>
              </a:extLst>
            </p:cNvPr>
            <p:cNvSpPr/>
            <p:nvPr/>
          </p:nvSpPr>
          <p:spPr>
            <a:xfrm>
              <a:off x="8896394" y="1323039"/>
              <a:ext cx="1059909" cy="722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6" extrusionOk="0">
                  <a:moveTo>
                    <a:pt x="2307" y="3731"/>
                  </a:moveTo>
                  <a:cubicBezTo>
                    <a:pt x="2327" y="3794"/>
                    <a:pt x="2353" y="3853"/>
                    <a:pt x="2379" y="3917"/>
                  </a:cubicBezTo>
                  <a:cubicBezTo>
                    <a:pt x="2428" y="4027"/>
                    <a:pt x="2483" y="4149"/>
                    <a:pt x="2506" y="4297"/>
                  </a:cubicBezTo>
                  <a:cubicBezTo>
                    <a:pt x="2517" y="4357"/>
                    <a:pt x="2514" y="4407"/>
                    <a:pt x="2514" y="4437"/>
                  </a:cubicBezTo>
                  <a:lnTo>
                    <a:pt x="2526" y="4483"/>
                  </a:lnTo>
                  <a:cubicBezTo>
                    <a:pt x="2546" y="4522"/>
                    <a:pt x="2575" y="4577"/>
                    <a:pt x="2586" y="4657"/>
                  </a:cubicBezTo>
                  <a:cubicBezTo>
                    <a:pt x="2598" y="4725"/>
                    <a:pt x="2589" y="4784"/>
                    <a:pt x="2586" y="4826"/>
                  </a:cubicBezTo>
                  <a:cubicBezTo>
                    <a:pt x="2601" y="4856"/>
                    <a:pt x="2615" y="4894"/>
                    <a:pt x="2624" y="4945"/>
                  </a:cubicBezTo>
                  <a:cubicBezTo>
                    <a:pt x="2664" y="5181"/>
                    <a:pt x="2601" y="5342"/>
                    <a:pt x="2552" y="5456"/>
                  </a:cubicBezTo>
                  <a:cubicBezTo>
                    <a:pt x="2532" y="5503"/>
                    <a:pt x="2517" y="5545"/>
                    <a:pt x="2506" y="5592"/>
                  </a:cubicBezTo>
                  <a:cubicBezTo>
                    <a:pt x="2500" y="5613"/>
                    <a:pt x="2497" y="5634"/>
                    <a:pt x="2494" y="5647"/>
                  </a:cubicBezTo>
                  <a:cubicBezTo>
                    <a:pt x="2485" y="5693"/>
                    <a:pt x="2477" y="5752"/>
                    <a:pt x="2442" y="5833"/>
                  </a:cubicBezTo>
                  <a:cubicBezTo>
                    <a:pt x="2428" y="5862"/>
                    <a:pt x="2416" y="5883"/>
                    <a:pt x="2402" y="5905"/>
                  </a:cubicBezTo>
                  <a:cubicBezTo>
                    <a:pt x="2382" y="5951"/>
                    <a:pt x="2373" y="5985"/>
                    <a:pt x="2364" y="6019"/>
                  </a:cubicBezTo>
                  <a:cubicBezTo>
                    <a:pt x="2347" y="6086"/>
                    <a:pt x="2327" y="6163"/>
                    <a:pt x="2287" y="6243"/>
                  </a:cubicBezTo>
                  <a:cubicBezTo>
                    <a:pt x="2214" y="6387"/>
                    <a:pt x="2128" y="6560"/>
                    <a:pt x="2044" y="6670"/>
                  </a:cubicBezTo>
                  <a:cubicBezTo>
                    <a:pt x="1998" y="6729"/>
                    <a:pt x="1958" y="6759"/>
                    <a:pt x="1923" y="6784"/>
                  </a:cubicBezTo>
                  <a:cubicBezTo>
                    <a:pt x="1909" y="6793"/>
                    <a:pt x="1892" y="6805"/>
                    <a:pt x="1877" y="6822"/>
                  </a:cubicBezTo>
                  <a:lnTo>
                    <a:pt x="1828" y="6869"/>
                  </a:lnTo>
                  <a:cubicBezTo>
                    <a:pt x="1773" y="6924"/>
                    <a:pt x="1721" y="6975"/>
                    <a:pt x="1655" y="7017"/>
                  </a:cubicBezTo>
                  <a:cubicBezTo>
                    <a:pt x="1580" y="7068"/>
                    <a:pt x="1453" y="7148"/>
                    <a:pt x="1335" y="7055"/>
                  </a:cubicBezTo>
                  <a:cubicBezTo>
                    <a:pt x="1300" y="7030"/>
                    <a:pt x="1277" y="6987"/>
                    <a:pt x="1266" y="6962"/>
                  </a:cubicBezTo>
                  <a:cubicBezTo>
                    <a:pt x="1260" y="6958"/>
                    <a:pt x="1254" y="6958"/>
                    <a:pt x="1249" y="6954"/>
                  </a:cubicBezTo>
                  <a:cubicBezTo>
                    <a:pt x="1223" y="6941"/>
                    <a:pt x="1197" y="6924"/>
                    <a:pt x="1174" y="6903"/>
                  </a:cubicBezTo>
                  <a:cubicBezTo>
                    <a:pt x="1127" y="6865"/>
                    <a:pt x="1081" y="6814"/>
                    <a:pt x="1038" y="6763"/>
                  </a:cubicBezTo>
                  <a:cubicBezTo>
                    <a:pt x="980" y="6700"/>
                    <a:pt x="949" y="6649"/>
                    <a:pt x="914" y="6598"/>
                  </a:cubicBezTo>
                  <a:cubicBezTo>
                    <a:pt x="882" y="6552"/>
                    <a:pt x="856" y="6509"/>
                    <a:pt x="828" y="6484"/>
                  </a:cubicBezTo>
                  <a:cubicBezTo>
                    <a:pt x="804" y="6463"/>
                    <a:pt x="779" y="6438"/>
                    <a:pt x="753" y="6412"/>
                  </a:cubicBezTo>
                  <a:cubicBezTo>
                    <a:pt x="692" y="6353"/>
                    <a:pt x="629" y="6289"/>
                    <a:pt x="574" y="6268"/>
                  </a:cubicBezTo>
                  <a:cubicBezTo>
                    <a:pt x="545" y="6256"/>
                    <a:pt x="505" y="6260"/>
                    <a:pt x="461" y="6260"/>
                  </a:cubicBezTo>
                  <a:cubicBezTo>
                    <a:pt x="438" y="6260"/>
                    <a:pt x="412" y="6264"/>
                    <a:pt x="389" y="6260"/>
                  </a:cubicBezTo>
                  <a:cubicBezTo>
                    <a:pt x="360" y="6260"/>
                    <a:pt x="349" y="6260"/>
                    <a:pt x="349" y="6260"/>
                  </a:cubicBezTo>
                  <a:cubicBezTo>
                    <a:pt x="329" y="6294"/>
                    <a:pt x="306" y="6323"/>
                    <a:pt x="274" y="6353"/>
                  </a:cubicBezTo>
                  <a:cubicBezTo>
                    <a:pt x="242" y="6387"/>
                    <a:pt x="210" y="6412"/>
                    <a:pt x="179" y="6438"/>
                  </a:cubicBezTo>
                  <a:cubicBezTo>
                    <a:pt x="138" y="6471"/>
                    <a:pt x="104" y="6501"/>
                    <a:pt x="75" y="6539"/>
                  </a:cubicBezTo>
                  <a:cubicBezTo>
                    <a:pt x="58" y="6560"/>
                    <a:pt x="43" y="6586"/>
                    <a:pt x="29" y="6607"/>
                  </a:cubicBezTo>
                  <a:cubicBezTo>
                    <a:pt x="20" y="6624"/>
                    <a:pt x="12" y="6636"/>
                    <a:pt x="0" y="6649"/>
                  </a:cubicBezTo>
                  <a:cubicBezTo>
                    <a:pt x="89" y="6729"/>
                    <a:pt x="141" y="6810"/>
                    <a:pt x="199" y="6915"/>
                  </a:cubicBezTo>
                  <a:cubicBezTo>
                    <a:pt x="294" y="7089"/>
                    <a:pt x="337" y="7271"/>
                    <a:pt x="372" y="7440"/>
                  </a:cubicBezTo>
                  <a:cubicBezTo>
                    <a:pt x="378" y="7461"/>
                    <a:pt x="386" y="7482"/>
                    <a:pt x="392" y="7503"/>
                  </a:cubicBezTo>
                  <a:cubicBezTo>
                    <a:pt x="412" y="7563"/>
                    <a:pt x="441" y="7639"/>
                    <a:pt x="450" y="7732"/>
                  </a:cubicBezTo>
                  <a:cubicBezTo>
                    <a:pt x="456" y="7791"/>
                    <a:pt x="456" y="7850"/>
                    <a:pt x="453" y="7909"/>
                  </a:cubicBezTo>
                  <a:cubicBezTo>
                    <a:pt x="450" y="7981"/>
                    <a:pt x="450" y="8011"/>
                    <a:pt x="458" y="8024"/>
                  </a:cubicBezTo>
                  <a:cubicBezTo>
                    <a:pt x="461" y="8019"/>
                    <a:pt x="490" y="8019"/>
                    <a:pt x="513" y="8015"/>
                  </a:cubicBezTo>
                  <a:cubicBezTo>
                    <a:pt x="536" y="8015"/>
                    <a:pt x="562" y="8011"/>
                    <a:pt x="585" y="8011"/>
                  </a:cubicBezTo>
                  <a:cubicBezTo>
                    <a:pt x="701" y="8011"/>
                    <a:pt x="796" y="8015"/>
                    <a:pt x="908" y="8066"/>
                  </a:cubicBezTo>
                  <a:cubicBezTo>
                    <a:pt x="995" y="8104"/>
                    <a:pt x="1084" y="8125"/>
                    <a:pt x="1174" y="8146"/>
                  </a:cubicBezTo>
                  <a:cubicBezTo>
                    <a:pt x="1286" y="8172"/>
                    <a:pt x="1401" y="8201"/>
                    <a:pt x="1517" y="8256"/>
                  </a:cubicBezTo>
                  <a:cubicBezTo>
                    <a:pt x="1736" y="8362"/>
                    <a:pt x="1967" y="8421"/>
                    <a:pt x="2151" y="8421"/>
                  </a:cubicBezTo>
                  <a:cubicBezTo>
                    <a:pt x="2154" y="8421"/>
                    <a:pt x="2154" y="8421"/>
                    <a:pt x="2157" y="8421"/>
                  </a:cubicBezTo>
                  <a:lnTo>
                    <a:pt x="2209" y="8421"/>
                  </a:lnTo>
                  <a:cubicBezTo>
                    <a:pt x="2275" y="8417"/>
                    <a:pt x="2350" y="8417"/>
                    <a:pt x="2425" y="8442"/>
                  </a:cubicBezTo>
                  <a:cubicBezTo>
                    <a:pt x="2468" y="8459"/>
                    <a:pt x="2523" y="8485"/>
                    <a:pt x="2578" y="8514"/>
                  </a:cubicBezTo>
                  <a:cubicBezTo>
                    <a:pt x="2612" y="8531"/>
                    <a:pt x="2647" y="8548"/>
                    <a:pt x="2679" y="8561"/>
                  </a:cubicBezTo>
                  <a:lnTo>
                    <a:pt x="2771" y="8599"/>
                  </a:lnTo>
                  <a:lnTo>
                    <a:pt x="2783" y="8738"/>
                  </a:lnTo>
                  <a:cubicBezTo>
                    <a:pt x="2794" y="8878"/>
                    <a:pt x="2817" y="8958"/>
                    <a:pt x="2875" y="9060"/>
                  </a:cubicBezTo>
                  <a:cubicBezTo>
                    <a:pt x="2889" y="9085"/>
                    <a:pt x="2904" y="9106"/>
                    <a:pt x="2915" y="9123"/>
                  </a:cubicBezTo>
                  <a:cubicBezTo>
                    <a:pt x="2981" y="9221"/>
                    <a:pt x="3031" y="9309"/>
                    <a:pt x="3028" y="9521"/>
                  </a:cubicBezTo>
                  <a:cubicBezTo>
                    <a:pt x="3028" y="9686"/>
                    <a:pt x="3016" y="9796"/>
                    <a:pt x="2987" y="9956"/>
                  </a:cubicBezTo>
                  <a:lnTo>
                    <a:pt x="2973" y="10033"/>
                  </a:lnTo>
                  <a:cubicBezTo>
                    <a:pt x="2964" y="10066"/>
                    <a:pt x="2953" y="10121"/>
                    <a:pt x="2956" y="10138"/>
                  </a:cubicBezTo>
                  <a:cubicBezTo>
                    <a:pt x="2967" y="10168"/>
                    <a:pt x="2979" y="10193"/>
                    <a:pt x="2990" y="10219"/>
                  </a:cubicBezTo>
                  <a:cubicBezTo>
                    <a:pt x="3028" y="10299"/>
                    <a:pt x="3074" y="10396"/>
                    <a:pt x="3071" y="10582"/>
                  </a:cubicBezTo>
                  <a:cubicBezTo>
                    <a:pt x="3071" y="10599"/>
                    <a:pt x="3071" y="10620"/>
                    <a:pt x="3074" y="10637"/>
                  </a:cubicBezTo>
                  <a:cubicBezTo>
                    <a:pt x="3077" y="10692"/>
                    <a:pt x="3080" y="10760"/>
                    <a:pt x="3071" y="10828"/>
                  </a:cubicBezTo>
                  <a:cubicBezTo>
                    <a:pt x="3062" y="10895"/>
                    <a:pt x="3042" y="10938"/>
                    <a:pt x="3031" y="10967"/>
                  </a:cubicBezTo>
                  <a:cubicBezTo>
                    <a:pt x="2993" y="11183"/>
                    <a:pt x="3056" y="11382"/>
                    <a:pt x="3186" y="11458"/>
                  </a:cubicBezTo>
                  <a:cubicBezTo>
                    <a:pt x="3209" y="11471"/>
                    <a:pt x="3229" y="11479"/>
                    <a:pt x="3253" y="11488"/>
                  </a:cubicBezTo>
                  <a:lnTo>
                    <a:pt x="3302" y="11504"/>
                  </a:lnTo>
                  <a:cubicBezTo>
                    <a:pt x="3377" y="11538"/>
                    <a:pt x="3420" y="11593"/>
                    <a:pt x="3449" y="11627"/>
                  </a:cubicBezTo>
                  <a:cubicBezTo>
                    <a:pt x="3457" y="11636"/>
                    <a:pt x="3463" y="11648"/>
                    <a:pt x="3475" y="11657"/>
                  </a:cubicBezTo>
                  <a:cubicBezTo>
                    <a:pt x="3521" y="11699"/>
                    <a:pt x="3596" y="11720"/>
                    <a:pt x="3671" y="11741"/>
                  </a:cubicBezTo>
                  <a:cubicBezTo>
                    <a:pt x="3714" y="11754"/>
                    <a:pt x="3757" y="11767"/>
                    <a:pt x="3798" y="11784"/>
                  </a:cubicBezTo>
                  <a:cubicBezTo>
                    <a:pt x="3872" y="11813"/>
                    <a:pt x="3945" y="11860"/>
                    <a:pt x="4017" y="11906"/>
                  </a:cubicBezTo>
                  <a:cubicBezTo>
                    <a:pt x="4074" y="11944"/>
                    <a:pt x="4132" y="11982"/>
                    <a:pt x="4193" y="12008"/>
                  </a:cubicBezTo>
                  <a:lnTo>
                    <a:pt x="4314" y="12054"/>
                  </a:lnTo>
                  <a:cubicBezTo>
                    <a:pt x="4429" y="12101"/>
                    <a:pt x="4547" y="12147"/>
                    <a:pt x="4660" y="12194"/>
                  </a:cubicBezTo>
                  <a:cubicBezTo>
                    <a:pt x="4755" y="12232"/>
                    <a:pt x="4792" y="12312"/>
                    <a:pt x="4812" y="12376"/>
                  </a:cubicBezTo>
                  <a:cubicBezTo>
                    <a:pt x="4853" y="12515"/>
                    <a:pt x="4804" y="12642"/>
                    <a:pt x="4775" y="12727"/>
                  </a:cubicBezTo>
                  <a:lnTo>
                    <a:pt x="4758" y="12778"/>
                  </a:lnTo>
                  <a:cubicBezTo>
                    <a:pt x="4720" y="12896"/>
                    <a:pt x="4709" y="13103"/>
                    <a:pt x="4732" y="13222"/>
                  </a:cubicBezTo>
                  <a:cubicBezTo>
                    <a:pt x="4740" y="13268"/>
                    <a:pt x="4769" y="13323"/>
                    <a:pt x="4798" y="13382"/>
                  </a:cubicBezTo>
                  <a:cubicBezTo>
                    <a:pt x="4827" y="13442"/>
                    <a:pt x="4856" y="13501"/>
                    <a:pt x="4876" y="13564"/>
                  </a:cubicBezTo>
                  <a:cubicBezTo>
                    <a:pt x="4931" y="13725"/>
                    <a:pt x="4931" y="13852"/>
                    <a:pt x="4931" y="14000"/>
                  </a:cubicBezTo>
                  <a:cubicBezTo>
                    <a:pt x="4931" y="14351"/>
                    <a:pt x="4844" y="14634"/>
                    <a:pt x="4677" y="14829"/>
                  </a:cubicBezTo>
                  <a:cubicBezTo>
                    <a:pt x="4651" y="14858"/>
                    <a:pt x="4625" y="14880"/>
                    <a:pt x="4605" y="14892"/>
                  </a:cubicBezTo>
                  <a:cubicBezTo>
                    <a:pt x="4582" y="14913"/>
                    <a:pt x="4576" y="14935"/>
                    <a:pt x="4570" y="14951"/>
                  </a:cubicBezTo>
                  <a:cubicBezTo>
                    <a:pt x="4562" y="14981"/>
                    <a:pt x="4553" y="15011"/>
                    <a:pt x="4541" y="15036"/>
                  </a:cubicBezTo>
                  <a:cubicBezTo>
                    <a:pt x="4510" y="15116"/>
                    <a:pt x="4469" y="15176"/>
                    <a:pt x="4432" y="15231"/>
                  </a:cubicBezTo>
                  <a:cubicBezTo>
                    <a:pt x="4412" y="15260"/>
                    <a:pt x="4389" y="15290"/>
                    <a:pt x="4374" y="15328"/>
                  </a:cubicBezTo>
                  <a:cubicBezTo>
                    <a:pt x="4363" y="15353"/>
                    <a:pt x="4366" y="15455"/>
                    <a:pt x="4368" y="15514"/>
                  </a:cubicBezTo>
                  <a:lnTo>
                    <a:pt x="4371" y="15599"/>
                  </a:lnTo>
                  <a:cubicBezTo>
                    <a:pt x="4371" y="15687"/>
                    <a:pt x="4426" y="15780"/>
                    <a:pt x="4487" y="15890"/>
                  </a:cubicBezTo>
                  <a:cubicBezTo>
                    <a:pt x="4524" y="15958"/>
                    <a:pt x="4562" y="16022"/>
                    <a:pt x="4590" y="16093"/>
                  </a:cubicBezTo>
                  <a:cubicBezTo>
                    <a:pt x="4614" y="16144"/>
                    <a:pt x="4631" y="16203"/>
                    <a:pt x="4651" y="16258"/>
                  </a:cubicBezTo>
                  <a:cubicBezTo>
                    <a:pt x="4668" y="16309"/>
                    <a:pt x="4683" y="16360"/>
                    <a:pt x="4700" y="16394"/>
                  </a:cubicBezTo>
                  <a:cubicBezTo>
                    <a:pt x="4712" y="16419"/>
                    <a:pt x="4729" y="16440"/>
                    <a:pt x="4743" y="16461"/>
                  </a:cubicBezTo>
                  <a:cubicBezTo>
                    <a:pt x="4766" y="16495"/>
                    <a:pt x="4792" y="16533"/>
                    <a:pt x="4812" y="16571"/>
                  </a:cubicBezTo>
                  <a:cubicBezTo>
                    <a:pt x="4853" y="16648"/>
                    <a:pt x="4885" y="16724"/>
                    <a:pt x="4913" y="16800"/>
                  </a:cubicBezTo>
                  <a:cubicBezTo>
                    <a:pt x="4931" y="16846"/>
                    <a:pt x="4951" y="16893"/>
                    <a:pt x="4974" y="16944"/>
                  </a:cubicBezTo>
                  <a:cubicBezTo>
                    <a:pt x="4988" y="16973"/>
                    <a:pt x="5000" y="17003"/>
                    <a:pt x="5014" y="17037"/>
                  </a:cubicBezTo>
                  <a:cubicBezTo>
                    <a:pt x="5040" y="17100"/>
                    <a:pt x="5066" y="17163"/>
                    <a:pt x="5092" y="17193"/>
                  </a:cubicBezTo>
                  <a:cubicBezTo>
                    <a:pt x="5098" y="17202"/>
                    <a:pt x="5121" y="17202"/>
                    <a:pt x="5141" y="17206"/>
                  </a:cubicBezTo>
                  <a:cubicBezTo>
                    <a:pt x="5184" y="17210"/>
                    <a:pt x="5245" y="17218"/>
                    <a:pt x="5308" y="17269"/>
                  </a:cubicBezTo>
                  <a:cubicBezTo>
                    <a:pt x="5467" y="17396"/>
                    <a:pt x="5548" y="17502"/>
                    <a:pt x="5571" y="17629"/>
                  </a:cubicBezTo>
                  <a:cubicBezTo>
                    <a:pt x="5608" y="17828"/>
                    <a:pt x="5467" y="18157"/>
                    <a:pt x="5467" y="18162"/>
                  </a:cubicBezTo>
                  <a:cubicBezTo>
                    <a:pt x="5444" y="18212"/>
                    <a:pt x="5421" y="18263"/>
                    <a:pt x="5395" y="18318"/>
                  </a:cubicBezTo>
                  <a:cubicBezTo>
                    <a:pt x="5277" y="18559"/>
                    <a:pt x="5205" y="18728"/>
                    <a:pt x="5259" y="18885"/>
                  </a:cubicBezTo>
                  <a:cubicBezTo>
                    <a:pt x="5268" y="18910"/>
                    <a:pt x="5291" y="18940"/>
                    <a:pt x="5314" y="18974"/>
                  </a:cubicBezTo>
                  <a:cubicBezTo>
                    <a:pt x="5343" y="19016"/>
                    <a:pt x="5378" y="19063"/>
                    <a:pt x="5406" y="19126"/>
                  </a:cubicBezTo>
                  <a:cubicBezTo>
                    <a:pt x="5455" y="19223"/>
                    <a:pt x="5479" y="19278"/>
                    <a:pt x="5490" y="19333"/>
                  </a:cubicBezTo>
                  <a:cubicBezTo>
                    <a:pt x="5507" y="19414"/>
                    <a:pt x="5502" y="19485"/>
                    <a:pt x="5499" y="19532"/>
                  </a:cubicBezTo>
                  <a:cubicBezTo>
                    <a:pt x="5499" y="19587"/>
                    <a:pt x="5505" y="19608"/>
                    <a:pt x="5510" y="19629"/>
                  </a:cubicBezTo>
                  <a:cubicBezTo>
                    <a:pt x="5522" y="19676"/>
                    <a:pt x="5539" y="19743"/>
                    <a:pt x="5542" y="19824"/>
                  </a:cubicBezTo>
                  <a:cubicBezTo>
                    <a:pt x="5542" y="19858"/>
                    <a:pt x="5542" y="19892"/>
                    <a:pt x="5542" y="19925"/>
                  </a:cubicBezTo>
                  <a:cubicBezTo>
                    <a:pt x="5542" y="19959"/>
                    <a:pt x="5539" y="19989"/>
                    <a:pt x="5542" y="20006"/>
                  </a:cubicBezTo>
                  <a:cubicBezTo>
                    <a:pt x="5554" y="20061"/>
                    <a:pt x="5643" y="20196"/>
                    <a:pt x="5692" y="20234"/>
                  </a:cubicBezTo>
                  <a:cubicBezTo>
                    <a:pt x="5712" y="20251"/>
                    <a:pt x="5729" y="20259"/>
                    <a:pt x="5750" y="20272"/>
                  </a:cubicBezTo>
                  <a:cubicBezTo>
                    <a:pt x="5796" y="20298"/>
                    <a:pt x="5856" y="20336"/>
                    <a:pt x="5917" y="20412"/>
                  </a:cubicBezTo>
                  <a:cubicBezTo>
                    <a:pt x="5983" y="20496"/>
                    <a:pt x="6003" y="20564"/>
                    <a:pt x="6015" y="20649"/>
                  </a:cubicBezTo>
                  <a:cubicBezTo>
                    <a:pt x="6015" y="20661"/>
                    <a:pt x="6018" y="20674"/>
                    <a:pt x="6024" y="20691"/>
                  </a:cubicBezTo>
                  <a:cubicBezTo>
                    <a:pt x="6055" y="20809"/>
                    <a:pt x="6113" y="20949"/>
                    <a:pt x="6205" y="21122"/>
                  </a:cubicBezTo>
                  <a:cubicBezTo>
                    <a:pt x="6225" y="21160"/>
                    <a:pt x="6251" y="21194"/>
                    <a:pt x="6286" y="21232"/>
                  </a:cubicBezTo>
                  <a:cubicBezTo>
                    <a:pt x="6323" y="21275"/>
                    <a:pt x="6358" y="21321"/>
                    <a:pt x="6393" y="21376"/>
                  </a:cubicBezTo>
                  <a:cubicBezTo>
                    <a:pt x="6447" y="21465"/>
                    <a:pt x="6494" y="21537"/>
                    <a:pt x="6540" y="21596"/>
                  </a:cubicBezTo>
                  <a:cubicBezTo>
                    <a:pt x="6580" y="21533"/>
                    <a:pt x="6623" y="21469"/>
                    <a:pt x="6669" y="21414"/>
                  </a:cubicBezTo>
                  <a:cubicBezTo>
                    <a:pt x="6742" y="21321"/>
                    <a:pt x="6817" y="21228"/>
                    <a:pt x="6837" y="21135"/>
                  </a:cubicBezTo>
                  <a:cubicBezTo>
                    <a:pt x="6863" y="21012"/>
                    <a:pt x="6848" y="20843"/>
                    <a:pt x="6834" y="20666"/>
                  </a:cubicBezTo>
                  <a:cubicBezTo>
                    <a:pt x="6819" y="20488"/>
                    <a:pt x="6802" y="20302"/>
                    <a:pt x="6825" y="20120"/>
                  </a:cubicBezTo>
                  <a:cubicBezTo>
                    <a:pt x="6857" y="19849"/>
                    <a:pt x="6969" y="19490"/>
                    <a:pt x="7062" y="19274"/>
                  </a:cubicBezTo>
                  <a:cubicBezTo>
                    <a:pt x="7191" y="18978"/>
                    <a:pt x="7223" y="18821"/>
                    <a:pt x="7284" y="18458"/>
                  </a:cubicBezTo>
                  <a:lnTo>
                    <a:pt x="7307" y="18310"/>
                  </a:lnTo>
                  <a:cubicBezTo>
                    <a:pt x="7347" y="18035"/>
                    <a:pt x="7399" y="17696"/>
                    <a:pt x="7532" y="17464"/>
                  </a:cubicBezTo>
                  <a:cubicBezTo>
                    <a:pt x="7633" y="17282"/>
                    <a:pt x="7768" y="17202"/>
                    <a:pt x="7878" y="17138"/>
                  </a:cubicBezTo>
                  <a:cubicBezTo>
                    <a:pt x="7944" y="17096"/>
                    <a:pt x="8010" y="17058"/>
                    <a:pt x="8045" y="17007"/>
                  </a:cubicBezTo>
                  <a:cubicBezTo>
                    <a:pt x="8114" y="16910"/>
                    <a:pt x="8114" y="16656"/>
                    <a:pt x="8114" y="16474"/>
                  </a:cubicBezTo>
                  <a:lnTo>
                    <a:pt x="8114" y="16385"/>
                  </a:lnTo>
                  <a:cubicBezTo>
                    <a:pt x="8117" y="16182"/>
                    <a:pt x="8146" y="16009"/>
                    <a:pt x="8172" y="15844"/>
                  </a:cubicBezTo>
                  <a:cubicBezTo>
                    <a:pt x="8198" y="15683"/>
                    <a:pt x="8224" y="15535"/>
                    <a:pt x="8221" y="15370"/>
                  </a:cubicBezTo>
                  <a:cubicBezTo>
                    <a:pt x="8221" y="15252"/>
                    <a:pt x="8212" y="15121"/>
                    <a:pt x="8203" y="14990"/>
                  </a:cubicBezTo>
                  <a:cubicBezTo>
                    <a:pt x="8189" y="14757"/>
                    <a:pt x="8175" y="14516"/>
                    <a:pt x="8192" y="14313"/>
                  </a:cubicBezTo>
                  <a:cubicBezTo>
                    <a:pt x="8195" y="14283"/>
                    <a:pt x="8195" y="14254"/>
                    <a:pt x="8195" y="14232"/>
                  </a:cubicBezTo>
                  <a:cubicBezTo>
                    <a:pt x="8201" y="14029"/>
                    <a:pt x="8244" y="13936"/>
                    <a:pt x="8397" y="13801"/>
                  </a:cubicBezTo>
                  <a:cubicBezTo>
                    <a:pt x="8457" y="13746"/>
                    <a:pt x="8550" y="13695"/>
                    <a:pt x="8630" y="13653"/>
                  </a:cubicBezTo>
                  <a:lnTo>
                    <a:pt x="8697" y="13615"/>
                  </a:lnTo>
                  <a:cubicBezTo>
                    <a:pt x="8927" y="13480"/>
                    <a:pt x="9123" y="13425"/>
                    <a:pt x="9394" y="13420"/>
                  </a:cubicBezTo>
                  <a:cubicBezTo>
                    <a:pt x="9807" y="13425"/>
                    <a:pt x="9882" y="13568"/>
                    <a:pt x="9974" y="13979"/>
                  </a:cubicBezTo>
                  <a:cubicBezTo>
                    <a:pt x="9988" y="14038"/>
                    <a:pt x="10003" y="14110"/>
                    <a:pt x="10023" y="14190"/>
                  </a:cubicBezTo>
                  <a:cubicBezTo>
                    <a:pt x="10072" y="14376"/>
                    <a:pt x="10170" y="14588"/>
                    <a:pt x="10496" y="14529"/>
                  </a:cubicBezTo>
                  <a:cubicBezTo>
                    <a:pt x="10623" y="14507"/>
                    <a:pt x="10628" y="14486"/>
                    <a:pt x="10677" y="14355"/>
                  </a:cubicBezTo>
                  <a:cubicBezTo>
                    <a:pt x="10706" y="14279"/>
                    <a:pt x="10738" y="14190"/>
                    <a:pt x="10793" y="14089"/>
                  </a:cubicBezTo>
                  <a:cubicBezTo>
                    <a:pt x="10850" y="13983"/>
                    <a:pt x="10923" y="13898"/>
                    <a:pt x="10989" y="13818"/>
                  </a:cubicBezTo>
                  <a:cubicBezTo>
                    <a:pt x="11061" y="13733"/>
                    <a:pt x="11127" y="13653"/>
                    <a:pt x="11168" y="13564"/>
                  </a:cubicBezTo>
                  <a:cubicBezTo>
                    <a:pt x="11266" y="13340"/>
                    <a:pt x="11289" y="13116"/>
                    <a:pt x="11318" y="12833"/>
                  </a:cubicBezTo>
                  <a:lnTo>
                    <a:pt x="11326" y="12739"/>
                  </a:lnTo>
                  <a:cubicBezTo>
                    <a:pt x="11387" y="12147"/>
                    <a:pt x="11664" y="12160"/>
                    <a:pt x="11886" y="12164"/>
                  </a:cubicBezTo>
                  <a:lnTo>
                    <a:pt x="11958" y="12164"/>
                  </a:lnTo>
                  <a:cubicBezTo>
                    <a:pt x="11995" y="12164"/>
                    <a:pt x="12044" y="12160"/>
                    <a:pt x="12096" y="12152"/>
                  </a:cubicBezTo>
                  <a:cubicBezTo>
                    <a:pt x="12318" y="12126"/>
                    <a:pt x="12624" y="12092"/>
                    <a:pt x="12759" y="12410"/>
                  </a:cubicBezTo>
                  <a:cubicBezTo>
                    <a:pt x="12834" y="12587"/>
                    <a:pt x="12808" y="12816"/>
                    <a:pt x="12788" y="13014"/>
                  </a:cubicBezTo>
                  <a:cubicBezTo>
                    <a:pt x="12777" y="13103"/>
                    <a:pt x="12759" y="13268"/>
                    <a:pt x="12774" y="13310"/>
                  </a:cubicBezTo>
                  <a:cubicBezTo>
                    <a:pt x="12820" y="13336"/>
                    <a:pt x="13091" y="13298"/>
                    <a:pt x="13195" y="13285"/>
                  </a:cubicBezTo>
                  <a:cubicBezTo>
                    <a:pt x="13275" y="13277"/>
                    <a:pt x="13330" y="13268"/>
                    <a:pt x="13374" y="13268"/>
                  </a:cubicBezTo>
                  <a:cubicBezTo>
                    <a:pt x="13621" y="13268"/>
                    <a:pt x="13852" y="13327"/>
                    <a:pt x="14112" y="13463"/>
                  </a:cubicBezTo>
                  <a:cubicBezTo>
                    <a:pt x="14414" y="13619"/>
                    <a:pt x="14475" y="13915"/>
                    <a:pt x="14530" y="14182"/>
                  </a:cubicBezTo>
                  <a:cubicBezTo>
                    <a:pt x="14544" y="14249"/>
                    <a:pt x="14559" y="14317"/>
                    <a:pt x="14576" y="14385"/>
                  </a:cubicBezTo>
                  <a:cubicBezTo>
                    <a:pt x="14694" y="14410"/>
                    <a:pt x="14804" y="14482"/>
                    <a:pt x="14910" y="14545"/>
                  </a:cubicBezTo>
                  <a:cubicBezTo>
                    <a:pt x="15026" y="14617"/>
                    <a:pt x="15132" y="14685"/>
                    <a:pt x="15233" y="14685"/>
                  </a:cubicBezTo>
                  <a:cubicBezTo>
                    <a:pt x="15533" y="14693"/>
                    <a:pt x="15666" y="14668"/>
                    <a:pt x="15922" y="14499"/>
                  </a:cubicBezTo>
                  <a:cubicBezTo>
                    <a:pt x="16035" y="14427"/>
                    <a:pt x="16144" y="14380"/>
                    <a:pt x="16251" y="14338"/>
                  </a:cubicBezTo>
                  <a:cubicBezTo>
                    <a:pt x="16355" y="14296"/>
                    <a:pt x="16453" y="14258"/>
                    <a:pt x="16540" y="14199"/>
                  </a:cubicBezTo>
                  <a:cubicBezTo>
                    <a:pt x="16626" y="14139"/>
                    <a:pt x="16675" y="14008"/>
                    <a:pt x="16721" y="13860"/>
                  </a:cubicBezTo>
                  <a:cubicBezTo>
                    <a:pt x="16721" y="13860"/>
                    <a:pt x="16718" y="13860"/>
                    <a:pt x="16718" y="13860"/>
                  </a:cubicBezTo>
                  <a:cubicBezTo>
                    <a:pt x="16646" y="13869"/>
                    <a:pt x="16568" y="13877"/>
                    <a:pt x="16482" y="13852"/>
                  </a:cubicBezTo>
                  <a:cubicBezTo>
                    <a:pt x="16479" y="13852"/>
                    <a:pt x="16150" y="13678"/>
                    <a:pt x="16098" y="13577"/>
                  </a:cubicBezTo>
                  <a:cubicBezTo>
                    <a:pt x="16018" y="13416"/>
                    <a:pt x="15995" y="13192"/>
                    <a:pt x="16032" y="12951"/>
                  </a:cubicBezTo>
                  <a:cubicBezTo>
                    <a:pt x="16044" y="12875"/>
                    <a:pt x="16061" y="12803"/>
                    <a:pt x="16081" y="12731"/>
                  </a:cubicBezTo>
                  <a:cubicBezTo>
                    <a:pt x="16075" y="12731"/>
                    <a:pt x="16072" y="12731"/>
                    <a:pt x="16070" y="12735"/>
                  </a:cubicBezTo>
                  <a:cubicBezTo>
                    <a:pt x="16055" y="12744"/>
                    <a:pt x="16015" y="12778"/>
                    <a:pt x="15992" y="12799"/>
                  </a:cubicBezTo>
                  <a:cubicBezTo>
                    <a:pt x="15914" y="12866"/>
                    <a:pt x="15847" y="12934"/>
                    <a:pt x="15761" y="12921"/>
                  </a:cubicBezTo>
                  <a:cubicBezTo>
                    <a:pt x="15692" y="12913"/>
                    <a:pt x="15591" y="12866"/>
                    <a:pt x="15507" y="12672"/>
                  </a:cubicBezTo>
                  <a:cubicBezTo>
                    <a:pt x="15401" y="12431"/>
                    <a:pt x="15357" y="12042"/>
                    <a:pt x="15415" y="11822"/>
                  </a:cubicBezTo>
                  <a:cubicBezTo>
                    <a:pt x="15510" y="11449"/>
                    <a:pt x="15960" y="11263"/>
                    <a:pt x="16012" y="11242"/>
                  </a:cubicBezTo>
                  <a:cubicBezTo>
                    <a:pt x="16248" y="11149"/>
                    <a:pt x="16476" y="11039"/>
                    <a:pt x="16776" y="10874"/>
                  </a:cubicBezTo>
                  <a:lnTo>
                    <a:pt x="16845" y="10836"/>
                  </a:lnTo>
                  <a:cubicBezTo>
                    <a:pt x="16949" y="10773"/>
                    <a:pt x="17059" y="10709"/>
                    <a:pt x="17165" y="10798"/>
                  </a:cubicBezTo>
                  <a:cubicBezTo>
                    <a:pt x="17266" y="10883"/>
                    <a:pt x="17298" y="11060"/>
                    <a:pt x="17315" y="11238"/>
                  </a:cubicBezTo>
                  <a:cubicBezTo>
                    <a:pt x="17341" y="11504"/>
                    <a:pt x="17332" y="11796"/>
                    <a:pt x="17324" y="12080"/>
                  </a:cubicBezTo>
                  <a:cubicBezTo>
                    <a:pt x="17321" y="12181"/>
                    <a:pt x="17318" y="12283"/>
                    <a:pt x="17315" y="12376"/>
                  </a:cubicBezTo>
                  <a:cubicBezTo>
                    <a:pt x="17312" y="12524"/>
                    <a:pt x="17315" y="12613"/>
                    <a:pt x="17324" y="12638"/>
                  </a:cubicBezTo>
                  <a:cubicBezTo>
                    <a:pt x="17335" y="12634"/>
                    <a:pt x="17448" y="12634"/>
                    <a:pt x="17488" y="12629"/>
                  </a:cubicBezTo>
                  <a:cubicBezTo>
                    <a:pt x="17534" y="12629"/>
                    <a:pt x="17589" y="12634"/>
                    <a:pt x="17655" y="12642"/>
                  </a:cubicBezTo>
                  <a:cubicBezTo>
                    <a:pt x="17745" y="12651"/>
                    <a:pt x="17984" y="12676"/>
                    <a:pt x="18027" y="12617"/>
                  </a:cubicBezTo>
                  <a:lnTo>
                    <a:pt x="18330" y="12029"/>
                  </a:lnTo>
                  <a:lnTo>
                    <a:pt x="18284" y="12765"/>
                  </a:lnTo>
                  <a:cubicBezTo>
                    <a:pt x="18281" y="12828"/>
                    <a:pt x="18278" y="12892"/>
                    <a:pt x="18278" y="12955"/>
                  </a:cubicBezTo>
                  <a:cubicBezTo>
                    <a:pt x="18278" y="13086"/>
                    <a:pt x="18275" y="13222"/>
                    <a:pt x="18249" y="13370"/>
                  </a:cubicBezTo>
                  <a:cubicBezTo>
                    <a:pt x="18232" y="13458"/>
                    <a:pt x="18206" y="13530"/>
                    <a:pt x="18186" y="13590"/>
                  </a:cubicBezTo>
                  <a:cubicBezTo>
                    <a:pt x="18183" y="13594"/>
                    <a:pt x="18183" y="13598"/>
                    <a:pt x="18180" y="13602"/>
                  </a:cubicBezTo>
                  <a:cubicBezTo>
                    <a:pt x="18180" y="13602"/>
                    <a:pt x="18180" y="13602"/>
                    <a:pt x="18180" y="13602"/>
                  </a:cubicBezTo>
                  <a:cubicBezTo>
                    <a:pt x="18405" y="13742"/>
                    <a:pt x="18670" y="13518"/>
                    <a:pt x="18904" y="13323"/>
                  </a:cubicBezTo>
                  <a:lnTo>
                    <a:pt x="19005" y="13239"/>
                  </a:lnTo>
                  <a:cubicBezTo>
                    <a:pt x="19112" y="13154"/>
                    <a:pt x="19189" y="13129"/>
                    <a:pt x="19282" y="13099"/>
                  </a:cubicBezTo>
                  <a:lnTo>
                    <a:pt x="19362" y="13074"/>
                  </a:lnTo>
                  <a:cubicBezTo>
                    <a:pt x="19420" y="13052"/>
                    <a:pt x="19608" y="12976"/>
                    <a:pt x="19645" y="12951"/>
                  </a:cubicBezTo>
                  <a:cubicBezTo>
                    <a:pt x="19671" y="12926"/>
                    <a:pt x="19714" y="12807"/>
                    <a:pt x="19749" y="12710"/>
                  </a:cubicBezTo>
                  <a:cubicBezTo>
                    <a:pt x="19786" y="12604"/>
                    <a:pt x="19827" y="12498"/>
                    <a:pt x="19879" y="12414"/>
                  </a:cubicBezTo>
                  <a:cubicBezTo>
                    <a:pt x="19954" y="12291"/>
                    <a:pt x="20029" y="12228"/>
                    <a:pt x="20101" y="12164"/>
                  </a:cubicBezTo>
                  <a:cubicBezTo>
                    <a:pt x="20132" y="12139"/>
                    <a:pt x="20164" y="12109"/>
                    <a:pt x="20196" y="12075"/>
                  </a:cubicBezTo>
                  <a:cubicBezTo>
                    <a:pt x="20268" y="11999"/>
                    <a:pt x="20337" y="11919"/>
                    <a:pt x="20400" y="11843"/>
                  </a:cubicBezTo>
                  <a:cubicBezTo>
                    <a:pt x="20496" y="11729"/>
                    <a:pt x="20594" y="11610"/>
                    <a:pt x="20706" y="11513"/>
                  </a:cubicBezTo>
                  <a:lnTo>
                    <a:pt x="20741" y="11479"/>
                  </a:lnTo>
                  <a:cubicBezTo>
                    <a:pt x="20819" y="11407"/>
                    <a:pt x="20902" y="11335"/>
                    <a:pt x="20983" y="11272"/>
                  </a:cubicBezTo>
                  <a:cubicBezTo>
                    <a:pt x="21067" y="11208"/>
                    <a:pt x="21098" y="11166"/>
                    <a:pt x="21156" y="11094"/>
                  </a:cubicBezTo>
                  <a:cubicBezTo>
                    <a:pt x="21182" y="11060"/>
                    <a:pt x="21214" y="11022"/>
                    <a:pt x="21254" y="10976"/>
                  </a:cubicBezTo>
                  <a:cubicBezTo>
                    <a:pt x="21427" y="10777"/>
                    <a:pt x="21508" y="10570"/>
                    <a:pt x="21600" y="10291"/>
                  </a:cubicBezTo>
                  <a:cubicBezTo>
                    <a:pt x="21493" y="10219"/>
                    <a:pt x="21387" y="10155"/>
                    <a:pt x="21291" y="10092"/>
                  </a:cubicBezTo>
                  <a:cubicBezTo>
                    <a:pt x="20173" y="9373"/>
                    <a:pt x="19296" y="7837"/>
                    <a:pt x="18151" y="7089"/>
                  </a:cubicBezTo>
                  <a:cubicBezTo>
                    <a:pt x="17191" y="6463"/>
                    <a:pt x="16225" y="6040"/>
                    <a:pt x="15254" y="5469"/>
                  </a:cubicBezTo>
                  <a:cubicBezTo>
                    <a:pt x="14864" y="5241"/>
                    <a:pt x="14472" y="5029"/>
                    <a:pt x="14083" y="4801"/>
                  </a:cubicBezTo>
                  <a:cubicBezTo>
                    <a:pt x="13797" y="4636"/>
                    <a:pt x="13593" y="4090"/>
                    <a:pt x="13276" y="4090"/>
                  </a:cubicBezTo>
                  <a:cubicBezTo>
                    <a:pt x="12849" y="4090"/>
                    <a:pt x="12385" y="4107"/>
                    <a:pt x="11984" y="3853"/>
                  </a:cubicBezTo>
                  <a:cubicBezTo>
                    <a:pt x="11586" y="3604"/>
                    <a:pt x="11315" y="3105"/>
                    <a:pt x="10874" y="2961"/>
                  </a:cubicBezTo>
                  <a:cubicBezTo>
                    <a:pt x="10055" y="2694"/>
                    <a:pt x="9195" y="3160"/>
                    <a:pt x="8374" y="3160"/>
                  </a:cubicBezTo>
                  <a:cubicBezTo>
                    <a:pt x="7566" y="3160"/>
                    <a:pt x="7018" y="3667"/>
                    <a:pt x="6269" y="3921"/>
                  </a:cubicBezTo>
                  <a:cubicBezTo>
                    <a:pt x="5732" y="4103"/>
                    <a:pt x="4937" y="3172"/>
                    <a:pt x="4622" y="2623"/>
                  </a:cubicBezTo>
                  <a:cubicBezTo>
                    <a:pt x="4423" y="2271"/>
                    <a:pt x="4839" y="1903"/>
                    <a:pt x="4397" y="1722"/>
                  </a:cubicBezTo>
                  <a:cubicBezTo>
                    <a:pt x="3950" y="1536"/>
                    <a:pt x="3668" y="1468"/>
                    <a:pt x="3284" y="1011"/>
                  </a:cubicBezTo>
                  <a:cubicBezTo>
                    <a:pt x="3114" y="808"/>
                    <a:pt x="2604" y="-4"/>
                    <a:pt x="2393" y="0"/>
                  </a:cubicBezTo>
                  <a:cubicBezTo>
                    <a:pt x="1843" y="0"/>
                    <a:pt x="1393" y="453"/>
                    <a:pt x="1329" y="1248"/>
                  </a:cubicBezTo>
                  <a:cubicBezTo>
                    <a:pt x="1528" y="1303"/>
                    <a:pt x="2647" y="2157"/>
                    <a:pt x="2460" y="2432"/>
                  </a:cubicBezTo>
                  <a:cubicBezTo>
                    <a:pt x="2353" y="2589"/>
                    <a:pt x="2241" y="2703"/>
                    <a:pt x="2125" y="2779"/>
                  </a:cubicBezTo>
                  <a:cubicBezTo>
                    <a:pt x="2151" y="2859"/>
                    <a:pt x="2180" y="2948"/>
                    <a:pt x="2194" y="3062"/>
                  </a:cubicBezTo>
                  <a:cubicBezTo>
                    <a:pt x="2197" y="3312"/>
                    <a:pt x="2240" y="3506"/>
                    <a:pt x="2307" y="3731"/>
                  </a:cubicBezTo>
                  <a:close/>
                </a:path>
              </a:pathLst>
            </a:custGeom>
            <a:grpFill/>
            <a:ln w="3175">
              <a:solidFill>
                <a:schemeClr val="tx2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0" name="Shape">
              <a:extLst>
                <a:ext uri="{FF2B5EF4-FFF2-40B4-BE49-F238E27FC236}">
                  <a16:creationId xmlns:a16="http://schemas.microsoft.com/office/drawing/2014/main" id="{EE5BAF7E-FDA8-9642-94A5-ABC465B44897}"/>
                </a:ext>
              </a:extLst>
            </p:cNvPr>
            <p:cNvSpPr/>
            <p:nvPr/>
          </p:nvSpPr>
          <p:spPr>
            <a:xfrm>
              <a:off x="5076167" y="2900665"/>
              <a:ext cx="1717114" cy="1692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563" extrusionOk="0">
                  <a:moveTo>
                    <a:pt x="14594" y="15725"/>
                  </a:moveTo>
                  <a:lnTo>
                    <a:pt x="14632" y="15692"/>
                  </a:lnTo>
                  <a:lnTo>
                    <a:pt x="14680" y="15710"/>
                  </a:lnTo>
                  <a:cubicBezTo>
                    <a:pt x="14903" y="15799"/>
                    <a:pt x="14935" y="16004"/>
                    <a:pt x="14961" y="16168"/>
                  </a:cubicBezTo>
                  <a:cubicBezTo>
                    <a:pt x="14972" y="16235"/>
                    <a:pt x="14983" y="16298"/>
                    <a:pt x="15002" y="16352"/>
                  </a:cubicBezTo>
                  <a:lnTo>
                    <a:pt x="15007" y="16375"/>
                  </a:lnTo>
                  <a:cubicBezTo>
                    <a:pt x="15014" y="16458"/>
                    <a:pt x="15051" y="16523"/>
                    <a:pt x="15118" y="16579"/>
                  </a:cubicBezTo>
                  <a:lnTo>
                    <a:pt x="15139" y="16606"/>
                  </a:lnTo>
                  <a:cubicBezTo>
                    <a:pt x="15204" y="16725"/>
                    <a:pt x="15236" y="16853"/>
                    <a:pt x="15236" y="16989"/>
                  </a:cubicBezTo>
                  <a:cubicBezTo>
                    <a:pt x="15280" y="17118"/>
                    <a:pt x="15375" y="17172"/>
                    <a:pt x="15491" y="17241"/>
                  </a:cubicBezTo>
                  <a:cubicBezTo>
                    <a:pt x="15571" y="17288"/>
                    <a:pt x="15653" y="17335"/>
                    <a:pt x="15727" y="17410"/>
                  </a:cubicBezTo>
                  <a:cubicBezTo>
                    <a:pt x="15877" y="17564"/>
                    <a:pt x="15900" y="17751"/>
                    <a:pt x="15921" y="17931"/>
                  </a:cubicBezTo>
                  <a:cubicBezTo>
                    <a:pt x="15935" y="18047"/>
                    <a:pt x="15949" y="18157"/>
                    <a:pt x="15995" y="18254"/>
                  </a:cubicBezTo>
                  <a:cubicBezTo>
                    <a:pt x="16072" y="18371"/>
                    <a:pt x="16183" y="18471"/>
                    <a:pt x="16317" y="18535"/>
                  </a:cubicBezTo>
                  <a:lnTo>
                    <a:pt x="16338" y="18546"/>
                  </a:lnTo>
                  <a:lnTo>
                    <a:pt x="16350" y="18564"/>
                  </a:lnTo>
                  <a:cubicBezTo>
                    <a:pt x="16463" y="18727"/>
                    <a:pt x="16544" y="18907"/>
                    <a:pt x="16590" y="19102"/>
                  </a:cubicBezTo>
                  <a:lnTo>
                    <a:pt x="16806" y="19466"/>
                  </a:lnTo>
                  <a:cubicBezTo>
                    <a:pt x="16991" y="19655"/>
                    <a:pt x="17086" y="19886"/>
                    <a:pt x="17086" y="20151"/>
                  </a:cubicBezTo>
                  <a:cubicBezTo>
                    <a:pt x="17142" y="20571"/>
                    <a:pt x="17220" y="20813"/>
                    <a:pt x="17412" y="21170"/>
                  </a:cubicBezTo>
                  <a:cubicBezTo>
                    <a:pt x="17429" y="21202"/>
                    <a:pt x="17445" y="21233"/>
                    <a:pt x="17461" y="21263"/>
                  </a:cubicBezTo>
                  <a:cubicBezTo>
                    <a:pt x="17581" y="21496"/>
                    <a:pt x="17639" y="21597"/>
                    <a:pt x="17834" y="21554"/>
                  </a:cubicBezTo>
                  <a:cubicBezTo>
                    <a:pt x="18304" y="21449"/>
                    <a:pt x="18727" y="20883"/>
                    <a:pt x="18848" y="20418"/>
                  </a:cubicBezTo>
                  <a:cubicBezTo>
                    <a:pt x="18955" y="20007"/>
                    <a:pt x="19191" y="19846"/>
                    <a:pt x="19538" y="19648"/>
                  </a:cubicBezTo>
                  <a:cubicBezTo>
                    <a:pt x="19589" y="19619"/>
                    <a:pt x="19642" y="19590"/>
                    <a:pt x="19698" y="19561"/>
                  </a:cubicBezTo>
                  <a:cubicBezTo>
                    <a:pt x="19925" y="19441"/>
                    <a:pt x="20182" y="19305"/>
                    <a:pt x="20293" y="19084"/>
                  </a:cubicBezTo>
                  <a:lnTo>
                    <a:pt x="20311" y="19060"/>
                  </a:lnTo>
                  <a:cubicBezTo>
                    <a:pt x="20376" y="18995"/>
                    <a:pt x="20390" y="18923"/>
                    <a:pt x="20358" y="18822"/>
                  </a:cubicBezTo>
                  <a:cubicBezTo>
                    <a:pt x="20265" y="18577"/>
                    <a:pt x="20253" y="18319"/>
                    <a:pt x="20321" y="18061"/>
                  </a:cubicBezTo>
                  <a:lnTo>
                    <a:pt x="20330" y="18041"/>
                  </a:lnTo>
                  <a:cubicBezTo>
                    <a:pt x="20429" y="17861"/>
                    <a:pt x="20675" y="17737"/>
                    <a:pt x="20878" y="17643"/>
                  </a:cubicBezTo>
                  <a:cubicBezTo>
                    <a:pt x="20857" y="17580"/>
                    <a:pt x="20839" y="17515"/>
                    <a:pt x="20835" y="17443"/>
                  </a:cubicBezTo>
                  <a:cubicBezTo>
                    <a:pt x="20828" y="17322"/>
                    <a:pt x="20825" y="17196"/>
                    <a:pt x="20835" y="17091"/>
                  </a:cubicBezTo>
                  <a:cubicBezTo>
                    <a:pt x="20842" y="17025"/>
                    <a:pt x="20865" y="16981"/>
                    <a:pt x="20881" y="16947"/>
                  </a:cubicBezTo>
                  <a:cubicBezTo>
                    <a:pt x="20892" y="16925"/>
                    <a:pt x="20901" y="16907"/>
                    <a:pt x="20908" y="16884"/>
                  </a:cubicBezTo>
                  <a:cubicBezTo>
                    <a:pt x="20918" y="16842"/>
                    <a:pt x="20911" y="16765"/>
                    <a:pt x="20908" y="16704"/>
                  </a:cubicBezTo>
                  <a:cubicBezTo>
                    <a:pt x="20906" y="16680"/>
                    <a:pt x="20904" y="16659"/>
                    <a:pt x="20904" y="16639"/>
                  </a:cubicBezTo>
                  <a:cubicBezTo>
                    <a:pt x="20899" y="16532"/>
                    <a:pt x="20890" y="16527"/>
                    <a:pt x="20779" y="16475"/>
                  </a:cubicBezTo>
                  <a:lnTo>
                    <a:pt x="20721" y="16446"/>
                  </a:lnTo>
                  <a:cubicBezTo>
                    <a:pt x="20358" y="16264"/>
                    <a:pt x="20422" y="15878"/>
                    <a:pt x="20473" y="15566"/>
                  </a:cubicBezTo>
                  <a:cubicBezTo>
                    <a:pt x="20492" y="15454"/>
                    <a:pt x="20508" y="15348"/>
                    <a:pt x="20508" y="15258"/>
                  </a:cubicBezTo>
                  <a:cubicBezTo>
                    <a:pt x="20508" y="15225"/>
                    <a:pt x="20512" y="15187"/>
                    <a:pt x="20513" y="15148"/>
                  </a:cubicBezTo>
                  <a:cubicBezTo>
                    <a:pt x="20519" y="15086"/>
                    <a:pt x="20524" y="15016"/>
                    <a:pt x="20513" y="14973"/>
                  </a:cubicBezTo>
                  <a:cubicBezTo>
                    <a:pt x="20510" y="14955"/>
                    <a:pt x="20503" y="14944"/>
                    <a:pt x="20492" y="14928"/>
                  </a:cubicBezTo>
                  <a:cubicBezTo>
                    <a:pt x="20471" y="14895"/>
                    <a:pt x="20441" y="14847"/>
                    <a:pt x="20455" y="14756"/>
                  </a:cubicBezTo>
                  <a:cubicBezTo>
                    <a:pt x="20462" y="14713"/>
                    <a:pt x="20497" y="14650"/>
                    <a:pt x="20605" y="14491"/>
                  </a:cubicBezTo>
                  <a:lnTo>
                    <a:pt x="20621" y="14468"/>
                  </a:lnTo>
                  <a:cubicBezTo>
                    <a:pt x="20677" y="14380"/>
                    <a:pt x="20749" y="14329"/>
                    <a:pt x="20818" y="14279"/>
                  </a:cubicBezTo>
                  <a:cubicBezTo>
                    <a:pt x="20853" y="14253"/>
                    <a:pt x="20890" y="14226"/>
                    <a:pt x="20927" y="14192"/>
                  </a:cubicBezTo>
                  <a:cubicBezTo>
                    <a:pt x="21070" y="14059"/>
                    <a:pt x="21048" y="13871"/>
                    <a:pt x="21024" y="13655"/>
                  </a:cubicBezTo>
                  <a:cubicBezTo>
                    <a:pt x="21004" y="13478"/>
                    <a:pt x="20983" y="13296"/>
                    <a:pt x="21052" y="13126"/>
                  </a:cubicBezTo>
                  <a:cubicBezTo>
                    <a:pt x="21096" y="13018"/>
                    <a:pt x="21165" y="12950"/>
                    <a:pt x="21226" y="12890"/>
                  </a:cubicBezTo>
                  <a:cubicBezTo>
                    <a:pt x="21304" y="12815"/>
                    <a:pt x="21358" y="12759"/>
                    <a:pt x="21360" y="12641"/>
                  </a:cubicBezTo>
                  <a:cubicBezTo>
                    <a:pt x="21365" y="12438"/>
                    <a:pt x="21367" y="12277"/>
                    <a:pt x="21298" y="12110"/>
                  </a:cubicBezTo>
                  <a:cubicBezTo>
                    <a:pt x="21284" y="12075"/>
                    <a:pt x="21279" y="12048"/>
                    <a:pt x="21272" y="12023"/>
                  </a:cubicBezTo>
                  <a:cubicBezTo>
                    <a:pt x="21265" y="11991"/>
                    <a:pt x="21263" y="11980"/>
                    <a:pt x="21235" y="11951"/>
                  </a:cubicBezTo>
                  <a:cubicBezTo>
                    <a:pt x="21187" y="11902"/>
                    <a:pt x="21170" y="11886"/>
                    <a:pt x="21135" y="11886"/>
                  </a:cubicBezTo>
                  <a:cubicBezTo>
                    <a:pt x="21124" y="11886"/>
                    <a:pt x="21112" y="11888"/>
                    <a:pt x="21098" y="11890"/>
                  </a:cubicBezTo>
                  <a:cubicBezTo>
                    <a:pt x="21047" y="11899"/>
                    <a:pt x="21033" y="11915"/>
                    <a:pt x="20987" y="11964"/>
                  </a:cubicBezTo>
                  <a:lnTo>
                    <a:pt x="20967" y="11983"/>
                  </a:lnTo>
                  <a:cubicBezTo>
                    <a:pt x="20966" y="11987"/>
                    <a:pt x="20960" y="11991"/>
                    <a:pt x="20957" y="11996"/>
                  </a:cubicBezTo>
                  <a:cubicBezTo>
                    <a:pt x="20948" y="12009"/>
                    <a:pt x="20936" y="12023"/>
                    <a:pt x="20922" y="12041"/>
                  </a:cubicBezTo>
                  <a:cubicBezTo>
                    <a:pt x="20841" y="12151"/>
                    <a:pt x="20797" y="12203"/>
                    <a:pt x="20744" y="12218"/>
                  </a:cubicBezTo>
                  <a:cubicBezTo>
                    <a:pt x="20591" y="12256"/>
                    <a:pt x="20541" y="12110"/>
                    <a:pt x="20522" y="12055"/>
                  </a:cubicBezTo>
                  <a:cubicBezTo>
                    <a:pt x="20519" y="12045"/>
                    <a:pt x="20515" y="12036"/>
                    <a:pt x="20512" y="12027"/>
                  </a:cubicBezTo>
                  <a:cubicBezTo>
                    <a:pt x="20496" y="11991"/>
                    <a:pt x="20487" y="11962"/>
                    <a:pt x="20478" y="11938"/>
                  </a:cubicBezTo>
                  <a:cubicBezTo>
                    <a:pt x="20475" y="11926"/>
                    <a:pt x="20469" y="11911"/>
                    <a:pt x="20466" y="11906"/>
                  </a:cubicBezTo>
                  <a:cubicBezTo>
                    <a:pt x="20466" y="11906"/>
                    <a:pt x="20466" y="11906"/>
                    <a:pt x="20466" y="11906"/>
                  </a:cubicBezTo>
                  <a:cubicBezTo>
                    <a:pt x="20464" y="11906"/>
                    <a:pt x="20452" y="11899"/>
                    <a:pt x="20408" y="11888"/>
                  </a:cubicBezTo>
                  <a:cubicBezTo>
                    <a:pt x="20262" y="11846"/>
                    <a:pt x="20140" y="11980"/>
                    <a:pt x="20082" y="12106"/>
                  </a:cubicBezTo>
                  <a:cubicBezTo>
                    <a:pt x="19968" y="12353"/>
                    <a:pt x="19860" y="12503"/>
                    <a:pt x="19582" y="12640"/>
                  </a:cubicBezTo>
                  <a:cubicBezTo>
                    <a:pt x="19371" y="12742"/>
                    <a:pt x="19237" y="12952"/>
                    <a:pt x="19144" y="13123"/>
                  </a:cubicBezTo>
                  <a:cubicBezTo>
                    <a:pt x="19070" y="13260"/>
                    <a:pt x="19031" y="13283"/>
                    <a:pt x="18927" y="13298"/>
                  </a:cubicBezTo>
                  <a:cubicBezTo>
                    <a:pt x="18906" y="13301"/>
                    <a:pt x="18878" y="13305"/>
                    <a:pt x="18843" y="13314"/>
                  </a:cubicBezTo>
                  <a:cubicBezTo>
                    <a:pt x="18704" y="13348"/>
                    <a:pt x="18619" y="13370"/>
                    <a:pt x="18461" y="13368"/>
                  </a:cubicBezTo>
                  <a:lnTo>
                    <a:pt x="18433" y="13368"/>
                  </a:lnTo>
                  <a:cubicBezTo>
                    <a:pt x="18339" y="13366"/>
                    <a:pt x="18271" y="13366"/>
                    <a:pt x="18199" y="13395"/>
                  </a:cubicBezTo>
                  <a:cubicBezTo>
                    <a:pt x="18172" y="13406"/>
                    <a:pt x="18148" y="13420"/>
                    <a:pt x="18121" y="13437"/>
                  </a:cubicBezTo>
                  <a:cubicBezTo>
                    <a:pt x="18082" y="13460"/>
                    <a:pt x="18038" y="13487"/>
                    <a:pt x="17991" y="13501"/>
                  </a:cubicBezTo>
                  <a:lnTo>
                    <a:pt x="17964" y="13617"/>
                  </a:lnTo>
                  <a:lnTo>
                    <a:pt x="17901" y="13622"/>
                  </a:lnTo>
                  <a:cubicBezTo>
                    <a:pt x="17871" y="13624"/>
                    <a:pt x="17868" y="13630"/>
                    <a:pt x="17845" y="13651"/>
                  </a:cubicBezTo>
                  <a:cubicBezTo>
                    <a:pt x="17829" y="13667"/>
                    <a:pt x="17806" y="13691"/>
                    <a:pt x="17771" y="13711"/>
                  </a:cubicBezTo>
                  <a:cubicBezTo>
                    <a:pt x="17736" y="13730"/>
                    <a:pt x="17699" y="13745"/>
                    <a:pt x="17662" y="13759"/>
                  </a:cubicBezTo>
                  <a:cubicBezTo>
                    <a:pt x="17637" y="13768"/>
                    <a:pt x="17611" y="13779"/>
                    <a:pt x="17584" y="13792"/>
                  </a:cubicBezTo>
                  <a:cubicBezTo>
                    <a:pt x="17435" y="13869"/>
                    <a:pt x="17341" y="13954"/>
                    <a:pt x="17301" y="14050"/>
                  </a:cubicBezTo>
                  <a:lnTo>
                    <a:pt x="17292" y="14069"/>
                  </a:lnTo>
                  <a:cubicBezTo>
                    <a:pt x="17169" y="14363"/>
                    <a:pt x="17026" y="14697"/>
                    <a:pt x="16586" y="14641"/>
                  </a:cubicBezTo>
                  <a:lnTo>
                    <a:pt x="16546" y="14637"/>
                  </a:lnTo>
                  <a:cubicBezTo>
                    <a:pt x="16433" y="14627"/>
                    <a:pt x="16405" y="14587"/>
                    <a:pt x="16378" y="14473"/>
                  </a:cubicBezTo>
                  <a:cubicBezTo>
                    <a:pt x="16364" y="14414"/>
                    <a:pt x="16370" y="14342"/>
                    <a:pt x="16375" y="14279"/>
                  </a:cubicBezTo>
                  <a:cubicBezTo>
                    <a:pt x="16377" y="14252"/>
                    <a:pt x="16378" y="14225"/>
                    <a:pt x="16378" y="14201"/>
                  </a:cubicBezTo>
                  <a:cubicBezTo>
                    <a:pt x="16378" y="14071"/>
                    <a:pt x="16396" y="13949"/>
                    <a:pt x="16412" y="13830"/>
                  </a:cubicBezTo>
                  <a:cubicBezTo>
                    <a:pt x="16430" y="13709"/>
                    <a:pt x="16445" y="13597"/>
                    <a:pt x="16444" y="13478"/>
                  </a:cubicBezTo>
                  <a:cubicBezTo>
                    <a:pt x="16444" y="13447"/>
                    <a:pt x="16445" y="13411"/>
                    <a:pt x="16449" y="13375"/>
                  </a:cubicBezTo>
                  <a:cubicBezTo>
                    <a:pt x="16454" y="13323"/>
                    <a:pt x="16458" y="13263"/>
                    <a:pt x="16451" y="13229"/>
                  </a:cubicBezTo>
                  <a:cubicBezTo>
                    <a:pt x="16444" y="13197"/>
                    <a:pt x="16437" y="13191"/>
                    <a:pt x="16401" y="13172"/>
                  </a:cubicBezTo>
                  <a:cubicBezTo>
                    <a:pt x="16375" y="13157"/>
                    <a:pt x="16340" y="13135"/>
                    <a:pt x="16306" y="13096"/>
                  </a:cubicBezTo>
                  <a:cubicBezTo>
                    <a:pt x="16271" y="13054"/>
                    <a:pt x="16252" y="13007"/>
                    <a:pt x="16236" y="12964"/>
                  </a:cubicBezTo>
                  <a:cubicBezTo>
                    <a:pt x="16225" y="12937"/>
                    <a:pt x="16215" y="12912"/>
                    <a:pt x="16202" y="12894"/>
                  </a:cubicBezTo>
                  <a:cubicBezTo>
                    <a:pt x="16197" y="12894"/>
                    <a:pt x="16194" y="12894"/>
                    <a:pt x="16188" y="12894"/>
                  </a:cubicBezTo>
                  <a:cubicBezTo>
                    <a:pt x="16160" y="12892"/>
                    <a:pt x="16127" y="12892"/>
                    <a:pt x="16095" y="12872"/>
                  </a:cubicBezTo>
                  <a:cubicBezTo>
                    <a:pt x="16060" y="12852"/>
                    <a:pt x="16028" y="12827"/>
                    <a:pt x="15998" y="12800"/>
                  </a:cubicBezTo>
                  <a:cubicBezTo>
                    <a:pt x="15975" y="12782"/>
                    <a:pt x="15954" y="12762"/>
                    <a:pt x="15930" y="12748"/>
                  </a:cubicBezTo>
                  <a:cubicBezTo>
                    <a:pt x="15690" y="12605"/>
                    <a:pt x="15233" y="12544"/>
                    <a:pt x="15004" y="12681"/>
                  </a:cubicBezTo>
                  <a:cubicBezTo>
                    <a:pt x="14859" y="12768"/>
                    <a:pt x="14704" y="12869"/>
                    <a:pt x="14594" y="12953"/>
                  </a:cubicBezTo>
                  <a:lnTo>
                    <a:pt x="14548" y="12989"/>
                  </a:lnTo>
                  <a:cubicBezTo>
                    <a:pt x="14447" y="13071"/>
                    <a:pt x="14278" y="13204"/>
                    <a:pt x="14101" y="12971"/>
                  </a:cubicBezTo>
                  <a:cubicBezTo>
                    <a:pt x="13997" y="12834"/>
                    <a:pt x="13907" y="12530"/>
                    <a:pt x="13946" y="12274"/>
                  </a:cubicBezTo>
                  <a:cubicBezTo>
                    <a:pt x="13965" y="12138"/>
                    <a:pt x="14021" y="12036"/>
                    <a:pt x="14106" y="11976"/>
                  </a:cubicBezTo>
                  <a:cubicBezTo>
                    <a:pt x="14180" y="11924"/>
                    <a:pt x="14264" y="11895"/>
                    <a:pt x="14344" y="11868"/>
                  </a:cubicBezTo>
                  <a:cubicBezTo>
                    <a:pt x="14409" y="11846"/>
                    <a:pt x="14470" y="11825"/>
                    <a:pt x="14521" y="11792"/>
                  </a:cubicBezTo>
                  <a:cubicBezTo>
                    <a:pt x="14611" y="11736"/>
                    <a:pt x="14741" y="11626"/>
                    <a:pt x="14807" y="11531"/>
                  </a:cubicBezTo>
                  <a:cubicBezTo>
                    <a:pt x="14805" y="11533"/>
                    <a:pt x="14805" y="11527"/>
                    <a:pt x="14805" y="11520"/>
                  </a:cubicBezTo>
                  <a:cubicBezTo>
                    <a:pt x="14808" y="11493"/>
                    <a:pt x="14812" y="11457"/>
                    <a:pt x="14836" y="11424"/>
                  </a:cubicBezTo>
                  <a:cubicBezTo>
                    <a:pt x="14856" y="11399"/>
                    <a:pt x="14879" y="11383"/>
                    <a:pt x="14898" y="11369"/>
                  </a:cubicBezTo>
                  <a:cubicBezTo>
                    <a:pt x="14905" y="11363"/>
                    <a:pt x="14916" y="11356"/>
                    <a:pt x="14919" y="11352"/>
                  </a:cubicBezTo>
                  <a:cubicBezTo>
                    <a:pt x="14947" y="11291"/>
                    <a:pt x="14956" y="11232"/>
                    <a:pt x="14951" y="11215"/>
                  </a:cubicBezTo>
                  <a:cubicBezTo>
                    <a:pt x="14914" y="11190"/>
                    <a:pt x="14701" y="11204"/>
                    <a:pt x="14620" y="11212"/>
                  </a:cubicBezTo>
                  <a:cubicBezTo>
                    <a:pt x="14572" y="11215"/>
                    <a:pt x="14530" y="11219"/>
                    <a:pt x="14502" y="11219"/>
                  </a:cubicBezTo>
                  <a:cubicBezTo>
                    <a:pt x="14391" y="11219"/>
                    <a:pt x="14273" y="11199"/>
                    <a:pt x="14161" y="11179"/>
                  </a:cubicBezTo>
                  <a:cubicBezTo>
                    <a:pt x="13912" y="11138"/>
                    <a:pt x="13678" y="11098"/>
                    <a:pt x="13507" y="11237"/>
                  </a:cubicBezTo>
                  <a:lnTo>
                    <a:pt x="13455" y="11280"/>
                  </a:lnTo>
                  <a:lnTo>
                    <a:pt x="13400" y="11241"/>
                  </a:lnTo>
                  <a:cubicBezTo>
                    <a:pt x="13252" y="11132"/>
                    <a:pt x="13263" y="10808"/>
                    <a:pt x="13291" y="10427"/>
                  </a:cubicBezTo>
                  <a:cubicBezTo>
                    <a:pt x="13296" y="10357"/>
                    <a:pt x="13300" y="10298"/>
                    <a:pt x="13300" y="10260"/>
                  </a:cubicBezTo>
                  <a:cubicBezTo>
                    <a:pt x="13300" y="10211"/>
                    <a:pt x="13302" y="10161"/>
                    <a:pt x="13305" y="10108"/>
                  </a:cubicBezTo>
                  <a:cubicBezTo>
                    <a:pt x="13310" y="9987"/>
                    <a:pt x="13317" y="9861"/>
                    <a:pt x="13289" y="9760"/>
                  </a:cubicBezTo>
                  <a:cubicBezTo>
                    <a:pt x="13286" y="9746"/>
                    <a:pt x="13279" y="9733"/>
                    <a:pt x="13273" y="9721"/>
                  </a:cubicBezTo>
                  <a:cubicBezTo>
                    <a:pt x="13259" y="9690"/>
                    <a:pt x="13242" y="9654"/>
                    <a:pt x="13235" y="9600"/>
                  </a:cubicBezTo>
                  <a:cubicBezTo>
                    <a:pt x="13226" y="9535"/>
                    <a:pt x="13229" y="9470"/>
                    <a:pt x="13233" y="9405"/>
                  </a:cubicBezTo>
                  <a:cubicBezTo>
                    <a:pt x="13235" y="9374"/>
                    <a:pt x="13236" y="9346"/>
                    <a:pt x="13236" y="9317"/>
                  </a:cubicBezTo>
                  <a:cubicBezTo>
                    <a:pt x="13236" y="9288"/>
                    <a:pt x="13235" y="9257"/>
                    <a:pt x="13233" y="9227"/>
                  </a:cubicBezTo>
                  <a:cubicBezTo>
                    <a:pt x="13228" y="9102"/>
                    <a:pt x="13221" y="8962"/>
                    <a:pt x="13296" y="8846"/>
                  </a:cubicBezTo>
                  <a:cubicBezTo>
                    <a:pt x="13349" y="8765"/>
                    <a:pt x="13497" y="8614"/>
                    <a:pt x="13583" y="8554"/>
                  </a:cubicBezTo>
                  <a:cubicBezTo>
                    <a:pt x="13775" y="8419"/>
                    <a:pt x="13900" y="8509"/>
                    <a:pt x="14011" y="8590"/>
                  </a:cubicBezTo>
                  <a:cubicBezTo>
                    <a:pt x="14146" y="8687"/>
                    <a:pt x="14219" y="8734"/>
                    <a:pt x="14352" y="8767"/>
                  </a:cubicBezTo>
                  <a:cubicBezTo>
                    <a:pt x="14400" y="8778"/>
                    <a:pt x="14430" y="8806"/>
                    <a:pt x="14447" y="8825"/>
                  </a:cubicBezTo>
                  <a:cubicBezTo>
                    <a:pt x="14467" y="8805"/>
                    <a:pt x="14479" y="8752"/>
                    <a:pt x="14481" y="8614"/>
                  </a:cubicBezTo>
                  <a:lnTo>
                    <a:pt x="14481" y="8574"/>
                  </a:lnTo>
                  <a:cubicBezTo>
                    <a:pt x="14483" y="8531"/>
                    <a:pt x="14477" y="8480"/>
                    <a:pt x="14474" y="8428"/>
                  </a:cubicBezTo>
                  <a:cubicBezTo>
                    <a:pt x="14463" y="8312"/>
                    <a:pt x="14453" y="8181"/>
                    <a:pt x="14497" y="8074"/>
                  </a:cubicBezTo>
                  <a:cubicBezTo>
                    <a:pt x="14588" y="7851"/>
                    <a:pt x="14951" y="7822"/>
                    <a:pt x="15023" y="7818"/>
                  </a:cubicBezTo>
                  <a:lnTo>
                    <a:pt x="15085" y="7815"/>
                  </a:lnTo>
                  <a:cubicBezTo>
                    <a:pt x="15234" y="7809"/>
                    <a:pt x="15247" y="7808"/>
                    <a:pt x="15331" y="7660"/>
                  </a:cubicBezTo>
                  <a:cubicBezTo>
                    <a:pt x="15391" y="7557"/>
                    <a:pt x="15400" y="7456"/>
                    <a:pt x="15398" y="7306"/>
                  </a:cubicBezTo>
                  <a:cubicBezTo>
                    <a:pt x="15394" y="7070"/>
                    <a:pt x="15482" y="6942"/>
                    <a:pt x="15595" y="6780"/>
                  </a:cubicBezTo>
                  <a:cubicBezTo>
                    <a:pt x="15636" y="6720"/>
                    <a:pt x="15651" y="6663"/>
                    <a:pt x="15669" y="6596"/>
                  </a:cubicBezTo>
                  <a:cubicBezTo>
                    <a:pt x="15681" y="6547"/>
                    <a:pt x="15695" y="6499"/>
                    <a:pt x="15717" y="6448"/>
                  </a:cubicBezTo>
                  <a:cubicBezTo>
                    <a:pt x="15729" y="6417"/>
                    <a:pt x="15750" y="6380"/>
                    <a:pt x="15773" y="6340"/>
                  </a:cubicBezTo>
                  <a:cubicBezTo>
                    <a:pt x="15808" y="6279"/>
                    <a:pt x="15871" y="6161"/>
                    <a:pt x="15861" y="6122"/>
                  </a:cubicBezTo>
                  <a:cubicBezTo>
                    <a:pt x="15820" y="5970"/>
                    <a:pt x="15782" y="5464"/>
                    <a:pt x="15866" y="5287"/>
                  </a:cubicBezTo>
                  <a:cubicBezTo>
                    <a:pt x="15873" y="5240"/>
                    <a:pt x="15880" y="5206"/>
                    <a:pt x="15916" y="5164"/>
                  </a:cubicBezTo>
                  <a:cubicBezTo>
                    <a:pt x="15949" y="5127"/>
                    <a:pt x="15993" y="5109"/>
                    <a:pt x="16030" y="5094"/>
                  </a:cubicBezTo>
                  <a:cubicBezTo>
                    <a:pt x="16048" y="5087"/>
                    <a:pt x="16067" y="5080"/>
                    <a:pt x="16076" y="5072"/>
                  </a:cubicBezTo>
                  <a:cubicBezTo>
                    <a:pt x="16136" y="5024"/>
                    <a:pt x="16178" y="4952"/>
                    <a:pt x="16187" y="4880"/>
                  </a:cubicBezTo>
                  <a:cubicBezTo>
                    <a:pt x="16195" y="4813"/>
                    <a:pt x="16169" y="4750"/>
                    <a:pt x="16141" y="4681"/>
                  </a:cubicBezTo>
                  <a:cubicBezTo>
                    <a:pt x="16095" y="4571"/>
                    <a:pt x="16033" y="4422"/>
                    <a:pt x="16164" y="4259"/>
                  </a:cubicBezTo>
                  <a:cubicBezTo>
                    <a:pt x="16245" y="4158"/>
                    <a:pt x="16266" y="4138"/>
                    <a:pt x="16378" y="4133"/>
                  </a:cubicBezTo>
                  <a:lnTo>
                    <a:pt x="16431" y="4129"/>
                  </a:lnTo>
                  <a:cubicBezTo>
                    <a:pt x="16507" y="4124"/>
                    <a:pt x="16509" y="4122"/>
                    <a:pt x="16540" y="4099"/>
                  </a:cubicBezTo>
                  <a:cubicBezTo>
                    <a:pt x="16556" y="4088"/>
                    <a:pt x="16576" y="4074"/>
                    <a:pt x="16604" y="4056"/>
                  </a:cubicBezTo>
                  <a:cubicBezTo>
                    <a:pt x="16616" y="4048"/>
                    <a:pt x="16637" y="4038"/>
                    <a:pt x="16662" y="4029"/>
                  </a:cubicBezTo>
                  <a:cubicBezTo>
                    <a:pt x="16676" y="4023"/>
                    <a:pt x="16694" y="4016"/>
                    <a:pt x="16702" y="4010"/>
                  </a:cubicBezTo>
                  <a:cubicBezTo>
                    <a:pt x="16697" y="4014"/>
                    <a:pt x="16699" y="4007"/>
                    <a:pt x="16702" y="4001"/>
                  </a:cubicBezTo>
                  <a:cubicBezTo>
                    <a:pt x="16711" y="3980"/>
                    <a:pt x="16722" y="3955"/>
                    <a:pt x="16743" y="3931"/>
                  </a:cubicBezTo>
                  <a:cubicBezTo>
                    <a:pt x="16815" y="3850"/>
                    <a:pt x="16826" y="3843"/>
                    <a:pt x="16908" y="3809"/>
                  </a:cubicBezTo>
                  <a:lnTo>
                    <a:pt x="16931" y="3800"/>
                  </a:lnTo>
                  <a:cubicBezTo>
                    <a:pt x="17031" y="3758"/>
                    <a:pt x="17137" y="3708"/>
                    <a:pt x="17243" y="3657"/>
                  </a:cubicBezTo>
                  <a:lnTo>
                    <a:pt x="17378" y="3592"/>
                  </a:lnTo>
                  <a:cubicBezTo>
                    <a:pt x="17509" y="3531"/>
                    <a:pt x="17651" y="3455"/>
                    <a:pt x="17806" y="3367"/>
                  </a:cubicBezTo>
                  <a:cubicBezTo>
                    <a:pt x="17836" y="3351"/>
                    <a:pt x="17869" y="3333"/>
                    <a:pt x="17903" y="3316"/>
                  </a:cubicBezTo>
                  <a:cubicBezTo>
                    <a:pt x="18001" y="3268"/>
                    <a:pt x="18112" y="3212"/>
                    <a:pt x="18158" y="3129"/>
                  </a:cubicBezTo>
                  <a:cubicBezTo>
                    <a:pt x="18179" y="3091"/>
                    <a:pt x="18193" y="3033"/>
                    <a:pt x="18206" y="2977"/>
                  </a:cubicBezTo>
                  <a:cubicBezTo>
                    <a:pt x="18214" y="2943"/>
                    <a:pt x="18221" y="2911"/>
                    <a:pt x="18232" y="2882"/>
                  </a:cubicBezTo>
                  <a:cubicBezTo>
                    <a:pt x="18246" y="2840"/>
                    <a:pt x="18269" y="2792"/>
                    <a:pt x="18292" y="2747"/>
                  </a:cubicBezTo>
                  <a:cubicBezTo>
                    <a:pt x="18311" y="2707"/>
                    <a:pt x="18332" y="2665"/>
                    <a:pt x="18339" y="2637"/>
                  </a:cubicBezTo>
                  <a:cubicBezTo>
                    <a:pt x="18371" y="2519"/>
                    <a:pt x="18376" y="2310"/>
                    <a:pt x="18353" y="2079"/>
                  </a:cubicBezTo>
                  <a:cubicBezTo>
                    <a:pt x="18338" y="1924"/>
                    <a:pt x="18144" y="1874"/>
                    <a:pt x="17873" y="1822"/>
                  </a:cubicBezTo>
                  <a:cubicBezTo>
                    <a:pt x="17757" y="1798"/>
                    <a:pt x="17646" y="1777"/>
                    <a:pt x="17565" y="1737"/>
                  </a:cubicBezTo>
                  <a:cubicBezTo>
                    <a:pt x="17459" y="1685"/>
                    <a:pt x="17380" y="1575"/>
                    <a:pt x="17362" y="1447"/>
                  </a:cubicBezTo>
                  <a:cubicBezTo>
                    <a:pt x="17345" y="1329"/>
                    <a:pt x="17380" y="1221"/>
                    <a:pt x="17459" y="1146"/>
                  </a:cubicBezTo>
                  <a:cubicBezTo>
                    <a:pt x="17510" y="1097"/>
                    <a:pt x="17579" y="1072"/>
                    <a:pt x="17646" y="1046"/>
                  </a:cubicBezTo>
                  <a:cubicBezTo>
                    <a:pt x="17681" y="1034"/>
                    <a:pt x="17716" y="1021"/>
                    <a:pt x="17743" y="1005"/>
                  </a:cubicBezTo>
                  <a:cubicBezTo>
                    <a:pt x="17794" y="974"/>
                    <a:pt x="17824" y="938"/>
                    <a:pt x="17864" y="893"/>
                  </a:cubicBezTo>
                  <a:cubicBezTo>
                    <a:pt x="17887" y="868"/>
                    <a:pt x="17910" y="843"/>
                    <a:pt x="17936" y="816"/>
                  </a:cubicBezTo>
                  <a:cubicBezTo>
                    <a:pt x="18033" y="720"/>
                    <a:pt x="18031" y="646"/>
                    <a:pt x="18028" y="498"/>
                  </a:cubicBezTo>
                  <a:cubicBezTo>
                    <a:pt x="18028" y="466"/>
                    <a:pt x="18026" y="430"/>
                    <a:pt x="18026" y="394"/>
                  </a:cubicBezTo>
                  <a:lnTo>
                    <a:pt x="18026" y="349"/>
                  </a:lnTo>
                  <a:cubicBezTo>
                    <a:pt x="18028" y="271"/>
                    <a:pt x="18026" y="210"/>
                    <a:pt x="18017" y="159"/>
                  </a:cubicBezTo>
                  <a:cubicBezTo>
                    <a:pt x="18005" y="84"/>
                    <a:pt x="17975" y="38"/>
                    <a:pt x="17913" y="13"/>
                  </a:cubicBezTo>
                  <a:cubicBezTo>
                    <a:pt x="17906" y="11"/>
                    <a:pt x="17901" y="8"/>
                    <a:pt x="17894" y="6"/>
                  </a:cubicBezTo>
                  <a:cubicBezTo>
                    <a:pt x="17861" y="-3"/>
                    <a:pt x="17711" y="-1"/>
                    <a:pt x="17676" y="8"/>
                  </a:cubicBezTo>
                  <a:cubicBezTo>
                    <a:pt x="17672" y="10"/>
                    <a:pt x="17670" y="11"/>
                    <a:pt x="17669" y="11"/>
                  </a:cubicBezTo>
                  <a:cubicBezTo>
                    <a:pt x="17655" y="17"/>
                    <a:pt x="17646" y="26"/>
                    <a:pt x="17626" y="49"/>
                  </a:cubicBezTo>
                  <a:cubicBezTo>
                    <a:pt x="17611" y="69"/>
                    <a:pt x="17590" y="93"/>
                    <a:pt x="17560" y="116"/>
                  </a:cubicBezTo>
                  <a:cubicBezTo>
                    <a:pt x="17530" y="139"/>
                    <a:pt x="17494" y="159"/>
                    <a:pt x="17461" y="177"/>
                  </a:cubicBezTo>
                  <a:cubicBezTo>
                    <a:pt x="17406" y="208"/>
                    <a:pt x="17352" y="235"/>
                    <a:pt x="17296" y="260"/>
                  </a:cubicBezTo>
                  <a:cubicBezTo>
                    <a:pt x="17229" y="291"/>
                    <a:pt x="17165" y="320"/>
                    <a:pt x="17111" y="354"/>
                  </a:cubicBezTo>
                  <a:cubicBezTo>
                    <a:pt x="16787" y="556"/>
                    <a:pt x="16558" y="731"/>
                    <a:pt x="16562" y="1131"/>
                  </a:cubicBezTo>
                  <a:cubicBezTo>
                    <a:pt x="16562" y="1162"/>
                    <a:pt x="16562" y="1194"/>
                    <a:pt x="16560" y="1227"/>
                  </a:cubicBezTo>
                  <a:cubicBezTo>
                    <a:pt x="16556" y="1328"/>
                    <a:pt x="16553" y="1441"/>
                    <a:pt x="16595" y="1481"/>
                  </a:cubicBezTo>
                  <a:cubicBezTo>
                    <a:pt x="16621" y="1506"/>
                    <a:pt x="16672" y="1506"/>
                    <a:pt x="16713" y="1501"/>
                  </a:cubicBezTo>
                  <a:cubicBezTo>
                    <a:pt x="16718" y="1501"/>
                    <a:pt x="16732" y="1492"/>
                    <a:pt x="16741" y="1486"/>
                  </a:cubicBezTo>
                  <a:cubicBezTo>
                    <a:pt x="16769" y="1470"/>
                    <a:pt x="16817" y="1441"/>
                    <a:pt x="16875" y="1457"/>
                  </a:cubicBezTo>
                  <a:cubicBezTo>
                    <a:pt x="16936" y="1474"/>
                    <a:pt x="16973" y="1530"/>
                    <a:pt x="16996" y="1571"/>
                  </a:cubicBezTo>
                  <a:cubicBezTo>
                    <a:pt x="17037" y="1645"/>
                    <a:pt x="17030" y="1726"/>
                    <a:pt x="17024" y="1791"/>
                  </a:cubicBezTo>
                  <a:cubicBezTo>
                    <a:pt x="17023" y="1809"/>
                    <a:pt x="17021" y="1827"/>
                    <a:pt x="17021" y="1843"/>
                  </a:cubicBezTo>
                  <a:cubicBezTo>
                    <a:pt x="17174" y="1874"/>
                    <a:pt x="17193" y="1997"/>
                    <a:pt x="17209" y="2088"/>
                  </a:cubicBezTo>
                  <a:lnTo>
                    <a:pt x="17216" y="2125"/>
                  </a:lnTo>
                  <a:cubicBezTo>
                    <a:pt x="17220" y="2148"/>
                    <a:pt x="17230" y="2171"/>
                    <a:pt x="17241" y="2197"/>
                  </a:cubicBezTo>
                  <a:cubicBezTo>
                    <a:pt x="17273" y="2278"/>
                    <a:pt x="17320" y="2399"/>
                    <a:pt x="17225" y="2500"/>
                  </a:cubicBezTo>
                  <a:cubicBezTo>
                    <a:pt x="17076" y="2658"/>
                    <a:pt x="16759" y="2572"/>
                    <a:pt x="16549" y="2516"/>
                  </a:cubicBezTo>
                  <a:cubicBezTo>
                    <a:pt x="16514" y="2507"/>
                    <a:pt x="16482" y="2498"/>
                    <a:pt x="16458" y="2492"/>
                  </a:cubicBezTo>
                  <a:cubicBezTo>
                    <a:pt x="16368" y="2473"/>
                    <a:pt x="16271" y="2491"/>
                    <a:pt x="16224" y="2537"/>
                  </a:cubicBezTo>
                  <a:cubicBezTo>
                    <a:pt x="16206" y="2555"/>
                    <a:pt x="16195" y="2581"/>
                    <a:pt x="16183" y="2610"/>
                  </a:cubicBezTo>
                  <a:cubicBezTo>
                    <a:pt x="16162" y="2658"/>
                    <a:pt x="16134" y="2725"/>
                    <a:pt x="16062" y="2761"/>
                  </a:cubicBezTo>
                  <a:cubicBezTo>
                    <a:pt x="15986" y="2799"/>
                    <a:pt x="15907" y="2799"/>
                    <a:pt x="15835" y="2766"/>
                  </a:cubicBezTo>
                  <a:cubicBezTo>
                    <a:pt x="15648" y="2680"/>
                    <a:pt x="15558" y="2388"/>
                    <a:pt x="15542" y="2330"/>
                  </a:cubicBezTo>
                  <a:cubicBezTo>
                    <a:pt x="15534" y="2299"/>
                    <a:pt x="15514" y="2227"/>
                    <a:pt x="15491" y="2216"/>
                  </a:cubicBezTo>
                  <a:cubicBezTo>
                    <a:pt x="15481" y="2211"/>
                    <a:pt x="15456" y="2215"/>
                    <a:pt x="15426" y="2226"/>
                  </a:cubicBezTo>
                  <a:cubicBezTo>
                    <a:pt x="15372" y="2247"/>
                    <a:pt x="15328" y="2325"/>
                    <a:pt x="15317" y="2386"/>
                  </a:cubicBezTo>
                  <a:cubicBezTo>
                    <a:pt x="15308" y="2447"/>
                    <a:pt x="15314" y="2454"/>
                    <a:pt x="15356" y="2496"/>
                  </a:cubicBezTo>
                  <a:cubicBezTo>
                    <a:pt x="15375" y="2516"/>
                    <a:pt x="15398" y="2539"/>
                    <a:pt x="15419" y="2568"/>
                  </a:cubicBezTo>
                  <a:cubicBezTo>
                    <a:pt x="15470" y="2637"/>
                    <a:pt x="15484" y="2711"/>
                    <a:pt x="15495" y="2775"/>
                  </a:cubicBezTo>
                  <a:cubicBezTo>
                    <a:pt x="15500" y="2801"/>
                    <a:pt x="15504" y="2824"/>
                    <a:pt x="15511" y="2848"/>
                  </a:cubicBezTo>
                  <a:cubicBezTo>
                    <a:pt x="15606" y="3154"/>
                    <a:pt x="15599" y="3298"/>
                    <a:pt x="15380" y="3554"/>
                  </a:cubicBezTo>
                  <a:cubicBezTo>
                    <a:pt x="15282" y="3668"/>
                    <a:pt x="15174" y="3901"/>
                    <a:pt x="15185" y="4061"/>
                  </a:cubicBezTo>
                  <a:cubicBezTo>
                    <a:pt x="15419" y="4106"/>
                    <a:pt x="15521" y="4250"/>
                    <a:pt x="15516" y="4521"/>
                  </a:cubicBezTo>
                  <a:cubicBezTo>
                    <a:pt x="15514" y="4613"/>
                    <a:pt x="15532" y="4696"/>
                    <a:pt x="15549" y="4784"/>
                  </a:cubicBezTo>
                  <a:cubicBezTo>
                    <a:pt x="15572" y="4899"/>
                    <a:pt x="15597" y="5020"/>
                    <a:pt x="15583" y="5168"/>
                  </a:cubicBezTo>
                  <a:cubicBezTo>
                    <a:pt x="15569" y="5298"/>
                    <a:pt x="15519" y="5397"/>
                    <a:pt x="15431" y="5458"/>
                  </a:cubicBezTo>
                  <a:cubicBezTo>
                    <a:pt x="15238" y="5595"/>
                    <a:pt x="14926" y="5512"/>
                    <a:pt x="14653" y="5440"/>
                  </a:cubicBezTo>
                  <a:cubicBezTo>
                    <a:pt x="14544" y="5411"/>
                    <a:pt x="14440" y="5383"/>
                    <a:pt x="14375" y="5381"/>
                  </a:cubicBezTo>
                  <a:cubicBezTo>
                    <a:pt x="14287" y="5377"/>
                    <a:pt x="14220" y="5359"/>
                    <a:pt x="14155" y="5339"/>
                  </a:cubicBezTo>
                  <a:cubicBezTo>
                    <a:pt x="14118" y="5328"/>
                    <a:pt x="14080" y="5318"/>
                    <a:pt x="14036" y="5310"/>
                  </a:cubicBezTo>
                  <a:cubicBezTo>
                    <a:pt x="13983" y="5301"/>
                    <a:pt x="13914" y="5305"/>
                    <a:pt x="13849" y="5310"/>
                  </a:cubicBezTo>
                  <a:cubicBezTo>
                    <a:pt x="13805" y="5314"/>
                    <a:pt x="13763" y="5318"/>
                    <a:pt x="13722" y="5316"/>
                  </a:cubicBezTo>
                  <a:cubicBezTo>
                    <a:pt x="13650" y="5314"/>
                    <a:pt x="13592" y="5328"/>
                    <a:pt x="13529" y="5343"/>
                  </a:cubicBezTo>
                  <a:cubicBezTo>
                    <a:pt x="13411" y="5370"/>
                    <a:pt x="13287" y="5399"/>
                    <a:pt x="13120" y="5314"/>
                  </a:cubicBezTo>
                  <a:cubicBezTo>
                    <a:pt x="12997" y="5253"/>
                    <a:pt x="12920" y="5159"/>
                    <a:pt x="12844" y="5069"/>
                  </a:cubicBezTo>
                  <a:cubicBezTo>
                    <a:pt x="12782" y="4995"/>
                    <a:pt x="12724" y="4926"/>
                    <a:pt x="12645" y="4880"/>
                  </a:cubicBezTo>
                  <a:cubicBezTo>
                    <a:pt x="12550" y="4825"/>
                    <a:pt x="12441" y="4809"/>
                    <a:pt x="12323" y="4793"/>
                  </a:cubicBezTo>
                  <a:cubicBezTo>
                    <a:pt x="12235" y="4780"/>
                    <a:pt x="12143" y="4768"/>
                    <a:pt x="12057" y="4737"/>
                  </a:cubicBezTo>
                  <a:cubicBezTo>
                    <a:pt x="11932" y="4856"/>
                    <a:pt x="11775" y="4894"/>
                    <a:pt x="11635" y="4930"/>
                  </a:cubicBezTo>
                  <a:lnTo>
                    <a:pt x="11582" y="4943"/>
                  </a:lnTo>
                  <a:cubicBezTo>
                    <a:pt x="11409" y="4988"/>
                    <a:pt x="11217" y="4984"/>
                    <a:pt x="11031" y="4980"/>
                  </a:cubicBezTo>
                  <a:lnTo>
                    <a:pt x="10938" y="4979"/>
                  </a:lnTo>
                  <a:cubicBezTo>
                    <a:pt x="10874" y="4973"/>
                    <a:pt x="10839" y="4991"/>
                    <a:pt x="10793" y="5006"/>
                  </a:cubicBezTo>
                  <a:cubicBezTo>
                    <a:pt x="10767" y="5015"/>
                    <a:pt x="10742" y="5022"/>
                    <a:pt x="10712" y="5029"/>
                  </a:cubicBezTo>
                  <a:cubicBezTo>
                    <a:pt x="10626" y="5049"/>
                    <a:pt x="10480" y="5080"/>
                    <a:pt x="10385" y="4923"/>
                  </a:cubicBezTo>
                  <a:cubicBezTo>
                    <a:pt x="10265" y="4724"/>
                    <a:pt x="10348" y="4281"/>
                    <a:pt x="10527" y="4157"/>
                  </a:cubicBezTo>
                  <a:cubicBezTo>
                    <a:pt x="10584" y="4119"/>
                    <a:pt x="10645" y="4097"/>
                    <a:pt x="10700" y="4079"/>
                  </a:cubicBezTo>
                  <a:cubicBezTo>
                    <a:pt x="10735" y="4068"/>
                    <a:pt x="10769" y="4057"/>
                    <a:pt x="10800" y="4039"/>
                  </a:cubicBezTo>
                  <a:cubicBezTo>
                    <a:pt x="10872" y="4000"/>
                    <a:pt x="10962" y="3913"/>
                    <a:pt x="11027" y="3848"/>
                  </a:cubicBezTo>
                  <a:lnTo>
                    <a:pt x="11045" y="3830"/>
                  </a:lnTo>
                  <a:cubicBezTo>
                    <a:pt x="11107" y="3769"/>
                    <a:pt x="11154" y="3691"/>
                    <a:pt x="11203" y="3610"/>
                  </a:cubicBezTo>
                  <a:cubicBezTo>
                    <a:pt x="11263" y="3513"/>
                    <a:pt x="11325" y="3410"/>
                    <a:pt x="11418" y="3325"/>
                  </a:cubicBezTo>
                  <a:cubicBezTo>
                    <a:pt x="11531" y="3224"/>
                    <a:pt x="11710" y="3087"/>
                    <a:pt x="11862" y="3010"/>
                  </a:cubicBezTo>
                  <a:cubicBezTo>
                    <a:pt x="11895" y="2994"/>
                    <a:pt x="11932" y="2977"/>
                    <a:pt x="11971" y="2963"/>
                  </a:cubicBezTo>
                  <a:cubicBezTo>
                    <a:pt x="12059" y="2929"/>
                    <a:pt x="12142" y="2898"/>
                    <a:pt x="12177" y="2831"/>
                  </a:cubicBezTo>
                  <a:cubicBezTo>
                    <a:pt x="12207" y="2774"/>
                    <a:pt x="12201" y="2678"/>
                    <a:pt x="12194" y="2593"/>
                  </a:cubicBezTo>
                  <a:lnTo>
                    <a:pt x="12191" y="2545"/>
                  </a:lnTo>
                  <a:cubicBezTo>
                    <a:pt x="12186" y="2442"/>
                    <a:pt x="12149" y="2346"/>
                    <a:pt x="12108" y="2244"/>
                  </a:cubicBezTo>
                  <a:cubicBezTo>
                    <a:pt x="12076" y="2162"/>
                    <a:pt x="12045" y="2078"/>
                    <a:pt x="12027" y="1986"/>
                  </a:cubicBezTo>
                  <a:cubicBezTo>
                    <a:pt x="12015" y="1919"/>
                    <a:pt x="12013" y="1829"/>
                    <a:pt x="12013" y="1735"/>
                  </a:cubicBezTo>
                  <a:cubicBezTo>
                    <a:pt x="12013" y="1618"/>
                    <a:pt x="12013" y="1439"/>
                    <a:pt x="11974" y="1396"/>
                  </a:cubicBezTo>
                  <a:cubicBezTo>
                    <a:pt x="11951" y="1367"/>
                    <a:pt x="11895" y="1349"/>
                    <a:pt x="11828" y="1344"/>
                  </a:cubicBezTo>
                  <a:cubicBezTo>
                    <a:pt x="11716" y="1337"/>
                    <a:pt x="11606" y="1373"/>
                    <a:pt x="11564" y="1412"/>
                  </a:cubicBezTo>
                  <a:cubicBezTo>
                    <a:pt x="11525" y="1450"/>
                    <a:pt x="11487" y="1499"/>
                    <a:pt x="11448" y="1549"/>
                  </a:cubicBezTo>
                  <a:cubicBezTo>
                    <a:pt x="11409" y="1600"/>
                    <a:pt x="11367" y="1652"/>
                    <a:pt x="11321" y="1699"/>
                  </a:cubicBezTo>
                  <a:cubicBezTo>
                    <a:pt x="11265" y="1757"/>
                    <a:pt x="11231" y="1820"/>
                    <a:pt x="11196" y="1887"/>
                  </a:cubicBezTo>
                  <a:cubicBezTo>
                    <a:pt x="11166" y="1944"/>
                    <a:pt x="11135" y="2006"/>
                    <a:pt x="11085" y="2065"/>
                  </a:cubicBezTo>
                  <a:cubicBezTo>
                    <a:pt x="10934" y="2253"/>
                    <a:pt x="10615" y="2272"/>
                    <a:pt x="10383" y="2211"/>
                  </a:cubicBezTo>
                  <a:cubicBezTo>
                    <a:pt x="10353" y="2204"/>
                    <a:pt x="10328" y="2195"/>
                    <a:pt x="10306" y="2188"/>
                  </a:cubicBezTo>
                  <a:cubicBezTo>
                    <a:pt x="10240" y="2168"/>
                    <a:pt x="10202" y="2155"/>
                    <a:pt x="10119" y="2159"/>
                  </a:cubicBezTo>
                  <a:cubicBezTo>
                    <a:pt x="10050" y="2162"/>
                    <a:pt x="10010" y="2191"/>
                    <a:pt x="9948" y="2235"/>
                  </a:cubicBezTo>
                  <a:cubicBezTo>
                    <a:pt x="9917" y="2256"/>
                    <a:pt x="9883" y="2280"/>
                    <a:pt x="9844" y="2301"/>
                  </a:cubicBezTo>
                  <a:cubicBezTo>
                    <a:pt x="9751" y="2354"/>
                    <a:pt x="9531" y="2476"/>
                    <a:pt x="9445" y="2592"/>
                  </a:cubicBezTo>
                  <a:lnTo>
                    <a:pt x="9422" y="2622"/>
                  </a:lnTo>
                  <a:cubicBezTo>
                    <a:pt x="9366" y="2700"/>
                    <a:pt x="9329" y="2750"/>
                    <a:pt x="9218" y="2804"/>
                  </a:cubicBezTo>
                  <a:cubicBezTo>
                    <a:pt x="9161" y="2831"/>
                    <a:pt x="9107" y="2853"/>
                    <a:pt x="9052" y="2875"/>
                  </a:cubicBezTo>
                  <a:cubicBezTo>
                    <a:pt x="9024" y="2885"/>
                    <a:pt x="8996" y="2896"/>
                    <a:pt x="8968" y="2907"/>
                  </a:cubicBezTo>
                  <a:cubicBezTo>
                    <a:pt x="8908" y="2932"/>
                    <a:pt x="8850" y="2945"/>
                    <a:pt x="8792" y="2956"/>
                  </a:cubicBezTo>
                  <a:cubicBezTo>
                    <a:pt x="8714" y="2972"/>
                    <a:pt x="8647" y="2986"/>
                    <a:pt x="8589" y="3028"/>
                  </a:cubicBezTo>
                  <a:cubicBezTo>
                    <a:pt x="8552" y="3055"/>
                    <a:pt x="8528" y="3091"/>
                    <a:pt x="8496" y="3132"/>
                  </a:cubicBezTo>
                  <a:cubicBezTo>
                    <a:pt x="8466" y="3174"/>
                    <a:pt x="8433" y="3221"/>
                    <a:pt x="8385" y="3260"/>
                  </a:cubicBezTo>
                  <a:cubicBezTo>
                    <a:pt x="8128" y="3479"/>
                    <a:pt x="7722" y="3495"/>
                    <a:pt x="7556" y="3500"/>
                  </a:cubicBezTo>
                  <a:cubicBezTo>
                    <a:pt x="7505" y="3500"/>
                    <a:pt x="7456" y="3500"/>
                    <a:pt x="7405" y="3500"/>
                  </a:cubicBezTo>
                  <a:cubicBezTo>
                    <a:pt x="7322" y="3502"/>
                    <a:pt x="7239" y="3502"/>
                    <a:pt x="7158" y="3500"/>
                  </a:cubicBezTo>
                  <a:lnTo>
                    <a:pt x="7123" y="3498"/>
                  </a:lnTo>
                  <a:cubicBezTo>
                    <a:pt x="7063" y="3497"/>
                    <a:pt x="7012" y="3495"/>
                    <a:pt x="6945" y="3484"/>
                  </a:cubicBezTo>
                  <a:cubicBezTo>
                    <a:pt x="6907" y="3477"/>
                    <a:pt x="6861" y="3473"/>
                    <a:pt x="6815" y="3470"/>
                  </a:cubicBezTo>
                  <a:cubicBezTo>
                    <a:pt x="6760" y="3751"/>
                    <a:pt x="6702" y="4028"/>
                    <a:pt x="6685" y="4294"/>
                  </a:cubicBezTo>
                  <a:cubicBezTo>
                    <a:pt x="6658" y="4706"/>
                    <a:pt x="6373" y="4252"/>
                    <a:pt x="6518" y="4750"/>
                  </a:cubicBezTo>
                  <a:cubicBezTo>
                    <a:pt x="6577" y="4955"/>
                    <a:pt x="6669" y="5127"/>
                    <a:pt x="6748" y="5319"/>
                  </a:cubicBezTo>
                  <a:cubicBezTo>
                    <a:pt x="7058" y="6080"/>
                    <a:pt x="4543" y="7303"/>
                    <a:pt x="4080" y="7671"/>
                  </a:cubicBezTo>
                  <a:cubicBezTo>
                    <a:pt x="3597" y="8055"/>
                    <a:pt x="3106" y="8403"/>
                    <a:pt x="2629" y="8803"/>
                  </a:cubicBezTo>
                  <a:cubicBezTo>
                    <a:pt x="2277" y="9099"/>
                    <a:pt x="1707" y="9648"/>
                    <a:pt x="1606" y="10117"/>
                  </a:cubicBezTo>
                  <a:cubicBezTo>
                    <a:pt x="1511" y="10561"/>
                    <a:pt x="582" y="10768"/>
                    <a:pt x="1087" y="11334"/>
                  </a:cubicBezTo>
                  <a:cubicBezTo>
                    <a:pt x="1256" y="11524"/>
                    <a:pt x="1561" y="11846"/>
                    <a:pt x="1393" y="12115"/>
                  </a:cubicBezTo>
                  <a:cubicBezTo>
                    <a:pt x="1210" y="12409"/>
                    <a:pt x="936" y="12625"/>
                    <a:pt x="742" y="12912"/>
                  </a:cubicBezTo>
                  <a:cubicBezTo>
                    <a:pt x="487" y="13292"/>
                    <a:pt x="-27" y="13624"/>
                    <a:pt x="1" y="14147"/>
                  </a:cubicBezTo>
                  <a:cubicBezTo>
                    <a:pt x="15" y="14407"/>
                    <a:pt x="316" y="14495"/>
                    <a:pt x="327" y="14758"/>
                  </a:cubicBezTo>
                  <a:cubicBezTo>
                    <a:pt x="344" y="15216"/>
                    <a:pt x="-233" y="15083"/>
                    <a:pt x="267" y="15433"/>
                  </a:cubicBezTo>
                  <a:cubicBezTo>
                    <a:pt x="665" y="15712"/>
                    <a:pt x="901" y="16249"/>
                    <a:pt x="1422" y="16321"/>
                  </a:cubicBezTo>
                  <a:cubicBezTo>
                    <a:pt x="1471" y="16329"/>
                    <a:pt x="1941" y="16345"/>
                    <a:pt x="1936" y="16460"/>
                  </a:cubicBezTo>
                  <a:cubicBezTo>
                    <a:pt x="1925" y="16653"/>
                    <a:pt x="1652" y="16907"/>
                    <a:pt x="1492" y="16958"/>
                  </a:cubicBezTo>
                  <a:cubicBezTo>
                    <a:pt x="1439" y="16974"/>
                    <a:pt x="1395" y="16994"/>
                    <a:pt x="1353" y="17016"/>
                  </a:cubicBezTo>
                  <a:cubicBezTo>
                    <a:pt x="1599" y="17043"/>
                    <a:pt x="1837" y="17127"/>
                    <a:pt x="1985" y="17383"/>
                  </a:cubicBezTo>
                  <a:cubicBezTo>
                    <a:pt x="2112" y="17600"/>
                    <a:pt x="2098" y="17876"/>
                    <a:pt x="2087" y="18141"/>
                  </a:cubicBezTo>
                  <a:cubicBezTo>
                    <a:pt x="2083" y="18218"/>
                    <a:pt x="2080" y="18294"/>
                    <a:pt x="2080" y="18366"/>
                  </a:cubicBezTo>
                  <a:cubicBezTo>
                    <a:pt x="2082" y="18539"/>
                    <a:pt x="2027" y="18689"/>
                    <a:pt x="1976" y="18831"/>
                  </a:cubicBezTo>
                  <a:cubicBezTo>
                    <a:pt x="1927" y="18966"/>
                    <a:pt x="1881" y="19094"/>
                    <a:pt x="1881" y="19239"/>
                  </a:cubicBezTo>
                  <a:cubicBezTo>
                    <a:pt x="1881" y="19282"/>
                    <a:pt x="1895" y="19318"/>
                    <a:pt x="1911" y="19361"/>
                  </a:cubicBezTo>
                  <a:cubicBezTo>
                    <a:pt x="1925" y="19399"/>
                    <a:pt x="1943" y="19441"/>
                    <a:pt x="1951" y="19491"/>
                  </a:cubicBezTo>
                  <a:cubicBezTo>
                    <a:pt x="1962" y="19549"/>
                    <a:pt x="1957" y="19612"/>
                    <a:pt x="1953" y="19668"/>
                  </a:cubicBezTo>
                  <a:cubicBezTo>
                    <a:pt x="1951" y="19693"/>
                    <a:pt x="1950" y="19718"/>
                    <a:pt x="1950" y="19742"/>
                  </a:cubicBezTo>
                  <a:cubicBezTo>
                    <a:pt x="1950" y="19783"/>
                    <a:pt x="1944" y="19839"/>
                    <a:pt x="1939" y="19899"/>
                  </a:cubicBezTo>
                  <a:cubicBezTo>
                    <a:pt x="1929" y="20001"/>
                    <a:pt x="1914" y="20156"/>
                    <a:pt x="1939" y="20214"/>
                  </a:cubicBezTo>
                  <a:cubicBezTo>
                    <a:pt x="1967" y="20241"/>
                    <a:pt x="2143" y="20257"/>
                    <a:pt x="2194" y="20223"/>
                  </a:cubicBezTo>
                  <a:cubicBezTo>
                    <a:pt x="2260" y="20182"/>
                    <a:pt x="2279" y="20052"/>
                    <a:pt x="2295" y="19947"/>
                  </a:cubicBezTo>
                  <a:cubicBezTo>
                    <a:pt x="2302" y="19908"/>
                    <a:pt x="2307" y="19870"/>
                    <a:pt x="2314" y="19837"/>
                  </a:cubicBezTo>
                  <a:cubicBezTo>
                    <a:pt x="2328" y="19781"/>
                    <a:pt x="2346" y="19720"/>
                    <a:pt x="2365" y="19657"/>
                  </a:cubicBezTo>
                  <a:cubicBezTo>
                    <a:pt x="2390" y="19578"/>
                    <a:pt x="2414" y="19496"/>
                    <a:pt x="2430" y="19423"/>
                  </a:cubicBezTo>
                  <a:cubicBezTo>
                    <a:pt x="2467" y="19231"/>
                    <a:pt x="2546" y="19064"/>
                    <a:pt x="2663" y="18927"/>
                  </a:cubicBezTo>
                  <a:cubicBezTo>
                    <a:pt x="2751" y="18824"/>
                    <a:pt x="2817" y="18727"/>
                    <a:pt x="2897" y="18591"/>
                  </a:cubicBezTo>
                  <a:cubicBezTo>
                    <a:pt x="2941" y="18516"/>
                    <a:pt x="2999" y="18426"/>
                    <a:pt x="3074" y="18343"/>
                  </a:cubicBezTo>
                  <a:cubicBezTo>
                    <a:pt x="2888" y="18224"/>
                    <a:pt x="2810" y="18045"/>
                    <a:pt x="2675" y="17867"/>
                  </a:cubicBezTo>
                  <a:cubicBezTo>
                    <a:pt x="3108" y="17654"/>
                    <a:pt x="3252" y="17023"/>
                    <a:pt x="3520" y="16644"/>
                  </a:cubicBezTo>
                  <a:cubicBezTo>
                    <a:pt x="3705" y="16383"/>
                    <a:pt x="3858" y="16073"/>
                    <a:pt x="4055" y="15824"/>
                  </a:cubicBezTo>
                  <a:cubicBezTo>
                    <a:pt x="4196" y="15647"/>
                    <a:pt x="4546" y="15768"/>
                    <a:pt x="4743" y="15645"/>
                  </a:cubicBezTo>
                  <a:cubicBezTo>
                    <a:pt x="5211" y="15357"/>
                    <a:pt x="5847" y="15204"/>
                    <a:pt x="6371" y="15077"/>
                  </a:cubicBezTo>
                  <a:cubicBezTo>
                    <a:pt x="6665" y="15007"/>
                    <a:pt x="7023" y="14908"/>
                    <a:pt x="7280" y="14744"/>
                  </a:cubicBezTo>
                  <a:cubicBezTo>
                    <a:pt x="7584" y="14549"/>
                    <a:pt x="7463" y="14356"/>
                    <a:pt x="7896" y="14333"/>
                  </a:cubicBezTo>
                  <a:cubicBezTo>
                    <a:pt x="9031" y="14275"/>
                    <a:pt x="10145" y="14466"/>
                    <a:pt x="11277" y="14542"/>
                  </a:cubicBezTo>
                  <a:cubicBezTo>
                    <a:pt x="11636" y="14565"/>
                    <a:pt x="12105" y="14526"/>
                    <a:pt x="12446" y="14643"/>
                  </a:cubicBezTo>
                  <a:cubicBezTo>
                    <a:pt x="12745" y="14746"/>
                    <a:pt x="13523" y="14843"/>
                    <a:pt x="13715" y="15112"/>
                  </a:cubicBezTo>
                  <a:cubicBezTo>
                    <a:pt x="13835" y="15281"/>
                    <a:pt x="13391" y="15705"/>
                    <a:pt x="13199" y="16000"/>
                  </a:cubicBezTo>
                  <a:cubicBezTo>
                    <a:pt x="13330" y="16031"/>
                    <a:pt x="13460" y="16056"/>
                    <a:pt x="13595" y="16065"/>
                  </a:cubicBezTo>
                  <a:cubicBezTo>
                    <a:pt x="13965" y="16103"/>
                    <a:pt x="14252" y="16000"/>
                    <a:pt x="14594" y="15725"/>
                  </a:cubicBezTo>
                  <a:close/>
                  <a:moveTo>
                    <a:pt x="13245" y="6610"/>
                  </a:moveTo>
                  <a:cubicBezTo>
                    <a:pt x="13266" y="6481"/>
                    <a:pt x="13384" y="6446"/>
                    <a:pt x="13464" y="6423"/>
                  </a:cubicBezTo>
                  <a:cubicBezTo>
                    <a:pt x="13493" y="6414"/>
                    <a:pt x="13525" y="6405"/>
                    <a:pt x="13543" y="6394"/>
                  </a:cubicBezTo>
                  <a:cubicBezTo>
                    <a:pt x="13583" y="6367"/>
                    <a:pt x="13643" y="6295"/>
                    <a:pt x="13684" y="6246"/>
                  </a:cubicBezTo>
                  <a:lnTo>
                    <a:pt x="13699" y="6226"/>
                  </a:lnTo>
                  <a:cubicBezTo>
                    <a:pt x="13740" y="6178"/>
                    <a:pt x="13777" y="6124"/>
                    <a:pt x="13816" y="6070"/>
                  </a:cubicBezTo>
                  <a:cubicBezTo>
                    <a:pt x="13905" y="5943"/>
                    <a:pt x="13997" y="5812"/>
                    <a:pt x="14131" y="5718"/>
                  </a:cubicBezTo>
                  <a:lnTo>
                    <a:pt x="14293" y="5604"/>
                  </a:lnTo>
                  <a:lnTo>
                    <a:pt x="14287" y="5646"/>
                  </a:lnTo>
                  <a:cubicBezTo>
                    <a:pt x="14303" y="5639"/>
                    <a:pt x="14321" y="5633"/>
                    <a:pt x="14340" y="5630"/>
                  </a:cubicBezTo>
                  <a:cubicBezTo>
                    <a:pt x="14432" y="5613"/>
                    <a:pt x="14516" y="5644"/>
                    <a:pt x="14571" y="5713"/>
                  </a:cubicBezTo>
                  <a:lnTo>
                    <a:pt x="14569" y="5713"/>
                  </a:lnTo>
                  <a:cubicBezTo>
                    <a:pt x="14569" y="5713"/>
                    <a:pt x="14569" y="5713"/>
                    <a:pt x="14569" y="5713"/>
                  </a:cubicBezTo>
                  <a:cubicBezTo>
                    <a:pt x="14601" y="5729"/>
                    <a:pt x="14632" y="5749"/>
                    <a:pt x="14664" y="5772"/>
                  </a:cubicBezTo>
                  <a:cubicBezTo>
                    <a:pt x="14668" y="5774"/>
                    <a:pt x="14669" y="5776"/>
                    <a:pt x="14673" y="5779"/>
                  </a:cubicBezTo>
                  <a:cubicBezTo>
                    <a:pt x="14704" y="5806"/>
                    <a:pt x="14736" y="5835"/>
                    <a:pt x="14764" y="5869"/>
                  </a:cubicBezTo>
                  <a:cubicBezTo>
                    <a:pt x="14872" y="5997"/>
                    <a:pt x="14932" y="6154"/>
                    <a:pt x="14921" y="6279"/>
                  </a:cubicBezTo>
                  <a:cubicBezTo>
                    <a:pt x="14912" y="6378"/>
                    <a:pt x="14861" y="6425"/>
                    <a:pt x="14824" y="6459"/>
                  </a:cubicBezTo>
                  <a:cubicBezTo>
                    <a:pt x="14803" y="6479"/>
                    <a:pt x="14791" y="6491"/>
                    <a:pt x="14782" y="6509"/>
                  </a:cubicBezTo>
                  <a:cubicBezTo>
                    <a:pt x="14764" y="6549"/>
                    <a:pt x="14768" y="6576"/>
                    <a:pt x="14770" y="6603"/>
                  </a:cubicBezTo>
                  <a:cubicBezTo>
                    <a:pt x="14785" y="6749"/>
                    <a:pt x="14683" y="6778"/>
                    <a:pt x="14580" y="6794"/>
                  </a:cubicBezTo>
                  <a:cubicBezTo>
                    <a:pt x="14558" y="6798"/>
                    <a:pt x="14537" y="6800"/>
                    <a:pt x="14518" y="6800"/>
                  </a:cubicBezTo>
                  <a:cubicBezTo>
                    <a:pt x="14442" y="6800"/>
                    <a:pt x="14382" y="6776"/>
                    <a:pt x="14328" y="6756"/>
                  </a:cubicBezTo>
                  <a:cubicBezTo>
                    <a:pt x="14293" y="6742"/>
                    <a:pt x="14259" y="6729"/>
                    <a:pt x="14222" y="6724"/>
                  </a:cubicBezTo>
                  <a:cubicBezTo>
                    <a:pt x="14208" y="6722"/>
                    <a:pt x="14187" y="6722"/>
                    <a:pt x="14164" y="6724"/>
                  </a:cubicBezTo>
                  <a:cubicBezTo>
                    <a:pt x="14134" y="6726"/>
                    <a:pt x="14099" y="6729"/>
                    <a:pt x="14062" y="6722"/>
                  </a:cubicBezTo>
                  <a:cubicBezTo>
                    <a:pt x="14016" y="6713"/>
                    <a:pt x="13988" y="6686"/>
                    <a:pt x="13969" y="6668"/>
                  </a:cubicBezTo>
                  <a:cubicBezTo>
                    <a:pt x="13963" y="6663"/>
                    <a:pt x="13958" y="6657"/>
                    <a:pt x="13955" y="6655"/>
                  </a:cubicBezTo>
                  <a:cubicBezTo>
                    <a:pt x="13895" y="6641"/>
                    <a:pt x="13791" y="6648"/>
                    <a:pt x="13708" y="6655"/>
                  </a:cubicBezTo>
                  <a:cubicBezTo>
                    <a:pt x="13675" y="6657"/>
                    <a:pt x="13643" y="6661"/>
                    <a:pt x="13617" y="6661"/>
                  </a:cubicBezTo>
                  <a:cubicBezTo>
                    <a:pt x="13597" y="6661"/>
                    <a:pt x="13557" y="6675"/>
                    <a:pt x="13523" y="6688"/>
                  </a:cubicBezTo>
                  <a:cubicBezTo>
                    <a:pt x="13439" y="6719"/>
                    <a:pt x="13353" y="6749"/>
                    <a:pt x="13280" y="6704"/>
                  </a:cubicBezTo>
                  <a:lnTo>
                    <a:pt x="13229" y="6674"/>
                  </a:lnTo>
                  <a:lnTo>
                    <a:pt x="13245" y="6610"/>
                  </a:lnTo>
                  <a:close/>
                  <a:moveTo>
                    <a:pt x="13214" y="6261"/>
                  </a:moveTo>
                  <a:lnTo>
                    <a:pt x="13141" y="6237"/>
                  </a:lnTo>
                  <a:lnTo>
                    <a:pt x="13138" y="6243"/>
                  </a:lnTo>
                  <a:cubicBezTo>
                    <a:pt x="13126" y="6262"/>
                    <a:pt x="13113" y="6282"/>
                    <a:pt x="13099" y="6300"/>
                  </a:cubicBezTo>
                  <a:cubicBezTo>
                    <a:pt x="13089" y="6315"/>
                    <a:pt x="13076" y="6326"/>
                    <a:pt x="13066" y="6333"/>
                  </a:cubicBezTo>
                  <a:cubicBezTo>
                    <a:pt x="13064" y="6335"/>
                    <a:pt x="13062" y="6336"/>
                    <a:pt x="13062" y="6336"/>
                  </a:cubicBezTo>
                  <a:cubicBezTo>
                    <a:pt x="13060" y="6336"/>
                    <a:pt x="13066" y="6331"/>
                    <a:pt x="13067" y="6322"/>
                  </a:cubicBezTo>
                  <a:lnTo>
                    <a:pt x="13043" y="6315"/>
                  </a:lnTo>
                  <a:cubicBezTo>
                    <a:pt x="13043" y="6315"/>
                    <a:pt x="13043" y="6315"/>
                    <a:pt x="13043" y="6315"/>
                  </a:cubicBezTo>
                  <a:cubicBezTo>
                    <a:pt x="12934" y="6408"/>
                    <a:pt x="12932" y="6591"/>
                    <a:pt x="12957" y="6751"/>
                  </a:cubicBezTo>
                  <a:cubicBezTo>
                    <a:pt x="12960" y="6774"/>
                    <a:pt x="12965" y="6796"/>
                    <a:pt x="12969" y="6818"/>
                  </a:cubicBezTo>
                  <a:cubicBezTo>
                    <a:pt x="12992" y="6928"/>
                    <a:pt x="13004" y="7036"/>
                    <a:pt x="12927" y="7088"/>
                  </a:cubicBezTo>
                  <a:cubicBezTo>
                    <a:pt x="12906" y="7103"/>
                    <a:pt x="12883" y="7108"/>
                    <a:pt x="12860" y="7108"/>
                  </a:cubicBezTo>
                  <a:cubicBezTo>
                    <a:pt x="12791" y="7108"/>
                    <a:pt x="12717" y="7052"/>
                    <a:pt x="12636" y="6989"/>
                  </a:cubicBezTo>
                  <a:cubicBezTo>
                    <a:pt x="12589" y="6953"/>
                    <a:pt x="12541" y="6917"/>
                    <a:pt x="12502" y="6899"/>
                  </a:cubicBezTo>
                  <a:cubicBezTo>
                    <a:pt x="12476" y="6886"/>
                    <a:pt x="12451" y="6875"/>
                    <a:pt x="12427" y="6865"/>
                  </a:cubicBezTo>
                  <a:cubicBezTo>
                    <a:pt x="12288" y="6803"/>
                    <a:pt x="12142" y="6740"/>
                    <a:pt x="12196" y="6457"/>
                  </a:cubicBezTo>
                  <a:cubicBezTo>
                    <a:pt x="12208" y="6396"/>
                    <a:pt x="12235" y="6331"/>
                    <a:pt x="12261" y="6268"/>
                  </a:cubicBezTo>
                  <a:cubicBezTo>
                    <a:pt x="12293" y="6189"/>
                    <a:pt x="12326" y="6107"/>
                    <a:pt x="12328" y="6044"/>
                  </a:cubicBezTo>
                  <a:lnTo>
                    <a:pt x="12328" y="5981"/>
                  </a:lnTo>
                  <a:lnTo>
                    <a:pt x="12386" y="5960"/>
                  </a:lnTo>
                  <a:cubicBezTo>
                    <a:pt x="12402" y="5954"/>
                    <a:pt x="12425" y="5949"/>
                    <a:pt x="12450" y="5945"/>
                  </a:cubicBezTo>
                  <a:cubicBezTo>
                    <a:pt x="12460" y="5943"/>
                    <a:pt x="12474" y="5942"/>
                    <a:pt x="12487" y="5942"/>
                  </a:cubicBezTo>
                  <a:cubicBezTo>
                    <a:pt x="12502" y="5940"/>
                    <a:pt x="12517" y="5938"/>
                    <a:pt x="12532" y="5936"/>
                  </a:cubicBezTo>
                  <a:cubicBezTo>
                    <a:pt x="12554" y="5934"/>
                    <a:pt x="12575" y="5934"/>
                    <a:pt x="12598" y="5934"/>
                  </a:cubicBezTo>
                  <a:cubicBezTo>
                    <a:pt x="12608" y="5934"/>
                    <a:pt x="12617" y="5934"/>
                    <a:pt x="12627" y="5934"/>
                  </a:cubicBezTo>
                  <a:cubicBezTo>
                    <a:pt x="12657" y="5934"/>
                    <a:pt x="12687" y="5936"/>
                    <a:pt x="12717" y="5938"/>
                  </a:cubicBezTo>
                  <a:cubicBezTo>
                    <a:pt x="12721" y="5938"/>
                    <a:pt x="12726" y="5938"/>
                    <a:pt x="12730" y="5938"/>
                  </a:cubicBezTo>
                  <a:cubicBezTo>
                    <a:pt x="12765" y="5940"/>
                    <a:pt x="12798" y="5945"/>
                    <a:pt x="12833" y="5949"/>
                  </a:cubicBezTo>
                  <a:cubicBezTo>
                    <a:pt x="12833" y="5949"/>
                    <a:pt x="12833" y="5949"/>
                    <a:pt x="12833" y="5949"/>
                  </a:cubicBezTo>
                  <a:cubicBezTo>
                    <a:pt x="12943" y="5965"/>
                    <a:pt x="13043" y="5992"/>
                    <a:pt x="13113" y="6037"/>
                  </a:cubicBezTo>
                  <a:lnTo>
                    <a:pt x="13113" y="6037"/>
                  </a:lnTo>
                  <a:lnTo>
                    <a:pt x="13133" y="6012"/>
                  </a:lnTo>
                  <a:cubicBezTo>
                    <a:pt x="13159" y="6033"/>
                    <a:pt x="13182" y="6062"/>
                    <a:pt x="13185" y="6102"/>
                  </a:cubicBezTo>
                  <a:cubicBezTo>
                    <a:pt x="13192" y="6111"/>
                    <a:pt x="13198" y="6122"/>
                    <a:pt x="13201" y="6133"/>
                  </a:cubicBezTo>
                  <a:cubicBezTo>
                    <a:pt x="13203" y="6136"/>
                    <a:pt x="13205" y="6140"/>
                    <a:pt x="13207" y="6143"/>
                  </a:cubicBezTo>
                  <a:cubicBezTo>
                    <a:pt x="13210" y="6152"/>
                    <a:pt x="13212" y="6161"/>
                    <a:pt x="13214" y="6170"/>
                  </a:cubicBezTo>
                  <a:cubicBezTo>
                    <a:pt x="13215" y="6178"/>
                    <a:pt x="13215" y="6185"/>
                    <a:pt x="13215" y="6192"/>
                  </a:cubicBezTo>
                  <a:cubicBezTo>
                    <a:pt x="13215" y="6199"/>
                    <a:pt x="13217" y="6207"/>
                    <a:pt x="13217" y="6214"/>
                  </a:cubicBezTo>
                  <a:cubicBezTo>
                    <a:pt x="13221" y="6230"/>
                    <a:pt x="13217" y="6246"/>
                    <a:pt x="13214" y="6261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>
              <a:solidFill>
                <a:schemeClr val="tx2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111" name="Shape">
              <a:extLst>
                <a:ext uri="{FF2B5EF4-FFF2-40B4-BE49-F238E27FC236}">
                  <a16:creationId xmlns:a16="http://schemas.microsoft.com/office/drawing/2014/main" id="{9253E286-F605-064B-8D66-1DC224CA829A}"/>
                </a:ext>
              </a:extLst>
            </p:cNvPr>
            <p:cNvSpPr/>
            <p:nvPr/>
          </p:nvSpPr>
          <p:spPr>
            <a:xfrm>
              <a:off x="4917955" y="4237703"/>
              <a:ext cx="509728" cy="443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8" h="21351" extrusionOk="0">
                  <a:moveTo>
                    <a:pt x="15668" y="7050"/>
                  </a:moveTo>
                  <a:cubicBezTo>
                    <a:pt x="15348" y="7473"/>
                    <a:pt x="15134" y="7998"/>
                    <a:pt x="15035" y="8605"/>
                  </a:cubicBezTo>
                  <a:cubicBezTo>
                    <a:pt x="14983" y="8925"/>
                    <a:pt x="14890" y="9252"/>
                    <a:pt x="14808" y="9566"/>
                  </a:cubicBezTo>
                  <a:cubicBezTo>
                    <a:pt x="14750" y="9791"/>
                    <a:pt x="14692" y="10002"/>
                    <a:pt x="14652" y="10200"/>
                  </a:cubicBezTo>
                  <a:cubicBezTo>
                    <a:pt x="14628" y="10309"/>
                    <a:pt x="14611" y="10432"/>
                    <a:pt x="14594" y="10568"/>
                  </a:cubicBezTo>
                  <a:cubicBezTo>
                    <a:pt x="14524" y="11093"/>
                    <a:pt x="14431" y="11755"/>
                    <a:pt x="14001" y="12075"/>
                  </a:cubicBezTo>
                  <a:cubicBezTo>
                    <a:pt x="13839" y="12198"/>
                    <a:pt x="13589" y="12252"/>
                    <a:pt x="13339" y="12252"/>
                  </a:cubicBezTo>
                  <a:cubicBezTo>
                    <a:pt x="13142" y="12252"/>
                    <a:pt x="12950" y="12218"/>
                    <a:pt x="12788" y="12164"/>
                  </a:cubicBezTo>
                  <a:cubicBezTo>
                    <a:pt x="12544" y="12075"/>
                    <a:pt x="12381" y="11932"/>
                    <a:pt x="12312" y="11741"/>
                  </a:cubicBezTo>
                  <a:cubicBezTo>
                    <a:pt x="12172" y="11366"/>
                    <a:pt x="12224" y="10752"/>
                    <a:pt x="12271" y="10214"/>
                  </a:cubicBezTo>
                  <a:cubicBezTo>
                    <a:pt x="12288" y="10009"/>
                    <a:pt x="12306" y="9818"/>
                    <a:pt x="12306" y="9682"/>
                  </a:cubicBezTo>
                  <a:cubicBezTo>
                    <a:pt x="12306" y="9580"/>
                    <a:pt x="12312" y="9470"/>
                    <a:pt x="12317" y="9355"/>
                  </a:cubicBezTo>
                  <a:cubicBezTo>
                    <a:pt x="12329" y="9177"/>
                    <a:pt x="12341" y="8986"/>
                    <a:pt x="12317" y="8850"/>
                  </a:cubicBezTo>
                  <a:cubicBezTo>
                    <a:pt x="12300" y="8727"/>
                    <a:pt x="12259" y="8611"/>
                    <a:pt x="12219" y="8495"/>
                  </a:cubicBezTo>
                  <a:cubicBezTo>
                    <a:pt x="12149" y="8298"/>
                    <a:pt x="12074" y="8073"/>
                    <a:pt x="12074" y="7780"/>
                  </a:cubicBezTo>
                  <a:cubicBezTo>
                    <a:pt x="12074" y="7111"/>
                    <a:pt x="12254" y="6545"/>
                    <a:pt x="12422" y="6000"/>
                  </a:cubicBezTo>
                  <a:cubicBezTo>
                    <a:pt x="12585" y="5495"/>
                    <a:pt x="12735" y="5018"/>
                    <a:pt x="12730" y="4480"/>
                  </a:cubicBezTo>
                  <a:cubicBezTo>
                    <a:pt x="12730" y="4193"/>
                    <a:pt x="12741" y="3893"/>
                    <a:pt x="12753" y="3586"/>
                  </a:cubicBezTo>
                  <a:cubicBezTo>
                    <a:pt x="12788" y="2686"/>
                    <a:pt x="12828" y="1752"/>
                    <a:pt x="12497" y="1105"/>
                  </a:cubicBezTo>
                  <a:cubicBezTo>
                    <a:pt x="12056" y="232"/>
                    <a:pt x="11330" y="14"/>
                    <a:pt x="10215" y="0"/>
                  </a:cubicBezTo>
                  <a:cubicBezTo>
                    <a:pt x="9472" y="1098"/>
                    <a:pt x="9815" y="2830"/>
                    <a:pt x="9821" y="4350"/>
                  </a:cubicBezTo>
                  <a:cubicBezTo>
                    <a:pt x="9832" y="6259"/>
                    <a:pt x="7028" y="6798"/>
                    <a:pt x="9414" y="8686"/>
                  </a:cubicBezTo>
                  <a:cubicBezTo>
                    <a:pt x="8619" y="10064"/>
                    <a:pt x="7370" y="9880"/>
                    <a:pt x="6116" y="10309"/>
                  </a:cubicBezTo>
                  <a:cubicBezTo>
                    <a:pt x="4653" y="10814"/>
                    <a:pt x="4130" y="11427"/>
                    <a:pt x="2957" y="12430"/>
                  </a:cubicBezTo>
                  <a:cubicBezTo>
                    <a:pt x="1889" y="13343"/>
                    <a:pt x="252" y="13664"/>
                    <a:pt x="2" y="15470"/>
                  </a:cubicBezTo>
                  <a:cubicBezTo>
                    <a:pt x="-56" y="15900"/>
                    <a:pt x="1285" y="16527"/>
                    <a:pt x="1546" y="16950"/>
                  </a:cubicBezTo>
                  <a:cubicBezTo>
                    <a:pt x="2144" y="17905"/>
                    <a:pt x="-422" y="21477"/>
                    <a:pt x="652" y="21348"/>
                  </a:cubicBezTo>
                  <a:cubicBezTo>
                    <a:pt x="1430" y="21259"/>
                    <a:pt x="1872" y="20495"/>
                    <a:pt x="2504" y="20120"/>
                  </a:cubicBezTo>
                  <a:cubicBezTo>
                    <a:pt x="3039" y="19807"/>
                    <a:pt x="4003" y="21136"/>
                    <a:pt x="4537" y="21280"/>
                  </a:cubicBezTo>
                  <a:cubicBezTo>
                    <a:pt x="5756" y="21600"/>
                    <a:pt x="6917" y="19936"/>
                    <a:pt x="8114" y="20134"/>
                  </a:cubicBezTo>
                  <a:cubicBezTo>
                    <a:pt x="9333" y="20339"/>
                    <a:pt x="10767" y="21273"/>
                    <a:pt x="11690" y="19752"/>
                  </a:cubicBezTo>
                  <a:cubicBezTo>
                    <a:pt x="12056" y="19145"/>
                    <a:pt x="14344" y="17768"/>
                    <a:pt x="13873" y="17223"/>
                  </a:cubicBezTo>
                  <a:cubicBezTo>
                    <a:pt x="13653" y="16970"/>
                    <a:pt x="13113" y="16991"/>
                    <a:pt x="12968" y="16684"/>
                  </a:cubicBezTo>
                  <a:cubicBezTo>
                    <a:pt x="12799" y="16316"/>
                    <a:pt x="15081" y="15423"/>
                    <a:pt x="15313" y="15314"/>
                  </a:cubicBezTo>
                  <a:cubicBezTo>
                    <a:pt x="17032" y="14502"/>
                    <a:pt x="20092" y="13111"/>
                    <a:pt x="20789" y="10977"/>
                  </a:cubicBezTo>
                  <a:cubicBezTo>
                    <a:pt x="21178" y="9798"/>
                    <a:pt x="20673" y="7220"/>
                    <a:pt x="19488" y="9068"/>
                  </a:cubicBezTo>
                  <a:cubicBezTo>
                    <a:pt x="18763" y="10207"/>
                    <a:pt x="18356" y="9730"/>
                    <a:pt x="17561" y="8782"/>
                  </a:cubicBezTo>
                  <a:cubicBezTo>
                    <a:pt x="17090" y="8223"/>
                    <a:pt x="16881" y="8175"/>
                    <a:pt x="16347" y="7855"/>
                  </a:cubicBezTo>
                  <a:cubicBezTo>
                    <a:pt x="15900" y="7582"/>
                    <a:pt x="17566" y="6109"/>
                    <a:pt x="17729" y="5993"/>
                  </a:cubicBezTo>
                  <a:cubicBezTo>
                    <a:pt x="18426" y="5495"/>
                    <a:pt x="17700" y="5025"/>
                    <a:pt x="17131" y="4711"/>
                  </a:cubicBezTo>
                  <a:cubicBezTo>
                    <a:pt x="16858" y="5011"/>
                    <a:pt x="16643" y="5380"/>
                    <a:pt x="16492" y="5673"/>
                  </a:cubicBezTo>
                  <a:cubicBezTo>
                    <a:pt x="16231" y="6225"/>
                    <a:pt x="15981" y="6634"/>
                    <a:pt x="15668" y="7050"/>
                  </a:cubicBezTo>
                  <a:close/>
                </a:path>
              </a:pathLst>
            </a:custGeom>
            <a:grpFill/>
            <a:ln w="3175">
              <a:solidFill>
                <a:schemeClr val="tx2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2" name="Shape">
              <a:extLst>
                <a:ext uri="{FF2B5EF4-FFF2-40B4-BE49-F238E27FC236}">
                  <a16:creationId xmlns:a16="http://schemas.microsoft.com/office/drawing/2014/main" id="{378F21B8-88AC-0540-B032-9B7BD6D6E92F}"/>
                </a:ext>
              </a:extLst>
            </p:cNvPr>
            <p:cNvSpPr/>
            <p:nvPr/>
          </p:nvSpPr>
          <p:spPr>
            <a:xfrm>
              <a:off x="6087831" y="3575299"/>
              <a:ext cx="2467632" cy="1670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033" extrusionOk="0">
                  <a:moveTo>
                    <a:pt x="20705" y="4165"/>
                  </a:moveTo>
                  <a:cubicBezTo>
                    <a:pt x="20788" y="4090"/>
                    <a:pt x="20875" y="4051"/>
                    <a:pt x="20962" y="4012"/>
                  </a:cubicBezTo>
                  <a:cubicBezTo>
                    <a:pt x="21041" y="3976"/>
                    <a:pt x="21116" y="3942"/>
                    <a:pt x="21183" y="3883"/>
                  </a:cubicBezTo>
                  <a:cubicBezTo>
                    <a:pt x="21256" y="3819"/>
                    <a:pt x="21421" y="3523"/>
                    <a:pt x="21494" y="3340"/>
                  </a:cubicBezTo>
                  <a:cubicBezTo>
                    <a:pt x="21508" y="3304"/>
                    <a:pt x="21520" y="3270"/>
                    <a:pt x="21525" y="3245"/>
                  </a:cubicBezTo>
                  <a:cubicBezTo>
                    <a:pt x="21534" y="3206"/>
                    <a:pt x="21536" y="3178"/>
                    <a:pt x="21532" y="3155"/>
                  </a:cubicBezTo>
                  <a:cubicBezTo>
                    <a:pt x="21527" y="3114"/>
                    <a:pt x="21506" y="3083"/>
                    <a:pt x="21456" y="3032"/>
                  </a:cubicBezTo>
                  <a:cubicBezTo>
                    <a:pt x="21409" y="2984"/>
                    <a:pt x="21361" y="2939"/>
                    <a:pt x="21314" y="2896"/>
                  </a:cubicBezTo>
                  <a:cubicBezTo>
                    <a:pt x="21111" y="2713"/>
                    <a:pt x="20903" y="2522"/>
                    <a:pt x="20936" y="2032"/>
                  </a:cubicBezTo>
                  <a:cubicBezTo>
                    <a:pt x="20954" y="1767"/>
                    <a:pt x="20959" y="1512"/>
                    <a:pt x="20961" y="1209"/>
                  </a:cubicBezTo>
                  <a:cubicBezTo>
                    <a:pt x="20962" y="1057"/>
                    <a:pt x="20975" y="906"/>
                    <a:pt x="20990" y="760"/>
                  </a:cubicBezTo>
                  <a:cubicBezTo>
                    <a:pt x="21005" y="608"/>
                    <a:pt x="21019" y="464"/>
                    <a:pt x="21019" y="322"/>
                  </a:cubicBezTo>
                  <a:cubicBezTo>
                    <a:pt x="21019" y="149"/>
                    <a:pt x="20982" y="61"/>
                    <a:pt x="20894" y="19"/>
                  </a:cubicBezTo>
                  <a:cubicBezTo>
                    <a:pt x="20846" y="-4"/>
                    <a:pt x="20815" y="-8"/>
                    <a:pt x="20788" y="17"/>
                  </a:cubicBezTo>
                  <a:cubicBezTo>
                    <a:pt x="20790" y="24"/>
                    <a:pt x="20791" y="29"/>
                    <a:pt x="20794" y="37"/>
                  </a:cubicBezTo>
                  <a:cubicBezTo>
                    <a:pt x="20798" y="49"/>
                    <a:pt x="20803" y="60"/>
                    <a:pt x="20805" y="72"/>
                  </a:cubicBezTo>
                  <a:cubicBezTo>
                    <a:pt x="20809" y="86"/>
                    <a:pt x="20812" y="106"/>
                    <a:pt x="20816" y="129"/>
                  </a:cubicBezTo>
                  <a:cubicBezTo>
                    <a:pt x="20819" y="143"/>
                    <a:pt x="20824" y="172"/>
                    <a:pt x="20826" y="181"/>
                  </a:cubicBezTo>
                  <a:lnTo>
                    <a:pt x="20745" y="313"/>
                  </a:lnTo>
                  <a:cubicBezTo>
                    <a:pt x="20720" y="288"/>
                    <a:pt x="20709" y="247"/>
                    <a:pt x="20701" y="208"/>
                  </a:cubicBezTo>
                  <a:cubicBezTo>
                    <a:pt x="20658" y="396"/>
                    <a:pt x="20610" y="592"/>
                    <a:pt x="20561" y="788"/>
                  </a:cubicBezTo>
                  <a:cubicBezTo>
                    <a:pt x="20483" y="1097"/>
                    <a:pt x="20410" y="1410"/>
                    <a:pt x="20343" y="1719"/>
                  </a:cubicBezTo>
                  <a:cubicBezTo>
                    <a:pt x="20331" y="1793"/>
                    <a:pt x="20321" y="1874"/>
                    <a:pt x="20311" y="1954"/>
                  </a:cubicBezTo>
                  <a:cubicBezTo>
                    <a:pt x="20272" y="2264"/>
                    <a:pt x="20232" y="2583"/>
                    <a:pt x="20015" y="2791"/>
                  </a:cubicBezTo>
                  <a:cubicBezTo>
                    <a:pt x="19485" y="3299"/>
                    <a:pt x="18969" y="3532"/>
                    <a:pt x="18527" y="3465"/>
                  </a:cubicBezTo>
                  <a:cubicBezTo>
                    <a:pt x="18373" y="3441"/>
                    <a:pt x="18246" y="3352"/>
                    <a:pt x="18122" y="3267"/>
                  </a:cubicBezTo>
                  <a:cubicBezTo>
                    <a:pt x="18087" y="3244"/>
                    <a:pt x="18053" y="3219"/>
                    <a:pt x="18016" y="3196"/>
                  </a:cubicBezTo>
                  <a:cubicBezTo>
                    <a:pt x="17881" y="3108"/>
                    <a:pt x="17754" y="3101"/>
                    <a:pt x="17620" y="3092"/>
                  </a:cubicBezTo>
                  <a:cubicBezTo>
                    <a:pt x="17497" y="3085"/>
                    <a:pt x="17371" y="3076"/>
                    <a:pt x="17234" y="3008"/>
                  </a:cubicBezTo>
                  <a:cubicBezTo>
                    <a:pt x="17121" y="2951"/>
                    <a:pt x="17019" y="2864"/>
                    <a:pt x="16922" y="2780"/>
                  </a:cubicBezTo>
                  <a:cubicBezTo>
                    <a:pt x="16798" y="2674"/>
                    <a:pt x="16682" y="2574"/>
                    <a:pt x="16549" y="2538"/>
                  </a:cubicBezTo>
                  <a:cubicBezTo>
                    <a:pt x="16339" y="2481"/>
                    <a:pt x="16108" y="2504"/>
                    <a:pt x="15883" y="2606"/>
                  </a:cubicBezTo>
                  <a:cubicBezTo>
                    <a:pt x="15711" y="2684"/>
                    <a:pt x="15453" y="2937"/>
                    <a:pt x="15450" y="3228"/>
                  </a:cubicBezTo>
                  <a:cubicBezTo>
                    <a:pt x="15450" y="3295"/>
                    <a:pt x="15460" y="3349"/>
                    <a:pt x="15470" y="3399"/>
                  </a:cubicBezTo>
                  <a:cubicBezTo>
                    <a:pt x="15497" y="3543"/>
                    <a:pt x="15506" y="3657"/>
                    <a:pt x="15370" y="3807"/>
                  </a:cubicBezTo>
                  <a:cubicBezTo>
                    <a:pt x="15148" y="4053"/>
                    <a:pt x="14885" y="4266"/>
                    <a:pt x="14657" y="4443"/>
                  </a:cubicBezTo>
                  <a:cubicBezTo>
                    <a:pt x="14514" y="4576"/>
                    <a:pt x="14352" y="4642"/>
                    <a:pt x="14182" y="4635"/>
                  </a:cubicBezTo>
                  <a:cubicBezTo>
                    <a:pt x="14030" y="4642"/>
                    <a:pt x="13876" y="4680"/>
                    <a:pt x="13728" y="4747"/>
                  </a:cubicBezTo>
                  <a:cubicBezTo>
                    <a:pt x="13623" y="4844"/>
                    <a:pt x="13534" y="4963"/>
                    <a:pt x="13439" y="5091"/>
                  </a:cubicBezTo>
                  <a:cubicBezTo>
                    <a:pt x="13325" y="5245"/>
                    <a:pt x="13207" y="5403"/>
                    <a:pt x="13060" y="5517"/>
                  </a:cubicBezTo>
                  <a:cubicBezTo>
                    <a:pt x="12921" y="5615"/>
                    <a:pt x="12792" y="5731"/>
                    <a:pt x="12671" y="5863"/>
                  </a:cubicBezTo>
                  <a:lnTo>
                    <a:pt x="12519" y="6119"/>
                  </a:lnTo>
                  <a:cubicBezTo>
                    <a:pt x="12303" y="6397"/>
                    <a:pt x="12021" y="6285"/>
                    <a:pt x="11827" y="6178"/>
                  </a:cubicBezTo>
                  <a:cubicBezTo>
                    <a:pt x="11657" y="6084"/>
                    <a:pt x="11563" y="5932"/>
                    <a:pt x="11463" y="5772"/>
                  </a:cubicBezTo>
                  <a:cubicBezTo>
                    <a:pt x="11435" y="5726"/>
                    <a:pt x="11405" y="5679"/>
                    <a:pt x="11373" y="5631"/>
                  </a:cubicBezTo>
                  <a:cubicBezTo>
                    <a:pt x="11329" y="5565"/>
                    <a:pt x="11287" y="5535"/>
                    <a:pt x="11260" y="5535"/>
                  </a:cubicBezTo>
                  <a:cubicBezTo>
                    <a:pt x="11215" y="5539"/>
                    <a:pt x="11162" y="5615"/>
                    <a:pt x="11097" y="5729"/>
                  </a:cubicBezTo>
                  <a:cubicBezTo>
                    <a:pt x="11068" y="5779"/>
                    <a:pt x="11042" y="5829"/>
                    <a:pt x="11016" y="5881"/>
                  </a:cubicBezTo>
                  <a:cubicBezTo>
                    <a:pt x="10915" y="6078"/>
                    <a:pt x="10809" y="6283"/>
                    <a:pt x="10605" y="6346"/>
                  </a:cubicBezTo>
                  <a:cubicBezTo>
                    <a:pt x="10417" y="6403"/>
                    <a:pt x="10304" y="6296"/>
                    <a:pt x="10194" y="6194"/>
                  </a:cubicBezTo>
                  <a:cubicBezTo>
                    <a:pt x="10145" y="6148"/>
                    <a:pt x="10093" y="6100"/>
                    <a:pt x="10035" y="6068"/>
                  </a:cubicBezTo>
                  <a:cubicBezTo>
                    <a:pt x="9815" y="5945"/>
                    <a:pt x="9617" y="6399"/>
                    <a:pt x="9499" y="6672"/>
                  </a:cubicBezTo>
                  <a:cubicBezTo>
                    <a:pt x="9494" y="6684"/>
                    <a:pt x="9488" y="6697"/>
                    <a:pt x="9483" y="6707"/>
                  </a:cubicBezTo>
                  <a:cubicBezTo>
                    <a:pt x="9562" y="6818"/>
                    <a:pt x="9665" y="6836"/>
                    <a:pt x="9805" y="6761"/>
                  </a:cubicBezTo>
                  <a:lnTo>
                    <a:pt x="9826" y="6755"/>
                  </a:lnTo>
                  <a:cubicBezTo>
                    <a:pt x="10059" y="6755"/>
                    <a:pt x="10221" y="6896"/>
                    <a:pt x="10306" y="7171"/>
                  </a:cubicBezTo>
                  <a:lnTo>
                    <a:pt x="10331" y="7251"/>
                  </a:lnTo>
                  <a:lnTo>
                    <a:pt x="10275" y="7288"/>
                  </a:lnTo>
                  <a:cubicBezTo>
                    <a:pt x="10022" y="7454"/>
                    <a:pt x="9496" y="7801"/>
                    <a:pt x="9168" y="7440"/>
                  </a:cubicBezTo>
                  <a:lnTo>
                    <a:pt x="9151" y="7409"/>
                  </a:lnTo>
                  <a:cubicBezTo>
                    <a:pt x="9107" y="7285"/>
                    <a:pt x="9043" y="7206"/>
                    <a:pt x="8954" y="7169"/>
                  </a:cubicBezTo>
                  <a:lnTo>
                    <a:pt x="8939" y="7160"/>
                  </a:lnTo>
                  <a:cubicBezTo>
                    <a:pt x="8842" y="7074"/>
                    <a:pt x="8737" y="7041"/>
                    <a:pt x="8620" y="7060"/>
                  </a:cubicBezTo>
                  <a:cubicBezTo>
                    <a:pt x="8560" y="7103"/>
                    <a:pt x="8534" y="7165"/>
                    <a:pt x="8534" y="7265"/>
                  </a:cubicBezTo>
                  <a:lnTo>
                    <a:pt x="8534" y="7310"/>
                  </a:lnTo>
                  <a:lnTo>
                    <a:pt x="8353" y="7497"/>
                  </a:lnTo>
                  <a:cubicBezTo>
                    <a:pt x="8176" y="7588"/>
                    <a:pt x="8006" y="7707"/>
                    <a:pt x="7847" y="7851"/>
                  </a:cubicBezTo>
                  <a:cubicBezTo>
                    <a:pt x="7634" y="8078"/>
                    <a:pt x="7395" y="8254"/>
                    <a:pt x="7138" y="8373"/>
                  </a:cubicBezTo>
                  <a:lnTo>
                    <a:pt x="7107" y="8388"/>
                  </a:lnTo>
                  <a:lnTo>
                    <a:pt x="7081" y="8359"/>
                  </a:lnTo>
                  <a:cubicBezTo>
                    <a:pt x="6959" y="8220"/>
                    <a:pt x="6902" y="8038"/>
                    <a:pt x="6913" y="7816"/>
                  </a:cubicBezTo>
                  <a:cubicBezTo>
                    <a:pt x="6787" y="7739"/>
                    <a:pt x="6680" y="7791"/>
                    <a:pt x="6577" y="7974"/>
                  </a:cubicBezTo>
                  <a:cubicBezTo>
                    <a:pt x="6477" y="8140"/>
                    <a:pt x="6413" y="8327"/>
                    <a:pt x="6382" y="8537"/>
                  </a:cubicBezTo>
                  <a:lnTo>
                    <a:pt x="6376" y="8560"/>
                  </a:lnTo>
                  <a:cubicBezTo>
                    <a:pt x="6308" y="8742"/>
                    <a:pt x="6190" y="8790"/>
                    <a:pt x="6085" y="8835"/>
                  </a:cubicBezTo>
                  <a:cubicBezTo>
                    <a:pt x="6039" y="8854"/>
                    <a:pt x="5992" y="8874"/>
                    <a:pt x="5949" y="8902"/>
                  </a:cubicBezTo>
                  <a:cubicBezTo>
                    <a:pt x="5949" y="8902"/>
                    <a:pt x="5948" y="8902"/>
                    <a:pt x="5948" y="8904"/>
                  </a:cubicBezTo>
                  <a:cubicBezTo>
                    <a:pt x="5927" y="8919"/>
                    <a:pt x="5902" y="8935"/>
                    <a:pt x="5875" y="8952"/>
                  </a:cubicBezTo>
                  <a:cubicBezTo>
                    <a:pt x="5863" y="8961"/>
                    <a:pt x="5849" y="8968"/>
                    <a:pt x="5835" y="8977"/>
                  </a:cubicBezTo>
                  <a:cubicBezTo>
                    <a:pt x="5718" y="9054"/>
                    <a:pt x="5566" y="9161"/>
                    <a:pt x="5512" y="9287"/>
                  </a:cubicBezTo>
                  <a:cubicBezTo>
                    <a:pt x="5472" y="9501"/>
                    <a:pt x="5481" y="9713"/>
                    <a:pt x="5537" y="9920"/>
                  </a:cubicBezTo>
                  <a:cubicBezTo>
                    <a:pt x="5574" y="10082"/>
                    <a:pt x="5554" y="10223"/>
                    <a:pt x="5481" y="10333"/>
                  </a:cubicBezTo>
                  <a:cubicBezTo>
                    <a:pt x="5384" y="10595"/>
                    <a:pt x="5188" y="10741"/>
                    <a:pt x="5016" y="10870"/>
                  </a:cubicBezTo>
                  <a:cubicBezTo>
                    <a:pt x="4977" y="10898"/>
                    <a:pt x="4942" y="10925"/>
                    <a:pt x="4907" y="10951"/>
                  </a:cubicBezTo>
                  <a:cubicBezTo>
                    <a:pt x="4665" y="11146"/>
                    <a:pt x="4544" y="11274"/>
                    <a:pt x="4482" y="11604"/>
                  </a:cubicBezTo>
                  <a:cubicBezTo>
                    <a:pt x="4386" y="12124"/>
                    <a:pt x="4057" y="12733"/>
                    <a:pt x="3677" y="12854"/>
                  </a:cubicBezTo>
                  <a:cubicBezTo>
                    <a:pt x="3648" y="12863"/>
                    <a:pt x="3619" y="12869"/>
                    <a:pt x="3594" y="12869"/>
                  </a:cubicBezTo>
                  <a:cubicBezTo>
                    <a:pt x="3423" y="12869"/>
                    <a:pt x="3351" y="12669"/>
                    <a:pt x="3281" y="12477"/>
                  </a:cubicBezTo>
                  <a:cubicBezTo>
                    <a:pt x="3271" y="12448"/>
                    <a:pt x="3260" y="12418"/>
                    <a:pt x="3247" y="12388"/>
                  </a:cubicBezTo>
                  <a:cubicBezTo>
                    <a:pt x="3107" y="12017"/>
                    <a:pt x="3047" y="11755"/>
                    <a:pt x="3004" y="11306"/>
                  </a:cubicBezTo>
                  <a:cubicBezTo>
                    <a:pt x="3003" y="11074"/>
                    <a:pt x="2949" y="10891"/>
                    <a:pt x="2839" y="10736"/>
                  </a:cubicBezTo>
                  <a:lnTo>
                    <a:pt x="2829" y="10718"/>
                  </a:lnTo>
                  <a:lnTo>
                    <a:pt x="2661" y="10312"/>
                  </a:lnTo>
                  <a:cubicBezTo>
                    <a:pt x="2634" y="10144"/>
                    <a:pt x="2586" y="9989"/>
                    <a:pt x="2519" y="9849"/>
                  </a:cubicBezTo>
                  <a:cubicBezTo>
                    <a:pt x="2412" y="9770"/>
                    <a:pt x="2323" y="9656"/>
                    <a:pt x="2255" y="9508"/>
                  </a:cubicBezTo>
                  <a:cubicBezTo>
                    <a:pt x="2209" y="9375"/>
                    <a:pt x="2198" y="9248"/>
                    <a:pt x="2188" y="9123"/>
                  </a:cubicBezTo>
                  <a:cubicBezTo>
                    <a:pt x="2175" y="8961"/>
                    <a:pt x="2162" y="8820"/>
                    <a:pt x="2087" y="8712"/>
                  </a:cubicBezTo>
                  <a:cubicBezTo>
                    <a:pt x="2047" y="8655"/>
                    <a:pt x="1999" y="8616"/>
                    <a:pt x="1949" y="8573"/>
                  </a:cubicBezTo>
                  <a:cubicBezTo>
                    <a:pt x="1857" y="8498"/>
                    <a:pt x="1753" y="8412"/>
                    <a:pt x="1709" y="8209"/>
                  </a:cubicBezTo>
                  <a:lnTo>
                    <a:pt x="1705" y="8195"/>
                  </a:lnTo>
                  <a:lnTo>
                    <a:pt x="1705" y="8181"/>
                  </a:lnTo>
                  <a:cubicBezTo>
                    <a:pt x="1708" y="8078"/>
                    <a:pt x="1693" y="7983"/>
                    <a:pt x="1660" y="7892"/>
                  </a:cubicBezTo>
                  <a:cubicBezTo>
                    <a:pt x="1594" y="7812"/>
                    <a:pt x="1557" y="7712"/>
                    <a:pt x="1547" y="7593"/>
                  </a:cubicBezTo>
                  <a:cubicBezTo>
                    <a:pt x="1531" y="7525"/>
                    <a:pt x="1523" y="7456"/>
                    <a:pt x="1515" y="7388"/>
                  </a:cubicBezTo>
                  <a:cubicBezTo>
                    <a:pt x="1499" y="7240"/>
                    <a:pt x="1486" y="7147"/>
                    <a:pt x="1425" y="7094"/>
                  </a:cubicBezTo>
                  <a:cubicBezTo>
                    <a:pt x="1174" y="7367"/>
                    <a:pt x="947" y="7472"/>
                    <a:pt x="673" y="7445"/>
                  </a:cubicBezTo>
                  <a:cubicBezTo>
                    <a:pt x="562" y="7434"/>
                    <a:pt x="453" y="7406"/>
                    <a:pt x="347" y="7370"/>
                  </a:cubicBezTo>
                  <a:cubicBezTo>
                    <a:pt x="341" y="7413"/>
                    <a:pt x="345" y="7449"/>
                    <a:pt x="366" y="7472"/>
                  </a:cubicBezTo>
                  <a:cubicBezTo>
                    <a:pt x="839" y="8029"/>
                    <a:pt x="-64" y="7971"/>
                    <a:pt x="4" y="8231"/>
                  </a:cubicBezTo>
                  <a:cubicBezTo>
                    <a:pt x="129" y="8712"/>
                    <a:pt x="610" y="9020"/>
                    <a:pt x="803" y="9473"/>
                  </a:cubicBezTo>
                  <a:cubicBezTo>
                    <a:pt x="877" y="9649"/>
                    <a:pt x="776" y="9768"/>
                    <a:pt x="1008" y="9897"/>
                  </a:cubicBezTo>
                  <a:cubicBezTo>
                    <a:pt x="1262" y="10037"/>
                    <a:pt x="1046" y="10048"/>
                    <a:pt x="1051" y="10349"/>
                  </a:cubicBezTo>
                  <a:cubicBezTo>
                    <a:pt x="1056" y="10731"/>
                    <a:pt x="1086" y="10820"/>
                    <a:pt x="848" y="11065"/>
                  </a:cubicBezTo>
                  <a:cubicBezTo>
                    <a:pt x="699" y="11219"/>
                    <a:pt x="667" y="11185"/>
                    <a:pt x="555" y="11436"/>
                  </a:cubicBezTo>
                  <a:cubicBezTo>
                    <a:pt x="478" y="11607"/>
                    <a:pt x="321" y="11946"/>
                    <a:pt x="453" y="12151"/>
                  </a:cubicBezTo>
                  <a:cubicBezTo>
                    <a:pt x="567" y="12327"/>
                    <a:pt x="382" y="12674"/>
                    <a:pt x="361" y="12878"/>
                  </a:cubicBezTo>
                  <a:cubicBezTo>
                    <a:pt x="335" y="13136"/>
                    <a:pt x="311" y="13439"/>
                    <a:pt x="351" y="13697"/>
                  </a:cubicBezTo>
                  <a:cubicBezTo>
                    <a:pt x="387" y="13931"/>
                    <a:pt x="792" y="13886"/>
                    <a:pt x="921" y="13959"/>
                  </a:cubicBezTo>
                  <a:cubicBezTo>
                    <a:pt x="1121" y="14071"/>
                    <a:pt x="1351" y="13898"/>
                    <a:pt x="1440" y="14282"/>
                  </a:cubicBezTo>
                  <a:cubicBezTo>
                    <a:pt x="1500" y="14543"/>
                    <a:pt x="1534" y="14615"/>
                    <a:pt x="1428" y="14903"/>
                  </a:cubicBezTo>
                  <a:cubicBezTo>
                    <a:pt x="1345" y="15126"/>
                    <a:pt x="1305" y="16078"/>
                    <a:pt x="1453" y="16220"/>
                  </a:cubicBezTo>
                  <a:cubicBezTo>
                    <a:pt x="1682" y="16439"/>
                    <a:pt x="1958" y="15379"/>
                    <a:pt x="2061" y="15880"/>
                  </a:cubicBezTo>
                  <a:cubicBezTo>
                    <a:pt x="2131" y="16227"/>
                    <a:pt x="2355" y="16373"/>
                    <a:pt x="2491" y="16669"/>
                  </a:cubicBezTo>
                  <a:cubicBezTo>
                    <a:pt x="2550" y="16797"/>
                    <a:pt x="2651" y="16883"/>
                    <a:pt x="2698" y="17018"/>
                  </a:cubicBezTo>
                  <a:cubicBezTo>
                    <a:pt x="2740" y="17100"/>
                    <a:pt x="2788" y="17175"/>
                    <a:pt x="2842" y="17239"/>
                  </a:cubicBezTo>
                  <a:cubicBezTo>
                    <a:pt x="2897" y="17341"/>
                    <a:pt x="2713" y="17373"/>
                    <a:pt x="2744" y="17458"/>
                  </a:cubicBezTo>
                  <a:cubicBezTo>
                    <a:pt x="2866" y="17795"/>
                    <a:pt x="3208" y="17232"/>
                    <a:pt x="3208" y="17843"/>
                  </a:cubicBezTo>
                  <a:cubicBezTo>
                    <a:pt x="3208" y="18132"/>
                    <a:pt x="3128" y="17945"/>
                    <a:pt x="3077" y="18112"/>
                  </a:cubicBezTo>
                  <a:cubicBezTo>
                    <a:pt x="3059" y="18175"/>
                    <a:pt x="3234" y="18415"/>
                    <a:pt x="3255" y="18454"/>
                  </a:cubicBezTo>
                  <a:cubicBezTo>
                    <a:pt x="3425" y="18768"/>
                    <a:pt x="3508" y="19130"/>
                    <a:pt x="3389" y="19511"/>
                  </a:cubicBezTo>
                  <a:cubicBezTo>
                    <a:pt x="3645" y="19883"/>
                    <a:pt x="3915" y="20286"/>
                    <a:pt x="4067" y="20769"/>
                  </a:cubicBezTo>
                  <a:cubicBezTo>
                    <a:pt x="4327" y="21592"/>
                    <a:pt x="4623" y="20193"/>
                    <a:pt x="4860" y="20521"/>
                  </a:cubicBezTo>
                  <a:cubicBezTo>
                    <a:pt x="4985" y="20696"/>
                    <a:pt x="5237" y="21209"/>
                    <a:pt x="5390" y="20792"/>
                  </a:cubicBezTo>
                  <a:cubicBezTo>
                    <a:pt x="5472" y="20567"/>
                    <a:pt x="5397" y="20017"/>
                    <a:pt x="5679" y="20243"/>
                  </a:cubicBezTo>
                  <a:cubicBezTo>
                    <a:pt x="5919" y="20436"/>
                    <a:pt x="6139" y="20509"/>
                    <a:pt x="6300" y="20074"/>
                  </a:cubicBezTo>
                  <a:cubicBezTo>
                    <a:pt x="6365" y="19898"/>
                    <a:pt x="6568" y="19071"/>
                    <a:pt x="6675" y="19595"/>
                  </a:cubicBezTo>
                  <a:cubicBezTo>
                    <a:pt x="6760" y="20012"/>
                    <a:pt x="7039" y="19655"/>
                    <a:pt x="7234" y="19687"/>
                  </a:cubicBezTo>
                  <a:cubicBezTo>
                    <a:pt x="7341" y="19705"/>
                    <a:pt x="7366" y="20143"/>
                    <a:pt x="7548" y="20151"/>
                  </a:cubicBezTo>
                  <a:cubicBezTo>
                    <a:pt x="7692" y="20156"/>
                    <a:pt x="7827" y="19960"/>
                    <a:pt x="7953" y="19894"/>
                  </a:cubicBezTo>
                  <a:cubicBezTo>
                    <a:pt x="8164" y="19784"/>
                    <a:pt x="8267" y="19242"/>
                    <a:pt x="8434" y="19212"/>
                  </a:cubicBezTo>
                  <a:cubicBezTo>
                    <a:pt x="8648" y="19172"/>
                    <a:pt x="8690" y="18768"/>
                    <a:pt x="8832" y="18595"/>
                  </a:cubicBezTo>
                  <a:cubicBezTo>
                    <a:pt x="9089" y="18282"/>
                    <a:pt x="9169" y="18445"/>
                    <a:pt x="9402" y="18613"/>
                  </a:cubicBezTo>
                  <a:cubicBezTo>
                    <a:pt x="9665" y="18802"/>
                    <a:pt x="9622" y="17059"/>
                    <a:pt x="10099" y="17856"/>
                  </a:cubicBezTo>
                  <a:cubicBezTo>
                    <a:pt x="10254" y="18116"/>
                    <a:pt x="10236" y="18228"/>
                    <a:pt x="10461" y="18137"/>
                  </a:cubicBezTo>
                  <a:cubicBezTo>
                    <a:pt x="10664" y="18053"/>
                    <a:pt x="10898" y="18132"/>
                    <a:pt x="11062" y="18315"/>
                  </a:cubicBezTo>
                  <a:cubicBezTo>
                    <a:pt x="11215" y="18488"/>
                    <a:pt x="11419" y="18438"/>
                    <a:pt x="11584" y="18579"/>
                  </a:cubicBezTo>
                  <a:cubicBezTo>
                    <a:pt x="11643" y="18629"/>
                    <a:pt x="11609" y="18666"/>
                    <a:pt x="11634" y="18738"/>
                  </a:cubicBezTo>
                  <a:cubicBezTo>
                    <a:pt x="11694" y="18909"/>
                    <a:pt x="11919" y="18991"/>
                    <a:pt x="12029" y="19051"/>
                  </a:cubicBezTo>
                  <a:cubicBezTo>
                    <a:pt x="12419" y="19267"/>
                    <a:pt x="12735" y="19454"/>
                    <a:pt x="13168" y="19433"/>
                  </a:cubicBezTo>
                  <a:cubicBezTo>
                    <a:pt x="13424" y="19420"/>
                    <a:pt x="13693" y="19801"/>
                    <a:pt x="13794" y="19347"/>
                  </a:cubicBezTo>
                  <a:cubicBezTo>
                    <a:pt x="13933" y="18729"/>
                    <a:pt x="13868" y="18109"/>
                    <a:pt x="14194" y="17601"/>
                  </a:cubicBezTo>
                  <a:cubicBezTo>
                    <a:pt x="14330" y="17387"/>
                    <a:pt x="14514" y="17469"/>
                    <a:pt x="14703" y="17478"/>
                  </a:cubicBezTo>
                  <a:cubicBezTo>
                    <a:pt x="14922" y="17487"/>
                    <a:pt x="15094" y="17392"/>
                    <a:pt x="15299" y="17305"/>
                  </a:cubicBezTo>
                  <a:cubicBezTo>
                    <a:pt x="15453" y="17241"/>
                    <a:pt x="15688" y="17209"/>
                    <a:pt x="15574" y="16940"/>
                  </a:cubicBezTo>
                  <a:cubicBezTo>
                    <a:pt x="15429" y="16598"/>
                    <a:pt x="15776" y="16477"/>
                    <a:pt x="15898" y="16323"/>
                  </a:cubicBezTo>
                  <a:cubicBezTo>
                    <a:pt x="16074" y="16106"/>
                    <a:pt x="15471" y="16102"/>
                    <a:pt x="15570" y="15878"/>
                  </a:cubicBezTo>
                  <a:cubicBezTo>
                    <a:pt x="15759" y="15450"/>
                    <a:pt x="15907" y="15547"/>
                    <a:pt x="15832" y="15010"/>
                  </a:cubicBezTo>
                  <a:cubicBezTo>
                    <a:pt x="15745" y="14397"/>
                    <a:pt x="16529" y="14670"/>
                    <a:pt x="16796" y="14428"/>
                  </a:cubicBezTo>
                  <a:cubicBezTo>
                    <a:pt x="16895" y="14339"/>
                    <a:pt x="16858" y="14196"/>
                    <a:pt x="16881" y="14062"/>
                  </a:cubicBezTo>
                  <a:cubicBezTo>
                    <a:pt x="16908" y="13909"/>
                    <a:pt x="17019" y="13831"/>
                    <a:pt x="17103" y="13756"/>
                  </a:cubicBezTo>
                  <a:cubicBezTo>
                    <a:pt x="17298" y="13581"/>
                    <a:pt x="17196" y="13213"/>
                    <a:pt x="17349" y="13131"/>
                  </a:cubicBezTo>
                  <a:cubicBezTo>
                    <a:pt x="17655" y="12965"/>
                    <a:pt x="17331" y="11924"/>
                    <a:pt x="17132" y="11787"/>
                  </a:cubicBezTo>
                  <a:cubicBezTo>
                    <a:pt x="16901" y="11629"/>
                    <a:pt x="16976" y="11367"/>
                    <a:pt x="16934" y="11078"/>
                  </a:cubicBezTo>
                  <a:cubicBezTo>
                    <a:pt x="16900" y="10845"/>
                    <a:pt x="16747" y="10832"/>
                    <a:pt x="16633" y="10716"/>
                  </a:cubicBezTo>
                  <a:cubicBezTo>
                    <a:pt x="16190" y="10264"/>
                    <a:pt x="16706" y="9895"/>
                    <a:pt x="17000" y="9681"/>
                  </a:cubicBezTo>
                  <a:cubicBezTo>
                    <a:pt x="17394" y="9394"/>
                    <a:pt x="17787" y="9704"/>
                    <a:pt x="18141" y="9196"/>
                  </a:cubicBezTo>
                  <a:cubicBezTo>
                    <a:pt x="18355" y="8888"/>
                    <a:pt x="18274" y="8856"/>
                    <a:pt x="18318" y="8541"/>
                  </a:cubicBezTo>
                  <a:cubicBezTo>
                    <a:pt x="18352" y="8300"/>
                    <a:pt x="18868" y="8633"/>
                    <a:pt x="18689" y="8234"/>
                  </a:cubicBezTo>
                  <a:cubicBezTo>
                    <a:pt x="18404" y="7602"/>
                    <a:pt x="19728" y="7744"/>
                    <a:pt x="19404" y="7017"/>
                  </a:cubicBezTo>
                  <a:cubicBezTo>
                    <a:pt x="19302" y="6791"/>
                    <a:pt x="18936" y="6909"/>
                    <a:pt x="19134" y="6506"/>
                  </a:cubicBezTo>
                  <a:cubicBezTo>
                    <a:pt x="19285" y="6200"/>
                    <a:pt x="19448" y="6273"/>
                    <a:pt x="19633" y="6048"/>
                  </a:cubicBezTo>
                  <a:cubicBezTo>
                    <a:pt x="19773" y="5879"/>
                    <a:pt x="19880" y="5403"/>
                    <a:pt x="20089" y="5385"/>
                  </a:cubicBezTo>
                  <a:cubicBezTo>
                    <a:pt x="20184" y="5376"/>
                    <a:pt x="20240" y="5515"/>
                    <a:pt x="20325" y="5549"/>
                  </a:cubicBezTo>
                  <a:cubicBezTo>
                    <a:pt x="20353" y="5562"/>
                    <a:pt x="20384" y="5562"/>
                    <a:pt x="20415" y="5556"/>
                  </a:cubicBezTo>
                  <a:cubicBezTo>
                    <a:pt x="20419" y="5360"/>
                    <a:pt x="20426" y="5163"/>
                    <a:pt x="20442" y="4970"/>
                  </a:cubicBezTo>
                  <a:cubicBezTo>
                    <a:pt x="20463" y="4651"/>
                    <a:pt x="20488" y="4363"/>
                    <a:pt x="20705" y="4165"/>
                  </a:cubicBezTo>
                  <a:close/>
                </a:path>
              </a:pathLst>
            </a:custGeom>
            <a:grpFill/>
            <a:ln w="3175">
              <a:solidFill>
                <a:schemeClr val="tx2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3" name="Shape">
              <a:extLst>
                <a:ext uri="{FF2B5EF4-FFF2-40B4-BE49-F238E27FC236}">
                  <a16:creationId xmlns:a16="http://schemas.microsoft.com/office/drawing/2014/main" id="{641E47B1-1A72-014B-9831-5ED3AA7BE55B}"/>
                </a:ext>
              </a:extLst>
            </p:cNvPr>
            <p:cNvSpPr/>
            <p:nvPr/>
          </p:nvSpPr>
          <p:spPr>
            <a:xfrm>
              <a:off x="8811498" y="2726363"/>
              <a:ext cx="2638555" cy="1839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479" extrusionOk="0">
                  <a:moveTo>
                    <a:pt x="20906" y="10538"/>
                  </a:moveTo>
                  <a:cubicBezTo>
                    <a:pt x="20701" y="10424"/>
                    <a:pt x="20513" y="10673"/>
                    <a:pt x="20357" y="10377"/>
                  </a:cubicBezTo>
                  <a:cubicBezTo>
                    <a:pt x="20291" y="10250"/>
                    <a:pt x="20261" y="10092"/>
                    <a:pt x="20221" y="9945"/>
                  </a:cubicBezTo>
                  <a:cubicBezTo>
                    <a:pt x="20172" y="9771"/>
                    <a:pt x="20106" y="9520"/>
                    <a:pt x="20180" y="9341"/>
                  </a:cubicBezTo>
                  <a:cubicBezTo>
                    <a:pt x="20226" y="9231"/>
                    <a:pt x="20632" y="8834"/>
                    <a:pt x="20490" y="8724"/>
                  </a:cubicBezTo>
                  <a:cubicBezTo>
                    <a:pt x="20119" y="8433"/>
                    <a:pt x="20290" y="8137"/>
                    <a:pt x="20530" y="7780"/>
                  </a:cubicBezTo>
                  <a:cubicBezTo>
                    <a:pt x="20671" y="7572"/>
                    <a:pt x="20836" y="7465"/>
                    <a:pt x="20952" y="7213"/>
                  </a:cubicBezTo>
                  <a:cubicBezTo>
                    <a:pt x="21051" y="7000"/>
                    <a:pt x="20590" y="6921"/>
                    <a:pt x="20597" y="6790"/>
                  </a:cubicBezTo>
                  <a:cubicBezTo>
                    <a:pt x="20607" y="6599"/>
                    <a:pt x="20963" y="6506"/>
                    <a:pt x="20997" y="6209"/>
                  </a:cubicBezTo>
                  <a:cubicBezTo>
                    <a:pt x="21040" y="5830"/>
                    <a:pt x="21042" y="5561"/>
                    <a:pt x="21147" y="5198"/>
                  </a:cubicBezTo>
                  <a:cubicBezTo>
                    <a:pt x="21236" y="4897"/>
                    <a:pt x="20986" y="4709"/>
                    <a:pt x="21079" y="4439"/>
                  </a:cubicBezTo>
                  <a:cubicBezTo>
                    <a:pt x="21173" y="4170"/>
                    <a:pt x="21565" y="3701"/>
                    <a:pt x="21401" y="3342"/>
                  </a:cubicBezTo>
                  <a:cubicBezTo>
                    <a:pt x="21204" y="2908"/>
                    <a:pt x="21066" y="3045"/>
                    <a:pt x="20741" y="2870"/>
                  </a:cubicBezTo>
                  <a:cubicBezTo>
                    <a:pt x="20454" y="2714"/>
                    <a:pt x="20666" y="2387"/>
                    <a:pt x="20553" y="2093"/>
                  </a:cubicBezTo>
                  <a:cubicBezTo>
                    <a:pt x="20391" y="1670"/>
                    <a:pt x="19953" y="1941"/>
                    <a:pt x="19729" y="1941"/>
                  </a:cubicBezTo>
                  <a:cubicBezTo>
                    <a:pt x="19588" y="1941"/>
                    <a:pt x="19600" y="2119"/>
                    <a:pt x="19586" y="2281"/>
                  </a:cubicBezTo>
                  <a:cubicBezTo>
                    <a:pt x="19581" y="2390"/>
                    <a:pt x="19564" y="2495"/>
                    <a:pt x="19533" y="2594"/>
                  </a:cubicBezTo>
                  <a:cubicBezTo>
                    <a:pt x="19473" y="2752"/>
                    <a:pt x="19404" y="2620"/>
                    <a:pt x="19342" y="2680"/>
                  </a:cubicBezTo>
                  <a:cubicBezTo>
                    <a:pt x="19273" y="2746"/>
                    <a:pt x="19412" y="3197"/>
                    <a:pt x="19447" y="3246"/>
                  </a:cubicBezTo>
                  <a:cubicBezTo>
                    <a:pt x="19509" y="3336"/>
                    <a:pt x="18856" y="3317"/>
                    <a:pt x="18818" y="3306"/>
                  </a:cubicBezTo>
                  <a:cubicBezTo>
                    <a:pt x="18734" y="3281"/>
                    <a:pt x="18232" y="3065"/>
                    <a:pt x="18178" y="3198"/>
                  </a:cubicBezTo>
                  <a:cubicBezTo>
                    <a:pt x="18157" y="3248"/>
                    <a:pt x="18364" y="3479"/>
                    <a:pt x="18386" y="3519"/>
                  </a:cubicBezTo>
                  <a:cubicBezTo>
                    <a:pt x="18479" y="3694"/>
                    <a:pt x="18440" y="3934"/>
                    <a:pt x="18394" y="4125"/>
                  </a:cubicBezTo>
                  <a:cubicBezTo>
                    <a:pt x="18325" y="4408"/>
                    <a:pt x="18240" y="4588"/>
                    <a:pt x="18249" y="4900"/>
                  </a:cubicBezTo>
                  <a:cubicBezTo>
                    <a:pt x="18148" y="4557"/>
                    <a:pt x="17321" y="5171"/>
                    <a:pt x="17090" y="5270"/>
                  </a:cubicBezTo>
                  <a:cubicBezTo>
                    <a:pt x="16993" y="5312"/>
                    <a:pt x="16875" y="5523"/>
                    <a:pt x="16777" y="5394"/>
                  </a:cubicBezTo>
                  <a:cubicBezTo>
                    <a:pt x="16714" y="5312"/>
                    <a:pt x="16605" y="4856"/>
                    <a:pt x="16521" y="4872"/>
                  </a:cubicBezTo>
                  <a:cubicBezTo>
                    <a:pt x="16407" y="4894"/>
                    <a:pt x="16287" y="5029"/>
                    <a:pt x="16222" y="4826"/>
                  </a:cubicBezTo>
                  <a:cubicBezTo>
                    <a:pt x="16146" y="4590"/>
                    <a:pt x="16092" y="4337"/>
                    <a:pt x="15960" y="4147"/>
                  </a:cubicBezTo>
                  <a:cubicBezTo>
                    <a:pt x="15845" y="3982"/>
                    <a:pt x="15673" y="4064"/>
                    <a:pt x="15545" y="3975"/>
                  </a:cubicBezTo>
                  <a:cubicBezTo>
                    <a:pt x="15475" y="3927"/>
                    <a:pt x="15442" y="3790"/>
                    <a:pt x="15368" y="3744"/>
                  </a:cubicBezTo>
                  <a:cubicBezTo>
                    <a:pt x="15140" y="3603"/>
                    <a:pt x="14893" y="3821"/>
                    <a:pt x="14678" y="3615"/>
                  </a:cubicBezTo>
                  <a:cubicBezTo>
                    <a:pt x="14340" y="3289"/>
                    <a:pt x="14293" y="3084"/>
                    <a:pt x="14189" y="2537"/>
                  </a:cubicBezTo>
                  <a:cubicBezTo>
                    <a:pt x="14150" y="2331"/>
                    <a:pt x="14224" y="2316"/>
                    <a:pt x="14287" y="2174"/>
                  </a:cubicBezTo>
                  <a:cubicBezTo>
                    <a:pt x="14369" y="1989"/>
                    <a:pt x="14335" y="1692"/>
                    <a:pt x="14387" y="1478"/>
                  </a:cubicBezTo>
                  <a:cubicBezTo>
                    <a:pt x="14232" y="1536"/>
                    <a:pt x="14247" y="1346"/>
                    <a:pt x="14306" y="1189"/>
                  </a:cubicBezTo>
                  <a:cubicBezTo>
                    <a:pt x="14337" y="1108"/>
                    <a:pt x="14125" y="968"/>
                    <a:pt x="14065" y="1016"/>
                  </a:cubicBezTo>
                  <a:cubicBezTo>
                    <a:pt x="13843" y="1198"/>
                    <a:pt x="13824" y="1331"/>
                    <a:pt x="13558" y="1247"/>
                  </a:cubicBezTo>
                  <a:cubicBezTo>
                    <a:pt x="13289" y="1161"/>
                    <a:pt x="13227" y="641"/>
                    <a:pt x="12912" y="619"/>
                  </a:cubicBezTo>
                  <a:cubicBezTo>
                    <a:pt x="12631" y="601"/>
                    <a:pt x="12457" y="718"/>
                    <a:pt x="12208" y="464"/>
                  </a:cubicBezTo>
                  <a:cubicBezTo>
                    <a:pt x="12046" y="299"/>
                    <a:pt x="12035" y="183"/>
                    <a:pt x="11815" y="142"/>
                  </a:cubicBezTo>
                  <a:cubicBezTo>
                    <a:pt x="11615" y="104"/>
                    <a:pt x="11462" y="347"/>
                    <a:pt x="11271" y="209"/>
                  </a:cubicBezTo>
                  <a:cubicBezTo>
                    <a:pt x="11027" y="34"/>
                    <a:pt x="10878" y="274"/>
                    <a:pt x="10616" y="274"/>
                  </a:cubicBezTo>
                  <a:cubicBezTo>
                    <a:pt x="10477" y="274"/>
                    <a:pt x="10419" y="419"/>
                    <a:pt x="10354" y="133"/>
                  </a:cubicBezTo>
                  <a:cubicBezTo>
                    <a:pt x="10295" y="-121"/>
                    <a:pt x="9979" y="61"/>
                    <a:pt x="9825" y="92"/>
                  </a:cubicBezTo>
                  <a:cubicBezTo>
                    <a:pt x="9825" y="105"/>
                    <a:pt x="9825" y="117"/>
                    <a:pt x="9826" y="124"/>
                  </a:cubicBezTo>
                  <a:cubicBezTo>
                    <a:pt x="9827" y="130"/>
                    <a:pt x="9828" y="132"/>
                    <a:pt x="9836" y="145"/>
                  </a:cubicBezTo>
                  <a:cubicBezTo>
                    <a:pt x="9848" y="163"/>
                    <a:pt x="9865" y="191"/>
                    <a:pt x="9873" y="241"/>
                  </a:cubicBezTo>
                  <a:cubicBezTo>
                    <a:pt x="9881" y="289"/>
                    <a:pt x="9882" y="333"/>
                    <a:pt x="9885" y="378"/>
                  </a:cubicBezTo>
                  <a:cubicBezTo>
                    <a:pt x="9887" y="437"/>
                    <a:pt x="9889" y="489"/>
                    <a:pt x="9905" y="530"/>
                  </a:cubicBezTo>
                  <a:cubicBezTo>
                    <a:pt x="9925" y="583"/>
                    <a:pt x="9948" y="632"/>
                    <a:pt x="9971" y="682"/>
                  </a:cubicBezTo>
                  <a:cubicBezTo>
                    <a:pt x="9994" y="733"/>
                    <a:pt x="10017" y="784"/>
                    <a:pt x="10037" y="837"/>
                  </a:cubicBezTo>
                  <a:cubicBezTo>
                    <a:pt x="10064" y="907"/>
                    <a:pt x="10095" y="968"/>
                    <a:pt x="10126" y="1029"/>
                  </a:cubicBezTo>
                  <a:cubicBezTo>
                    <a:pt x="10208" y="1189"/>
                    <a:pt x="10293" y="1354"/>
                    <a:pt x="10259" y="1629"/>
                  </a:cubicBezTo>
                  <a:cubicBezTo>
                    <a:pt x="10248" y="1731"/>
                    <a:pt x="10209" y="1928"/>
                    <a:pt x="10164" y="2030"/>
                  </a:cubicBezTo>
                  <a:cubicBezTo>
                    <a:pt x="10126" y="2119"/>
                    <a:pt x="10059" y="2171"/>
                    <a:pt x="10002" y="2215"/>
                  </a:cubicBezTo>
                  <a:lnTo>
                    <a:pt x="9972" y="2238"/>
                  </a:lnTo>
                  <a:cubicBezTo>
                    <a:pt x="9952" y="2255"/>
                    <a:pt x="9933" y="2267"/>
                    <a:pt x="9912" y="2280"/>
                  </a:cubicBezTo>
                  <a:cubicBezTo>
                    <a:pt x="9878" y="2301"/>
                    <a:pt x="9847" y="2321"/>
                    <a:pt x="9825" y="2357"/>
                  </a:cubicBezTo>
                  <a:cubicBezTo>
                    <a:pt x="9799" y="2400"/>
                    <a:pt x="9775" y="2504"/>
                    <a:pt x="9759" y="2582"/>
                  </a:cubicBezTo>
                  <a:cubicBezTo>
                    <a:pt x="9752" y="2612"/>
                    <a:pt x="9747" y="2638"/>
                    <a:pt x="9741" y="2661"/>
                  </a:cubicBezTo>
                  <a:cubicBezTo>
                    <a:pt x="9726" y="2719"/>
                    <a:pt x="9706" y="2782"/>
                    <a:pt x="9686" y="2845"/>
                  </a:cubicBezTo>
                  <a:cubicBezTo>
                    <a:pt x="9660" y="2921"/>
                    <a:pt x="9635" y="3000"/>
                    <a:pt x="9624" y="3063"/>
                  </a:cubicBezTo>
                  <a:cubicBezTo>
                    <a:pt x="9611" y="3134"/>
                    <a:pt x="9612" y="3215"/>
                    <a:pt x="9614" y="3301"/>
                  </a:cubicBezTo>
                  <a:cubicBezTo>
                    <a:pt x="9616" y="3332"/>
                    <a:pt x="9616" y="3365"/>
                    <a:pt x="9616" y="3397"/>
                  </a:cubicBezTo>
                  <a:cubicBezTo>
                    <a:pt x="9616" y="3430"/>
                    <a:pt x="9618" y="3469"/>
                    <a:pt x="9620" y="3509"/>
                  </a:cubicBezTo>
                  <a:cubicBezTo>
                    <a:pt x="9626" y="3603"/>
                    <a:pt x="9632" y="3709"/>
                    <a:pt x="9616" y="3790"/>
                  </a:cubicBezTo>
                  <a:cubicBezTo>
                    <a:pt x="9604" y="3849"/>
                    <a:pt x="9581" y="3907"/>
                    <a:pt x="9559" y="3962"/>
                  </a:cubicBezTo>
                  <a:cubicBezTo>
                    <a:pt x="9542" y="4005"/>
                    <a:pt x="9526" y="4046"/>
                    <a:pt x="9516" y="4086"/>
                  </a:cubicBezTo>
                  <a:cubicBezTo>
                    <a:pt x="9490" y="4186"/>
                    <a:pt x="9441" y="4371"/>
                    <a:pt x="9292" y="4342"/>
                  </a:cubicBezTo>
                  <a:cubicBezTo>
                    <a:pt x="9258" y="4335"/>
                    <a:pt x="9228" y="4319"/>
                    <a:pt x="9203" y="4304"/>
                  </a:cubicBezTo>
                  <a:cubicBezTo>
                    <a:pt x="9176" y="4289"/>
                    <a:pt x="9153" y="4276"/>
                    <a:pt x="9126" y="4274"/>
                  </a:cubicBezTo>
                  <a:cubicBezTo>
                    <a:pt x="9100" y="4272"/>
                    <a:pt x="9073" y="4274"/>
                    <a:pt x="9046" y="4274"/>
                  </a:cubicBezTo>
                  <a:lnTo>
                    <a:pt x="9000" y="4276"/>
                  </a:lnTo>
                  <a:cubicBezTo>
                    <a:pt x="8998" y="4276"/>
                    <a:pt x="8995" y="4276"/>
                    <a:pt x="8992" y="4276"/>
                  </a:cubicBezTo>
                  <a:cubicBezTo>
                    <a:pt x="8880" y="4276"/>
                    <a:pt x="8787" y="4261"/>
                    <a:pt x="8675" y="4191"/>
                  </a:cubicBezTo>
                  <a:cubicBezTo>
                    <a:pt x="8614" y="4153"/>
                    <a:pt x="8574" y="4102"/>
                    <a:pt x="8534" y="4054"/>
                  </a:cubicBezTo>
                  <a:cubicBezTo>
                    <a:pt x="8508" y="4023"/>
                    <a:pt x="8484" y="3993"/>
                    <a:pt x="8454" y="3967"/>
                  </a:cubicBezTo>
                  <a:cubicBezTo>
                    <a:pt x="8447" y="3960"/>
                    <a:pt x="8434" y="3955"/>
                    <a:pt x="8421" y="3949"/>
                  </a:cubicBezTo>
                  <a:cubicBezTo>
                    <a:pt x="8403" y="3940"/>
                    <a:pt x="8381" y="3930"/>
                    <a:pt x="8361" y="3914"/>
                  </a:cubicBezTo>
                  <a:cubicBezTo>
                    <a:pt x="8345" y="3901"/>
                    <a:pt x="8330" y="3882"/>
                    <a:pt x="8315" y="3864"/>
                  </a:cubicBezTo>
                  <a:cubicBezTo>
                    <a:pt x="8306" y="3853"/>
                    <a:pt x="8298" y="3841"/>
                    <a:pt x="8288" y="3833"/>
                  </a:cubicBezTo>
                  <a:cubicBezTo>
                    <a:pt x="8222" y="3777"/>
                    <a:pt x="8157" y="3780"/>
                    <a:pt x="8073" y="3783"/>
                  </a:cubicBezTo>
                  <a:cubicBezTo>
                    <a:pt x="8054" y="3783"/>
                    <a:pt x="8035" y="3785"/>
                    <a:pt x="8015" y="3785"/>
                  </a:cubicBezTo>
                  <a:lnTo>
                    <a:pt x="7898" y="3785"/>
                  </a:lnTo>
                  <a:cubicBezTo>
                    <a:pt x="7766" y="3785"/>
                    <a:pt x="7632" y="3787"/>
                    <a:pt x="7500" y="3785"/>
                  </a:cubicBezTo>
                  <a:cubicBezTo>
                    <a:pt x="7334" y="3782"/>
                    <a:pt x="7239" y="3664"/>
                    <a:pt x="7146" y="3550"/>
                  </a:cubicBezTo>
                  <a:cubicBezTo>
                    <a:pt x="7110" y="3506"/>
                    <a:pt x="7073" y="3459"/>
                    <a:pt x="7031" y="3418"/>
                  </a:cubicBezTo>
                  <a:cubicBezTo>
                    <a:pt x="6932" y="3321"/>
                    <a:pt x="6825" y="3327"/>
                    <a:pt x="6742" y="3426"/>
                  </a:cubicBezTo>
                  <a:cubicBezTo>
                    <a:pt x="6724" y="3448"/>
                    <a:pt x="6707" y="3473"/>
                    <a:pt x="6692" y="3504"/>
                  </a:cubicBezTo>
                  <a:cubicBezTo>
                    <a:pt x="6678" y="3531"/>
                    <a:pt x="6664" y="3559"/>
                    <a:pt x="6650" y="3587"/>
                  </a:cubicBezTo>
                  <a:cubicBezTo>
                    <a:pt x="6645" y="3597"/>
                    <a:pt x="6640" y="3608"/>
                    <a:pt x="6634" y="3620"/>
                  </a:cubicBezTo>
                  <a:cubicBezTo>
                    <a:pt x="6606" y="3678"/>
                    <a:pt x="6577" y="3735"/>
                    <a:pt x="6555" y="3790"/>
                  </a:cubicBezTo>
                  <a:cubicBezTo>
                    <a:pt x="6548" y="3806"/>
                    <a:pt x="6542" y="3826"/>
                    <a:pt x="6535" y="3844"/>
                  </a:cubicBezTo>
                  <a:cubicBezTo>
                    <a:pt x="6517" y="3899"/>
                    <a:pt x="6496" y="3962"/>
                    <a:pt x="6463" y="4008"/>
                  </a:cubicBezTo>
                  <a:cubicBezTo>
                    <a:pt x="6374" y="4132"/>
                    <a:pt x="6212" y="4115"/>
                    <a:pt x="6070" y="4099"/>
                  </a:cubicBezTo>
                  <a:cubicBezTo>
                    <a:pt x="6021" y="4094"/>
                    <a:pt x="5975" y="4089"/>
                    <a:pt x="5942" y="4091"/>
                  </a:cubicBezTo>
                  <a:cubicBezTo>
                    <a:pt x="5863" y="4096"/>
                    <a:pt x="5833" y="4163"/>
                    <a:pt x="5781" y="4291"/>
                  </a:cubicBezTo>
                  <a:cubicBezTo>
                    <a:pt x="5773" y="4312"/>
                    <a:pt x="5764" y="4333"/>
                    <a:pt x="5755" y="4355"/>
                  </a:cubicBezTo>
                  <a:cubicBezTo>
                    <a:pt x="5743" y="4381"/>
                    <a:pt x="5734" y="4408"/>
                    <a:pt x="5725" y="4433"/>
                  </a:cubicBezTo>
                  <a:cubicBezTo>
                    <a:pt x="5681" y="4547"/>
                    <a:pt x="5633" y="4677"/>
                    <a:pt x="5499" y="4709"/>
                  </a:cubicBezTo>
                  <a:cubicBezTo>
                    <a:pt x="5410" y="4728"/>
                    <a:pt x="5333" y="4699"/>
                    <a:pt x="5259" y="4671"/>
                  </a:cubicBezTo>
                  <a:lnTo>
                    <a:pt x="5221" y="4656"/>
                  </a:lnTo>
                  <a:cubicBezTo>
                    <a:pt x="5202" y="4647"/>
                    <a:pt x="5168" y="4652"/>
                    <a:pt x="5137" y="4656"/>
                  </a:cubicBezTo>
                  <a:cubicBezTo>
                    <a:pt x="5089" y="4662"/>
                    <a:pt x="5038" y="4669"/>
                    <a:pt x="4996" y="4641"/>
                  </a:cubicBezTo>
                  <a:cubicBezTo>
                    <a:pt x="4952" y="4613"/>
                    <a:pt x="4922" y="4540"/>
                    <a:pt x="4887" y="4446"/>
                  </a:cubicBezTo>
                  <a:lnTo>
                    <a:pt x="4876" y="4418"/>
                  </a:lnTo>
                  <a:cubicBezTo>
                    <a:pt x="4843" y="4332"/>
                    <a:pt x="4842" y="4332"/>
                    <a:pt x="4769" y="4335"/>
                  </a:cubicBezTo>
                  <a:cubicBezTo>
                    <a:pt x="4756" y="4335"/>
                    <a:pt x="4739" y="4337"/>
                    <a:pt x="4723" y="4335"/>
                  </a:cubicBezTo>
                  <a:cubicBezTo>
                    <a:pt x="4641" y="4337"/>
                    <a:pt x="4605" y="4347"/>
                    <a:pt x="4565" y="4423"/>
                  </a:cubicBezTo>
                  <a:cubicBezTo>
                    <a:pt x="4514" y="4519"/>
                    <a:pt x="4520" y="4634"/>
                    <a:pt x="4526" y="4770"/>
                  </a:cubicBezTo>
                  <a:cubicBezTo>
                    <a:pt x="4529" y="4846"/>
                    <a:pt x="4533" y="4925"/>
                    <a:pt x="4524" y="5004"/>
                  </a:cubicBezTo>
                  <a:cubicBezTo>
                    <a:pt x="4519" y="5065"/>
                    <a:pt x="4505" y="5102"/>
                    <a:pt x="4495" y="5133"/>
                  </a:cubicBezTo>
                  <a:cubicBezTo>
                    <a:pt x="4488" y="5153"/>
                    <a:pt x="4482" y="5170"/>
                    <a:pt x="4477" y="5193"/>
                  </a:cubicBezTo>
                  <a:cubicBezTo>
                    <a:pt x="4475" y="5208"/>
                    <a:pt x="4477" y="5232"/>
                    <a:pt x="4481" y="5257"/>
                  </a:cubicBezTo>
                  <a:cubicBezTo>
                    <a:pt x="4485" y="5295"/>
                    <a:pt x="4490" y="5336"/>
                    <a:pt x="4482" y="5383"/>
                  </a:cubicBezTo>
                  <a:cubicBezTo>
                    <a:pt x="4472" y="5454"/>
                    <a:pt x="4436" y="5528"/>
                    <a:pt x="4408" y="5588"/>
                  </a:cubicBezTo>
                  <a:lnTo>
                    <a:pt x="4399" y="5607"/>
                  </a:lnTo>
                  <a:cubicBezTo>
                    <a:pt x="4301" y="5821"/>
                    <a:pt x="4105" y="5892"/>
                    <a:pt x="3945" y="5930"/>
                  </a:cubicBezTo>
                  <a:cubicBezTo>
                    <a:pt x="3921" y="5936"/>
                    <a:pt x="3898" y="5935"/>
                    <a:pt x="3875" y="5935"/>
                  </a:cubicBezTo>
                  <a:cubicBezTo>
                    <a:pt x="3851" y="5935"/>
                    <a:pt x="3830" y="5933"/>
                    <a:pt x="3813" y="5943"/>
                  </a:cubicBezTo>
                  <a:cubicBezTo>
                    <a:pt x="3806" y="5948"/>
                    <a:pt x="3788" y="5974"/>
                    <a:pt x="3776" y="5989"/>
                  </a:cubicBezTo>
                  <a:cubicBezTo>
                    <a:pt x="3760" y="6012"/>
                    <a:pt x="3744" y="6034"/>
                    <a:pt x="3729" y="6047"/>
                  </a:cubicBezTo>
                  <a:cubicBezTo>
                    <a:pt x="3673" y="6098"/>
                    <a:pt x="3586" y="6149"/>
                    <a:pt x="3528" y="6166"/>
                  </a:cubicBezTo>
                  <a:cubicBezTo>
                    <a:pt x="3384" y="6207"/>
                    <a:pt x="3180" y="6171"/>
                    <a:pt x="3069" y="6020"/>
                  </a:cubicBezTo>
                  <a:cubicBezTo>
                    <a:pt x="3046" y="5989"/>
                    <a:pt x="3026" y="5954"/>
                    <a:pt x="3009" y="5920"/>
                  </a:cubicBezTo>
                  <a:cubicBezTo>
                    <a:pt x="2976" y="5857"/>
                    <a:pt x="2955" y="5819"/>
                    <a:pt x="2915" y="5807"/>
                  </a:cubicBezTo>
                  <a:cubicBezTo>
                    <a:pt x="2884" y="5797"/>
                    <a:pt x="2833" y="5802"/>
                    <a:pt x="2790" y="5807"/>
                  </a:cubicBezTo>
                  <a:cubicBezTo>
                    <a:pt x="2762" y="5811"/>
                    <a:pt x="2737" y="5814"/>
                    <a:pt x="2714" y="5814"/>
                  </a:cubicBezTo>
                  <a:lnTo>
                    <a:pt x="2680" y="5814"/>
                  </a:lnTo>
                  <a:cubicBezTo>
                    <a:pt x="2560" y="5814"/>
                    <a:pt x="2435" y="5812"/>
                    <a:pt x="2350" y="5903"/>
                  </a:cubicBezTo>
                  <a:cubicBezTo>
                    <a:pt x="2289" y="5969"/>
                    <a:pt x="2246" y="6121"/>
                    <a:pt x="2208" y="6255"/>
                  </a:cubicBezTo>
                  <a:cubicBezTo>
                    <a:pt x="2189" y="6320"/>
                    <a:pt x="2171" y="6382"/>
                    <a:pt x="2153" y="6434"/>
                  </a:cubicBezTo>
                  <a:cubicBezTo>
                    <a:pt x="2087" y="6612"/>
                    <a:pt x="2086" y="6761"/>
                    <a:pt x="2086" y="6967"/>
                  </a:cubicBezTo>
                  <a:lnTo>
                    <a:pt x="2086" y="7023"/>
                  </a:lnTo>
                  <a:cubicBezTo>
                    <a:pt x="2084" y="7288"/>
                    <a:pt x="1994" y="7423"/>
                    <a:pt x="1885" y="7560"/>
                  </a:cubicBezTo>
                  <a:cubicBezTo>
                    <a:pt x="1789" y="7681"/>
                    <a:pt x="1663" y="7669"/>
                    <a:pt x="1551" y="7661"/>
                  </a:cubicBezTo>
                  <a:cubicBezTo>
                    <a:pt x="1511" y="7658"/>
                    <a:pt x="1471" y="7655"/>
                    <a:pt x="1433" y="7656"/>
                  </a:cubicBezTo>
                  <a:cubicBezTo>
                    <a:pt x="1358" y="7663"/>
                    <a:pt x="1281" y="7691"/>
                    <a:pt x="1206" y="7717"/>
                  </a:cubicBezTo>
                  <a:cubicBezTo>
                    <a:pt x="1135" y="7744"/>
                    <a:pt x="1060" y="7772"/>
                    <a:pt x="986" y="7780"/>
                  </a:cubicBezTo>
                  <a:cubicBezTo>
                    <a:pt x="967" y="7782"/>
                    <a:pt x="944" y="7785"/>
                    <a:pt x="932" y="7788"/>
                  </a:cubicBezTo>
                  <a:cubicBezTo>
                    <a:pt x="930" y="7807"/>
                    <a:pt x="932" y="7838"/>
                    <a:pt x="932" y="7869"/>
                  </a:cubicBezTo>
                  <a:lnTo>
                    <a:pt x="874" y="7899"/>
                  </a:lnTo>
                  <a:lnTo>
                    <a:pt x="932" y="7897"/>
                  </a:lnTo>
                  <a:cubicBezTo>
                    <a:pt x="934" y="8010"/>
                    <a:pt x="935" y="8107"/>
                    <a:pt x="895" y="8226"/>
                  </a:cubicBezTo>
                  <a:cubicBezTo>
                    <a:pt x="853" y="8348"/>
                    <a:pt x="780" y="8512"/>
                    <a:pt x="619" y="8520"/>
                  </a:cubicBezTo>
                  <a:lnTo>
                    <a:pt x="574" y="8522"/>
                  </a:lnTo>
                  <a:cubicBezTo>
                    <a:pt x="511" y="8522"/>
                    <a:pt x="487" y="8524"/>
                    <a:pt x="439" y="8576"/>
                  </a:cubicBezTo>
                  <a:cubicBezTo>
                    <a:pt x="339" y="8687"/>
                    <a:pt x="361" y="8852"/>
                    <a:pt x="406" y="9092"/>
                  </a:cubicBezTo>
                  <a:cubicBezTo>
                    <a:pt x="469" y="9431"/>
                    <a:pt x="287" y="9717"/>
                    <a:pt x="139" y="9945"/>
                  </a:cubicBezTo>
                  <a:cubicBezTo>
                    <a:pt x="108" y="9992"/>
                    <a:pt x="78" y="10040"/>
                    <a:pt x="52" y="10085"/>
                  </a:cubicBezTo>
                  <a:cubicBezTo>
                    <a:pt x="15" y="10148"/>
                    <a:pt x="-2" y="10199"/>
                    <a:pt x="0" y="10237"/>
                  </a:cubicBezTo>
                  <a:cubicBezTo>
                    <a:pt x="4" y="10288"/>
                    <a:pt x="50" y="10339"/>
                    <a:pt x="103" y="10401"/>
                  </a:cubicBezTo>
                  <a:cubicBezTo>
                    <a:pt x="134" y="10435"/>
                    <a:pt x="166" y="10473"/>
                    <a:pt x="196" y="10515"/>
                  </a:cubicBezTo>
                  <a:cubicBezTo>
                    <a:pt x="300" y="10663"/>
                    <a:pt x="295" y="10832"/>
                    <a:pt x="290" y="10997"/>
                  </a:cubicBezTo>
                  <a:cubicBezTo>
                    <a:pt x="289" y="11033"/>
                    <a:pt x="288" y="11073"/>
                    <a:pt x="288" y="11113"/>
                  </a:cubicBezTo>
                  <a:cubicBezTo>
                    <a:pt x="288" y="11228"/>
                    <a:pt x="288" y="11336"/>
                    <a:pt x="292" y="11440"/>
                  </a:cubicBezTo>
                  <a:cubicBezTo>
                    <a:pt x="318" y="11433"/>
                    <a:pt x="346" y="11430"/>
                    <a:pt x="381" y="11430"/>
                  </a:cubicBezTo>
                  <a:lnTo>
                    <a:pt x="428" y="11430"/>
                  </a:lnTo>
                  <a:cubicBezTo>
                    <a:pt x="559" y="11430"/>
                    <a:pt x="694" y="11432"/>
                    <a:pt x="825" y="11501"/>
                  </a:cubicBezTo>
                  <a:cubicBezTo>
                    <a:pt x="876" y="11529"/>
                    <a:pt x="929" y="11572"/>
                    <a:pt x="980" y="11612"/>
                  </a:cubicBezTo>
                  <a:cubicBezTo>
                    <a:pt x="1048" y="11666"/>
                    <a:pt x="1117" y="11722"/>
                    <a:pt x="1181" y="11741"/>
                  </a:cubicBezTo>
                  <a:cubicBezTo>
                    <a:pt x="1270" y="11765"/>
                    <a:pt x="1380" y="11755"/>
                    <a:pt x="1486" y="11746"/>
                  </a:cubicBezTo>
                  <a:cubicBezTo>
                    <a:pt x="1541" y="11741"/>
                    <a:pt x="1595" y="11736"/>
                    <a:pt x="1644" y="11736"/>
                  </a:cubicBezTo>
                  <a:cubicBezTo>
                    <a:pt x="1777" y="11736"/>
                    <a:pt x="1879" y="11724"/>
                    <a:pt x="2010" y="11663"/>
                  </a:cubicBezTo>
                  <a:cubicBezTo>
                    <a:pt x="2070" y="11635"/>
                    <a:pt x="2117" y="11630"/>
                    <a:pt x="2168" y="11623"/>
                  </a:cubicBezTo>
                  <a:cubicBezTo>
                    <a:pt x="2188" y="11622"/>
                    <a:pt x="2211" y="11618"/>
                    <a:pt x="2235" y="11613"/>
                  </a:cubicBezTo>
                  <a:cubicBezTo>
                    <a:pt x="2266" y="11607"/>
                    <a:pt x="2292" y="11597"/>
                    <a:pt x="2319" y="11584"/>
                  </a:cubicBezTo>
                  <a:cubicBezTo>
                    <a:pt x="2345" y="11572"/>
                    <a:pt x="2370" y="11560"/>
                    <a:pt x="2401" y="11552"/>
                  </a:cubicBezTo>
                  <a:cubicBezTo>
                    <a:pt x="2523" y="11518"/>
                    <a:pt x="2663" y="11475"/>
                    <a:pt x="2781" y="11420"/>
                  </a:cubicBezTo>
                  <a:cubicBezTo>
                    <a:pt x="2821" y="11402"/>
                    <a:pt x="2848" y="11367"/>
                    <a:pt x="2863" y="11319"/>
                  </a:cubicBezTo>
                  <a:cubicBezTo>
                    <a:pt x="2884" y="11248"/>
                    <a:pt x="2877" y="11147"/>
                    <a:pt x="2845" y="11057"/>
                  </a:cubicBezTo>
                  <a:cubicBezTo>
                    <a:pt x="2831" y="11019"/>
                    <a:pt x="2817" y="10989"/>
                    <a:pt x="2805" y="10962"/>
                  </a:cubicBezTo>
                  <a:cubicBezTo>
                    <a:pt x="2775" y="10900"/>
                    <a:pt x="2744" y="10835"/>
                    <a:pt x="2740" y="10716"/>
                  </a:cubicBezTo>
                  <a:lnTo>
                    <a:pt x="2739" y="10683"/>
                  </a:lnTo>
                  <a:cubicBezTo>
                    <a:pt x="2734" y="10586"/>
                    <a:pt x="2727" y="10452"/>
                    <a:pt x="2793" y="10396"/>
                  </a:cubicBezTo>
                  <a:cubicBezTo>
                    <a:pt x="2821" y="10373"/>
                    <a:pt x="2848" y="10381"/>
                    <a:pt x="2963" y="10417"/>
                  </a:cubicBezTo>
                  <a:cubicBezTo>
                    <a:pt x="2995" y="10429"/>
                    <a:pt x="3045" y="10444"/>
                    <a:pt x="3057" y="10445"/>
                  </a:cubicBezTo>
                  <a:cubicBezTo>
                    <a:pt x="3132" y="10449"/>
                    <a:pt x="3132" y="10449"/>
                    <a:pt x="3167" y="10387"/>
                  </a:cubicBezTo>
                  <a:cubicBezTo>
                    <a:pt x="3182" y="10361"/>
                    <a:pt x="3191" y="10330"/>
                    <a:pt x="3200" y="10297"/>
                  </a:cubicBezTo>
                  <a:cubicBezTo>
                    <a:pt x="3215" y="10244"/>
                    <a:pt x="3233" y="10184"/>
                    <a:pt x="3274" y="10138"/>
                  </a:cubicBezTo>
                  <a:cubicBezTo>
                    <a:pt x="3352" y="10049"/>
                    <a:pt x="3504" y="10055"/>
                    <a:pt x="3582" y="10090"/>
                  </a:cubicBezTo>
                  <a:lnTo>
                    <a:pt x="3613" y="10103"/>
                  </a:lnTo>
                  <a:lnTo>
                    <a:pt x="3621" y="10149"/>
                  </a:lnTo>
                  <a:cubicBezTo>
                    <a:pt x="3635" y="10230"/>
                    <a:pt x="3636" y="10301"/>
                    <a:pt x="3638" y="10363"/>
                  </a:cubicBezTo>
                  <a:cubicBezTo>
                    <a:pt x="3640" y="10449"/>
                    <a:pt x="3642" y="10525"/>
                    <a:pt x="3675" y="10614"/>
                  </a:cubicBezTo>
                  <a:cubicBezTo>
                    <a:pt x="3701" y="10686"/>
                    <a:pt x="3709" y="10685"/>
                    <a:pt x="3759" y="10685"/>
                  </a:cubicBezTo>
                  <a:cubicBezTo>
                    <a:pt x="3791" y="10683"/>
                    <a:pt x="3836" y="10681"/>
                    <a:pt x="3890" y="10708"/>
                  </a:cubicBezTo>
                  <a:cubicBezTo>
                    <a:pt x="3955" y="10739"/>
                    <a:pt x="4007" y="10800"/>
                    <a:pt x="4058" y="10860"/>
                  </a:cubicBezTo>
                  <a:cubicBezTo>
                    <a:pt x="4098" y="10906"/>
                    <a:pt x="4136" y="10951"/>
                    <a:pt x="4176" y="10976"/>
                  </a:cubicBezTo>
                  <a:cubicBezTo>
                    <a:pt x="4261" y="11030"/>
                    <a:pt x="4329" y="11088"/>
                    <a:pt x="4404" y="11209"/>
                  </a:cubicBezTo>
                  <a:cubicBezTo>
                    <a:pt x="4552" y="11448"/>
                    <a:pt x="4579" y="11828"/>
                    <a:pt x="4465" y="12093"/>
                  </a:cubicBezTo>
                  <a:lnTo>
                    <a:pt x="4438" y="12154"/>
                  </a:lnTo>
                  <a:cubicBezTo>
                    <a:pt x="4390" y="12261"/>
                    <a:pt x="4356" y="12339"/>
                    <a:pt x="4354" y="12466"/>
                  </a:cubicBezTo>
                  <a:cubicBezTo>
                    <a:pt x="4354" y="12492"/>
                    <a:pt x="4353" y="12522"/>
                    <a:pt x="4351" y="12552"/>
                  </a:cubicBezTo>
                  <a:cubicBezTo>
                    <a:pt x="4346" y="12646"/>
                    <a:pt x="4342" y="12777"/>
                    <a:pt x="4375" y="12820"/>
                  </a:cubicBezTo>
                  <a:cubicBezTo>
                    <a:pt x="4396" y="12846"/>
                    <a:pt x="4443" y="12891"/>
                    <a:pt x="4475" y="12920"/>
                  </a:cubicBezTo>
                  <a:lnTo>
                    <a:pt x="4500" y="12943"/>
                  </a:lnTo>
                  <a:cubicBezTo>
                    <a:pt x="4507" y="12950"/>
                    <a:pt x="4515" y="12955"/>
                    <a:pt x="4525" y="12960"/>
                  </a:cubicBezTo>
                  <a:cubicBezTo>
                    <a:pt x="4549" y="12975"/>
                    <a:pt x="4580" y="12995"/>
                    <a:pt x="4598" y="13034"/>
                  </a:cubicBezTo>
                  <a:cubicBezTo>
                    <a:pt x="4634" y="13107"/>
                    <a:pt x="4628" y="13262"/>
                    <a:pt x="4615" y="13456"/>
                  </a:cubicBezTo>
                  <a:cubicBezTo>
                    <a:pt x="4613" y="13494"/>
                    <a:pt x="4611" y="13525"/>
                    <a:pt x="4611" y="13543"/>
                  </a:cubicBezTo>
                  <a:lnTo>
                    <a:pt x="4610" y="13603"/>
                  </a:lnTo>
                  <a:cubicBezTo>
                    <a:pt x="4608" y="13641"/>
                    <a:pt x="4608" y="13687"/>
                    <a:pt x="4612" y="13700"/>
                  </a:cubicBezTo>
                  <a:cubicBezTo>
                    <a:pt x="4612" y="13699"/>
                    <a:pt x="4621" y="13703"/>
                    <a:pt x="4666" y="13703"/>
                  </a:cubicBezTo>
                  <a:cubicBezTo>
                    <a:pt x="4669" y="13703"/>
                    <a:pt x="4674" y="13703"/>
                    <a:pt x="4679" y="13703"/>
                  </a:cubicBezTo>
                  <a:cubicBezTo>
                    <a:pt x="4702" y="13703"/>
                    <a:pt x="4731" y="13699"/>
                    <a:pt x="4765" y="13695"/>
                  </a:cubicBezTo>
                  <a:cubicBezTo>
                    <a:pt x="4880" y="13682"/>
                    <a:pt x="5011" y="13667"/>
                    <a:pt x="5087" y="13725"/>
                  </a:cubicBezTo>
                  <a:cubicBezTo>
                    <a:pt x="5221" y="13829"/>
                    <a:pt x="5291" y="14055"/>
                    <a:pt x="5295" y="14399"/>
                  </a:cubicBezTo>
                  <a:cubicBezTo>
                    <a:pt x="5296" y="14518"/>
                    <a:pt x="5274" y="14582"/>
                    <a:pt x="5252" y="14654"/>
                  </a:cubicBezTo>
                  <a:cubicBezTo>
                    <a:pt x="5244" y="14678"/>
                    <a:pt x="5235" y="14705"/>
                    <a:pt x="5227" y="14736"/>
                  </a:cubicBezTo>
                  <a:cubicBezTo>
                    <a:pt x="5203" y="14827"/>
                    <a:pt x="5195" y="14966"/>
                    <a:pt x="5206" y="15062"/>
                  </a:cubicBezTo>
                  <a:cubicBezTo>
                    <a:pt x="5214" y="15124"/>
                    <a:pt x="5229" y="15166"/>
                    <a:pt x="5252" y="15189"/>
                  </a:cubicBezTo>
                  <a:cubicBezTo>
                    <a:pt x="5260" y="15197"/>
                    <a:pt x="5266" y="15199"/>
                    <a:pt x="5278" y="15202"/>
                  </a:cubicBezTo>
                  <a:cubicBezTo>
                    <a:pt x="5311" y="15212"/>
                    <a:pt x="5349" y="15230"/>
                    <a:pt x="5374" y="15319"/>
                  </a:cubicBezTo>
                  <a:cubicBezTo>
                    <a:pt x="5412" y="15452"/>
                    <a:pt x="5374" y="15577"/>
                    <a:pt x="5348" y="15668"/>
                  </a:cubicBezTo>
                  <a:cubicBezTo>
                    <a:pt x="5342" y="15686"/>
                    <a:pt x="5337" y="15703"/>
                    <a:pt x="5333" y="15719"/>
                  </a:cubicBezTo>
                  <a:cubicBezTo>
                    <a:pt x="5327" y="15741"/>
                    <a:pt x="5324" y="15759"/>
                    <a:pt x="5319" y="15775"/>
                  </a:cubicBezTo>
                  <a:cubicBezTo>
                    <a:pt x="5311" y="15812"/>
                    <a:pt x="5304" y="15845"/>
                    <a:pt x="5289" y="15886"/>
                  </a:cubicBezTo>
                  <a:cubicBezTo>
                    <a:pt x="5283" y="15901"/>
                    <a:pt x="5278" y="15916"/>
                    <a:pt x="5272" y="15931"/>
                  </a:cubicBezTo>
                  <a:cubicBezTo>
                    <a:pt x="5256" y="15970"/>
                    <a:pt x="5247" y="15995"/>
                    <a:pt x="5249" y="16022"/>
                  </a:cubicBezTo>
                  <a:cubicBezTo>
                    <a:pt x="5250" y="16033"/>
                    <a:pt x="5252" y="16038"/>
                    <a:pt x="5260" y="16055"/>
                  </a:cubicBezTo>
                  <a:cubicBezTo>
                    <a:pt x="5270" y="16073"/>
                    <a:pt x="5283" y="16099"/>
                    <a:pt x="5289" y="16137"/>
                  </a:cubicBezTo>
                  <a:cubicBezTo>
                    <a:pt x="5299" y="16197"/>
                    <a:pt x="5297" y="16260"/>
                    <a:pt x="5296" y="16314"/>
                  </a:cubicBezTo>
                  <a:cubicBezTo>
                    <a:pt x="5296" y="16332"/>
                    <a:pt x="5295" y="16350"/>
                    <a:pt x="5295" y="16367"/>
                  </a:cubicBezTo>
                  <a:cubicBezTo>
                    <a:pt x="5295" y="16425"/>
                    <a:pt x="5296" y="16486"/>
                    <a:pt x="5297" y="16545"/>
                  </a:cubicBezTo>
                  <a:cubicBezTo>
                    <a:pt x="5301" y="16750"/>
                    <a:pt x="5305" y="16963"/>
                    <a:pt x="5259" y="17145"/>
                  </a:cubicBezTo>
                  <a:lnTo>
                    <a:pt x="5250" y="17185"/>
                  </a:lnTo>
                  <a:cubicBezTo>
                    <a:pt x="5234" y="17256"/>
                    <a:pt x="5222" y="17294"/>
                    <a:pt x="5164" y="17352"/>
                  </a:cubicBezTo>
                  <a:cubicBezTo>
                    <a:pt x="5145" y="17370"/>
                    <a:pt x="5129" y="17378"/>
                    <a:pt x="5115" y="17386"/>
                  </a:cubicBezTo>
                  <a:cubicBezTo>
                    <a:pt x="5102" y="17395"/>
                    <a:pt x="5092" y="17400"/>
                    <a:pt x="5082" y="17411"/>
                  </a:cubicBezTo>
                  <a:cubicBezTo>
                    <a:pt x="5044" y="17457"/>
                    <a:pt x="5002" y="17550"/>
                    <a:pt x="4992" y="17609"/>
                  </a:cubicBezTo>
                  <a:cubicBezTo>
                    <a:pt x="4979" y="17697"/>
                    <a:pt x="4989" y="17809"/>
                    <a:pt x="5001" y="17930"/>
                  </a:cubicBezTo>
                  <a:cubicBezTo>
                    <a:pt x="5017" y="18100"/>
                    <a:pt x="5033" y="18277"/>
                    <a:pt x="4982" y="18419"/>
                  </a:cubicBezTo>
                  <a:cubicBezTo>
                    <a:pt x="4961" y="18477"/>
                    <a:pt x="4923" y="18520"/>
                    <a:pt x="4889" y="18556"/>
                  </a:cubicBezTo>
                  <a:cubicBezTo>
                    <a:pt x="4868" y="18579"/>
                    <a:pt x="4845" y="18604"/>
                    <a:pt x="4835" y="18626"/>
                  </a:cubicBezTo>
                  <a:cubicBezTo>
                    <a:pt x="4796" y="18702"/>
                    <a:pt x="4779" y="18784"/>
                    <a:pt x="4782" y="18882"/>
                  </a:cubicBezTo>
                  <a:cubicBezTo>
                    <a:pt x="4786" y="18979"/>
                    <a:pt x="4802" y="18987"/>
                    <a:pt x="4880" y="19025"/>
                  </a:cubicBezTo>
                  <a:lnTo>
                    <a:pt x="4920" y="19045"/>
                  </a:lnTo>
                  <a:cubicBezTo>
                    <a:pt x="5010" y="19093"/>
                    <a:pt x="5120" y="19153"/>
                    <a:pt x="5166" y="19348"/>
                  </a:cubicBezTo>
                  <a:cubicBezTo>
                    <a:pt x="5220" y="19581"/>
                    <a:pt x="5217" y="19837"/>
                    <a:pt x="5212" y="20084"/>
                  </a:cubicBezTo>
                  <a:cubicBezTo>
                    <a:pt x="5211" y="20136"/>
                    <a:pt x="5211" y="20187"/>
                    <a:pt x="5210" y="20238"/>
                  </a:cubicBezTo>
                  <a:cubicBezTo>
                    <a:pt x="5209" y="20503"/>
                    <a:pt x="5291" y="20658"/>
                    <a:pt x="5464" y="20712"/>
                  </a:cubicBezTo>
                  <a:cubicBezTo>
                    <a:pt x="5589" y="20752"/>
                    <a:pt x="5644" y="20769"/>
                    <a:pt x="5717" y="20962"/>
                  </a:cubicBezTo>
                  <a:cubicBezTo>
                    <a:pt x="5726" y="20988"/>
                    <a:pt x="5736" y="21016"/>
                    <a:pt x="5746" y="21044"/>
                  </a:cubicBezTo>
                  <a:cubicBezTo>
                    <a:pt x="5774" y="21127"/>
                    <a:pt x="5804" y="21215"/>
                    <a:pt x="5847" y="21276"/>
                  </a:cubicBezTo>
                  <a:cubicBezTo>
                    <a:pt x="5875" y="21317"/>
                    <a:pt x="5904" y="21325"/>
                    <a:pt x="5957" y="21335"/>
                  </a:cubicBezTo>
                  <a:cubicBezTo>
                    <a:pt x="5985" y="21340"/>
                    <a:pt x="6013" y="21347"/>
                    <a:pt x="6044" y="21358"/>
                  </a:cubicBezTo>
                  <a:cubicBezTo>
                    <a:pt x="6120" y="21390"/>
                    <a:pt x="6176" y="21429"/>
                    <a:pt x="6231" y="21479"/>
                  </a:cubicBezTo>
                  <a:cubicBezTo>
                    <a:pt x="6346" y="21296"/>
                    <a:pt x="6426" y="21152"/>
                    <a:pt x="6488" y="20854"/>
                  </a:cubicBezTo>
                  <a:cubicBezTo>
                    <a:pt x="6541" y="20603"/>
                    <a:pt x="6701" y="20516"/>
                    <a:pt x="6727" y="20246"/>
                  </a:cubicBezTo>
                  <a:cubicBezTo>
                    <a:pt x="6757" y="19941"/>
                    <a:pt x="6806" y="19777"/>
                    <a:pt x="6940" y="19523"/>
                  </a:cubicBezTo>
                  <a:cubicBezTo>
                    <a:pt x="7057" y="19303"/>
                    <a:pt x="7008" y="19082"/>
                    <a:pt x="7090" y="18854"/>
                  </a:cubicBezTo>
                  <a:cubicBezTo>
                    <a:pt x="7172" y="18622"/>
                    <a:pt x="7552" y="18330"/>
                    <a:pt x="7491" y="18051"/>
                  </a:cubicBezTo>
                  <a:cubicBezTo>
                    <a:pt x="7424" y="17748"/>
                    <a:pt x="7286" y="17495"/>
                    <a:pt x="7228" y="17170"/>
                  </a:cubicBezTo>
                  <a:cubicBezTo>
                    <a:pt x="7161" y="16793"/>
                    <a:pt x="7208" y="16488"/>
                    <a:pt x="7190" y="16122"/>
                  </a:cubicBezTo>
                  <a:cubicBezTo>
                    <a:pt x="7182" y="15956"/>
                    <a:pt x="7079" y="15805"/>
                    <a:pt x="7042" y="15648"/>
                  </a:cubicBezTo>
                  <a:cubicBezTo>
                    <a:pt x="7018" y="15544"/>
                    <a:pt x="6977" y="15450"/>
                    <a:pt x="6960" y="15343"/>
                  </a:cubicBezTo>
                  <a:cubicBezTo>
                    <a:pt x="6922" y="15105"/>
                    <a:pt x="7059" y="15136"/>
                    <a:pt x="7125" y="14981"/>
                  </a:cubicBezTo>
                  <a:cubicBezTo>
                    <a:pt x="7216" y="14768"/>
                    <a:pt x="7019" y="14341"/>
                    <a:pt x="7071" y="14067"/>
                  </a:cubicBezTo>
                  <a:cubicBezTo>
                    <a:pt x="7106" y="13882"/>
                    <a:pt x="7247" y="13589"/>
                    <a:pt x="7383" y="13556"/>
                  </a:cubicBezTo>
                  <a:cubicBezTo>
                    <a:pt x="7782" y="13462"/>
                    <a:pt x="8301" y="13490"/>
                    <a:pt x="8413" y="14140"/>
                  </a:cubicBezTo>
                  <a:cubicBezTo>
                    <a:pt x="8436" y="14272"/>
                    <a:pt x="8480" y="14774"/>
                    <a:pt x="8610" y="14520"/>
                  </a:cubicBezTo>
                  <a:cubicBezTo>
                    <a:pt x="8726" y="14290"/>
                    <a:pt x="8869" y="14121"/>
                    <a:pt x="8969" y="13870"/>
                  </a:cubicBezTo>
                  <a:cubicBezTo>
                    <a:pt x="9090" y="13565"/>
                    <a:pt x="9167" y="13437"/>
                    <a:pt x="9286" y="13809"/>
                  </a:cubicBezTo>
                  <a:cubicBezTo>
                    <a:pt x="9419" y="14227"/>
                    <a:pt x="9348" y="14356"/>
                    <a:pt x="9302" y="14789"/>
                  </a:cubicBezTo>
                  <a:cubicBezTo>
                    <a:pt x="9272" y="15065"/>
                    <a:pt x="9133" y="15215"/>
                    <a:pt x="9064" y="15468"/>
                  </a:cubicBezTo>
                  <a:cubicBezTo>
                    <a:pt x="9013" y="15653"/>
                    <a:pt x="9199" y="15914"/>
                    <a:pt x="9237" y="16084"/>
                  </a:cubicBezTo>
                  <a:cubicBezTo>
                    <a:pt x="9272" y="16238"/>
                    <a:pt x="9332" y="16407"/>
                    <a:pt x="9310" y="16570"/>
                  </a:cubicBezTo>
                  <a:cubicBezTo>
                    <a:pt x="9261" y="16917"/>
                    <a:pt x="9322" y="16902"/>
                    <a:pt x="9526" y="17079"/>
                  </a:cubicBezTo>
                  <a:cubicBezTo>
                    <a:pt x="9833" y="17345"/>
                    <a:pt x="10012" y="18029"/>
                    <a:pt x="10267" y="18398"/>
                  </a:cubicBezTo>
                  <a:cubicBezTo>
                    <a:pt x="10495" y="18725"/>
                    <a:pt x="10702" y="18829"/>
                    <a:pt x="11022" y="18855"/>
                  </a:cubicBezTo>
                  <a:cubicBezTo>
                    <a:pt x="11162" y="18867"/>
                    <a:pt x="11321" y="18951"/>
                    <a:pt x="11439" y="18963"/>
                  </a:cubicBezTo>
                  <a:cubicBezTo>
                    <a:pt x="11614" y="18979"/>
                    <a:pt x="11659" y="18617"/>
                    <a:pt x="11833" y="18640"/>
                  </a:cubicBezTo>
                  <a:cubicBezTo>
                    <a:pt x="11940" y="18655"/>
                    <a:pt x="12077" y="19283"/>
                    <a:pt x="12210" y="19120"/>
                  </a:cubicBezTo>
                  <a:cubicBezTo>
                    <a:pt x="12390" y="18900"/>
                    <a:pt x="12359" y="18895"/>
                    <a:pt x="12291" y="18616"/>
                  </a:cubicBezTo>
                  <a:cubicBezTo>
                    <a:pt x="12179" y="18156"/>
                    <a:pt x="12377" y="17662"/>
                    <a:pt x="12589" y="17332"/>
                  </a:cubicBezTo>
                  <a:cubicBezTo>
                    <a:pt x="12682" y="17186"/>
                    <a:pt x="12747" y="17634"/>
                    <a:pt x="12774" y="17704"/>
                  </a:cubicBezTo>
                  <a:cubicBezTo>
                    <a:pt x="12929" y="18110"/>
                    <a:pt x="12921" y="17913"/>
                    <a:pt x="13035" y="17750"/>
                  </a:cubicBezTo>
                  <a:cubicBezTo>
                    <a:pt x="13184" y="17535"/>
                    <a:pt x="13366" y="17345"/>
                    <a:pt x="13550" y="17195"/>
                  </a:cubicBezTo>
                  <a:cubicBezTo>
                    <a:pt x="13714" y="17059"/>
                    <a:pt x="13847" y="17137"/>
                    <a:pt x="14014" y="17079"/>
                  </a:cubicBezTo>
                  <a:cubicBezTo>
                    <a:pt x="14409" y="16942"/>
                    <a:pt x="14418" y="16501"/>
                    <a:pt x="14753" y="16982"/>
                  </a:cubicBezTo>
                  <a:cubicBezTo>
                    <a:pt x="14864" y="17142"/>
                    <a:pt x="15081" y="16415"/>
                    <a:pt x="15260" y="17082"/>
                  </a:cubicBezTo>
                  <a:cubicBezTo>
                    <a:pt x="15325" y="17325"/>
                    <a:pt x="15500" y="17340"/>
                    <a:pt x="15586" y="17542"/>
                  </a:cubicBezTo>
                  <a:cubicBezTo>
                    <a:pt x="15739" y="17895"/>
                    <a:pt x="15296" y="17813"/>
                    <a:pt x="15290" y="18042"/>
                  </a:cubicBezTo>
                  <a:cubicBezTo>
                    <a:pt x="15283" y="18285"/>
                    <a:pt x="15611" y="18533"/>
                    <a:pt x="15674" y="18768"/>
                  </a:cubicBezTo>
                  <a:cubicBezTo>
                    <a:pt x="15722" y="18954"/>
                    <a:pt x="15296" y="19032"/>
                    <a:pt x="15545" y="19222"/>
                  </a:cubicBezTo>
                  <a:cubicBezTo>
                    <a:pt x="15716" y="19353"/>
                    <a:pt x="16547" y="19741"/>
                    <a:pt x="16220" y="20123"/>
                  </a:cubicBezTo>
                  <a:cubicBezTo>
                    <a:pt x="15805" y="20605"/>
                    <a:pt x="16346" y="20524"/>
                    <a:pt x="16575" y="20524"/>
                  </a:cubicBezTo>
                  <a:cubicBezTo>
                    <a:pt x="16999" y="20524"/>
                    <a:pt x="17220" y="20567"/>
                    <a:pt x="17541" y="20154"/>
                  </a:cubicBezTo>
                  <a:cubicBezTo>
                    <a:pt x="18117" y="19409"/>
                    <a:pt x="16243" y="18102"/>
                    <a:pt x="16901" y="17454"/>
                  </a:cubicBezTo>
                  <a:cubicBezTo>
                    <a:pt x="17068" y="17291"/>
                    <a:pt x="16900" y="16965"/>
                    <a:pt x="17116" y="16823"/>
                  </a:cubicBezTo>
                  <a:cubicBezTo>
                    <a:pt x="17242" y="16742"/>
                    <a:pt x="17518" y="16823"/>
                    <a:pt x="17588" y="16626"/>
                  </a:cubicBezTo>
                  <a:cubicBezTo>
                    <a:pt x="17614" y="16550"/>
                    <a:pt x="17719" y="15997"/>
                    <a:pt x="17648" y="16008"/>
                  </a:cubicBezTo>
                  <a:cubicBezTo>
                    <a:pt x="17397" y="16045"/>
                    <a:pt x="17354" y="16121"/>
                    <a:pt x="17214" y="15747"/>
                  </a:cubicBezTo>
                  <a:cubicBezTo>
                    <a:pt x="17089" y="15412"/>
                    <a:pt x="17057" y="15729"/>
                    <a:pt x="16907" y="15726"/>
                  </a:cubicBezTo>
                  <a:cubicBezTo>
                    <a:pt x="16705" y="15721"/>
                    <a:pt x="16616" y="15579"/>
                    <a:pt x="16459" y="15461"/>
                  </a:cubicBezTo>
                  <a:cubicBezTo>
                    <a:pt x="16421" y="15433"/>
                    <a:pt x="16010" y="15238"/>
                    <a:pt x="16079" y="15148"/>
                  </a:cubicBezTo>
                  <a:cubicBezTo>
                    <a:pt x="16108" y="15111"/>
                    <a:pt x="16529" y="14829"/>
                    <a:pt x="16436" y="14733"/>
                  </a:cubicBezTo>
                  <a:cubicBezTo>
                    <a:pt x="16294" y="14589"/>
                    <a:pt x="15944" y="14870"/>
                    <a:pt x="16068" y="14373"/>
                  </a:cubicBezTo>
                  <a:cubicBezTo>
                    <a:pt x="16176" y="13938"/>
                    <a:pt x="15972" y="13467"/>
                    <a:pt x="16066" y="13074"/>
                  </a:cubicBezTo>
                  <a:cubicBezTo>
                    <a:pt x="16123" y="12833"/>
                    <a:pt x="16300" y="12785"/>
                    <a:pt x="16445" y="12702"/>
                  </a:cubicBezTo>
                  <a:cubicBezTo>
                    <a:pt x="16650" y="12585"/>
                    <a:pt x="16376" y="12020"/>
                    <a:pt x="16638" y="12111"/>
                  </a:cubicBezTo>
                  <a:cubicBezTo>
                    <a:pt x="16669" y="11955"/>
                    <a:pt x="16704" y="11784"/>
                    <a:pt x="16767" y="11648"/>
                  </a:cubicBezTo>
                  <a:cubicBezTo>
                    <a:pt x="16831" y="11508"/>
                    <a:pt x="16770" y="11283"/>
                    <a:pt x="16793" y="11126"/>
                  </a:cubicBezTo>
                  <a:cubicBezTo>
                    <a:pt x="16838" y="10822"/>
                    <a:pt x="17149" y="11093"/>
                    <a:pt x="17312" y="11093"/>
                  </a:cubicBezTo>
                  <a:cubicBezTo>
                    <a:pt x="17481" y="11093"/>
                    <a:pt x="17535" y="11042"/>
                    <a:pt x="17603" y="10815"/>
                  </a:cubicBezTo>
                  <a:cubicBezTo>
                    <a:pt x="17682" y="10551"/>
                    <a:pt x="17928" y="10939"/>
                    <a:pt x="17999" y="10999"/>
                  </a:cubicBezTo>
                  <a:cubicBezTo>
                    <a:pt x="18232" y="11190"/>
                    <a:pt x="18222" y="10358"/>
                    <a:pt x="18450" y="10554"/>
                  </a:cubicBezTo>
                  <a:cubicBezTo>
                    <a:pt x="18674" y="10749"/>
                    <a:pt x="18781" y="11123"/>
                    <a:pt x="18632" y="11423"/>
                  </a:cubicBezTo>
                  <a:cubicBezTo>
                    <a:pt x="18565" y="11557"/>
                    <a:pt x="18335" y="12099"/>
                    <a:pt x="18604" y="12099"/>
                  </a:cubicBezTo>
                  <a:cubicBezTo>
                    <a:pt x="18761" y="12099"/>
                    <a:pt x="18901" y="12126"/>
                    <a:pt x="19053" y="12190"/>
                  </a:cubicBezTo>
                  <a:cubicBezTo>
                    <a:pt x="19127" y="12221"/>
                    <a:pt x="19124" y="12560"/>
                    <a:pt x="19148" y="12666"/>
                  </a:cubicBezTo>
                  <a:cubicBezTo>
                    <a:pt x="19233" y="13033"/>
                    <a:pt x="19618" y="12216"/>
                    <a:pt x="19663" y="12851"/>
                  </a:cubicBezTo>
                  <a:cubicBezTo>
                    <a:pt x="19871" y="12489"/>
                    <a:pt x="19985" y="12596"/>
                    <a:pt x="20178" y="12943"/>
                  </a:cubicBezTo>
                  <a:cubicBezTo>
                    <a:pt x="20286" y="13137"/>
                    <a:pt x="20492" y="12458"/>
                    <a:pt x="20629" y="12654"/>
                  </a:cubicBezTo>
                  <a:cubicBezTo>
                    <a:pt x="20683" y="12732"/>
                    <a:pt x="20898" y="13112"/>
                    <a:pt x="20970" y="13006"/>
                  </a:cubicBezTo>
                  <a:cubicBezTo>
                    <a:pt x="21389" y="12413"/>
                    <a:pt x="21598" y="10923"/>
                    <a:pt x="20906" y="10538"/>
                  </a:cubicBezTo>
                  <a:close/>
                </a:path>
              </a:pathLst>
            </a:custGeom>
            <a:grpFill/>
            <a:ln w="3175">
              <a:solidFill>
                <a:schemeClr val="tx2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4" name="Shape">
              <a:extLst>
                <a:ext uri="{FF2B5EF4-FFF2-40B4-BE49-F238E27FC236}">
                  <a16:creationId xmlns:a16="http://schemas.microsoft.com/office/drawing/2014/main" id="{BFE094C0-260F-0E49-B094-BD5345534488}"/>
                </a:ext>
              </a:extLst>
            </p:cNvPr>
            <p:cNvSpPr/>
            <p:nvPr/>
          </p:nvSpPr>
          <p:spPr>
            <a:xfrm>
              <a:off x="8443621" y="3601027"/>
              <a:ext cx="1132630" cy="1741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8" extrusionOk="0">
                  <a:moveTo>
                    <a:pt x="21111" y="11775"/>
                  </a:moveTo>
                  <a:cubicBezTo>
                    <a:pt x="20979" y="11765"/>
                    <a:pt x="20831" y="11751"/>
                    <a:pt x="20696" y="11663"/>
                  </a:cubicBezTo>
                  <a:cubicBezTo>
                    <a:pt x="20566" y="11580"/>
                    <a:pt x="20483" y="11471"/>
                    <a:pt x="20410" y="11378"/>
                  </a:cubicBezTo>
                  <a:cubicBezTo>
                    <a:pt x="20388" y="11350"/>
                    <a:pt x="20367" y="11323"/>
                    <a:pt x="20345" y="11297"/>
                  </a:cubicBezTo>
                  <a:cubicBezTo>
                    <a:pt x="20235" y="11166"/>
                    <a:pt x="20202" y="11161"/>
                    <a:pt x="19946" y="11124"/>
                  </a:cubicBezTo>
                  <a:cubicBezTo>
                    <a:pt x="19406" y="11048"/>
                    <a:pt x="19120" y="10814"/>
                    <a:pt x="19123" y="10458"/>
                  </a:cubicBezTo>
                  <a:cubicBezTo>
                    <a:pt x="19123" y="10404"/>
                    <a:pt x="19126" y="10349"/>
                    <a:pt x="19128" y="10294"/>
                  </a:cubicBezTo>
                  <a:cubicBezTo>
                    <a:pt x="19136" y="10051"/>
                    <a:pt x="19144" y="9799"/>
                    <a:pt x="19034" y="9583"/>
                  </a:cubicBezTo>
                  <a:cubicBezTo>
                    <a:pt x="18972" y="9465"/>
                    <a:pt x="18837" y="9426"/>
                    <a:pt x="18618" y="9374"/>
                  </a:cubicBezTo>
                  <a:lnTo>
                    <a:pt x="18529" y="9353"/>
                  </a:lnTo>
                  <a:cubicBezTo>
                    <a:pt x="18335" y="9310"/>
                    <a:pt x="18135" y="9267"/>
                    <a:pt x="18119" y="9048"/>
                  </a:cubicBezTo>
                  <a:cubicBezTo>
                    <a:pt x="18108" y="8904"/>
                    <a:pt x="18165" y="8782"/>
                    <a:pt x="18294" y="8670"/>
                  </a:cubicBezTo>
                  <a:cubicBezTo>
                    <a:pt x="18343" y="8626"/>
                    <a:pt x="18410" y="8595"/>
                    <a:pt x="18475" y="8563"/>
                  </a:cubicBezTo>
                  <a:cubicBezTo>
                    <a:pt x="18535" y="8533"/>
                    <a:pt x="18597" y="8504"/>
                    <a:pt x="18616" y="8478"/>
                  </a:cubicBezTo>
                  <a:cubicBezTo>
                    <a:pt x="18696" y="8376"/>
                    <a:pt x="18664" y="8219"/>
                    <a:pt x="18632" y="8067"/>
                  </a:cubicBezTo>
                  <a:cubicBezTo>
                    <a:pt x="18605" y="7933"/>
                    <a:pt x="18575" y="7793"/>
                    <a:pt x="18618" y="7672"/>
                  </a:cubicBezTo>
                  <a:cubicBezTo>
                    <a:pt x="18659" y="7560"/>
                    <a:pt x="18802" y="7434"/>
                    <a:pt x="18918" y="7372"/>
                  </a:cubicBezTo>
                  <a:cubicBezTo>
                    <a:pt x="18974" y="7340"/>
                    <a:pt x="19028" y="7328"/>
                    <a:pt x="19069" y="7316"/>
                  </a:cubicBezTo>
                  <a:cubicBezTo>
                    <a:pt x="19093" y="7309"/>
                    <a:pt x="19115" y="7304"/>
                    <a:pt x="19131" y="7297"/>
                  </a:cubicBezTo>
                  <a:cubicBezTo>
                    <a:pt x="19198" y="7268"/>
                    <a:pt x="19201" y="7266"/>
                    <a:pt x="19228" y="7213"/>
                  </a:cubicBezTo>
                  <a:lnTo>
                    <a:pt x="19252" y="7166"/>
                  </a:lnTo>
                  <a:cubicBezTo>
                    <a:pt x="19341" y="7007"/>
                    <a:pt x="19333" y="6802"/>
                    <a:pt x="19325" y="6603"/>
                  </a:cubicBezTo>
                  <a:cubicBezTo>
                    <a:pt x="19322" y="6538"/>
                    <a:pt x="19320" y="6474"/>
                    <a:pt x="19320" y="6410"/>
                  </a:cubicBezTo>
                  <a:cubicBezTo>
                    <a:pt x="19320" y="6389"/>
                    <a:pt x="19322" y="6369"/>
                    <a:pt x="19322" y="6348"/>
                  </a:cubicBezTo>
                  <a:cubicBezTo>
                    <a:pt x="19325" y="6300"/>
                    <a:pt x="19331" y="6249"/>
                    <a:pt x="19314" y="6212"/>
                  </a:cubicBezTo>
                  <a:cubicBezTo>
                    <a:pt x="19312" y="6206"/>
                    <a:pt x="19306" y="6199"/>
                    <a:pt x="19290" y="6186"/>
                  </a:cubicBezTo>
                  <a:cubicBezTo>
                    <a:pt x="19263" y="6161"/>
                    <a:pt x="19223" y="6127"/>
                    <a:pt x="19212" y="6070"/>
                  </a:cubicBezTo>
                  <a:cubicBezTo>
                    <a:pt x="19196" y="5985"/>
                    <a:pt x="19255" y="5922"/>
                    <a:pt x="19301" y="5870"/>
                  </a:cubicBezTo>
                  <a:cubicBezTo>
                    <a:pt x="19312" y="5858"/>
                    <a:pt x="19322" y="5846"/>
                    <a:pt x="19333" y="5832"/>
                  </a:cubicBezTo>
                  <a:cubicBezTo>
                    <a:pt x="19360" y="5796"/>
                    <a:pt x="19374" y="5768"/>
                    <a:pt x="19390" y="5739"/>
                  </a:cubicBezTo>
                  <a:cubicBezTo>
                    <a:pt x="19401" y="5718"/>
                    <a:pt x="19412" y="5697"/>
                    <a:pt x="19425" y="5671"/>
                  </a:cubicBezTo>
                  <a:cubicBezTo>
                    <a:pt x="19436" y="5652"/>
                    <a:pt x="19449" y="5632"/>
                    <a:pt x="19466" y="5611"/>
                  </a:cubicBezTo>
                  <a:cubicBezTo>
                    <a:pt x="19519" y="5528"/>
                    <a:pt x="19573" y="5450"/>
                    <a:pt x="19528" y="5381"/>
                  </a:cubicBezTo>
                  <a:cubicBezTo>
                    <a:pt x="19517" y="5367"/>
                    <a:pt x="19511" y="5362"/>
                    <a:pt x="19511" y="5362"/>
                  </a:cubicBezTo>
                  <a:cubicBezTo>
                    <a:pt x="19457" y="5357"/>
                    <a:pt x="19401" y="5348"/>
                    <a:pt x="19336" y="5321"/>
                  </a:cubicBezTo>
                  <a:cubicBezTo>
                    <a:pt x="19223" y="5271"/>
                    <a:pt x="19147" y="5188"/>
                    <a:pt x="19115" y="5077"/>
                  </a:cubicBezTo>
                  <a:cubicBezTo>
                    <a:pt x="19077" y="4948"/>
                    <a:pt x="19101" y="4770"/>
                    <a:pt x="19174" y="4646"/>
                  </a:cubicBezTo>
                  <a:cubicBezTo>
                    <a:pt x="19196" y="4608"/>
                    <a:pt x="19220" y="4575"/>
                    <a:pt x="19242" y="4546"/>
                  </a:cubicBezTo>
                  <a:cubicBezTo>
                    <a:pt x="19290" y="4480"/>
                    <a:pt x="19320" y="4440"/>
                    <a:pt x="19317" y="4356"/>
                  </a:cubicBezTo>
                  <a:cubicBezTo>
                    <a:pt x="19312" y="4064"/>
                    <a:pt x="19196" y="3878"/>
                    <a:pt x="18972" y="3802"/>
                  </a:cubicBezTo>
                  <a:cubicBezTo>
                    <a:pt x="18864" y="3764"/>
                    <a:pt x="18564" y="3781"/>
                    <a:pt x="18365" y="3790"/>
                  </a:cubicBezTo>
                  <a:cubicBezTo>
                    <a:pt x="18281" y="3795"/>
                    <a:pt x="18203" y="3798"/>
                    <a:pt x="18143" y="3798"/>
                  </a:cubicBezTo>
                  <a:cubicBezTo>
                    <a:pt x="17987" y="3800"/>
                    <a:pt x="17865" y="3791"/>
                    <a:pt x="17787" y="3740"/>
                  </a:cubicBezTo>
                  <a:cubicBezTo>
                    <a:pt x="17701" y="3684"/>
                    <a:pt x="17703" y="3610"/>
                    <a:pt x="17709" y="3515"/>
                  </a:cubicBezTo>
                  <a:lnTo>
                    <a:pt x="17712" y="3456"/>
                  </a:lnTo>
                  <a:cubicBezTo>
                    <a:pt x="17712" y="3434"/>
                    <a:pt x="17717" y="3396"/>
                    <a:pt x="17722" y="3351"/>
                  </a:cubicBezTo>
                  <a:cubicBezTo>
                    <a:pt x="17733" y="3274"/>
                    <a:pt x="17763" y="3068"/>
                    <a:pt x="17728" y="3023"/>
                  </a:cubicBezTo>
                  <a:cubicBezTo>
                    <a:pt x="17725" y="3023"/>
                    <a:pt x="17687" y="3013"/>
                    <a:pt x="17668" y="3006"/>
                  </a:cubicBezTo>
                  <a:cubicBezTo>
                    <a:pt x="17633" y="2996"/>
                    <a:pt x="17598" y="2985"/>
                    <a:pt x="17571" y="2975"/>
                  </a:cubicBezTo>
                  <a:lnTo>
                    <a:pt x="17515" y="2951"/>
                  </a:lnTo>
                  <a:cubicBezTo>
                    <a:pt x="17423" y="2913"/>
                    <a:pt x="17310" y="2866"/>
                    <a:pt x="17248" y="2830"/>
                  </a:cubicBezTo>
                  <a:cubicBezTo>
                    <a:pt x="17072" y="2730"/>
                    <a:pt x="17088" y="2554"/>
                    <a:pt x="17102" y="2412"/>
                  </a:cubicBezTo>
                  <a:cubicBezTo>
                    <a:pt x="17104" y="2383"/>
                    <a:pt x="17107" y="2355"/>
                    <a:pt x="17107" y="2329"/>
                  </a:cubicBezTo>
                  <a:cubicBezTo>
                    <a:pt x="17113" y="2148"/>
                    <a:pt x="17226" y="2034"/>
                    <a:pt x="17347" y="1913"/>
                  </a:cubicBezTo>
                  <a:lnTo>
                    <a:pt x="17407" y="1853"/>
                  </a:lnTo>
                  <a:cubicBezTo>
                    <a:pt x="17609" y="1642"/>
                    <a:pt x="17558" y="1326"/>
                    <a:pt x="17291" y="1135"/>
                  </a:cubicBezTo>
                  <a:cubicBezTo>
                    <a:pt x="17161" y="1042"/>
                    <a:pt x="17051" y="991"/>
                    <a:pt x="16848" y="935"/>
                  </a:cubicBezTo>
                  <a:cubicBezTo>
                    <a:pt x="16719" y="898"/>
                    <a:pt x="16611" y="843"/>
                    <a:pt x="16508" y="790"/>
                  </a:cubicBezTo>
                  <a:cubicBezTo>
                    <a:pt x="16403" y="736"/>
                    <a:pt x="16303" y="684"/>
                    <a:pt x="16195" y="660"/>
                  </a:cubicBezTo>
                  <a:cubicBezTo>
                    <a:pt x="16114" y="643"/>
                    <a:pt x="16052" y="645"/>
                    <a:pt x="15982" y="645"/>
                  </a:cubicBezTo>
                  <a:cubicBezTo>
                    <a:pt x="15847" y="648"/>
                    <a:pt x="15680" y="650"/>
                    <a:pt x="15539" y="479"/>
                  </a:cubicBezTo>
                  <a:cubicBezTo>
                    <a:pt x="15434" y="349"/>
                    <a:pt x="15429" y="244"/>
                    <a:pt x="15423" y="142"/>
                  </a:cubicBezTo>
                  <a:cubicBezTo>
                    <a:pt x="15421" y="96"/>
                    <a:pt x="15418" y="52"/>
                    <a:pt x="15407" y="6"/>
                  </a:cubicBezTo>
                  <a:cubicBezTo>
                    <a:pt x="15267" y="-8"/>
                    <a:pt x="15081" y="1"/>
                    <a:pt x="15008" y="37"/>
                  </a:cubicBezTo>
                  <a:cubicBezTo>
                    <a:pt x="14967" y="58"/>
                    <a:pt x="14946" y="87"/>
                    <a:pt x="14916" y="134"/>
                  </a:cubicBezTo>
                  <a:cubicBezTo>
                    <a:pt x="14889" y="175"/>
                    <a:pt x="14857" y="223"/>
                    <a:pt x="14800" y="270"/>
                  </a:cubicBezTo>
                  <a:cubicBezTo>
                    <a:pt x="14644" y="396"/>
                    <a:pt x="14555" y="399"/>
                    <a:pt x="14350" y="396"/>
                  </a:cubicBezTo>
                  <a:cubicBezTo>
                    <a:pt x="14274" y="394"/>
                    <a:pt x="14188" y="382"/>
                    <a:pt x="14053" y="363"/>
                  </a:cubicBezTo>
                  <a:cubicBezTo>
                    <a:pt x="13993" y="355"/>
                    <a:pt x="13904" y="342"/>
                    <a:pt x="13848" y="336"/>
                  </a:cubicBezTo>
                  <a:cubicBezTo>
                    <a:pt x="13845" y="367"/>
                    <a:pt x="13853" y="432"/>
                    <a:pt x="13856" y="460"/>
                  </a:cubicBezTo>
                  <a:lnTo>
                    <a:pt x="13858" y="500"/>
                  </a:lnTo>
                  <a:cubicBezTo>
                    <a:pt x="13864" y="574"/>
                    <a:pt x="13902" y="610"/>
                    <a:pt x="13964" y="667"/>
                  </a:cubicBezTo>
                  <a:cubicBezTo>
                    <a:pt x="14001" y="701"/>
                    <a:pt x="14039" y="738"/>
                    <a:pt x="14077" y="786"/>
                  </a:cubicBezTo>
                  <a:cubicBezTo>
                    <a:pt x="14188" y="928"/>
                    <a:pt x="14207" y="1085"/>
                    <a:pt x="14126" y="1206"/>
                  </a:cubicBezTo>
                  <a:cubicBezTo>
                    <a:pt x="14061" y="1304"/>
                    <a:pt x="13937" y="1373"/>
                    <a:pt x="13769" y="1409"/>
                  </a:cubicBezTo>
                  <a:cubicBezTo>
                    <a:pt x="13478" y="1470"/>
                    <a:pt x="13138" y="1515"/>
                    <a:pt x="12847" y="1552"/>
                  </a:cubicBezTo>
                  <a:cubicBezTo>
                    <a:pt x="12787" y="1559"/>
                    <a:pt x="12736" y="1571"/>
                    <a:pt x="12685" y="1582"/>
                  </a:cubicBezTo>
                  <a:cubicBezTo>
                    <a:pt x="12612" y="1597"/>
                    <a:pt x="12536" y="1611"/>
                    <a:pt x="12439" y="1620"/>
                  </a:cubicBezTo>
                  <a:cubicBezTo>
                    <a:pt x="12377" y="1625"/>
                    <a:pt x="12320" y="1628"/>
                    <a:pt x="12266" y="1630"/>
                  </a:cubicBezTo>
                  <a:cubicBezTo>
                    <a:pt x="12156" y="1635"/>
                    <a:pt x="12072" y="1641"/>
                    <a:pt x="11959" y="1663"/>
                  </a:cubicBezTo>
                  <a:cubicBezTo>
                    <a:pt x="11619" y="1734"/>
                    <a:pt x="11349" y="1748"/>
                    <a:pt x="11020" y="1748"/>
                  </a:cubicBezTo>
                  <a:cubicBezTo>
                    <a:pt x="10909" y="1748"/>
                    <a:pt x="10788" y="1753"/>
                    <a:pt x="10664" y="1758"/>
                  </a:cubicBezTo>
                  <a:cubicBezTo>
                    <a:pt x="10394" y="1768"/>
                    <a:pt x="10119" y="1780"/>
                    <a:pt x="9878" y="1749"/>
                  </a:cubicBezTo>
                  <a:cubicBezTo>
                    <a:pt x="9687" y="1725"/>
                    <a:pt x="9506" y="1660"/>
                    <a:pt x="9328" y="1596"/>
                  </a:cubicBezTo>
                  <a:cubicBezTo>
                    <a:pt x="9212" y="1554"/>
                    <a:pt x="9104" y="1515"/>
                    <a:pt x="8999" y="1490"/>
                  </a:cubicBezTo>
                  <a:cubicBezTo>
                    <a:pt x="8740" y="1428"/>
                    <a:pt x="8459" y="1426"/>
                    <a:pt x="8162" y="1426"/>
                  </a:cubicBezTo>
                  <a:lnTo>
                    <a:pt x="8049" y="1426"/>
                  </a:lnTo>
                  <a:cubicBezTo>
                    <a:pt x="7976" y="1426"/>
                    <a:pt x="7920" y="1428"/>
                    <a:pt x="7868" y="1437"/>
                  </a:cubicBezTo>
                  <a:cubicBezTo>
                    <a:pt x="7774" y="1451"/>
                    <a:pt x="7706" y="1483"/>
                    <a:pt x="7620" y="1539"/>
                  </a:cubicBezTo>
                  <a:cubicBezTo>
                    <a:pt x="7590" y="1558"/>
                    <a:pt x="7558" y="1580"/>
                    <a:pt x="7523" y="1606"/>
                  </a:cubicBezTo>
                  <a:cubicBezTo>
                    <a:pt x="7253" y="1796"/>
                    <a:pt x="7121" y="1880"/>
                    <a:pt x="6692" y="1877"/>
                  </a:cubicBezTo>
                  <a:cubicBezTo>
                    <a:pt x="6341" y="1875"/>
                    <a:pt x="6085" y="1863"/>
                    <a:pt x="5737" y="1718"/>
                  </a:cubicBezTo>
                  <a:cubicBezTo>
                    <a:pt x="5475" y="1608"/>
                    <a:pt x="5297" y="1556"/>
                    <a:pt x="4997" y="1556"/>
                  </a:cubicBezTo>
                  <a:cubicBezTo>
                    <a:pt x="4995" y="1556"/>
                    <a:pt x="4989" y="1556"/>
                    <a:pt x="4986" y="1556"/>
                  </a:cubicBezTo>
                  <a:lnTo>
                    <a:pt x="4830" y="1556"/>
                  </a:lnTo>
                  <a:cubicBezTo>
                    <a:pt x="4579" y="1558"/>
                    <a:pt x="4328" y="1558"/>
                    <a:pt x="4080" y="1556"/>
                  </a:cubicBezTo>
                  <a:lnTo>
                    <a:pt x="4050" y="1556"/>
                  </a:lnTo>
                  <a:cubicBezTo>
                    <a:pt x="4012" y="1556"/>
                    <a:pt x="3975" y="1554"/>
                    <a:pt x="3948" y="1556"/>
                  </a:cubicBezTo>
                  <a:cubicBezTo>
                    <a:pt x="3940" y="1575"/>
                    <a:pt x="3929" y="1599"/>
                    <a:pt x="3910" y="1628"/>
                  </a:cubicBezTo>
                  <a:cubicBezTo>
                    <a:pt x="3867" y="1701"/>
                    <a:pt x="3845" y="1770"/>
                    <a:pt x="3821" y="1842"/>
                  </a:cubicBezTo>
                  <a:cubicBezTo>
                    <a:pt x="3810" y="1874"/>
                    <a:pt x="3799" y="1906"/>
                    <a:pt x="3788" y="1939"/>
                  </a:cubicBezTo>
                  <a:cubicBezTo>
                    <a:pt x="3780" y="1963"/>
                    <a:pt x="3724" y="2101"/>
                    <a:pt x="3680" y="2153"/>
                  </a:cubicBezTo>
                  <a:cubicBezTo>
                    <a:pt x="3627" y="2219"/>
                    <a:pt x="3546" y="2250"/>
                    <a:pt x="3481" y="2274"/>
                  </a:cubicBezTo>
                  <a:cubicBezTo>
                    <a:pt x="3454" y="2284"/>
                    <a:pt x="3430" y="2293"/>
                    <a:pt x="3411" y="2303"/>
                  </a:cubicBezTo>
                  <a:cubicBezTo>
                    <a:pt x="3411" y="2307"/>
                    <a:pt x="3411" y="2310"/>
                    <a:pt x="3411" y="2312"/>
                  </a:cubicBezTo>
                  <a:cubicBezTo>
                    <a:pt x="3408" y="2338"/>
                    <a:pt x="3403" y="2376"/>
                    <a:pt x="3362" y="2407"/>
                  </a:cubicBezTo>
                  <a:cubicBezTo>
                    <a:pt x="3330" y="2433"/>
                    <a:pt x="3295" y="2450"/>
                    <a:pt x="3265" y="2466"/>
                  </a:cubicBezTo>
                  <a:cubicBezTo>
                    <a:pt x="3243" y="2478"/>
                    <a:pt x="3222" y="2488"/>
                    <a:pt x="3211" y="2497"/>
                  </a:cubicBezTo>
                  <a:cubicBezTo>
                    <a:pt x="3171" y="2528"/>
                    <a:pt x="3154" y="2561"/>
                    <a:pt x="3133" y="2599"/>
                  </a:cubicBezTo>
                  <a:cubicBezTo>
                    <a:pt x="3098" y="2662"/>
                    <a:pt x="3055" y="2744"/>
                    <a:pt x="2898" y="2797"/>
                  </a:cubicBezTo>
                  <a:cubicBezTo>
                    <a:pt x="2806" y="2830"/>
                    <a:pt x="2644" y="2859"/>
                    <a:pt x="2418" y="2889"/>
                  </a:cubicBezTo>
                  <a:cubicBezTo>
                    <a:pt x="2318" y="3068"/>
                    <a:pt x="1824" y="3491"/>
                    <a:pt x="1557" y="3593"/>
                  </a:cubicBezTo>
                  <a:cubicBezTo>
                    <a:pt x="1382" y="3660"/>
                    <a:pt x="1195" y="3696"/>
                    <a:pt x="1017" y="3734"/>
                  </a:cubicBezTo>
                  <a:cubicBezTo>
                    <a:pt x="836" y="3771"/>
                    <a:pt x="669" y="3805"/>
                    <a:pt x="518" y="3866"/>
                  </a:cubicBezTo>
                  <a:cubicBezTo>
                    <a:pt x="151" y="4012"/>
                    <a:pt x="111" y="4232"/>
                    <a:pt x="57" y="4508"/>
                  </a:cubicBezTo>
                  <a:cubicBezTo>
                    <a:pt x="24" y="4677"/>
                    <a:pt x="8" y="4848"/>
                    <a:pt x="0" y="5020"/>
                  </a:cubicBezTo>
                  <a:cubicBezTo>
                    <a:pt x="189" y="4974"/>
                    <a:pt x="375" y="4905"/>
                    <a:pt x="507" y="4856"/>
                  </a:cubicBezTo>
                  <a:cubicBezTo>
                    <a:pt x="899" y="4715"/>
                    <a:pt x="1433" y="4722"/>
                    <a:pt x="1659" y="5057"/>
                  </a:cubicBezTo>
                  <a:cubicBezTo>
                    <a:pt x="1811" y="5279"/>
                    <a:pt x="1417" y="5279"/>
                    <a:pt x="1427" y="5393"/>
                  </a:cubicBezTo>
                  <a:cubicBezTo>
                    <a:pt x="1452" y="5683"/>
                    <a:pt x="1522" y="5820"/>
                    <a:pt x="1495" y="6118"/>
                  </a:cubicBezTo>
                  <a:cubicBezTo>
                    <a:pt x="1465" y="6451"/>
                    <a:pt x="1991" y="6716"/>
                    <a:pt x="1749" y="7057"/>
                  </a:cubicBezTo>
                  <a:cubicBezTo>
                    <a:pt x="1384" y="7573"/>
                    <a:pt x="1651" y="8057"/>
                    <a:pt x="1042" y="8533"/>
                  </a:cubicBezTo>
                  <a:cubicBezTo>
                    <a:pt x="845" y="8687"/>
                    <a:pt x="610" y="9022"/>
                    <a:pt x="777" y="9219"/>
                  </a:cubicBezTo>
                  <a:cubicBezTo>
                    <a:pt x="858" y="9317"/>
                    <a:pt x="988" y="9400"/>
                    <a:pt x="1017" y="9514"/>
                  </a:cubicBezTo>
                  <a:cubicBezTo>
                    <a:pt x="1063" y="9697"/>
                    <a:pt x="680" y="9854"/>
                    <a:pt x="772" y="10016"/>
                  </a:cubicBezTo>
                  <a:cubicBezTo>
                    <a:pt x="845" y="10147"/>
                    <a:pt x="1438" y="10237"/>
                    <a:pt x="1616" y="10348"/>
                  </a:cubicBezTo>
                  <a:cubicBezTo>
                    <a:pt x="1892" y="10520"/>
                    <a:pt x="2213" y="10639"/>
                    <a:pt x="2553" y="10753"/>
                  </a:cubicBezTo>
                  <a:cubicBezTo>
                    <a:pt x="3063" y="10922"/>
                    <a:pt x="4064" y="11262"/>
                    <a:pt x="4047" y="11699"/>
                  </a:cubicBezTo>
                  <a:cubicBezTo>
                    <a:pt x="4029" y="12231"/>
                    <a:pt x="5586" y="12303"/>
                    <a:pt x="5086" y="12766"/>
                  </a:cubicBezTo>
                  <a:cubicBezTo>
                    <a:pt x="4881" y="12954"/>
                    <a:pt x="4765" y="13135"/>
                    <a:pt x="5192" y="13208"/>
                  </a:cubicBezTo>
                  <a:cubicBezTo>
                    <a:pt x="5791" y="13310"/>
                    <a:pt x="6158" y="13286"/>
                    <a:pt x="6554" y="13610"/>
                  </a:cubicBezTo>
                  <a:cubicBezTo>
                    <a:pt x="7097" y="14054"/>
                    <a:pt x="8114" y="14145"/>
                    <a:pt x="8913" y="13895"/>
                  </a:cubicBezTo>
                  <a:cubicBezTo>
                    <a:pt x="9174" y="13814"/>
                    <a:pt x="9155" y="13601"/>
                    <a:pt x="9568" y="13641"/>
                  </a:cubicBezTo>
                  <a:cubicBezTo>
                    <a:pt x="10019" y="13686"/>
                    <a:pt x="9706" y="14306"/>
                    <a:pt x="10281" y="14244"/>
                  </a:cubicBezTo>
                  <a:cubicBezTo>
                    <a:pt x="10658" y="14202"/>
                    <a:pt x="11193" y="13833"/>
                    <a:pt x="11471" y="14143"/>
                  </a:cubicBezTo>
                  <a:cubicBezTo>
                    <a:pt x="11659" y="14356"/>
                    <a:pt x="12070" y="14532"/>
                    <a:pt x="12167" y="14767"/>
                  </a:cubicBezTo>
                  <a:cubicBezTo>
                    <a:pt x="12466" y="15485"/>
                    <a:pt x="11568" y="16177"/>
                    <a:pt x="10710" y="16555"/>
                  </a:cubicBezTo>
                  <a:cubicBezTo>
                    <a:pt x="10251" y="16757"/>
                    <a:pt x="10807" y="16764"/>
                    <a:pt x="11071" y="16786"/>
                  </a:cubicBezTo>
                  <a:cubicBezTo>
                    <a:pt x="11533" y="16826"/>
                    <a:pt x="11740" y="16986"/>
                    <a:pt x="12105" y="17138"/>
                  </a:cubicBezTo>
                  <a:cubicBezTo>
                    <a:pt x="12509" y="17308"/>
                    <a:pt x="13003" y="17373"/>
                    <a:pt x="12998" y="17744"/>
                  </a:cubicBezTo>
                  <a:cubicBezTo>
                    <a:pt x="12990" y="18186"/>
                    <a:pt x="13257" y="18098"/>
                    <a:pt x="13780" y="18297"/>
                  </a:cubicBezTo>
                  <a:cubicBezTo>
                    <a:pt x="14660" y="18628"/>
                    <a:pt x="14420" y="19821"/>
                    <a:pt x="14395" y="20342"/>
                  </a:cubicBezTo>
                  <a:cubicBezTo>
                    <a:pt x="14336" y="21592"/>
                    <a:pt x="15459" y="20140"/>
                    <a:pt x="15666" y="20734"/>
                  </a:cubicBezTo>
                  <a:cubicBezTo>
                    <a:pt x="15836" y="21221"/>
                    <a:pt x="17237" y="21507"/>
                    <a:pt x="17461" y="20917"/>
                  </a:cubicBezTo>
                  <a:cubicBezTo>
                    <a:pt x="17687" y="20313"/>
                    <a:pt x="17199" y="19924"/>
                    <a:pt x="18116" y="19552"/>
                  </a:cubicBezTo>
                  <a:cubicBezTo>
                    <a:pt x="18540" y="19379"/>
                    <a:pt x="18292" y="19032"/>
                    <a:pt x="18268" y="18778"/>
                  </a:cubicBezTo>
                  <a:cubicBezTo>
                    <a:pt x="18235" y="18450"/>
                    <a:pt x="17844" y="18550"/>
                    <a:pt x="17512" y="18392"/>
                  </a:cubicBezTo>
                  <a:cubicBezTo>
                    <a:pt x="17080" y="18184"/>
                    <a:pt x="17299" y="17824"/>
                    <a:pt x="16846" y="17599"/>
                  </a:cubicBezTo>
                  <a:cubicBezTo>
                    <a:pt x="16131" y="17247"/>
                    <a:pt x="16309" y="17195"/>
                    <a:pt x="16732" y="16767"/>
                  </a:cubicBezTo>
                  <a:cubicBezTo>
                    <a:pt x="17083" y="16413"/>
                    <a:pt x="16778" y="16213"/>
                    <a:pt x="16605" y="15880"/>
                  </a:cubicBezTo>
                  <a:cubicBezTo>
                    <a:pt x="16441" y="15562"/>
                    <a:pt x="16962" y="15359"/>
                    <a:pt x="17323" y="15226"/>
                  </a:cubicBezTo>
                  <a:cubicBezTo>
                    <a:pt x="17717" y="15079"/>
                    <a:pt x="18103" y="14967"/>
                    <a:pt x="18432" y="14763"/>
                  </a:cubicBezTo>
                  <a:cubicBezTo>
                    <a:pt x="18929" y="14456"/>
                    <a:pt x="19128" y="14401"/>
                    <a:pt x="18570" y="14043"/>
                  </a:cubicBezTo>
                  <a:cubicBezTo>
                    <a:pt x="18170" y="13786"/>
                    <a:pt x="18456" y="13370"/>
                    <a:pt x="18985" y="13296"/>
                  </a:cubicBezTo>
                  <a:cubicBezTo>
                    <a:pt x="19671" y="13199"/>
                    <a:pt x="19725" y="13073"/>
                    <a:pt x="20035" y="12681"/>
                  </a:cubicBezTo>
                  <a:cubicBezTo>
                    <a:pt x="20337" y="12300"/>
                    <a:pt x="21052" y="12286"/>
                    <a:pt x="21476" y="11974"/>
                  </a:cubicBezTo>
                  <a:cubicBezTo>
                    <a:pt x="21519" y="11943"/>
                    <a:pt x="21560" y="11913"/>
                    <a:pt x="21600" y="11886"/>
                  </a:cubicBezTo>
                  <a:cubicBezTo>
                    <a:pt x="21503" y="11849"/>
                    <a:pt x="21406" y="11820"/>
                    <a:pt x="21273" y="11796"/>
                  </a:cubicBezTo>
                  <a:cubicBezTo>
                    <a:pt x="21219" y="11784"/>
                    <a:pt x="21165" y="11780"/>
                    <a:pt x="21111" y="11775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>
              <a:solidFill>
                <a:schemeClr val="tx2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115" name="Shape">
              <a:extLst>
                <a:ext uri="{FF2B5EF4-FFF2-40B4-BE49-F238E27FC236}">
                  <a16:creationId xmlns:a16="http://schemas.microsoft.com/office/drawing/2014/main" id="{3D546BA8-8693-894A-B9A2-9E3FC5E47104}"/>
                </a:ext>
              </a:extLst>
            </p:cNvPr>
            <p:cNvSpPr/>
            <p:nvPr/>
          </p:nvSpPr>
          <p:spPr>
            <a:xfrm>
              <a:off x="6208084" y="1789958"/>
              <a:ext cx="1008404" cy="727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extrusionOk="0">
                  <a:moveTo>
                    <a:pt x="167" y="20350"/>
                  </a:moveTo>
                  <a:cubicBezTo>
                    <a:pt x="173" y="20362"/>
                    <a:pt x="182" y="20367"/>
                    <a:pt x="209" y="20362"/>
                  </a:cubicBezTo>
                  <a:cubicBezTo>
                    <a:pt x="318" y="20362"/>
                    <a:pt x="406" y="20387"/>
                    <a:pt x="500" y="20442"/>
                  </a:cubicBezTo>
                  <a:cubicBezTo>
                    <a:pt x="524" y="20458"/>
                    <a:pt x="549" y="20475"/>
                    <a:pt x="573" y="20492"/>
                  </a:cubicBezTo>
                  <a:cubicBezTo>
                    <a:pt x="600" y="20513"/>
                    <a:pt x="624" y="20529"/>
                    <a:pt x="646" y="20538"/>
                  </a:cubicBezTo>
                  <a:cubicBezTo>
                    <a:pt x="691" y="20542"/>
                    <a:pt x="737" y="20546"/>
                    <a:pt x="791" y="20588"/>
                  </a:cubicBezTo>
                  <a:cubicBezTo>
                    <a:pt x="843" y="20630"/>
                    <a:pt x="867" y="20688"/>
                    <a:pt x="882" y="20722"/>
                  </a:cubicBezTo>
                  <a:cubicBezTo>
                    <a:pt x="897" y="20747"/>
                    <a:pt x="912" y="20763"/>
                    <a:pt x="931" y="20784"/>
                  </a:cubicBezTo>
                  <a:cubicBezTo>
                    <a:pt x="946" y="20801"/>
                    <a:pt x="961" y="20818"/>
                    <a:pt x="979" y="20838"/>
                  </a:cubicBezTo>
                  <a:cubicBezTo>
                    <a:pt x="1025" y="20893"/>
                    <a:pt x="1049" y="20960"/>
                    <a:pt x="1070" y="21010"/>
                  </a:cubicBezTo>
                  <a:cubicBezTo>
                    <a:pt x="1079" y="21031"/>
                    <a:pt x="1091" y="21060"/>
                    <a:pt x="1097" y="21068"/>
                  </a:cubicBezTo>
                  <a:cubicBezTo>
                    <a:pt x="1112" y="21085"/>
                    <a:pt x="1131" y="21097"/>
                    <a:pt x="1146" y="21114"/>
                  </a:cubicBezTo>
                  <a:cubicBezTo>
                    <a:pt x="1176" y="21139"/>
                    <a:pt x="1215" y="21173"/>
                    <a:pt x="1255" y="21223"/>
                  </a:cubicBezTo>
                  <a:cubicBezTo>
                    <a:pt x="1279" y="21256"/>
                    <a:pt x="1303" y="21290"/>
                    <a:pt x="1328" y="21327"/>
                  </a:cubicBezTo>
                  <a:cubicBezTo>
                    <a:pt x="1425" y="21469"/>
                    <a:pt x="1452" y="21490"/>
                    <a:pt x="1506" y="21473"/>
                  </a:cubicBezTo>
                  <a:cubicBezTo>
                    <a:pt x="1540" y="21461"/>
                    <a:pt x="1573" y="21440"/>
                    <a:pt x="1606" y="21419"/>
                  </a:cubicBezTo>
                  <a:cubicBezTo>
                    <a:pt x="1646" y="21394"/>
                    <a:pt x="1688" y="21369"/>
                    <a:pt x="1728" y="21352"/>
                  </a:cubicBezTo>
                  <a:cubicBezTo>
                    <a:pt x="1785" y="21327"/>
                    <a:pt x="1840" y="21323"/>
                    <a:pt x="1888" y="21315"/>
                  </a:cubicBezTo>
                  <a:cubicBezTo>
                    <a:pt x="1925" y="21310"/>
                    <a:pt x="1955" y="21306"/>
                    <a:pt x="1979" y="21298"/>
                  </a:cubicBezTo>
                  <a:cubicBezTo>
                    <a:pt x="2076" y="21252"/>
                    <a:pt x="2173" y="21097"/>
                    <a:pt x="2170" y="20985"/>
                  </a:cubicBezTo>
                  <a:cubicBezTo>
                    <a:pt x="2167" y="20784"/>
                    <a:pt x="2182" y="20609"/>
                    <a:pt x="2219" y="20446"/>
                  </a:cubicBezTo>
                  <a:cubicBezTo>
                    <a:pt x="2234" y="20379"/>
                    <a:pt x="2258" y="20325"/>
                    <a:pt x="2279" y="20279"/>
                  </a:cubicBezTo>
                  <a:cubicBezTo>
                    <a:pt x="2288" y="20258"/>
                    <a:pt x="2303" y="20225"/>
                    <a:pt x="2307" y="20212"/>
                  </a:cubicBezTo>
                  <a:lnTo>
                    <a:pt x="2316" y="20058"/>
                  </a:lnTo>
                  <a:lnTo>
                    <a:pt x="2410" y="20032"/>
                  </a:lnTo>
                  <a:cubicBezTo>
                    <a:pt x="2491" y="19828"/>
                    <a:pt x="2694" y="19732"/>
                    <a:pt x="2828" y="19719"/>
                  </a:cubicBezTo>
                  <a:cubicBezTo>
                    <a:pt x="2894" y="19715"/>
                    <a:pt x="2958" y="19703"/>
                    <a:pt x="3025" y="19694"/>
                  </a:cubicBezTo>
                  <a:cubicBezTo>
                    <a:pt x="3146" y="19677"/>
                    <a:pt x="3273" y="19661"/>
                    <a:pt x="3407" y="19661"/>
                  </a:cubicBezTo>
                  <a:cubicBezTo>
                    <a:pt x="3625" y="19669"/>
                    <a:pt x="3837" y="19857"/>
                    <a:pt x="3973" y="20016"/>
                  </a:cubicBezTo>
                  <a:cubicBezTo>
                    <a:pt x="4016" y="20066"/>
                    <a:pt x="4055" y="20116"/>
                    <a:pt x="4092" y="20166"/>
                  </a:cubicBezTo>
                  <a:lnTo>
                    <a:pt x="4143" y="20233"/>
                  </a:lnTo>
                  <a:cubicBezTo>
                    <a:pt x="4149" y="20212"/>
                    <a:pt x="4158" y="20191"/>
                    <a:pt x="4164" y="20170"/>
                  </a:cubicBezTo>
                  <a:cubicBezTo>
                    <a:pt x="4176" y="20133"/>
                    <a:pt x="4189" y="20091"/>
                    <a:pt x="4201" y="20053"/>
                  </a:cubicBezTo>
                  <a:cubicBezTo>
                    <a:pt x="4237" y="19924"/>
                    <a:pt x="4286" y="19761"/>
                    <a:pt x="4383" y="19648"/>
                  </a:cubicBezTo>
                  <a:cubicBezTo>
                    <a:pt x="4580" y="19414"/>
                    <a:pt x="4807" y="19318"/>
                    <a:pt x="5028" y="19222"/>
                  </a:cubicBezTo>
                  <a:cubicBezTo>
                    <a:pt x="5083" y="19197"/>
                    <a:pt x="5140" y="19176"/>
                    <a:pt x="5195" y="19147"/>
                  </a:cubicBezTo>
                  <a:cubicBezTo>
                    <a:pt x="5252" y="19118"/>
                    <a:pt x="5313" y="19072"/>
                    <a:pt x="5377" y="19018"/>
                  </a:cubicBezTo>
                  <a:cubicBezTo>
                    <a:pt x="5407" y="18993"/>
                    <a:pt x="5437" y="18968"/>
                    <a:pt x="5465" y="18947"/>
                  </a:cubicBezTo>
                  <a:cubicBezTo>
                    <a:pt x="5586" y="18855"/>
                    <a:pt x="5671" y="18750"/>
                    <a:pt x="5755" y="18583"/>
                  </a:cubicBezTo>
                  <a:cubicBezTo>
                    <a:pt x="5777" y="18542"/>
                    <a:pt x="5801" y="18483"/>
                    <a:pt x="5807" y="18462"/>
                  </a:cubicBezTo>
                  <a:cubicBezTo>
                    <a:pt x="5807" y="18458"/>
                    <a:pt x="5807" y="18429"/>
                    <a:pt x="5807" y="18412"/>
                  </a:cubicBezTo>
                  <a:cubicBezTo>
                    <a:pt x="5804" y="18366"/>
                    <a:pt x="5804" y="18312"/>
                    <a:pt x="5813" y="18245"/>
                  </a:cubicBezTo>
                  <a:cubicBezTo>
                    <a:pt x="5837" y="18099"/>
                    <a:pt x="5904" y="17923"/>
                    <a:pt x="5959" y="17781"/>
                  </a:cubicBezTo>
                  <a:lnTo>
                    <a:pt x="5977" y="17735"/>
                  </a:lnTo>
                  <a:cubicBezTo>
                    <a:pt x="6028" y="17602"/>
                    <a:pt x="6074" y="17464"/>
                    <a:pt x="6113" y="17318"/>
                  </a:cubicBezTo>
                  <a:cubicBezTo>
                    <a:pt x="6125" y="17268"/>
                    <a:pt x="6134" y="17222"/>
                    <a:pt x="6143" y="17180"/>
                  </a:cubicBezTo>
                  <a:cubicBezTo>
                    <a:pt x="6165" y="17076"/>
                    <a:pt x="6189" y="16959"/>
                    <a:pt x="6252" y="16833"/>
                  </a:cubicBezTo>
                  <a:cubicBezTo>
                    <a:pt x="6374" y="16595"/>
                    <a:pt x="6580" y="16412"/>
                    <a:pt x="6871" y="16290"/>
                  </a:cubicBezTo>
                  <a:cubicBezTo>
                    <a:pt x="6943" y="16257"/>
                    <a:pt x="7016" y="16219"/>
                    <a:pt x="7086" y="16186"/>
                  </a:cubicBezTo>
                  <a:cubicBezTo>
                    <a:pt x="7147" y="16153"/>
                    <a:pt x="7204" y="16123"/>
                    <a:pt x="7268" y="16094"/>
                  </a:cubicBezTo>
                  <a:cubicBezTo>
                    <a:pt x="7438" y="16015"/>
                    <a:pt x="7559" y="16077"/>
                    <a:pt x="7665" y="16136"/>
                  </a:cubicBezTo>
                  <a:cubicBezTo>
                    <a:pt x="7689" y="16148"/>
                    <a:pt x="7716" y="16165"/>
                    <a:pt x="7747" y="16178"/>
                  </a:cubicBezTo>
                  <a:lnTo>
                    <a:pt x="7819" y="16211"/>
                  </a:lnTo>
                  <a:cubicBezTo>
                    <a:pt x="7904" y="16253"/>
                    <a:pt x="7971" y="16282"/>
                    <a:pt x="8050" y="16282"/>
                  </a:cubicBezTo>
                  <a:cubicBezTo>
                    <a:pt x="8053" y="16282"/>
                    <a:pt x="8062" y="16282"/>
                    <a:pt x="8065" y="16282"/>
                  </a:cubicBezTo>
                  <a:cubicBezTo>
                    <a:pt x="8116" y="16282"/>
                    <a:pt x="8174" y="16286"/>
                    <a:pt x="8232" y="16290"/>
                  </a:cubicBezTo>
                  <a:cubicBezTo>
                    <a:pt x="8329" y="16299"/>
                    <a:pt x="8429" y="16307"/>
                    <a:pt x="8510" y="16286"/>
                  </a:cubicBezTo>
                  <a:cubicBezTo>
                    <a:pt x="8535" y="16282"/>
                    <a:pt x="8559" y="16270"/>
                    <a:pt x="8580" y="16261"/>
                  </a:cubicBezTo>
                  <a:cubicBezTo>
                    <a:pt x="8613" y="16249"/>
                    <a:pt x="8650" y="16232"/>
                    <a:pt x="8686" y="16224"/>
                  </a:cubicBezTo>
                  <a:cubicBezTo>
                    <a:pt x="8716" y="16215"/>
                    <a:pt x="8747" y="16211"/>
                    <a:pt x="8777" y="16207"/>
                  </a:cubicBezTo>
                  <a:cubicBezTo>
                    <a:pt x="8826" y="16199"/>
                    <a:pt x="8877" y="16190"/>
                    <a:pt x="8926" y="16174"/>
                  </a:cubicBezTo>
                  <a:lnTo>
                    <a:pt x="8962" y="16157"/>
                  </a:lnTo>
                  <a:cubicBezTo>
                    <a:pt x="8983" y="16148"/>
                    <a:pt x="9010" y="16136"/>
                    <a:pt x="9026" y="16128"/>
                  </a:cubicBezTo>
                  <a:cubicBezTo>
                    <a:pt x="9026" y="16119"/>
                    <a:pt x="9026" y="16107"/>
                    <a:pt x="9026" y="16082"/>
                  </a:cubicBezTo>
                  <a:lnTo>
                    <a:pt x="9026" y="15977"/>
                  </a:lnTo>
                  <a:cubicBezTo>
                    <a:pt x="9026" y="15856"/>
                    <a:pt x="9026" y="15785"/>
                    <a:pt x="8998" y="15723"/>
                  </a:cubicBezTo>
                  <a:cubicBezTo>
                    <a:pt x="8895" y="15497"/>
                    <a:pt x="8859" y="15368"/>
                    <a:pt x="8859" y="15088"/>
                  </a:cubicBezTo>
                  <a:cubicBezTo>
                    <a:pt x="8859" y="15075"/>
                    <a:pt x="8856" y="15058"/>
                    <a:pt x="8856" y="15042"/>
                  </a:cubicBezTo>
                  <a:cubicBezTo>
                    <a:pt x="8847" y="14929"/>
                    <a:pt x="8844" y="14845"/>
                    <a:pt x="8868" y="14766"/>
                  </a:cubicBezTo>
                  <a:cubicBezTo>
                    <a:pt x="8904" y="14658"/>
                    <a:pt x="8971" y="14612"/>
                    <a:pt x="9007" y="14591"/>
                  </a:cubicBezTo>
                  <a:cubicBezTo>
                    <a:pt x="9059" y="14549"/>
                    <a:pt x="9095" y="14524"/>
                    <a:pt x="9135" y="14499"/>
                  </a:cubicBezTo>
                  <a:cubicBezTo>
                    <a:pt x="9198" y="14453"/>
                    <a:pt x="9268" y="14407"/>
                    <a:pt x="9313" y="14348"/>
                  </a:cubicBezTo>
                  <a:cubicBezTo>
                    <a:pt x="9326" y="14332"/>
                    <a:pt x="9326" y="14332"/>
                    <a:pt x="9338" y="14298"/>
                  </a:cubicBezTo>
                  <a:cubicBezTo>
                    <a:pt x="9344" y="14273"/>
                    <a:pt x="9353" y="14244"/>
                    <a:pt x="9365" y="14211"/>
                  </a:cubicBezTo>
                  <a:cubicBezTo>
                    <a:pt x="9377" y="14173"/>
                    <a:pt x="9392" y="14140"/>
                    <a:pt x="9407" y="14106"/>
                  </a:cubicBezTo>
                  <a:cubicBezTo>
                    <a:pt x="9420" y="14077"/>
                    <a:pt x="9432" y="14056"/>
                    <a:pt x="9435" y="14035"/>
                  </a:cubicBezTo>
                  <a:cubicBezTo>
                    <a:pt x="9441" y="14010"/>
                    <a:pt x="9441" y="13981"/>
                    <a:pt x="9444" y="13943"/>
                  </a:cubicBezTo>
                  <a:cubicBezTo>
                    <a:pt x="9447" y="13893"/>
                    <a:pt x="9450" y="13839"/>
                    <a:pt x="9459" y="13785"/>
                  </a:cubicBezTo>
                  <a:cubicBezTo>
                    <a:pt x="9471" y="13710"/>
                    <a:pt x="9495" y="13639"/>
                    <a:pt x="9517" y="13576"/>
                  </a:cubicBezTo>
                  <a:cubicBezTo>
                    <a:pt x="9529" y="13538"/>
                    <a:pt x="9544" y="13497"/>
                    <a:pt x="9553" y="13455"/>
                  </a:cubicBezTo>
                  <a:cubicBezTo>
                    <a:pt x="9562" y="13413"/>
                    <a:pt x="9568" y="13371"/>
                    <a:pt x="9574" y="13325"/>
                  </a:cubicBezTo>
                  <a:cubicBezTo>
                    <a:pt x="9595" y="13162"/>
                    <a:pt x="9623" y="12962"/>
                    <a:pt x="9765" y="12816"/>
                  </a:cubicBezTo>
                  <a:cubicBezTo>
                    <a:pt x="9911" y="12661"/>
                    <a:pt x="10095" y="12661"/>
                    <a:pt x="10217" y="12661"/>
                  </a:cubicBezTo>
                  <a:cubicBezTo>
                    <a:pt x="10368" y="12661"/>
                    <a:pt x="10486" y="12690"/>
                    <a:pt x="10629" y="12761"/>
                  </a:cubicBezTo>
                  <a:lnTo>
                    <a:pt x="10668" y="12782"/>
                  </a:lnTo>
                  <a:cubicBezTo>
                    <a:pt x="10711" y="12803"/>
                    <a:pt x="10753" y="12828"/>
                    <a:pt x="10789" y="12832"/>
                  </a:cubicBezTo>
                  <a:cubicBezTo>
                    <a:pt x="10817" y="12841"/>
                    <a:pt x="10844" y="12837"/>
                    <a:pt x="10868" y="12837"/>
                  </a:cubicBezTo>
                  <a:cubicBezTo>
                    <a:pt x="10917" y="12837"/>
                    <a:pt x="10965" y="12837"/>
                    <a:pt x="11023" y="12853"/>
                  </a:cubicBezTo>
                  <a:cubicBezTo>
                    <a:pt x="11086" y="12874"/>
                    <a:pt x="11147" y="12903"/>
                    <a:pt x="11208" y="12941"/>
                  </a:cubicBezTo>
                  <a:cubicBezTo>
                    <a:pt x="11271" y="12974"/>
                    <a:pt x="11332" y="13008"/>
                    <a:pt x="11384" y="13016"/>
                  </a:cubicBezTo>
                  <a:cubicBezTo>
                    <a:pt x="11465" y="13029"/>
                    <a:pt x="11526" y="13037"/>
                    <a:pt x="11608" y="13062"/>
                  </a:cubicBezTo>
                  <a:cubicBezTo>
                    <a:pt x="11644" y="13071"/>
                    <a:pt x="11684" y="13071"/>
                    <a:pt x="11732" y="13071"/>
                  </a:cubicBezTo>
                  <a:cubicBezTo>
                    <a:pt x="11793" y="13071"/>
                    <a:pt x="11859" y="13066"/>
                    <a:pt x="11932" y="13087"/>
                  </a:cubicBezTo>
                  <a:cubicBezTo>
                    <a:pt x="11999" y="13108"/>
                    <a:pt x="12065" y="13137"/>
                    <a:pt x="12132" y="13171"/>
                  </a:cubicBezTo>
                  <a:cubicBezTo>
                    <a:pt x="12196" y="13200"/>
                    <a:pt x="12256" y="13233"/>
                    <a:pt x="12320" y="13246"/>
                  </a:cubicBezTo>
                  <a:cubicBezTo>
                    <a:pt x="12453" y="13275"/>
                    <a:pt x="12559" y="13300"/>
                    <a:pt x="12690" y="13300"/>
                  </a:cubicBezTo>
                  <a:lnTo>
                    <a:pt x="13263" y="13300"/>
                  </a:lnTo>
                  <a:cubicBezTo>
                    <a:pt x="13308" y="13300"/>
                    <a:pt x="13356" y="13304"/>
                    <a:pt x="13405" y="13309"/>
                  </a:cubicBezTo>
                  <a:cubicBezTo>
                    <a:pt x="13487" y="13313"/>
                    <a:pt x="13572" y="13321"/>
                    <a:pt x="13638" y="13309"/>
                  </a:cubicBezTo>
                  <a:cubicBezTo>
                    <a:pt x="13708" y="13292"/>
                    <a:pt x="13811" y="13208"/>
                    <a:pt x="13896" y="13142"/>
                  </a:cubicBezTo>
                  <a:lnTo>
                    <a:pt x="13969" y="13083"/>
                  </a:lnTo>
                  <a:cubicBezTo>
                    <a:pt x="14087" y="12991"/>
                    <a:pt x="14260" y="12858"/>
                    <a:pt x="14390" y="12707"/>
                  </a:cubicBezTo>
                  <a:cubicBezTo>
                    <a:pt x="14426" y="12670"/>
                    <a:pt x="14463" y="12632"/>
                    <a:pt x="14502" y="12594"/>
                  </a:cubicBezTo>
                  <a:cubicBezTo>
                    <a:pt x="14575" y="12523"/>
                    <a:pt x="14638" y="12465"/>
                    <a:pt x="14666" y="12390"/>
                  </a:cubicBezTo>
                  <a:cubicBezTo>
                    <a:pt x="14666" y="12361"/>
                    <a:pt x="14669" y="12315"/>
                    <a:pt x="14687" y="12260"/>
                  </a:cubicBezTo>
                  <a:cubicBezTo>
                    <a:pt x="14714" y="12181"/>
                    <a:pt x="14760" y="12114"/>
                    <a:pt x="14796" y="12064"/>
                  </a:cubicBezTo>
                  <a:cubicBezTo>
                    <a:pt x="14887" y="11926"/>
                    <a:pt x="14945" y="11818"/>
                    <a:pt x="15011" y="11692"/>
                  </a:cubicBezTo>
                  <a:cubicBezTo>
                    <a:pt x="15139" y="11450"/>
                    <a:pt x="15296" y="11279"/>
                    <a:pt x="15448" y="11112"/>
                  </a:cubicBezTo>
                  <a:cubicBezTo>
                    <a:pt x="15542" y="11007"/>
                    <a:pt x="15633" y="10911"/>
                    <a:pt x="15714" y="10794"/>
                  </a:cubicBezTo>
                  <a:lnTo>
                    <a:pt x="16175" y="10155"/>
                  </a:lnTo>
                  <a:lnTo>
                    <a:pt x="15987" y="10920"/>
                  </a:lnTo>
                  <a:cubicBezTo>
                    <a:pt x="16090" y="11012"/>
                    <a:pt x="16363" y="11141"/>
                    <a:pt x="16460" y="11187"/>
                  </a:cubicBezTo>
                  <a:cubicBezTo>
                    <a:pt x="16527" y="11220"/>
                    <a:pt x="16575" y="11241"/>
                    <a:pt x="16599" y="11258"/>
                  </a:cubicBezTo>
                  <a:cubicBezTo>
                    <a:pt x="16648" y="11287"/>
                    <a:pt x="16699" y="11325"/>
                    <a:pt x="16748" y="11362"/>
                  </a:cubicBezTo>
                  <a:cubicBezTo>
                    <a:pt x="16802" y="11404"/>
                    <a:pt x="16857" y="11442"/>
                    <a:pt x="16911" y="11475"/>
                  </a:cubicBezTo>
                  <a:cubicBezTo>
                    <a:pt x="16936" y="11488"/>
                    <a:pt x="16960" y="11496"/>
                    <a:pt x="16984" y="11504"/>
                  </a:cubicBezTo>
                  <a:cubicBezTo>
                    <a:pt x="17030" y="11521"/>
                    <a:pt x="17072" y="11538"/>
                    <a:pt x="17121" y="11567"/>
                  </a:cubicBezTo>
                  <a:cubicBezTo>
                    <a:pt x="17245" y="11646"/>
                    <a:pt x="17348" y="11705"/>
                    <a:pt x="17463" y="11742"/>
                  </a:cubicBezTo>
                  <a:cubicBezTo>
                    <a:pt x="17527" y="11763"/>
                    <a:pt x="17596" y="11793"/>
                    <a:pt x="17657" y="11818"/>
                  </a:cubicBezTo>
                  <a:cubicBezTo>
                    <a:pt x="17684" y="11830"/>
                    <a:pt x="17709" y="11847"/>
                    <a:pt x="17736" y="11864"/>
                  </a:cubicBezTo>
                  <a:cubicBezTo>
                    <a:pt x="17745" y="11872"/>
                    <a:pt x="17754" y="11876"/>
                    <a:pt x="17766" y="11880"/>
                  </a:cubicBezTo>
                  <a:cubicBezTo>
                    <a:pt x="17778" y="11884"/>
                    <a:pt x="17793" y="11884"/>
                    <a:pt x="17809" y="11889"/>
                  </a:cubicBezTo>
                  <a:cubicBezTo>
                    <a:pt x="17845" y="11893"/>
                    <a:pt x="17893" y="11897"/>
                    <a:pt x="17942" y="11926"/>
                  </a:cubicBezTo>
                  <a:cubicBezTo>
                    <a:pt x="17981" y="11947"/>
                    <a:pt x="18009" y="11972"/>
                    <a:pt x="18033" y="11997"/>
                  </a:cubicBezTo>
                  <a:cubicBezTo>
                    <a:pt x="18057" y="12018"/>
                    <a:pt x="18057" y="12018"/>
                    <a:pt x="18066" y="12018"/>
                  </a:cubicBezTo>
                  <a:cubicBezTo>
                    <a:pt x="18157" y="12022"/>
                    <a:pt x="18218" y="12035"/>
                    <a:pt x="18312" y="12068"/>
                  </a:cubicBezTo>
                  <a:cubicBezTo>
                    <a:pt x="18378" y="12093"/>
                    <a:pt x="18466" y="12085"/>
                    <a:pt x="18551" y="12081"/>
                  </a:cubicBezTo>
                  <a:cubicBezTo>
                    <a:pt x="18594" y="12077"/>
                    <a:pt x="18636" y="12077"/>
                    <a:pt x="18675" y="12077"/>
                  </a:cubicBezTo>
                  <a:lnTo>
                    <a:pt x="18739" y="12077"/>
                  </a:lnTo>
                  <a:lnTo>
                    <a:pt x="18869" y="12077"/>
                  </a:lnTo>
                  <a:cubicBezTo>
                    <a:pt x="18894" y="12077"/>
                    <a:pt x="18900" y="12077"/>
                    <a:pt x="18900" y="12077"/>
                  </a:cubicBezTo>
                  <a:lnTo>
                    <a:pt x="18963" y="12026"/>
                  </a:lnTo>
                  <a:cubicBezTo>
                    <a:pt x="19160" y="11884"/>
                    <a:pt x="19385" y="11893"/>
                    <a:pt x="19582" y="11901"/>
                  </a:cubicBezTo>
                  <a:cubicBezTo>
                    <a:pt x="19651" y="11905"/>
                    <a:pt x="19721" y="11905"/>
                    <a:pt x="19788" y="11901"/>
                  </a:cubicBezTo>
                  <a:cubicBezTo>
                    <a:pt x="19815" y="11901"/>
                    <a:pt x="19824" y="11893"/>
                    <a:pt x="19872" y="11859"/>
                  </a:cubicBezTo>
                  <a:lnTo>
                    <a:pt x="19921" y="11822"/>
                  </a:lnTo>
                  <a:cubicBezTo>
                    <a:pt x="19933" y="11809"/>
                    <a:pt x="19942" y="11801"/>
                    <a:pt x="19954" y="11788"/>
                  </a:cubicBezTo>
                  <a:cubicBezTo>
                    <a:pt x="19979" y="11763"/>
                    <a:pt x="20000" y="11742"/>
                    <a:pt x="20018" y="11730"/>
                  </a:cubicBezTo>
                  <a:cubicBezTo>
                    <a:pt x="20042" y="11709"/>
                    <a:pt x="20073" y="11697"/>
                    <a:pt x="20106" y="11680"/>
                  </a:cubicBezTo>
                  <a:cubicBezTo>
                    <a:pt x="20127" y="11667"/>
                    <a:pt x="20157" y="11655"/>
                    <a:pt x="20169" y="11642"/>
                  </a:cubicBezTo>
                  <a:cubicBezTo>
                    <a:pt x="20173" y="11638"/>
                    <a:pt x="20185" y="11617"/>
                    <a:pt x="20194" y="11600"/>
                  </a:cubicBezTo>
                  <a:cubicBezTo>
                    <a:pt x="20215" y="11559"/>
                    <a:pt x="20242" y="11504"/>
                    <a:pt x="20288" y="11463"/>
                  </a:cubicBezTo>
                  <a:cubicBezTo>
                    <a:pt x="20397" y="11354"/>
                    <a:pt x="20497" y="11254"/>
                    <a:pt x="20579" y="11220"/>
                  </a:cubicBezTo>
                  <a:cubicBezTo>
                    <a:pt x="20697" y="11170"/>
                    <a:pt x="20842" y="11183"/>
                    <a:pt x="20970" y="11195"/>
                  </a:cubicBezTo>
                  <a:cubicBezTo>
                    <a:pt x="21015" y="11200"/>
                    <a:pt x="21061" y="11204"/>
                    <a:pt x="21100" y="11204"/>
                  </a:cubicBezTo>
                  <a:lnTo>
                    <a:pt x="21191" y="11204"/>
                  </a:lnTo>
                  <a:cubicBezTo>
                    <a:pt x="21191" y="11204"/>
                    <a:pt x="21191" y="11204"/>
                    <a:pt x="21191" y="11204"/>
                  </a:cubicBezTo>
                  <a:cubicBezTo>
                    <a:pt x="21442" y="11216"/>
                    <a:pt x="21479" y="11191"/>
                    <a:pt x="21509" y="11020"/>
                  </a:cubicBezTo>
                  <a:cubicBezTo>
                    <a:pt x="21509" y="11016"/>
                    <a:pt x="21509" y="11016"/>
                    <a:pt x="21512" y="11012"/>
                  </a:cubicBezTo>
                  <a:cubicBezTo>
                    <a:pt x="21521" y="10949"/>
                    <a:pt x="21539" y="10886"/>
                    <a:pt x="21555" y="10824"/>
                  </a:cubicBezTo>
                  <a:cubicBezTo>
                    <a:pt x="21573" y="10753"/>
                    <a:pt x="21591" y="10686"/>
                    <a:pt x="21594" y="10632"/>
                  </a:cubicBezTo>
                  <a:cubicBezTo>
                    <a:pt x="21597" y="10590"/>
                    <a:pt x="21600" y="10544"/>
                    <a:pt x="21600" y="10510"/>
                  </a:cubicBezTo>
                  <a:cubicBezTo>
                    <a:pt x="21585" y="10506"/>
                    <a:pt x="21573" y="10502"/>
                    <a:pt x="21558" y="10498"/>
                  </a:cubicBezTo>
                  <a:cubicBezTo>
                    <a:pt x="21258" y="10373"/>
                    <a:pt x="21091" y="10013"/>
                    <a:pt x="20954" y="9646"/>
                  </a:cubicBezTo>
                  <a:cubicBezTo>
                    <a:pt x="20942" y="9617"/>
                    <a:pt x="20927" y="9587"/>
                    <a:pt x="20912" y="9562"/>
                  </a:cubicBezTo>
                  <a:cubicBezTo>
                    <a:pt x="20894" y="9529"/>
                    <a:pt x="20873" y="9496"/>
                    <a:pt x="20857" y="9458"/>
                  </a:cubicBezTo>
                  <a:cubicBezTo>
                    <a:pt x="20800" y="9333"/>
                    <a:pt x="20776" y="9220"/>
                    <a:pt x="20745" y="9103"/>
                  </a:cubicBezTo>
                  <a:cubicBezTo>
                    <a:pt x="20718" y="8982"/>
                    <a:pt x="20685" y="8948"/>
                    <a:pt x="20545" y="8903"/>
                  </a:cubicBezTo>
                  <a:cubicBezTo>
                    <a:pt x="20509" y="8890"/>
                    <a:pt x="20476" y="8882"/>
                    <a:pt x="20442" y="8873"/>
                  </a:cubicBezTo>
                  <a:cubicBezTo>
                    <a:pt x="20370" y="8857"/>
                    <a:pt x="20294" y="8836"/>
                    <a:pt x="20206" y="8790"/>
                  </a:cubicBezTo>
                  <a:cubicBezTo>
                    <a:pt x="20136" y="8752"/>
                    <a:pt x="20063" y="8731"/>
                    <a:pt x="19988" y="8715"/>
                  </a:cubicBezTo>
                  <a:cubicBezTo>
                    <a:pt x="19912" y="8694"/>
                    <a:pt x="19833" y="8673"/>
                    <a:pt x="19754" y="8635"/>
                  </a:cubicBezTo>
                  <a:cubicBezTo>
                    <a:pt x="19600" y="8564"/>
                    <a:pt x="19448" y="8510"/>
                    <a:pt x="19263" y="8468"/>
                  </a:cubicBezTo>
                  <a:cubicBezTo>
                    <a:pt x="19227" y="8460"/>
                    <a:pt x="19194" y="8443"/>
                    <a:pt x="19160" y="8431"/>
                  </a:cubicBezTo>
                  <a:cubicBezTo>
                    <a:pt x="19136" y="8418"/>
                    <a:pt x="19121" y="8410"/>
                    <a:pt x="19106" y="8410"/>
                  </a:cubicBezTo>
                  <a:cubicBezTo>
                    <a:pt x="19048" y="8406"/>
                    <a:pt x="18997" y="8389"/>
                    <a:pt x="18945" y="8376"/>
                  </a:cubicBezTo>
                  <a:cubicBezTo>
                    <a:pt x="18912" y="8368"/>
                    <a:pt x="18878" y="8355"/>
                    <a:pt x="18842" y="8351"/>
                  </a:cubicBezTo>
                  <a:cubicBezTo>
                    <a:pt x="18784" y="8343"/>
                    <a:pt x="18727" y="8351"/>
                    <a:pt x="18669" y="8355"/>
                  </a:cubicBezTo>
                  <a:cubicBezTo>
                    <a:pt x="18575" y="8364"/>
                    <a:pt x="18466" y="8376"/>
                    <a:pt x="18357" y="8339"/>
                  </a:cubicBezTo>
                  <a:cubicBezTo>
                    <a:pt x="18218" y="8289"/>
                    <a:pt x="18012" y="8213"/>
                    <a:pt x="17954" y="7913"/>
                  </a:cubicBezTo>
                  <a:cubicBezTo>
                    <a:pt x="17954" y="7904"/>
                    <a:pt x="17954" y="7896"/>
                    <a:pt x="17954" y="7892"/>
                  </a:cubicBezTo>
                  <a:cubicBezTo>
                    <a:pt x="17948" y="7854"/>
                    <a:pt x="17948" y="7813"/>
                    <a:pt x="17951" y="7775"/>
                  </a:cubicBezTo>
                  <a:lnTo>
                    <a:pt x="17939" y="7775"/>
                  </a:lnTo>
                  <a:cubicBezTo>
                    <a:pt x="17860" y="7775"/>
                    <a:pt x="17784" y="7775"/>
                    <a:pt x="17705" y="7775"/>
                  </a:cubicBezTo>
                  <a:lnTo>
                    <a:pt x="17663" y="7775"/>
                  </a:lnTo>
                  <a:lnTo>
                    <a:pt x="17512" y="7775"/>
                  </a:lnTo>
                  <a:cubicBezTo>
                    <a:pt x="17508" y="7775"/>
                    <a:pt x="17505" y="7775"/>
                    <a:pt x="17505" y="7775"/>
                  </a:cubicBezTo>
                  <a:cubicBezTo>
                    <a:pt x="17360" y="7775"/>
                    <a:pt x="17239" y="7733"/>
                    <a:pt x="17105" y="7637"/>
                  </a:cubicBezTo>
                  <a:cubicBezTo>
                    <a:pt x="17036" y="7587"/>
                    <a:pt x="16978" y="7529"/>
                    <a:pt x="16927" y="7416"/>
                  </a:cubicBezTo>
                  <a:cubicBezTo>
                    <a:pt x="16905" y="7395"/>
                    <a:pt x="16881" y="7357"/>
                    <a:pt x="16863" y="7299"/>
                  </a:cubicBezTo>
                  <a:cubicBezTo>
                    <a:pt x="16851" y="7261"/>
                    <a:pt x="16845" y="7228"/>
                    <a:pt x="16842" y="7190"/>
                  </a:cubicBezTo>
                  <a:cubicBezTo>
                    <a:pt x="16839" y="7165"/>
                    <a:pt x="16836" y="7148"/>
                    <a:pt x="16830" y="7136"/>
                  </a:cubicBezTo>
                  <a:cubicBezTo>
                    <a:pt x="16796" y="7044"/>
                    <a:pt x="16772" y="6956"/>
                    <a:pt x="16748" y="6869"/>
                  </a:cubicBezTo>
                  <a:cubicBezTo>
                    <a:pt x="16733" y="6810"/>
                    <a:pt x="16723" y="6743"/>
                    <a:pt x="16711" y="6681"/>
                  </a:cubicBezTo>
                  <a:cubicBezTo>
                    <a:pt x="16705" y="6635"/>
                    <a:pt x="16696" y="6589"/>
                    <a:pt x="16687" y="6543"/>
                  </a:cubicBezTo>
                  <a:cubicBezTo>
                    <a:pt x="16669" y="6476"/>
                    <a:pt x="16611" y="6422"/>
                    <a:pt x="16548" y="6355"/>
                  </a:cubicBezTo>
                  <a:cubicBezTo>
                    <a:pt x="16493" y="6305"/>
                    <a:pt x="16442" y="6251"/>
                    <a:pt x="16399" y="6188"/>
                  </a:cubicBezTo>
                  <a:cubicBezTo>
                    <a:pt x="16339" y="6104"/>
                    <a:pt x="16314" y="5996"/>
                    <a:pt x="16290" y="5904"/>
                  </a:cubicBezTo>
                  <a:cubicBezTo>
                    <a:pt x="16284" y="5879"/>
                    <a:pt x="16272" y="5837"/>
                    <a:pt x="16263" y="5808"/>
                  </a:cubicBezTo>
                  <a:cubicBezTo>
                    <a:pt x="16257" y="5787"/>
                    <a:pt x="16248" y="5770"/>
                    <a:pt x="16245" y="5762"/>
                  </a:cubicBezTo>
                  <a:cubicBezTo>
                    <a:pt x="16233" y="5758"/>
                    <a:pt x="16151" y="5733"/>
                    <a:pt x="16096" y="5720"/>
                  </a:cubicBezTo>
                  <a:cubicBezTo>
                    <a:pt x="16072" y="5716"/>
                    <a:pt x="16029" y="5720"/>
                    <a:pt x="15993" y="5720"/>
                  </a:cubicBezTo>
                  <a:cubicBezTo>
                    <a:pt x="15939" y="5724"/>
                    <a:pt x="15890" y="5724"/>
                    <a:pt x="15835" y="5729"/>
                  </a:cubicBezTo>
                  <a:cubicBezTo>
                    <a:pt x="15829" y="5729"/>
                    <a:pt x="15820" y="5729"/>
                    <a:pt x="15814" y="5729"/>
                  </a:cubicBezTo>
                  <a:cubicBezTo>
                    <a:pt x="15693" y="5741"/>
                    <a:pt x="15523" y="5745"/>
                    <a:pt x="15411" y="5561"/>
                  </a:cubicBezTo>
                  <a:cubicBezTo>
                    <a:pt x="15354" y="5461"/>
                    <a:pt x="15329" y="5365"/>
                    <a:pt x="15308" y="5269"/>
                  </a:cubicBezTo>
                  <a:cubicBezTo>
                    <a:pt x="15296" y="5215"/>
                    <a:pt x="15278" y="5177"/>
                    <a:pt x="15260" y="5127"/>
                  </a:cubicBezTo>
                  <a:cubicBezTo>
                    <a:pt x="15241" y="5085"/>
                    <a:pt x="15223" y="5039"/>
                    <a:pt x="15205" y="4989"/>
                  </a:cubicBezTo>
                  <a:cubicBezTo>
                    <a:pt x="15117" y="4722"/>
                    <a:pt x="15105" y="4409"/>
                    <a:pt x="15111" y="4108"/>
                  </a:cubicBezTo>
                  <a:cubicBezTo>
                    <a:pt x="14957" y="4058"/>
                    <a:pt x="14796" y="4029"/>
                    <a:pt x="14617" y="4033"/>
                  </a:cubicBezTo>
                  <a:cubicBezTo>
                    <a:pt x="14153" y="4050"/>
                    <a:pt x="13887" y="4517"/>
                    <a:pt x="13429" y="4597"/>
                  </a:cubicBezTo>
                  <a:cubicBezTo>
                    <a:pt x="12896" y="4689"/>
                    <a:pt x="12499" y="4922"/>
                    <a:pt x="12008" y="5190"/>
                  </a:cubicBezTo>
                  <a:cubicBezTo>
                    <a:pt x="11480" y="5478"/>
                    <a:pt x="11295" y="4772"/>
                    <a:pt x="11250" y="4200"/>
                  </a:cubicBezTo>
                  <a:cubicBezTo>
                    <a:pt x="11226" y="3883"/>
                    <a:pt x="10138" y="4346"/>
                    <a:pt x="10004" y="4388"/>
                  </a:cubicBezTo>
                  <a:cubicBezTo>
                    <a:pt x="9401" y="4580"/>
                    <a:pt x="9532" y="3114"/>
                    <a:pt x="9629" y="2663"/>
                  </a:cubicBezTo>
                  <a:cubicBezTo>
                    <a:pt x="9786" y="1941"/>
                    <a:pt x="10247" y="1201"/>
                    <a:pt x="9574" y="938"/>
                  </a:cubicBezTo>
                  <a:cubicBezTo>
                    <a:pt x="9216" y="796"/>
                    <a:pt x="9101" y="592"/>
                    <a:pt x="8777" y="420"/>
                  </a:cubicBezTo>
                  <a:cubicBezTo>
                    <a:pt x="8001" y="15"/>
                    <a:pt x="7862" y="262"/>
                    <a:pt x="7204" y="688"/>
                  </a:cubicBezTo>
                  <a:cubicBezTo>
                    <a:pt x="6707" y="1009"/>
                    <a:pt x="5313" y="663"/>
                    <a:pt x="4889" y="220"/>
                  </a:cubicBezTo>
                  <a:cubicBezTo>
                    <a:pt x="4570" y="-110"/>
                    <a:pt x="4028" y="-93"/>
                    <a:pt x="3767" y="437"/>
                  </a:cubicBezTo>
                  <a:cubicBezTo>
                    <a:pt x="3604" y="771"/>
                    <a:pt x="4137" y="1623"/>
                    <a:pt x="4198" y="1961"/>
                  </a:cubicBezTo>
                  <a:cubicBezTo>
                    <a:pt x="4298" y="2509"/>
                    <a:pt x="5016" y="2763"/>
                    <a:pt x="4367" y="3131"/>
                  </a:cubicBezTo>
                  <a:cubicBezTo>
                    <a:pt x="3919" y="3386"/>
                    <a:pt x="3476" y="3716"/>
                    <a:pt x="3034" y="4000"/>
                  </a:cubicBezTo>
                  <a:cubicBezTo>
                    <a:pt x="2670" y="4233"/>
                    <a:pt x="2719" y="4701"/>
                    <a:pt x="2412" y="4993"/>
                  </a:cubicBezTo>
                  <a:cubicBezTo>
                    <a:pt x="2161" y="5236"/>
                    <a:pt x="1891" y="5461"/>
                    <a:pt x="1815" y="5908"/>
                  </a:cubicBezTo>
                  <a:cubicBezTo>
                    <a:pt x="1761" y="6234"/>
                    <a:pt x="1909" y="6439"/>
                    <a:pt x="1691" y="6635"/>
                  </a:cubicBezTo>
                  <a:cubicBezTo>
                    <a:pt x="1091" y="7178"/>
                    <a:pt x="1415" y="7345"/>
                    <a:pt x="1418" y="8109"/>
                  </a:cubicBezTo>
                  <a:cubicBezTo>
                    <a:pt x="1418" y="8614"/>
                    <a:pt x="148" y="8806"/>
                    <a:pt x="294" y="9212"/>
                  </a:cubicBezTo>
                  <a:cubicBezTo>
                    <a:pt x="585" y="10018"/>
                    <a:pt x="1997" y="9312"/>
                    <a:pt x="2500" y="8978"/>
                  </a:cubicBezTo>
                  <a:cubicBezTo>
                    <a:pt x="3031" y="8627"/>
                    <a:pt x="3622" y="8844"/>
                    <a:pt x="4152" y="8468"/>
                  </a:cubicBezTo>
                  <a:cubicBezTo>
                    <a:pt x="4813" y="8000"/>
                    <a:pt x="5483" y="9111"/>
                    <a:pt x="5995" y="9613"/>
                  </a:cubicBezTo>
                  <a:cubicBezTo>
                    <a:pt x="7137" y="10740"/>
                    <a:pt x="4716" y="10832"/>
                    <a:pt x="4364" y="11312"/>
                  </a:cubicBezTo>
                  <a:cubicBezTo>
                    <a:pt x="4679" y="11475"/>
                    <a:pt x="4882" y="12231"/>
                    <a:pt x="4567" y="12549"/>
                  </a:cubicBezTo>
                  <a:cubicBezTo>
                    <a:pt x="3937" y="13179"/>
                    <a:pt x="3458" y="13238"/>
                    <a:pt x="2752" y="13563"/>
                  </a:cubicBezTo>
                  <a:cubicBezTo>
                    <a:pt x="1888" y="13960"/>
                    <a:pt x="2300" y="14136"/>
                    <a:pt x="2500" y="14820"/>
                  </a:cubicBezTo>
                  <a:cubicBezTo>
                    <a:pt x="2628" y="15259"/>
                    <a:pt x="2667" y="15785"/>
                    <a:pt x="2661" y="16257"/>
                  </a:cubicBezTo>
                  <a:cubicBezTo>
                    <a:pt x="2658" y="16420"/>
                    <a:pt x="2443" y="16959"/>
                    <a:pt x="2443" y="16942"/>
                  </a:cubicBezTo>
                  <a:cubicBezTo>
                    <a:pt x="2443" y="16971"/>
                    <a:pt x="2588" y="16942"/>
                    <a:pt x="2552" y="17051"/>
                  </a:cubicBezTo>
                  <a:cubicBezTo>
                    <a:pt x="2373" y="17560"/>
                    <a:pt x="1624" y="17602"/>
                    <a:pt x="1324" y="17994"/>
                  </a:cubicBezTo>
                  <a:cubicBezTo>
                    <a:pt x="1018" y="18395"/>
                    <a:pt x="803" y="18980"/>
                    <a:pt x="515" y="19419"/>
                  </a:cubicBezTo>
                  <a:cubicBezTo>
                    <a:pt x="433" y="19544"/>
                    <a:pt x="218" y="19732"/>
                    <a:pt x="0" y="19957"/>
                  </a:cubicBezTo>
                  <a:cubicBezTo>
                    <a:pt x="30" y="20070"/>
                    <a:pt x="76" y="20183"/>
                    <a:pt x="145" y="20283"/>
                  </a:cubicBezTo>
                  <a:lnTo>
                    <a:pt x="167" y="20350"/>
                  </a:lnTo>
                  <a:close/>
                </a:path>
              </a:pathLst>
            </a:custGeom>
            <a:grpFill/>
            <a:ln w="3175">
              <a:solidFill>
                <a:schemeClr val="tx2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6" name="Shape">
              <a:extLst>
                <a:ext uri="{FF2B5EF4-FFF2-40B4-BE49-F238E27FC236}">
                  <a16:creationId xmlns:a16="http://schemas.microsoft.com/office/drawing/2014/main" id="{48067A89-ACBC-C347-9D1A-7F7F5C1AA44B}"/>
                </a:ext>
              </a:extLst>
            </p:cNvPr>
            <p:cNvSpPr/>
            <p:nvPr/>
          </p:nvSpPr>
          <p:spPr>
            <a:xfrm>
              <a:off x="6179787" y="2171981"/>
              <a:ext cx="2324289" cy="2100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600" extrusionOk="0">
                  <a:moveTo>
                    <a:pt x="341" y="3666"/>
                  </a:moveTo>
                  <a:cubicBezTo>
                    <a:pt x="483" y="3656"/>
                    <a:pt x="660" y="3644"/>
                    <a:pt x="769" y="3740"/>
                  </a:cubicBezTo>
                  <a:cubicBezTo>
                    <a:pt x="891" y="3848"/>
                    <a:pt x="878" y="4047"/>
                    <a:pt x="867" y="4192"/>
                  </a:cubicBezTo>
                  <a:cubicBezTo>
                    <a:pt x="866" y="4217"/>
                    <a:pt x="865" y="4240"/>
                    <a:pt x="863" y="4261"/>
                  </a:cubicBezTo>
                  <a:cubicBezTo>
                    <a:pt x="859" y="4354"/>
                    <a:pt x="844" y="4384"/>
                    <a:pt x="815" y="4429"/>
                  </a:cubicBezTo>
                  <a:cubicBezTo>
                    <a:pt x="808" y="4440"/>
                    <a:pt x="800" y="4453"/>
                    <a:pt x="791" y="4469"/>
                  </a:cubicBezTo>
                  <a:cubicBezTo>
                    <a:pt x="772" y="4506"/>
                    <a:pt x="772" y="4525"/>
                    <a:pt x="773" y="4566"/>
                  </a:cubicBezTo>
                  <a:cubicBezTo>
                    <a:pt x="773" y="4594"/>
                    <a:pt x="774" y="4630"/>
                    <a:pt x="768" y="4675"/>
                  </a:cubicBezTo>
                  <a:cubicBezTo>
                    <a:pt x="756" y="4754"/>
                    <a:pt x="735" y="4856"/>
                    <a:pt x="716" y="4928"/>
                  </a:cubicBezTo>
                  <a:cubicBezTo>
                    <a:pt x="709" y="4957"/>
                    <a:pt x="697" y="4984"/>
                    <a:pt x="686" y="5005"/>
                  </a:cubicBezTo>
                  <a:cubicBezTo>
                    <a:pt x="682" y="5013"/>
                    <a:pt x="677" y="5023"/>
                    <a:pt x="674" y="5032"/>
                  </a:cubicBezTo>
                  <a:cubicBezTo>
                    <a:pt x="676" y="5032"/>
                    <a:pt x="676" y="5033"/>
                    <a:pt x="677" y="5033"/>
                  </a:cubicBezTo>
                  <a:cubicBezTo>
                    <a:pt x="706" y="5048"/>
                    <a:pt x="785" y="5045"/>
                    <a:pt x="993" y="4863"/>
                  </a:cubicBezTo>
                  <a:cubicBezTo>
                    <a:pt x="1009" y="4850"/>
                    <a:pt x="1021" y="4837"/>
                    <a:pt x="1033" y="4824"/>
                  </a:cubicBezTo>
                  <a:cubicBezTo>
                    <a:pt x="1065" y="4790"/>
                    <a:pt x="1100" y="4754"/>
                    <a:pt x="1166" y="4728"/>
                  </a:cubicBezTo>
                  <a:cubicBezTo>
                    <a:pt x="1194" y="4716"/>
                    <a:pt x="1223" y="4707"/>
                    <a:pt x="1252" y="4700"/>
                  </a:cubicBezTo>
                  <a:cubicBezTo>
                    <a:pt x="1300" y="4685"/>
                    <a:pt x="1348" y="4672"/>
                    <a:pt x="1383" y="4646"/>
                  </a:cubicBezTo>
                  <a:cubicBezTo>
                    <a:pt x="1391" y="4640"/>
                    <a:pt x="1400" y="4630"/>
                    <a:pt x="1411" y="4618"/>
                  </a:cubicBezTo>
                  <a:cubicBezTo>
                    <a:pt x="1430" y="4595"/>
                    <a:pt x="1455" y="4568"/>
                    <a:pt x="1494" y="4550"/>
                  </a:cubicBezTo>
                  <a:cubicBezTo>
                    <a:pt x="1538" y="4533"/>
                    <a:pt x="1575" y="4537"/>
                    <a:pt x="1601" y="4540"/>
                  </a:cubicBezTo>
                  <a:cubicBezTo>
                    <a:pt x="1617" y="4541"/>
                    <a:pt x="1628" y="4543"/>
                    <a:pt x="1639" y="4540"/>
                  </a:cubicBezTo>
                  <a:cubicBezTo>
                    <a:pt x="1665" y="4533"/>
                    <a:pt x="1685" y="4524"/>
                    <a:pt x="1706" y="4517"/>
                  </a:cubicBezTo>
                  <a:cubicBezTo>
                    <a:pt x="1737" y="4505"/>
                    <a:pt x="1769" y="4492"/>
                    <a:pt x="1809" y="4483"/>
                  </a:cubicBezTo>
                  <a:cubicBezTo>
                    <a:pt x="1841" y="4476"/>
                    <a:pt x="1874" y="4470"/>
                    <a:pt x="1908" y="4463"/>
                  </a:cubicBezTo>
                  <a:cubicBezTo>
                    <a:pt x="2034" y="4438"/>
                    <a:pt x="2178" y="4410"/>
                    <a:pt x="2282" y="4344"/>
                  </a:cubicBezTo>
                  <a:cubicBezTo>
                    <a:pt x="2301" y="4330"/>
                    <a:pt x="2325" y="4303"/>
                    <a:pt x="2349" y="4275"/>
                  </a:cubicBezTo>
                  <a:cubicBezTo>
                    <a:pt x="2410" y="4201"/>
                    <a:pt x="2504" y="4090"/>
                    <a:pt x="2637" y="4160"/>
                  </a:cubicBezTo>
                  <a:cubicBezTo>
                    <a:pt x="2784" y="4239"/>
                    <a:pt x="2728" y="4442"/>
                    <a:pt x="2691" y="4579"/>
                  </a:cubicBezTo>
                  <a:cubicBezTo>
                    <a:pt x="2681" y="4616"/>
                    <a:pt x="2671" y="4648"/>
                    <a:pt x="2669" y="4672"/>
                  </a:cubicBezTo>
                  <a:cubicBezTo>
                    <a:pt x="2654" y="4787"/>
                    <a:pt x="2669" y="4813"/>
                    <a:pt x="2678" y="4818"/>
                  </a:cubicBezTo>
                  <a:cubicBezTo>
                    <a:pt x="2702" y="4831"/>
                    <a:pt x="2772" y="4808"/>
                    <a:pt x="2809" y="4796"/>
                  </a:cubicBezTo>
                  <a:cubicBezTo>
                    <a:pt x="2828" y="4790"/>
                    <a:pt x="2845" y="4784"/>
                    <a:pt x="2859" y="4781"/>
                  </a:cubicBezTo>
                  <a:cubicBezTo>
                    <a:pt x="2870" y="4778"/>
                    <a:pt x="2881" y="4774"/>
                    <a:pt x="2896" y="4770"/>
                  </a:cubicBezTo>
                  <a:cubicBezTo>
                    <a:pt x="2957" y="4749"/>
                    <a:pt x="3052" y="4717"/>
                    <a:pt x="3122" y="4774"/>
                  </a:cubicBezTo>
                  <a:cubicBezTo>
                    <a:pt x="3181" y="4822"/>
                    <a:pt x="3205" y="4920"/>
                    <a:pt x="3226" y="5007"/>
                  </a:cubicBezTo>
                  <a:cubicBezTo>
                    <a:pt x="3234" y="5039"/>
                    <a:pt x="3241" y="5068"/>
                    <a:pt x="3249" y="5087"/>
                  </a:cubicBezTo>
                  <a:cubicBezTo>
                    <a:pt x="3279" y="5161"/>
                    <a:pt x="3371" y="5416"/>
                    <a:pt x="3262" y="5568"/>
                  </a:cubicBezTo>
                  <a:cubicBezTo>
                    <a:pt x="3237" y="5603"/>
                    <a:pt x="3190" y="5627"/>
                    <a:pt x="3140" y="5650"/>
                  </a:cubicBezTo>
                  <a:cubicBezTo>
                    <a:pt x="3116" y="5661"/>
                    <a:pt x="3093" y="5672"/>
                    <a:pt x="3080" y="5682"/>
                  </a:cubicBezTo>
                  <a:cubicBezTo>
                    <a:pt x="3066" y="5692"/>
                    <a:pt x="3047" y="5705"/>
                    <a:pt x="3026" y="5718"/>
                  </a:cubicBezTo>
                  <a:cubicBezTo>
                    <a:pt x="2992" y="5741"/>
                    <a:pt x="2921" y="5788"/>
                    <a:pt x="2908" y="5808"/>
                  </a:cubicBezTo>
                  <a:cubicBezTo>
                    <a:pt x="2879" y="5869"/>
                    <a:pt x="2895" y="6057"/>
                    <a:pt x="2904" y="6181"/>
                  </a:cubicBezTo>
                  <a:cubicBezTo>
                    <a:pt x="2909" y="6242"/>
                    <a:pt x="2913" y="6297"/>
                    <a:pt x="2913" y="6336"/>
                  </a:cubicBezTo>
                  <a:cubicBezTo>
                    <a:pt x="2913" y="6348"/>
                    <a:pt x="2914" y="6363"/>
                    <a:pt x="2915" y="6376"/>
                  </a:cubicBezTo>
                  <a:cubicBezTo>
                    <a:pt x="2918" y="6412"/>
                    <a:pt x="2921" y="6453"/>
                    <a:pt x="2914" y="6489"/>
                  </a:cubicBezTo>
                  <a:cubicBezTo>
                    <a:pt x="2902" y="6547"/>
                    <a:pt x="2881" y="6574"/>
                    <a:pt x="2864" y="6595"/>
                  </a:cubicBezTo>
                  <a:cubicBezTo>
                    <a:pt x="2856" y="6606"/>
                    <a:pt x="2850" y="6613"/>
                    <a:pt x="2843" y="6627"/>
                  </a:cubicBezTo>
                  <a:cubicBezTo>
                    <a:pt x="2817" y="6680"/>
                    <a:pt x="2801" y="6752"/>
                    <a:pt x="2803" y="6809"/>
                  </a:cubicBezTo>
                  <a:lnTo>
                    <a:pt x="2804" y="6873"/>
                  </a:lnTo>
                  <a:cubicBezTo>
                    <a:pt x="2808" y="7004"/>
                    <a:pt x="2812" y="7147"/>
                    <a:pt x="2814" y="7286"/>
                  </a:cubicBezTo>
                  <a:cubicBezTo>
                    <a:pt x="2877" y="7278"/>
                    <a:pt x="2978" y="7279"/>
                    <a:pt x="3015" y="7292"/>
                  </a:cubicBezTo>
                  <a:cubicBezTo>
                    <a:pt x="3053" y="7305"/>
                    <a:pt x="3081" y="7324"/>
                    <a:pt x="3106" y="7346"/>
                  </a:cubicBezTo>
                  <a:cubicBezTo>
                    <a:pt x="3161" y="7310"/>
                    <a:pt x="3217" y="7279"/>
                    <a:pt x="3262" y="7257"/>
                  </a:cubicBezTo>
                  <a:cubicBezTo>
                    <a:pt x="3426" y="7177"/>
                    <a:pt x="3583" y="7174"/>
                    <a:pt x="3730" y="7184"/>
                  </a:cubicBezTo>
                  <a:cubicBezTo>
                    <a:pt x="3783" y="7187"/>
                    <a:pt x="3826" y="7202"/>
                    <a:pt x="3868" y="7215"/>
                  </a:cubicBezTo>
                  <a:cubicBezTo>
                    <a:pt x="3905" y="7227"/>
                    <a:pt x="3939" y="7238"/>
                    <a:pt x="3974" y="7240"/>
                  </a:cubicBezTo>
                  <a:cubicBezTo>
                    <a:pt x="4020" y="7243"/>
                    <a:pt x="4066" y="7241"/>
                    <a:pt x="4112" y="7240"/>
                  </a:cubicBezTo>
                  <a:cubicBezTo>
                    <a:pt x="4146" y="7238"/>
                    <a:pt x="4180" y="7237"/>
                    <a:pt x="4216" y="7238"/>
                  </a:cubicBezTo>
                  <a:cubicBezTo>
                    <a:pt x="4301" y="7240"/>
                    <a:pt x="4309" y="7240"/>
                    <a:pt x="4351" y="7193"/>
                  </a:cubicBezTo>
                  <a:cubicBezTo>
                    <a:pt x="4402" y="7138"/>
                    <a:pt x="4441" y="7112"/>
                    <a:pt x="4483" y="7084"/>
                  </a:cubicBezTo>
                  <a:cubicBezTo>
                    <a:pt x="4499" y="7074"/>
                    <a:pt x="4516" y="7062"/>
                    <a:pt x="4535" y="7049"/>
                  </a:cubicBezTo>
                  <a:cubicBezTo>
                    <a:pt x="4569" y="7024"/>
                    <a:pt x="4604" y="6995"/>
                    <a:pt x="4641" y="6965"/>
                  </a:cubicBezTo>
                  <a:cubicBezTo>
                    <a:pt x="4751" y="6873"/>
                    <a:pt x="4877" y="6770"/>
                    <a:pt x="5012" y="6751"/>
                  </a:cubicBezTo>
                  <a:cubicBezTo>
                    <a:pt x="5023" y="6750"/>
                    <a:pt x="5254" y="6718"/>
                    <a:pt x="5335" y="6850"/>
                  </a:cubicBezTo>
                  <a:cubicBezTo>
                    <a:pt x="5369" y="6905"/>
                    <a:pt x="5365" y="6990"/>
                    <a:pt x="5357" y="7094"/>
                  </a:cubicBezTo>
                  <a:cubicBezTo>
                    <a:pt x="5356" y="7116"/>
                    <a:pt x="5353" y="7136"/>
                    <a:pt x="5353" y="7151"/>
                  </a:cubicBezTo>
                  <a:cubicBezTo>
                    <a:pt x="5353" y="7182"/>
                    <a:pt x="5353" y="7212"/>
                    <a:pt x="5355" y="7241"/>
                  </a:cubicBezTo>
                  <a:cubicBezTo>
                    <a:pt x="5357" y="7388"/>
                    <a:pt x="5360" y="7528"/>
                    <a:pt x="5284" y="7672"/>
                  </a:cubicBezTo>
                  <a:cubicBezTo>
                    <a:pt x="5256" y="7724"/>
                    <a:pt x="5235" y="7782"/>
                    <a:pt x="5213" y="7842"/>
                  </a:cubicBezTo>
                  <a:cubicBezTo>
                    <a:pt x="5193" y="7894"/>
                    <a:pt x="5175" y="7948"/>
                    <a:pt x="5150" y="7999"/>
                  </a:cubicBezTo>
                  <a:lnTo>
                    <a:pt x="5136" y="8028"/>
                  </a:lnTo>
                  <a:cubicBezTo>
                    <a:pt x="5101" y="8098"/>
                    <a:pt x="5100" y="8101"/>
                    <a:pt x="5132" y="8153"/>
                  </a:cubicBezTo>
                  <a:cubicBezTo>
                    <a:pt x="5141" y="8169"/>
                    <a:pt x="5162" y="8185"/>
                    <a:pt x="5183" y="8201"/>
                  </a:cubicBezTo>
                  <a:cubicBezTo>
                    <a:pt x="5220" y="8230"/>
                    <a:pt x="5266" y="8265"/>
                    <a:pt x="5289" y="8325"/>
                  </a:cubicBezTo>
                  <a:cubicBezTo>
                    <a:pt x="5326" y="8422"/>
                    <a:pt x="5304" y="8507"/>
                    <a:pt x="5284" y="8581"/>
                  </a:cubicBezTo>
                  <a:lnTo>
                    <a:pt x="5277" y="8604"/>
                  </a:lnTo>
                  <a:cubicBezTo>
                    <a:pt x="5269" y="8635"/>
                    <a:pt x="5259" y="8668"/>
                    <a:pt x="5246" y="8706"/>
                  </a:cubicBezTo>
                  <a:cubicBezTo>
                    <a:pt x="5212" y="8812"/>
                    <a:pt x="5164" y="8956"/>
                    <a:pt x="5200" y="9035"/>
                  </a:cubicBezTo>
                  <a:cubicBezTo>
                    <a:pt x="5220" y="9077"/>
                    <a:pt x="5296" y="9078"/>
                    <a:pt x="5352" y="9081"/>
                  </a:cubicBezTo>
                  <a:cubicBezTo>
                    <a:pt x="5448" y="9084"/>
                    <a:pt x="5496" y="9097"/>
                    <a:pt x="5563" y="9116"/>
                  </a:cubicBezTo>
                  <a:lnTo>
                    <a:pt x="5726" y="9160"/>
                  </a:lnTo>
                  <a:cubicBezTo>
                    <a:pt x="5797" y="9179"/>
                    <a:pt x="5865" y="9198"/>
                    <a:pt x="5937" y="9217"/>
                  </a:cubicBezTo>
                  <a:lnTo>
                    <a:pt x="5961" y="9222"/>
                  </a:lnTo>
                  <a:cubicBezTo>
                    <a:pt x="6088" y="9259"/>
                    <a:pt x="6219" y="9295"/>
                    <a:pt x="6355" y="9295"/>
                  </a:cubicBezTo>
                  <a:cubicBezTo>
                    <a:pt x="6356" y="9295"/>
                    <a:pt x="6358" y="9295"/>
                    <a:pt x="6360" y="9295"/>
                  </a:cubicBezTo>
                  <a:cubicBezTo>
                    <a:pt x="6474" y="9294"/>
                    <a:pt x="6588" y="9295"/>
                    <a:pt x="6702" y="9295"/>
                  </a:cubicBezTo>
                  <a:lnTo>
                    <a:pt x="6799" y="9295"/>
                  </a:lnTo>
                  <a:lnTo>
                    <a:pt x="6851" y="9295"/>
                  </a:lnTo>
                  <a:cubicBezTo>
                    <a:pt x="6950" y="9294"/>
                    <a:pt x="7038" y="9292"/>
                    <a:pt x="7099" y="9359"/>
                  </a:cubicBezTo>
                  <a:cubicBezTo>
                    <a:pt x="7141" y="9406"/>
                    <a:pt x="7160" y="9478"/>
                    <a:pt x="7158" y="9586"/>
                  </a:cubicBezTo>
                  <a:cubicBezTo>
                    <a:pt x="7156" y="9634"/>
                    <a:pt x="7158" y="9684"/>
                    <a:pt x="7159" y="9733"/>
                  </a:cubicBezTo>
                  <a:cubicBezTo>
                    <a:pt x="7162" y="9845"/>
                    <a:pt x="7164" y="9961"/>
                    <a:pt x="7146" y="10073"/>
                  </a:cubicBezTo>
                  <a:cubicBezTo>
                    <a:pt x="7138" y="10118"/>
                    <a:pt x="7114" y="10254"/>
                    <a:pt x="7020" y="10292"/>
                  </a:cubicBezTo>
                  <a:cubicBezTo>
                    <a:pt x="6927" y="10328"/>
                    <a:pt x="6826" y="10249"/>
                    <a:pt x="6731" y="10159"/>
                  </a:cubicBezTo>
                  <a:lnTo>
                    <a:pt x="6704" y="10133"/>
                  </a:lnTo>
                  <a:cubicBezTo>
                    <a:pt x="6656" y="10086"/>
                    <a:pt x="6609" y="10046"/>
                    <a:pt x="6580" y="10046"/>
                  </a:cubicBezTo>
                  <a:cubicBezTo>
                    <a:pt x="6555" y="10047"/>
                    <a:pt x="6525" y="10079"/>
                    <a:pt x="6504" y="10107"/>
                  </a:cubicBezTo>
                  <a:cubicBezTo>
                    <a:pt x="6462" y="10161"/>
                    <a:pt x="6466" y="10177"/>
                    <a:pt x="6545" y="10264"/>
                  </a:cubicBezTo>
                  <a:cubicBezTo>
                    <a:pt x="6587" y="10312"/>
                    <a:pt x="6635" y="10366"/>
                    <a:pt x="6659" y="10440"/>
                  </a:cubicBezTo>
                  <a:cubicBezTo>
                    <a:pt x="6688" y="10535"/>
                    <a:pt x="6648" y="10657"/>
                    <a:pt x="6610" y="10776"/>
                  </a:cubicBezTo>
                  <a:cubicBezTo>
                    <a:pt x="6592" y="10833"/>
                    <a:pt x="6575" y="10885"/>
                    <a:pt x="6571" y="10921"/>
                  </a:cubicBezTo>
                  <a:cubicBezTo>
                    <a:pt x="6558" y="11026"/>
                    <a:pt x="6563" y="11148"/>
                    <a:pt x="6568" y="11268"/>
                  </a:cubicBezTo>
                  <a:cubicBezTo>
                    <a:pt x="6571" y="11321"/>
                    <a:pt x="6574" y="11374"/>
                    <a:pt x="6574" y="11425"/>
                  </a:cubicBezTo>
                  <a:cubicBezTo>
                    <a:pt x="6576" y="11601"/>
                    <a:pt x="6515" y="11751"/>
                    <a:pt x="6457" y="11879"/>
                  </a:cubicBezTo>
                  <a:cubicBezTo>
                    <a:pt x="6394" y="12018"/>
                    <a:pt x="6378" y="12071"/>
                    <a:pt x="6378" y="12238"/>
                  </a:cubicBezTo>
                  <a:cubicBezTo>
                    <a:pt x="6378" y="12287"/>
                    <a:pt x="6374" y="12344"/>
                    <a:pt x="6370" y="12404"/>
                  </a:cubicBezTo>
                  <a:cubicBezTo>
                    <a:pt x="6362" y="12510"/>
                    <a:pt x="6355" y="12629"/>
                    <a:pt x="6374" y="12709"/>
                  </a:cubicBezTo>
                  <a:cubicBezTo>
                    <a:pt x="6415" y="12875"/>
                    <a:pt x="6530" y="12942"/>
                    <a:pt x="6664" y="13021"/>
                  </a:cubicBezTo>
                  <a:cubicBezTo>
                    <a:pt x="6749" y="13070"/>
                    <a:pt x="6837" y="13121"/>
                    <a:pt x="6908" y="13202"/>
                  </a:cubicBezTo>
                  <a:cubicBezTo>
                    <a:pt x="6933" y="13230"/>
                    <a:pt x="6959" y="13262"/>
                    <a:pt x="6984" y="13294"/>
                  </a:cubicBezTo>
                  <a:cubicBezTo>
                    <a:pt x="7036" y="13358"/>
                    <a:pt x="7088" y="13423"/>
                    <a:pt x="7142" y="13466"/>
                  </a:cubicBezTo>
                  <a:cubicBezTo>
                    <a:pt x="7152" y="13474"/>
                    <a:pt x="7167" y="13479"/>
                    <a:pt x="7184" y="13486"/>
                  </a:cubicBezTo>
                  <a:cubicBezTo>
                    <a:pt x="7214" y="13498"/>
                    <a:pt x="7253" y="13512"/>
                    <a:pt x="7287" y="13551"/>
                  </a:cubicBezTo>
                  <a:cubicBezTo>
                    <a:pt x="7361" y="13634"/>
                    <a:pt x="7358" y="13714"/>
                    <a:pt x="7356" y="13791"/>
                  </a:cubicBezTo>
                  <a:lnTo>
                    <a:pt x="7354" y="13837"/>
                  </a:lnTo>
                  <a:cubicBezTo>
                    <a:pt x="7354" y="13871"/>
                    <a:pt x="7354" y="13908"/>
                    <a:pt x="7356" y="13944"/>
                  </a:cubicBezTo>
                  <a:cubicBezTo>
                    <a:pt x="7357" y="13999"/>
                    <a:pt x="7358" y="14056"/>
                    <a:pt x="7356" y="14111"/>
                  </a:cubicBezTo>
                  <a:cubicBezTo>
                    <a:pt x="7353" y="14180"/>
                    <a:pt x="7336" y="14218"/>
                    <a:pt x="7322" y="14253"/>
                  </a:cubicBezTo>
                  <a:cubicBezTo>
                    <a:pt x="7314" y="14272"/>
                    <a:pt x="7307" y="14288"/>
                    <a:pt x="7302" y="14311"/>
                  </a:cubicBezTo>
                  <a:cubicBezTo>
                    <a:pt x="7299" y="14325"/>
                    <a:pt x="7299" y="14341"/>
                    <a:pt x="7301" y="14359"/>
                  </a:cubicBezTo>
                  <a:cubicBezTo>
                    <a:pt x="7303" y="14401"/>
                    <a:pt x="7307" y="14466"/>
                    <a:pt x="7251" y="14528"/>
                  </a:cubicBezTo>
                  <a:cubicBezTo>
                    <a:pt x="7185" y="14597"/>
                    <a:pt x="7104" y="14593"/>
                    <a:pt x="7038" y="14589"/>
                  </a:cubicBezTo>
                  <a:cubicBezTo>
                    <a:pt x="7005" y="14587"/>
                    <a:pt x="6971" y="14586"/>
                    <a:pt x="6940" y="14586"/>
                  </a:cubicBezTo>
                  <a:cubicBezTo>
                    <a:pt x="6803" y="14580"/>
                    <a:pt x="6777" y="14587"/>
                    <a:pt x="6768" y="14683"/>
                  </a:cubicBezTo>
                  <a:cubicBezTo>
                    <a:pt x="6767" y="14699"/>
                    <a:pt x="6768" y="14721"/>
                    <a:pt x="6770" y="14744"/>
                  </a:cubicBezTo>
                  <a:cubicBezTo>
                    <a:pt x="6776" y="14807"/>
                    <a:pt x="6784" y="14894"/>
                    <a:pt x="6717" y="14949"/>
                  </a:cubicBezTo>
                  <a:cubicBezTo>
                    <a:pt x="6675" y="14984"/>
                    <a:pt x="6608" y="14980"/>
                    <a:pt x="6508" y="14970"/>
                  </a:cubicBezTo>
                  <a:cubicBezTo>
                    <a:pt x="6484" y="14967"/>
                    <a:pt x="6465" y="14965"/>
                    <a:pt x="6452" y="14965"/>
                  </a:cubicBezTo>
                  <a:cubicBezTo>
                    <a:pt x="6336" y="14965"/>
                    <a:pt x="6306" y="14994"/>
                    <a:pt x="6298" y="15008"/>
                  </a:cubicBezTo>
                  <a:cubicBezTo>
                    <a:pt x="6272" y="15050"/>
                    <a:pt x="6313" y="15168"/>
                    <a:pt x="6349" y="15269"/>
                  </a:cubicBezTo>
                  <a:cubicBezTo>
                    <a:pt x="6393" y="15393"/>
                    <a:pt x="6442" y="15534"/>
                    <a:pt x="6427" y="15662"/>
                  </a:cubicBezTo>
                  <a:cubicBezTo>
                    <a:pt x="6410" y="15800"/>
                    <a:pt x="6338" y="15921"/>
                    <a:pt x="6275" y="16027"/>
                  </a:cubicBezTo>
                  <a:lnTo>
                    <a:pt x="6265" y="16043"/>
                  </a:lnTo>
                  <a:cubicBezTo>
                    <a:pt x="6164" y="16213"/>
                    <a:pt x="6034" y="16293"/>
                    <a:pt x="5899" y="16366"/>
                  </a:cubicBezTo>
                  <a:cubicBezTo>
                    <a:pt x="5873" y="16381"/>
                    <a:pt x="5842" y="16395"/>
                    <a:pt x="5807" y="16411"/>
                  </a:cubicBezTo>
                  <a:cubicBezTo>
                    <a:pt x="5716" y="16455"/>
                    <a:pt x="5590" y="16515"/>
                    <a:pt x="5544" y="16576"/>
                  </a:cubicBezTo>
                  <a:cubicBezTo>
                    <a:pt x="5499" y="16634"/>
                    <a:pt x="5432" y="16788"/>
                    <a:pt x="5409" y="16872"/>
                  </a:cubicBezTo>
                  <a:cubicBezTo>
                    <a:pt x="5483" y="16877"/>
                    <a:pt x="5525" y="16922"/>
                    <a:pt x="5565" y="16966"/>
                  </a:cubicBezTo>
                  <a:cubicBezTo>
                    <a:pt x="5612" y="17018"/>
                    <a:pt x="5620" y="17060"/>
                    <a:pt x="5626" y="17095"/>
                  </a:cubicBezTo>
                  <a:cubicBezTo>
                    <a:pt x="5629" y="17108"/>
                    <a:pt x="5632" y="17121"/>
                    <a:pt x="5638" y="17139"/>
                  </a:cubicBezTo>
                  <a:cubicBezTo>
                    <a:pt x="5701" y="17302"/>
                    <a:pt x="5697" y="17453"/>
                    <a:pt x="5695" y="17627"/>
                  </a:cubicBezTo>
                  <a:cubicBezTo>
                    <a:pt x="5692" y="17783"/>
                    <a:pt x="5618" y="17860"/>
                    <a:pt x="5554" y="17930"/>
                  </a:cubicBezTo>
                  <a:cubicBezTo>
                    <a:pt x="5515" y="17972"/>
                    <a:pt x="5477" y="18013"/>
                    <a:pt x="5454" y="18072"/>
                  </a:cubicBezTo>
                  <a:cubicBezTo>
                    <a:pt x="5416" y="18174"/>
                    <a:pt x="5428" y="18297"/>
                    <a:pt x="5443" y="18426"/>
                  </a:cubicBezTo>
                  <a:cubicBezTo>
                    <a:pt x="5462" y="18614"/>
                    <a:pt x="5485" y="18826"/>
                    <a:pt x="5328" y="18983"/>
                  </a:cubicBezTo>
                  <a:cubicBezTo>
                    <a:pt x="5297" y="19014"/>
                    <a:pt x="5266" y="19040"/>
                    <a:pt x="5235" y="19063"/>
                  </a:cubicBezTo>
                  <a:cubicBezTo>
                    <a:pt x="5189" y="19099"/>
                    <a:pt x="5150" y="19130"/>
                    <a:pt x="5121" y="19179"/>
                  </a:cubicBezTo>
                  <a:lnTo>
                    <a:pt x="5108" y="19200"/>
                  </a:lnTo>
                  <a:cubicBezTo>
                    <a:pt x="5040" y="19310"/>
                    <a:pt x="5021" y="19348"/>
                    <a:pt x="5018" y="19360"/>
                  </a:cubicBezTo>
                  <a:cubicBezTo>
                    <a:pt x="5016" y="19371"/>
                    <a:pt x="5016" y="19373"/>
                    <a:pt x="5027" y="19390"/>
                  </a:cubicBezTo>
                  <a:cubicBezTo>
                    <a:pt x="5037" y="19408"/>
                    <a:pt x="5052" y="19433"/>
                    <a:pt x="5060" y="19472"/>
                  </a:cubicBezTo>
                  <a:cubicBezTo>
                    <a:pt x="5071" y="19530"/>
                    <a:pt x="5067" y="19598"/>
                    <a:pt x="5062" y="19660"/>
                  </a:cubicBezTo>
                  <a:cubicBezTo>
                    <a:pt x="5061" y="19687"/>
                    <a:pt x="5058" y="19713"/>
                    <a:pt x="5058" y="19735"/>
                  </a:cubicBezTo>
                  <a:cubicBezTo>
                    <a:pt x="5058" y="19821"/>
                    <a:pt x="5044" y="19917"/>
                    <a:pt x="5031" y="20009"/>
                  </a:cubicBezTo>
                  <a:cubicBezTo>
                    <a:pt x="4987" y="20292"/>
                    <a:pt x="4973" y="20471"/>
                    <a:pt x="5143" y="20563"/>
                  </a:cubicBezTo>
                  <a:lnTo>
                    <a:pt x="5184" y="20585"/>
                  </a:lnTo>
                  <a:cubicBezTo>
                    <a:pt x="5284" y="20636"/>
                    <a:pt x="5346" y="20676"/>
                    <a:pt x="5352" y="20842"/>
                  </a:cubicBezTo>
                  <a:cubicBezTo>
                    <a:pt x="5352" y="20857"/>
                    <a:pt x="5353" y="20873"/>
                    <a:pt x="5355" y="20890"/>
                  </a:cubicBezTo>
                  <a:cubicBezTo>
                    <a:pt x="5359" y="20953"/>
                    <a:pt x="5364" y="21025"/>
                    <a:pt x="5352" y="21082"/>
                  </a:cubicBezTo>
                  <a:cubicBezTo>
                    <a:pt x="5344" y="21119"/>
                    <a:pt x="5332" y="21145"/>
                    <a:pt x="5322" y="21165"/>
                  </a:cubicBezTo>
                  <a:cubicBezTo>
                    <a:pt x="5311" y="21188"/>
                    <a:pt x="5304" y="21204"/>
                    <a:pt x="5301" y="21231"/>
                  </a:cubicBezTo>
                  <a:cubicBezTo>
                    <a:pt x="5293" y="21305"/>
                    <a:pt x="5297" y="21404"/>
                    <a:pt x="5301" y="21489"/>
                  </a:cubicBezTo>
                  <a:cubicBezTo>
                    <a:pt x="5302" y="21529"/>
                    <a:pt x="5310" y="21565"/>
                    <a:pt x="5321" y="21600"/>
                  </a:cubicBezTo>
                  <a:cubicBezTo>
                    <a:pt x="5376" y="21571"/>
                    <a:pt x="5431" y="21553"/>
                    <a:pt x="5485" y="21536"/>
                  </a:cubicBezTo>
                  <a:cubicBezTo>
                    <a:pt x="5584" y="21504"/>
                    <a:pt x="5664" y="21479"/>
                    <a:pt x="5710" y="21392"/>
                  </a:cubicBezTo>
                  <a:cubicBezTo>
                    <a:pt x="5748" y="21201"/>
                    <a:pt x="5826" y="21030"/>
                    <a:pt x="5944" y="20880"/>
                  </a:cubicBezTo>
                  <a:cubicBezTo>
                    <a:pt x="6103" y="20662"/>
                    <a:pt x="6297" y="20612"/>
                    <a:pt x="6504" y="20736"/>
                  </a:cubicBezTo>
                  <a:lnTo>
                    <a:pt x="6545" y="20761"/>
                  </a:lnTo>
                  <a:lnTo>
                    <a:pt x="6538" y="20812"/>
                  </a:lnTo>
                  <a:cubicBezTo>
                    <a:pt x="6519" y="20951"/>
                    <a:pt x="6551" y="21062"/>
                    <a:pt x="6635" y="21149"/>
                  </a:cubicBezTo>
                  <a:cubicBezTo>
                    <a:pt x="6881" y="21057"/>
                    <a:pt x="7110" y="20925"/>
                    <a:pt x="7320" y="20755"/>
                  </a:cubicBezTo>
                  <a:cubicBezTo>
                    <a:pt x="7499" y="20630"/>
                    <a:pt x="7685" y="20529"/>
                    <a:pt x="7878" y="20452"/>
                  </a:cubicBezTo>
                  <a:lnTo>
                    <a:pt x="7995" y="20358"/>
                  </a:lnTo>
                  <a:cubicBezTo>
                    <a:pt x="8005" y="20236"/>
                    <a:pt x="8066" y="20144"/>
                    <a:pt x="8171" y="20092"/>
                  </a:cubicBezTo>
                  <a:lnTo>
                    <a:pt x="8189" y="20086"/>
                  </a:lnTo>
                  <a:cubicBezTo>
                    <a:pt x="8344" y="20064"/>
                    <a:pt x="8487" y="20096"/>
                    <a:pt x="8615" y="20180"/>
                  </a:cubicBezTo>
                  <a:cubicBezTo>
                    <a:pt x="8736" y="20222"/>
                    <a:pt x="8828" y="20307"/>
                    <a:pt x="8888" y="20432"/>
                  </a:cubicBezTo>
                  <a:cubicBezTo>
                    <a:pt x="9153" y="20640"/>
                    <a:pt x="9598" y="20444"/>
                    <a:pt x="9857" y="20316"/>
                  </a:cubicBezTo>
                  <a:cubicBezTo>
                    <a:pt x="9784" y="20192"/>
                    <a:pt x="9670" y="20129"/>
                    <a:pt x="9508" y="20126"/>
                  </a:cubicBezTo>
                  <a:cubicBezTo>
                    <a:pt x="9239" y="20230"/>
                    <a:pt x="9082" y="20112"/>
                    <a:pt x="8998" y="19993"/>
                  </a:cubicBezTo>
                  <a:lnTo>
                    <a:pt x="8970" y="19952"/>
                  </a:lnTo>
                  <a:lnTo>
                    <a:pt x="8996" y="19908"/>
                  </a:lnTo>
                  <a:cubicBezTo>
                    <a:pt x="9009" y="19886"/>
                    <a:pt x="9023" y="19862"/>
                    <a:pt x="9039" y="19834"/>
                  </a:cubicBezTo>
                  <a:cubicBezTo>
                    <a:pt x="9177" y="19591"/>
                    <a:pt x="9434" y="19139"/>
                    <a:pt x="9767" y="19284"/>
                  </a:cubicBezTo>
                  <a:cubicBezTo>
                    <a:pt x="9842" y="19316"/>
                    <a:pt x="9903" y="19360"/>
                    <a:pt x="9960" y="19401"/>
                  </a:cubicBezTo>
                  <a:cubicBezTo>
                    <a:pt x="10068" y="19478"/>
                    <a:pt x="10153" y="19539"/>
                    <a:pt x="10299" y="19505"/>
                  </a:cubicBezTo>
                  <a:cubicBezTo>
                    <a:pt x="10468" y="19466"/>
                    <a:pt x="10556" y="19334"/>
                    <a:pt x="10657" y="19181"/>
                  </a:cubicBezTo>
                  <a:cubicBezTo>
                    <a:pt x="10686" y="19137"/>
                    <a:pt x="10715" y="19094"/>
                    <a:pt x="10746" y="19051"/>
                  </a:cubicBezTo>
                  <a:cubicBezTo>
                    <a:pt x="10826" y="18942"/>
                    <a:pt x="10908" y="18845"/>
                    <a:pt x="11014" y="18839"/>
                  </a:cubicBezTo>
                  <a:cubicBezTo>
                    <a:pt x="11086" y="18835"/>
                    <a:pt x="11157" y="18875"/>
                    <a:pt x="11233" y="18961"/>
                  </a:cubicBezTo>
                  <a:cubicBezTo>
                    <a:pt x="11268" y="19002"/>
                    <a:pt x="11301" y="19041"/>
                    <a:pt x="11333" y="19081"/>
                  </a:cubicBezTo>
                  <a:cubicBezTo>
                    <a:pt x="11432" y="19203"/>
                    <a:pt x="11518" y="19309"/>
                    <a:pt x="11670" y="19374"/>
                  </a:cubicBezTo>
                  <a:cubicBezTo>
                    <a:pt x="11945" y="19492"/>
                    <a:pt x="12134" y="19488"/>
                    <a:pt x="12264" y="19361"/>
                  </a:cubicBezTo>
                  <a:lnTo>
                    <a:pt x="12435" y="19142"/>
                  </a:lnTo>
                  <a:cubicBezTo>
                    <a:pt x="12571" y="19027"/>
                    <a:pt x="12720" y="18926"/>
                    <a:pt x="12873" y="18842"/>
                  </a:cubicBezTo>
                  <a:cubicBezTo>
                    <a:pt x="13012" y="18759"/>
                    <a:pt x="13126" y="18641"/>
                    <a:pt x="13246" y="18518"/>
                  </a:cubicBezTo>
                  <a:cubicBezTo>
                    <a:pt x="13348" y="18411"/>
                    <a:pt x="13454" y="18301"/>
                    <a:pt x="13579" y="18215"/>
                  </a:cubicBezTo>
                  <a:lnTo>
                    <a:pt x="13593" y="18208"/>
                  </a:lnTo>
                  <a:cubicBezTo>
                    <a:pt x="13765" y="18147"/>
                    <a:pt x="13944" y="18113"/>
                    <a:pt x="14124" y="18107"/>
                  </a:cubicBezTo>
                  <a:cubicBezTo>
                    <a:pt x="14284" y="18115"/>
                    <a:pt x="14429" y="18067"/>
                    <a:pt x="14563" y="17971"/>
                  </a:cubicBezTo>
                  <a:cubicBezTo>
                    <a:pt x="14805" y="17825"/>
                    <a:pt x="15077" y="17655"/>
                    <a:pt x="15307" y="17460"/>
                  </a:cubicBezTo>
                  <a:cubicBezTo>
                    <a:pt x="15394" y="17387"/>
                    <a:pt x="15387" y="17364"/>
                    <a:pt x="15367" y="17281"/>
                  </a:cubicBezTo>
                  <a:cubicBezTo>
                    <a:pt x="15356" y="17235"/>
                    <a:pt x="15341" y="17176"/>
                    <a:pt x="15343" y="17101"/>
                  </a:cubicBezTo>
                  <a:cubicBezTo>
                    <a:pt x="15346" y="16771"/>
                    <a:pt x="15684" y="16531"/>
                    <a:pt x="15895" y="16456"/>
                  </a:cubicBezTo>
                  <a:cubicBezTo>
                    <a:pt x="16153" y="16366"/>
                    <a:pt x="16420" y="16346"/>
                    <a:pt x="16665" y="16397"/>
                  </a:cubicBezTo>
                  <a:cubicBezTo>
                    <a:pt x="16830" y="16432"/>
                    <a:pt x="16970" y="16523"/>
                    <a:pt x="17105" y="16613"/>
                  </a:cubicBezTo>
                  <a:cubicBezTo>
                    <a:pt x="17207" y="16682"/>
                    <a:pt x="17304" y="16746"/>
                    <a:pt x="17412" y="16787"/>
                  </a:cubicBezTo>
                  <a:cubicBezTo>
                    <a:pt x="17539" y="16835"/>
                    <a:pt x="17658" y="16840"/>
                    <a:pt x="17784" y="16848"/>
                  </a:cubicBezTo>
                  <a:cubicBezTo>
                    <a:pt x="17934" y="16855"/>
                    <a:pt x="18087" y="16862"/>
                    <a:pt x="18254" y="16945"/>
                  </a:cubicBezTo>
                  <a:cubicBezTo>
                    <a:pt x="18293" y="16964"/>
                    <a:pt x="18332" y="16986"/>
                    <a:pt x="18370" y="17005"/>
                  </a:cubicBezTo>
                  <a:cubicBezTo>
                    <a:pt x="18497" y="17072"/>
                    <a:pt x="18616" y="17136"/>
                    <a:pt x="18758" y="17153"/>
                  </a:cubicBezTo>
                  <a:cubicBezTo>
                    <a:pt x="19314" y="17219"/>
                    <a:pt x="19877" y="16903"/>
                    <a:pt x="20252" y="16628"/>
                  </a:cubicBezTo>
                  <a:cubicBezTo>
                    <a:pt x="20436" y="16493"/>
                    <a:pt x="20470" y="16283"/>
                    <a:pt x="20511" y="16040"/>
                  </a:cubicBezTo>
                  <a:cubicBezTo>
                    <a:pt x="20521" y="15973"/>
                    <a:pt x="20533" y="15904"/>
                    <a:pt x="20548" y="15837"/>
                  </a:cubicBezTo>
                  <a:cubicBezTo>
                    <a:pt x="20620" y="15578"/>
                    <a:pt x="20697" y="15320"/>
                    <a:pt x="20781" y="15066"/>
                  </a:cubicBezTo>
                  <a:cubicBezTo>
                    <a:pt x="20838" y="14894"/>
                    <a:pt x="20893" y="14721"/>
                    <a:pt x="20945" y="14548"/>
                  </a:cubicBezTo>
                  <a:cubicBezTo>
                    <a:pt x="20960" y="14516"/>
                    <a:pt x="20977" y="14484"/>
                    <a:pt x="20994" y="14455"/>
                  </a:cubicBezTo>
                  <a:cubicBezTo>
                    <a:pt x="20989" y="14443"/>
                    <a:pt x="20983" y="14433"/>
                    <a:pt x="20978" y="14420"/>
                  </a:cubicBezTo>
                  <a:cubicBezTo>
                    <a:pt x="20968" y="14398"/>
                    <a:pt x="20956" y="14376"/>
                    <a:pt x="20947" y="14353"/>
                  </a:cubicBezTo>
                  <a:cubicBezTo>
                    <a:pt x="20943" y="14341"/>
                    <a:pt x="20937" y="14328"/>
                    <a:pt x="20933" y="14314"/>
                  </a:cubicBezTo>
                  <a:cubicBezTo>
                    <a:pt x="20928" y="14298"/>
                    <a:pt x="20920" y="14274"/>
                    <a:pt x="20916" y="14266"/>
                  </a:cubicBezTo>
                  <a:cubicBezTo>
                    <a:pt x="20914" y="14263"/>
                    <a:pt x="20910" y="14260"/>
                    <a:pt x="20906" y="14256"/>
                  </a:cubicBezTo>
                  <a:cubicBezTo>
                    <a:pt x="20897" y="14247"/>
                    <a:pt x="20884" y="14237"/>
                    <a:pt x="20873" y="14222"/>
                  </a:cubicBezTo>
                  <a:cubicBezTo>
                    <a:pt x="20847" y="14184"/>
                    <a:pt x="20842" y="14148"/>
                    <a:pt x="20838" y="14120"/>
                  </a:cubicBezTo>
                  <a:cubicBezTo>
                    <a:pt x="20836" y="14113"/>
                    <a:pt x="20836" y="14104"/>
                    <a:pt x="20834" y="14097"/>
                  </a:cubicBezTo>
                  <a:lnTo>
                    <a:pt x="20828" y="14077"/>
                  </a:lnTo>
                  <a:cubicBezTo>
                    <a:pt x="20821" y="14049"/>
                    <a:pt x="20810" y="14011"/>
                    <a:pt x="20818" y="13963"/>
                  </a:cubicBezTo>
                  <a:cubicBezTo>
                    <a:pt x="20826" y="13919"/>
                    <a:pt x="20851" y="13893"/>
                    <a:pt x="20866" y="13876"/>
                  </a:cubicBezTo>
                  <a:cubicBezTo>
                    <a:pt x="20870" y="13871"/>
                    <a:pt x="20877" y="13864"/>
                    <a:pt x="20878" y="13863"/>
                  </a:cubicBezTo>
                  <a:cubicBezTo>
                    <a:pt x="20882" y="13854"/>
                    <a:pt x="20889" y="13826"/>
                    <a:pt x="20891" y="13812"/>
                  </a:cubicBezTo>
                  <a:lnTo>
                    <a:pt x="20898" y="13777"/>
                  </a:lnTo>
                  <a:cubicBezTo>
                    <a:pt x="20907" y="13729"/>
                    <a:pt x="20919" y="13668"/>
                    <a:pt x="20956" y="13624"/>
                  </a:cubicBezTo>
                  <a:cubicBezTo>
                    <a:pt x="20985" y="13591"/>
                    <a:pt x="21028" y="13583"/>
                    <a:pt x="21058" y="13578"/>
                  </a:cubicBezTo>
                  <a:cubicBezTo>
                    <a:pt x="21065" y="13576"/>
                    <a:pt x="21071" y="13576"/>
                    <a:pt x="21076" y="13575"/>
                  </a:cubicBezTo>
                  <a:cubicBezTo>
                    <a:pt x="21114" y="13563"/>
                    <a:pt x="21142" y="13559"/>
                    <a:pt x="21176" y="13562"/>
                  </a:cubicBezTo>
                  <a:lnTo>
                    <a:pt x="21323" y="13562"/>
                  </a:lnTo>
                  <a:cubicBezTo>
                    <a:pt x="21356" y="13562"/>
                    <a:pt x="21365" y="13562"/>
                    <a:pt x="21383" y="13550"/>
                  </a:cubicBezTo>
                  <a:cubicBezTo>
                    <a:pt x="21410" y="13534"/>
                    <a:pt x="21429" y="13531"/>
                    <a:pt x="21444" y="13528"/>
                  </a:cubicBezTo>
                  <a:cubicBezTo>
                    <a:pt x="21450" y="13527"/>
                    <a:pt x="21457" y="13527"/>
                    <a:pt x="21465" y="13522"/>
                  </a:cubicBezTo>
                  <a:cubicBezTo>
                    <a:pt x="21469" y="13519"/>
                    <a:pt x="21483" y="13501"/>
                    <a:pt x="21492" y="13489"/>
                  </a:cubicBezTo>
                  <a:cubicBezTo>
                    <a:pt x="21506" y="13473"/>
                    <a:pt x="21517" y="13457"/>
                    <a:pt x="21529" y="13447"/>
                  </a:cubicBezTo>
                  <a:cubicBezTo>
                    <a:pt x="21536" y="13441"/>
                    <a:pt x="21542" y="13435"/>
                    <a:pt x="21549" y="13431"/>
                  </a:cubicBezTo>
                  <a:cubicBezTo>
                    <a:pt x="21558" y="13418"/>
                    <a:pt x="21554" y="13400"/>
                    <a:pt x="21546" y="13374"/>
                  </a:cubicBezTo>
                  <a:cubicBezTo>
                    <a:pt x="21540" y="13349"/>
                    <a:pt x="21532" y="13322"/>
                    <a:pt x="21532" y="13290"/>
                  </a:cubicBezTo>
                  <a:cubicBezTo>
                    <a:pt x="21532" y="13265"/>
                    <a:pt x="21528" y="13242"/>
                    <a:pt x="21524" y="13220"/>
                  </a:cubicBezTo>
                  <a:cubicBezTo>
                    <a:pt x="21519" y="13188"/>
                    <a:pt x="21513" y="13154"/>
                    <a:pt x="21513" y="13118"/>
                  </a:cubicBezTo>
                  <a:cubicBezTo>
                    <a:pt x="21513" y="13057"/>
                    <a:pt x="21509" y="13015"/>
                    <a:pt x="21495" y="12955"/>
                  </a:cubicBezTo>
                  <a:cubicBezTo>
                    <a:pt x="21494" y="12946"/>
                    <a:pt x="21490" y="12938"/>
                    <a:pt x="21487" y="12929"/>
                  </a:cubicBezTo>
                  <a:cubicBezTo>
                    <a:pt x="21482" y="12914"/>
                    <a:pt x="21478" y="12898"/>
                    <a:pt x="21474" y="12882"/>
                  </a:cubicBezTo>
                  <a:lnTo>
                    <a:pt x="21456" y="12801"/>
                  </a:lnTo>
                  <a:cubicBezTo>
                    <a:pt x="21448" y="12766"/>
                    <a:pt x="21436" y="12731"/>
                    <a:pt x="21425" y="12698"/>
                  </a:cubicBezTo>
                  <a:cubicBezTo>
                    <a:pt x="21418" y="12673"/>
                    <a:pt x="21410" y="12648"/>
                    <a:pt x="21402" y="12623"/>
                  </a:cubicBezTo>
                  <a:cubicBezTo>
                    <a:pt x="21399" y="12613"/>
                    <a:pt x="21397" y="12602"/>
                    <a:pt x="21394" y="12590"/>
                  </a:cubicBezTo>
                  <a:cubicBezTo>
                    <a:pt x="21391" y="12577"/>
                    <a:pt x="21389" y="12562"/>
                    <a:pt x="21383" y="12552"/>
                  </a:cubicBezTo>
                  <a:cubicBezTo>
                    <a:pt x="21377" y="12549"/>
                    <a:pt x="21353" y="12529"/>
                    <a:pt x="21348" y="12481"/>
                  </a:cubicBezTo>
                  <a:cubicBezTo>
                    <a:pt x="21340" y="12410"/>
                    <a:pt x="21377" y="12375"/>
                    <a:pt x="21395" y="12357"/>
                  </a:cubicBezTo>
                  <a:cubicBezTo>
                    <a:pt x="21411" y="12337"/>
                    <a:pt x="21416" y="12325"/>
                    <a:pt x="21422" y="12312"/>
                  </a:cubicBezTo>
                  <a:cubicBezTo>
                    <a:pt x="21429" y="12295"/>
                    <a:pt x="21437" y="12277"/>
                    <a:pt x="21446" y="12261"/>
                  </a:cubicBezTo>
                  <a:cubicBezTo>
                    <a:pt x="21469" y="12220"/>
                    <a:pt x="21477" y="12188"/>
                    <a:pt x="21477" y="12136"/>
                  </a:cubicBezTo>
                  <a:cubicBezTo>
                    <a:pt x="21477" y="12124"/>
                    <a:pt x="21475" y="12120"/>
                    <a:pt x="21475" y="12119"/>
                  </a:cubicBezTo>
                  <a:cubicBezTo>
                    <a:pt x="21475" y="12122"/>
                    <a:pt x="21471" y="12119"/>
                    <a:pt x="21467" y="12116"/>
                  </a:cubicBezTo>
                  <a:cubicBezTo>
                    <a:pt x="21457" y="12107"/>
                    <a:pt x="21444" y="12098"/>
                    <a:pt x="21429" y="12084"/>
                  </a:cubicBezTo>
                  <a:cubicBezTo>
                    <a:pt x="21422" y="12075"/>
                    <a:pt x="21415" y="12065"/>
                    <a:pt x="21408" y="12056"/>
                  </a:cubicBezTo>
                  <a:cubicBezTo>
                    <a:pt x="21386" y="12027"/>
                    <a:pt x="21368" y="11995"/>
                    <a:pt x="21357" y="11960"/>
                  </a:cubicBezTo>
                  <a:cubicBezTo>
                    <a:pt x="21344" y="11957"/>
                    <a:pt x="21332" y="11953"/>
                    <a:pt x="21321" y="11948"/>
                  </a:cubicBezTo>
                  <a:cubicBezTo>
                    <a:pt x="21294" y="11940"/>
                    <a:pt x="21267" y="11932"/>
                    <a:pt x="21242" y="11924"/>
                  </a:cubicBezTo>
                  <a:cubicBezTo>
                    <a:pt x="21230" y="11919"/>
                    <a:pt x="21219" y="11916"/>
                    <a:pt x="21208" y="11912"/>
                  </a:cubicBezTo>
                  <a:cubicBezTo>
                    <a:pt x="21175" y="11900"/>
                    <a:pt x="21142" y="11890"/>
                    <a:pt x="21109" y="11884"/>
                  </a:cubicBezTo>
                  <a:cubicBezTo>
                    <a:pt x="21097" y="11883"/>
                    <a:pt x="21087" y="11880"/>
                    <a:pt x="21075" y="11879"/>
                  </a:cubicBezTo>
                  <a:cubicBezTo>
                    <a:pt x="21010" y="11867"/>
                    <a:pt x="20944" y="11855"/>
                    <a:pt x="20880" y="11841"/>
                  </a:cubicBezTo>
                  <a:cubicBezTo>
                    <a:pt x="20844" y="11834"/>
                    <a:pt x="20814" y="11820"/>
                    <a:pt x="20786" y="11807"/>
                  </a:cubicBezTo>
                  <a:cubicBezTo>
                    <a:pt x="20765" y="11799"/>
                    <a:pt x="20744" y="11788"/>
                    <a:pt x="20722" y="11784"/>
                  </a:cubicBezTo>
                  <a:cubicBezTo>
                    <a:pt x="20685" y="11775"/>
                    <a:pt x="20650" y="11764"/>
                    <a:pt x="20613" y="11752"/>
                  </a:cubicBezTo>
                  <a:cubicBezTo>
                    <a:pt x="20578" y="11740"/>
                    <a:pt x="20541" y="11729"/>
                    <a:pt x="20506" y="11720"/>
                  </a:cubicBezTo>
                  <a:cubicBezTo>
                    <a:pt x="20503" y="11720"/>
                    <a:pt x="20499" y="11720"/>
                    <a:pt x="20496" y="11720"/>
                  </a:cubicBezTo>
                  <a:cubicBezTo>
                    <a:pt x="20473" y="11717"/>
                    <a:pt x="20447" y="11719"/>
                    <a:pt x="20418" y="11722"/>
                  </a:cubicBezTo>
                  <a:cubicBezTo>
                    <a:pt x="20390" y="11724"/>
                    <a:pt x="20364" y="11726"/>
                    <a:pt x="20338" y="11724"/>
                  </a:cubicBezTo>
                  <a:cubicBezTo>
                    <a:pt x="20335" y="11724"/>
                    <a:pt x="20332" y="11724"/>
                    <a:pt x="20330" y="11724"/>
                  </a:cubicBezTo>
                  <a:cubicBezTo>
                    <a:pt x="20317" y="11723"/>
                    <a:pt x="20309" y="11722"/>
                    <a:pt x="20301" y="11720"/>
                  </a:cubicBezTo>
                  <a:cubicBezTo>
                    <a:pt x="20266" y="11733"/>
                    <a:pt x="20237" y="11745"/>
                    <a:pt x="20209" y="11759"/>
                  </a:cubicBezTo>
                  <a:lnTo>
                    <a:pt x="20088" y="11820"/>
                  </a:lnTo>
                  <a:cubicBezTo>
                    <a:pt x="20039" y="11845"/>
                    <a:pt x="20008" y="11866"/>
                    <a:pt x="19968" y="11900"/>
                  </a:cubicBezTo>
                  <a:cubicBezTo>
                    <a:pt x="19932" y="11932"/>
                    <a:pt x="19896" y="11954"/>
                    <a:pt x="19860" y="11973"/>
                  </a:cubicBezTo>
                  <a:cubicBezTo>
                    <a:pt x="19831" y="11989"/>
                    <a:pt x="19805" y="12004"/>
                    <a:pt x="19781" y="12024"/>
                  </a:cubicBezTo>
                  <a:cubicBezTo>
                    <a:pt x="19688" y="12103"/>
                    <a:pt x="19583" y="12190"/>
                    <a:pt x="19468" y="12190"/>
                  </a:cubicBezTo>
                  <a:cubicBezTo>
                    <a:pt x="19465" y="12190"/>
                    <a:pt x="19463" y="12190"/>
                    <a:pt x="19460" y="12190"/>
                  </a:cubicBezTo>
                  <a:cubicBezTo>
                    <a:pt x="19435" y="12190"/>
                    <a:pt x="19407" y="12191"/>
                    <a:pt x="19380" y="12194"/>
                  </a:cubicBezTo>
                  <a:cubicBezTo>
                    <a:pt x="19312" y="12199"/>
                    <a:pt x="19241" y="12204"/>
                    <a:pt x="19177" y="12187"/>
                  </a:cubicBezTo>
                  <a:cubicBezTo>
                    <a:pt x="19150" y="12180"/>
                    <a:pt x="19124" y="12164"/>
                    <a:pt x="19098" y="12149"/>
                  </a:cubicBezTo>
                  <a:cubicBezTo>
                    <a:pt x="19086" y="12142"/>
                    <a:pt x="19074" y="12135"/>
                    <a:pt x="19064" y="12130"/>
                  </a:cubicBezTo>
                  <a:cubicBezTo>
                    <a:pt x="19035" y="12117"/>
                    <a:pt x="19007" y="12101"/>
                    <a:pt x="18980" y="12085"/>
                  </a:cubicBezTo>
                  <a:lnTo>
                    <a:pt x="18950" y="12068"/>
                  </a:lnTo>
                  <a:cubicBezTo>
                    <a:pt x="18936" y="12060"/>
                    <a:pt x="18929" y="12055"/>
                    <a:pt x="18922" y="12050"/>
                  </a:cubicBezTo>
                  <a:cubicBezTo>
                    <a:pt x="18894" y="12046"/>
                    <a:pt x="18871" y="12046"/>
                    <a:pt x="18864" y="12047"/>
                  </a:cubicBezTo>
                  <a:cubicBezTo>
                    <a:pt x="18862" y="12049"/>
                    <a:pt x="18858" y="12052"/>
                    <a:pt x="18854" y="12053"/>
                  </a:cubicBezTo>
                  <a:cubicBezTo>
                    <a:pt x="18846" y="12058"/>
                    <a:pt x="18838" y="12062"/>
                    <a:pt x="18830" y="12065"/>
                  </a:cubicBezTo>
                  <a:cubicBezTo>
                    <a:pt x="18818" y="12071"/>
                    <a:pt x="18804" y="12074"/>
                    <a:pt x="18791" y="12078"/>
                  </a:cubicBezTo>
                  <a:cubicBezTo>
                    <a:pt x="18782" y="12081"/>
                    <a:pt x="18772" y="12082"/>
                    <a:pt x="18765" y="12085"/>
                  </a:cubicBezTo>
                  <a:cubicBezTo>
                    <a:pt x="18755" y="12090"/>
                    <a:pt x="18747" y="12094"/>
                    <a:pt x="18738" y="12100"/>
                  </a:cubicBezTo>
                  <a:cubicBezTo>
                    <a:pt x="18709" y="12117"/>
                    <a:pt x="18665" y="12145"/>
                    <a:pt x="18606" y="12129"/>
                  </a:cubicBezTo>
                  <a:cubicBezTo>
                    <a:pt x="18566" y="12117"/>
                    <a:pt x="18524" y="12106"/>
                    <a:pt x="18484" y="12091"/>
                  </a:cubicBezTo>
                  <a:cubicBezTo>
                    <a:pt x="18468" y="12085"/>
                    <a:pt x="18452" y="12079"/>
                    <a:pt x="18436" y="12075"/>
                  </a:cubicBezTo>
                  <a:cubicBezTo>
                    <a:pt x="18406" y="12065"/>
                    <a:pt x="18375" y="12055"/>
                    <a:pt x="18345" y="12042"/>
                  </a:cubicBezTo>
                  <a:cubicBezTo>
                    <a:pt x="18317" y="12030"/>
                    <a:pt x="18299" y="12028"/>
                    <a:pt x="18257" y="12028"/>
                  </a:cubicBezTo>
                  <a:cubicBezTo>
                    <a:pt x="18208" y="12028"/>
                    <a:pt x="18179" y="12028"/>
                    <a:pt x="18143" y="12044"/>
                  </a:cubicBezTo>
                  <a:lnTo>
                    <a:pt x="18123" y="12053"/>
                  </a:lnTo>
                  <a:cubicBezTo>
                    <a:pt x="18081" y="12071"/>
                    <a:pt x="18042" y="12088"/>
                    <a:pt x="17984" y="12090"/>
                  </a:cubicBezTo>
                  <a:cubicBezTo>
                    <a:pt x="17973" y="12090"/>
                    <a:pt x="17962" y="12095"/>
                    <a:pt x="17944" y="12104"/>
                  </a:cubicBezTo>
                  <a:cubicBezTo>
                    <a:pt x="17926" y="12113"/>
                    <a:pt x="17902" y="12124"/>
                    <a:pt x="17874" y="12130"/>
                  </a:cubicBezTo>
                  <a:cubicBezTo>
                    <a:pt x="17841" y="12136"/>
                    <a:pt x="17805" y="12135"/>
                    <a:pt x="17775" y="12132"/>
                  </a:cubicBezTo>
                  <a:cubicBezTo>
                    <a:pt x="17761" y="12130"/>
                    <a:pt x="17749" y="12129"/>
                    <a:pt x="17735" y="12130"/>
                  </a:cubicBezTo>
                  <a:cubicBezTo>
                    <a:pt x="17733" y="12130"/>
                    <a:pt x="17733" y="12130"/>
                    <a:pt x="17732" y="12130"/>
                  </a:cubicBezTo>
                  <a:cubicBezTo>
                    <a:pt x="17627" y="12130"/>
                    <a:pt x="17530" y="12091"/>
                    <a:pt x="17437" y="12053"/>
                  </a:cubicBezTo>
                  <a:lnTo>
                    <a:pt x="17405" y="12040"/>
                  </a:lnTo>
                  <a:cubicBezTo>
                    <a:pt x="17367" y="12024"/>
                    <a:pt x="17313" y="12004"/>
                    <a:pt x="17269" y="11973"/>
                  </a:cubicBezTo>
                  <a:cubicBezTo>
                    <a:pt x="17252" y="11962"/>
                    <a:pt x="17236" y="11947"/>
                    <a:pt x="17221" y="11932"/>
                  </a:cubicBezTo>
                  <a:cubicBezTo>
                    <a:pt x="17208" y="11919"/>
                    <a:pt x="17197" y="11908"/>
                    <a:pt x="17186" y="11905"/>
                  </a:cubicBezTo>
                  <a:cubicBezTo>
                    <a:pt x="17160" y="11898"/>
                    <a:pt x="17132" y="11886"/>
                    <a:pt x="17105" y="11874"/>
                  </a:cubicBezTo>
                  <a:cubicBezTo>
                    <a:pt x="17080" y="11864"/>
                    <a:pt x="17055" y="11854"/>
                    <a:pt x="17031" y="11847"/>
                  </a:cubicBezTo>
                  <a:cubicBezTo>
                    <a:pt x="16971" y="11829"/>
                    <a:pt x="16953" y="11812"/>
                    <a:pt x="16914" y="11771"/>
                  </a:cubicBezTo>
                  <a:cubicBezTo>
                    <a:pt x="16869" y="11723"/>
                    <a:pt x="16827" y="11666"/>
                    <a:pt x="16794" y="11611"/>
                  </a:cubicBezTo>
                  <a:cubicBezTo>
                    <a:pt x="16787" y="11599"/>
                    <a:pt x="16781" y="11586"/>
                    <a:pt x="16775" y="11575"/>
                  </a:cubicBezTo>
                  <a:cubicBezTo>
                    <a:pt x="16760" y="11543"/>
                    <a:pt x="16760" y="11543"/>
                    <a:pt x="16747" y="11541"/>
                  </a:cubicBezTo>
                  <a:cubicBezTo>
                    <a:pt x="16733" y="11538"/>
                    <a:pt x="16718" y="11544"/>
                    <a:pt x="16698" y="11550"/>
                  </a:cubicBezTo>
                  <a:cubicBezTo>
                    <a:pt x="16676" y="11557"/>
                    <a:pt x="16648" y="11562"/>
                    <a:pt x="16619" y="11563"/>
                  </a:cubicBezTo>
                  <a:cubicBezTo>
                    <a:pt x="16592" y="11563"/>
                    <a:pt x="16565" y="11563"/>
                    <a:pt x="16538" y="11563"/>
                  </a:cubicBezTo>
                  <a:lnTo>
                    <a:pt x="16464" y="11563"/>
                  </a:lnTo>
                  <a:cubicBezTo>
                    <a:pt x="16445" y="11563"/>
                    <a:pt x="16426" y="11564"/>
                    <a:pt x="16407" y="11563"/>
                  </a:cubicBezTo>
                  <a:cubicBezTo>
                    <a:pt x="16380" y="11562"/>
                    <a:pt x="16363" y="11554"/>
                    <a:pt x="16352" y="11548"/>
                  </a:cubicBezTo>
                  <a:cubicBezTo>
                    <a:pt x="16299" y="11531"/>
                    <a:pt x="16273" y="11514"/>
                    <a:pt x="16247" y="11495"/>
                  </a:cubicBezTo>
                  <a:lnTo>
                    <a:pt x="16247" y="11495"/>
                  </a:lnTo>
                  <a:cubicBezTo>
                    <a:pt x="16180" y="11524"/>
                    <a:pt x="16100" y="11522"/>
                    <a:pt x="16047" y="11522"/>
                  </a:cubicBezTo>
                  <a:cubicBezTo>
                    <a:pt x="16008" y="11519"/>
                    <a:pt x="15972" y="11531"/>
                    <a:pt x="15934" y="11541"/>
                  </a:cubicBezTo>
                  <a:cubicBezTo>
                    <a:pt x="15898" y="11551"/>
                    <a:pt x="15858" y="11560"/>
                    <a:pt x="15818" y="11563"/>
                  </a:cubicBezTo>
                  <a:cubicBezTo>
                    <a:pt x="15795" y="11564"/>
                    <a:pt x="15761" y="11580"/>
                    <a:pt x="15732" y="11595"/>
                  </a:cubicBezTo>
                  <a:lnTo>
                    <a:pt x="15675" y="11621"/>
                  </a:lnTo>
                  <a:cubicBezTo>
                    <a:pt x="15650" y="11631"/>
                    <a:pt x="15612" y="11647"/>
                    <a:pt x="15598" y="11660"/>
                  </a:cubicBezTo>
                  <a:cubicBezTo>
                    <a:pt x="15587" y="11672"/>
                    <a:pt x="15568" y="11697"/>
                    <a:pt x="15556" y="11716"/>
                  </a:cubicBezTo>
                  <a:cubicBezTo>
                    <a:pt x="15555" y="11727"/>
                    <a:pt x="15554" y="11743"/>
                    <a:pt x="15547" y="11762"/>
                  </a:cubicBezTo>
                  <a:cubicBezTo>
                    <a:pt x="15521" y="11834"/>
                    <a:pt x="15419" y="11863"/>
                    <a:pt x="15417" y="11864"/>
                  </a:cubicBezTo>
                  <a:cubicBezTo>
                    <a:pt x="15394" y="11870"/>
                    <a:pt x="15369" y="11873"/>
                    <a:pt x="15343" y="11873"/>
                  </a:cubicBezTo>
                  <a:cubicBezTo>
                    <a:pt x="15322" y="11873"/>
                    <a:pt x="15302" y="11871"/>
                    <a:pt x="15282" y="11870"/>
                  </a:cubicBezTo>
                  <a:cubicBezTo>
                    <a:pt x="15266" y="11868"/>
                    <a:pt x="15247" y="11868"/>
                    <a:pt x="15236" y="11868"/>
                  </a:cubicBezTo>
                  <a:lnTo>
                    <a:pt x="15222" y="11868"/>
                  </a:lnTo>
                  <a:cubicBezTo>
                    <a:pt x="15179" y="11870"/>
                    <a:pt x="15139" y="11870"/>
                    <a:pt x="15089" y="11813"/>
                  </a:cubicBezTo>
                  <a:cubicBezTo>
                    <a:pt x="15053" y="11771"/>
                    <a:pt x="15036" y="11727"/>
                    <a:pt x="15021" y="11688"/>
                  </a:cubicBezTo>
                  <a:lnTo>
                    <a:pt x="15011" y="11662"/>
                  </a:lnTo>
                  <a:cubicBezTo>
                    <a:pt x="15005" y="11647"/>
                    <a:pt x="14997" y="11636"/>
                    <a:pt x="14990" y="11624"/>
                  </a:cubicBezTo>
                  <a:cubicBezTo>
                    <a:pt x="14983" y="11612"/>
                    <a:pt x="14975" y="11602"/>
                    <a:pt x="14970" y="11591"/>
                  </a:cubicBezTo>
                  <a:cubicBezTo>
                    <a:pt x="14966" y="11583"/>
                    <a:pt x="14962" y="11576"/>
                    <a:pt x="14959" y="11569"/>
                  </a:cubicBezTo>
                  <a:cubicBezTo>
                    <a:pt x="14957" y="11564"/>
                    <a:pt x="14955" y="11562"/>
                    <a:pt x="14954" y="11559"/>
                  </a:cubicBezTo>
                  <a:cubicBezTo>
                    <a:pt x="14946" y="11554"/>
                    <a:pt x="14936" y="11548"/>
                    <a:pt x="14927" y="11537"/>
                  </a:cubicBezTo>
                  <a:cubicBezTo>
                    <a:pt x="14902" y="11508"/>
                    <a:pt x="14892" y="11473"/>
                    <a:pt x="14887" y="11445"/>
                  </a:cubicBezTo>
                  <a:cubicBezTo>
                    <a:pt x="14879" y="11403"/>
                    <a:pt x="14868" y="11375"/>
                    <a:pt x="14843" y="11333"/>
                  </a:cubicBezTo>
                  <a:lnTo>
                    <a:pt x="14828" y="11310"/>
                  </a:lnTo>
                  <a:cubicBezTo>
                    <a:pt x="14812" y="11284"/>
                    <a:pt x="14798" y="11258"/>
                    <a:pt x="14780" y="11239"/>
                  </a:cubicBezTo>
                  <a:cubicBezTo>
                    <a:pt x="14767" y="11226"/>
                    <a:pt x="14752" y="11214"/>
                    <a:pt x="14738" y="11202"/>
                  </a:cubicBezTo>
                  <a:cubicBezTo>
                    <a:pt x="14717" y="11186"/>
                    <a:pt x="14696" y="11169"/>
                    <a:pt x="14677" y="11148"/>
                  </a:cubicBezTo>
                  <a:cubicBezTo>
                    <a:pt x="14655" y="11124"/>
                    <a:pt x="14641" y="11097"/>
                    <a:pt x="14627" y="11074"/>
                  </a:cubicBezTo>
                  <a:cubicBezTo>
                    <a:pt x="14620" y="11060"/>
                    <a:pt x="14612" y="11045"/>
                    <a:pt x="14601" y="11032"/>
                  </a:cubicBezTo>
                  <a:cubicBezTo>
                    <a:pt x="14583" y="11020"/>
                    <a:pt x="14574" y="11015"/>
                    <a:pt x="14563" y="11007"/>
                  </a:cubicBezTo>
                  <a:cubicBezTo>
                    <a:pt x="14549" y="10996"/>
                    <a:pt x="14540" y="10983"/>
                    <a:pt x="14533" y="10972"/>
                  </a:cubicBezTo>
                  <a:cubicBezTo>
                    <a:pt x="14519" y="10965"/>
                    <a:pt x="14505" y="10961"/>
                    <a:pt x="14494" y="10951"/>
                  </a:cubicBezTo>
                  <a:cubicBezTo>
                    <a:pt x="14479" y="10940"/>
                    <a:pt x="14471" y="10926"/>
                    <a:pt x="14466" y="10917"/>
                  </a:cubicBezTo>
                  <a:cubicBezTo>
                    <a:pt x="14453" y="10907"/>
                    <a:pt x="14415" y="10888"/>
                    <a:pt x="14397" y="10879"/>
                  </a:cubicBezTo>
                  <a:cubicBezTo>
                    <a:pt x="14356" y="10860"/>
                    <a:pt x="14324" y="10833"/>
                    <a:pt x="14297" y="10808"/>
                  </a:cubicBezTo>
                  <a:cubicBezTo>
                    <a:pt x="14278" y="10792"/>
                    <a:pt x="14261" y="10776"/>
                    <a:pt x="14239" y="10763"/>
                  </a:cubicBezTo>
                  <a:cubicBezTo>
                    <a:pt x="14230" y="10757"/>
                    <a:pt x="14221" y="10753"/>
                    <a:pt x="14211" y="10750"/>
                  </a:cubicBezTo>
                  <a:cubicBezTo>
                    <a:pt x="14193" y="10741"/>
                    <a:pt x="14172" y="10731"/>
                    <a:pt x="14151" y="10715"/>
                  </a:cubicBezTo>
                  <a:cubicBezTo>
                    <a:pt x="14133" y="10700"/>
                    <a:pt x="14117" y="10683"/>
                    <a:pt x="14101" y="10665"/>
                  </a:cubicBezTo>
                  <a:cubicBezTo>
                    <a:pt x="14091" y="10654"/>
                    <a:pt x="14082" y="10642"/>
                    <a:pt x="14070" y="10633"/>
                  </a:cubicBezTo>
                  <a:cubicBezTo>
                    <a:pt x="14037" y="10607"/>
                    <a:pt x="13999" y="10590"/>
                    <a:pt x="13969" y="10588"/>
                  </a:cubicBezTo>
                  <a:cubicBezTo>
                    <a:pt x="13937" y="10591"/>
                    <a:pt x="13889" y="10596"/>
                    <a:pt x="13857" y="10549"/>
                  </a:cubicBezTo>
                  <a:cubicBezTo>
                    <a:pt x="13836" y="10517"/>
                    <a:pt x="13840" y="10478"/>
                    <a:pt x="13843" y="10444"/>
                  </a:cubicBezTo>
                  <a:lnTo>
                    <a:pt x="13843" y="10303"/>
                  </a:lnTo>
                  <a:cubicBezTo>
                    <a:pt x="13843" y="10284"/>
                    <a:pt x="13839" y="10267"/>
                    <a:pt x="13835" y="10245"/>
                  </a:cubicBezTo>
                  <a:cubicBezTo>
                    <a:pt x="13830" y="10220"/>
                    <a:pt x="13824" y="10194"/>
                    <a:pt x="13824" y="10162"/>
                  </a:cubicBezTo>
                  <a:cubicBezTo>
                    <a:pt x="13824" y="10129"/>
                    <a:pt x="13819" y="10114"/>
                    <a:pt x="13806" y="10076"/>
                  </a:cubicBezTo>
                  <a:cubicBezTo>
                    <a:pt x="13803" y="10069"/>
                    <a:pt x="13799" y="10062"/>
                    <a:pt x="13796" y="10055"/>
                  </a:cubicBezTo>
                  <a:cubicBezTo>
                    <a:pt x="13788" y="10039"/>
                    <a:pt x="13780" y="10021"/>
                    <a:pt x="13776" y="10004"/>
                  </a:cubicBezTo>
                  <a:cubicBezTo>
                    <a:pt x="13771" y="9983"/>
                    <a:pt x="13772" y="9964"/>
                    <a:pt x="13772" y="9953"/>
                  </a:cubicBezTo>
                  <a:cubicBezTo>
                    <a:pt x="13772" y="9937"/>
                    <a:pt x="13769" y="9931"/>
                    <a:pt x="13767" y="9924"/>
                  </a:cubicBezTo>
                  <a:cubicBezTo>
                    <a:pt x="13761" y="9909"/>
                    <a:pt x="13754" y="9890"/>
                    <a:pt x="13752" y="9865"/>
                  </a:cubicBezTo>
                  <a:cubicBezTo>
                    <a:pt x="13751" y="9849"/>
                    <a:pt x="13752" y="9835"/>
                    <a:pt x="13754" y="9823"/>
                  </a:cubicBezTo>
                  <a:cubicBezTo>
                    <a:pt x="13743" y="9810"/>
                    <a:pt x="13727" y="9796"/>
                    <a:pt x="13716" y="9774"/>
                  </a:cubicBezTo>
                  <a:cubicBezTo>
                    <a:pt x="13705" y="9753"/>
                    <a:pt x="13695" y="9723"/>
                    <a:pt x="13687" y="9684"/>
                  </a:cubicBezTo>
                  <a:cubicBezTo>
                    <a:pt x="13675" y="9631"/>
                    <a:pt x="13672" y="9557"/>
                    <a:pt x="13698" y="9502"/>
                  </a:cubicBezTo>
                  <a:cubicBezTo>
                    <a:pt x="13717" y="9462"/>
                    <a:pt x="13743" y="9430"/>
                    <a:pt x="13767" y="9401"/>
                  </a:cubicBezTo>
                  <a:cubicBezTo>
                    <a:pt x="13782" y="9382"/>
                    <a:pt x="13798" y="9364"/>
                    <a:pt x="13809" y="9345"/>
                  </a:cubicBezTo>
                  <a:cubicBezTo>
                    <a:pt x="13811" y="9339"/>
                    <a:pt x="13815" y="9318"/>
                    <a:pt x="13817" y="9305"/>
                  </a:cubicBezTo>
                  <a:cubicBezTo>
                    <a:pt x="13821" y="9281"/>
                    <a:pt x="13824" y="9257"/>
                    <a:pt x="13832" y="9236"/>
                  </a:cubicBezTo>
                  <a:cubicBezTo>
                    <a:pt x="13845" y="9198"/>
                    <a:pt x="13844" y="9190"/>
                    <a:pt x="13832" y="9140"/>
                  </a:cubicBezTo>
                  <a:cubicBezTo>
                    <a:pt x="13827" y="9113"/>
                    <a:pt x="13823" y="9099"/>
                    <a:pt x="13822" y="9083"/>
                  </a:cubicBezTo>
                  <a:cubicBezTo>
                    <a:pt x="13817" y="9055"/>
                    <a:pt x="13811" y="9028"/>
                    <a:pt x="13803" y="9009"/>
                  </a:cubicBezTo>
                  <a:cubicBezTo>
                    <a:pt x="13802" y="9004"/>
                    <a:pt x="13797" y="8997"/>
                    <a:pt x="13792" y="8991"/>
                  </a:cubicBezTo>
                  <a:cubicBezTo>
                    <a:pt x="13781" y="8975"/>
                    <a:pt x="13765" y="8955"/>
                    <a:pt x="13758" y="8926"/>
                  </a:cubicBezTo>
                  <a:cubicBezTo>
                    <a:pt x="13751" y="8898"/>
                    <a:pt x="13752" y="8872"/>
                    <a:pt x="13754" y="8850"/>
                  </a:cubicBezTo>
                  <a:lnTo>
                    <a:pt x="13755" y="8834"/>
                  </a:lnTo>
                  <a:cubicBezTo>
                    <a:pt x="13755" y="8822"/>
                    <a:pt x="13755" y="8809"/>
                    <a:pt x="13754" y="8796"/>
                  </a:cubicBezTo>
                  <a:cubicBezTo>
                    <a:pt x="13752" y="8763"/>
                    <a:pt x="13751" y="8726"/>
                    <a:pt x="13758" y="8690"/>
                  </a:cubicBezTo>
                  <a:cubicBezTo>
                    <a:pt x="13777" y="8577"/>
                    <a:pt x="13856" y="8453"/>
                    <a:pt x="13967" y="8438"/>
                  </a:cubicBezTo>
                  <a:cubicBezTo>
                    <a:pt x="13998" y="8434"/>
                    <a:pt x="14032" y="8435"/>
                    <a:pt x="14063" y="8437"/>
                  </a:cubicBezTo>
                  <a:cubicBezTo>
                    <a:pt x="14076" y="8437"/>
                    <a:pt x="14091" y="8438"/>
                    <a:pt x="14103" y="8438"/>
                  </a:cubicBezTo>
                  <a:cubicBezTo>
                    <a:pt x="14103" y="8438"/>
                    <a:pt x="14103" y="8438"/>
                    <a:pt x="14103" y="8438"/>
                  </a:cubicBezTo>
                  <a:cubicBezTo>
                    <a:pt x="14125" y="8438"/>
                    <a:pt x="14143" y="8434"/>
                    <a:pt x="14166" y="8428"/>
                  </a:cubicBezTo>
                  <a:cubicBezTo>
                    <a:pt x="14180" y="8425"/>
                    <a:pt x="14194" y="8421"/>
                    <a:pt x="14210" y="8418"/>
                  </a:cubicBezTo>
                  <a:lnTo>
                    <a:pt x="14234" y="8414"/>
                  </a:lnTo>
                  <a:cubicBezTo>
                    <a:pt x="14260" y="8409"/>
                    <a:pt x="14280" y="8406"/>
                    <a:pt x="14295" y="8395"/>
                  </a:cubicBezTo>
                  <a:cubicBezTo>
                    <a:pt x="14298" y="8392"/>
                    <a:pt x="14299" y="8380"/>
                    <a:pt x="14301" y="8373"/>
                  </a:cubicBezTo>
                  <a:cubicBezTo>
                    <a:pt x="14303" y="8355"/>
                    <a:pt x="14306" y="8331"/>
                    <a:pt x="14316" y="8306"/>
                  </a:cubicBezTo>
                  <a:cubicBezTo>
                    <a:pt x="14327" y="8283"/>
                    <a:pt x="14340" y="8259"/>
                    <a:pt x="14354" y="8238"/>
                  </a:cubicBezTo>
                  <a:cubicBezTo>
                    <a:pt x="14365" y="8222"/>
                    <a:pt x="14375" y="8206"/>
                    <a:pt x="14381" y="8191"/>
                  </a:cubicBezTo>
                  <a:cubicBezTo>
                    <a:pt x="14396" y="8153"/>
                    <a:pt x="14406" y="8117"/>
                    <a:pt x="14416" y="8073"/>
                  </a:cubicBezTo>
                  <a:cubicBezTo>
                    <a:pt x="14427" y="8031"/>
                    <a:pt x="14446" y="7998"/>
                    <a:pt x="14465" y="7966"/>
                  </a:cubicBezTo>
                  <a:cubicBezTo>
                    <a:pt x="14474" y="7950"/>
                    <a:pt x="14483" y="7934"/>
                    <a:pt x="14490" y="7918"/>
                  </a:cubicBezTo>
                  <a:lnTo>
                    <a:pt x="14500" y="7894"/>
                  </a:lnTo>
                  <a:cubicBezTo>
                    <a:pt x="14511" y="7870"/>
                    <a:pt x="14522" y="7845"/>
                    <a:pt x="14532" y="7817"/>
                  </a:cubicBezTo>
                  <a:cubicBezTo>
                    <a:pt x="14543" y="7782"/>
                    <a:pt x="14562" y="7749"/>
                    <a:pt x="14579" y="7717"/>
                  </a:cubicBezTo>
                  <a:cubicBezTo>
                    <a:pt x="14588" y="7701"/>
                    <a:pt x="14596" y="7685"/>
                    <a:pt x="14604" y="7667"/>
                  </a:cubicBezTo>
                  <a:cubicBezTo>
                    <a:pt x="14625" y="7622"/>
                    <a:pt x="14651" y="7579"/>
                    <a:pt x="14677" y="7537"/>
                  </a:cubicBezTo>
                  <a:lnTo>
                    <a:pt x="14694" y="7509"/>
                  </a:lnTo>
                  <a:cubicBezTo>
                    <a:pt x="14707" y="7486"/>
                    <a:pt x="14723" y="7465"/>
                    <a:pt x="14739" y="7443"/>
                  </a:cubicBezTo>
                  <a:cubicBezTo>
                    <a:pt x="14749" y="7429"/>
                    <a:pt x="14760" y="7416"/>
                    <a:pt x="14769" y="7400"/>
                  </a:cubicBezTo>
                  <a:cubicBezTo>
                    <a:pt x="14780" y="7384"/>
                    <a:pt x="14780" y="7371"/>
                    <a:pt x="14780" y="7333"/>
                  </a:cubicBezTo>
                  <a:cubicBezTo>
                    <a:pt x="14780" y="7196"/>
                    <a:pt x="14780" y="7072"/>
                    <a:pt x="14780" y="6949"/>
                  </a:cubicBezTo>
                  <a:lnTo>
                    <a:pt x="14780" y="6824"/>
                  </a:lnTo>
                  <a:cubicBezTo>
                    <a:pt x="14768" y="6821"/>
                    <a:pt x="14757" y="6818"/>
                    <a:pt x="14746" y="6814"/>
                  </a:cubicBezTo>
                  <a:cubicBezTo>
                    <a:pt x="14715" y="6805"/>
                    <a:pt x="14688" y="6796"/>
                    <a:pt x="14660" y="6796"/>
                  </a:cubicBezTo>
                  <a:cubicBezTo>
                    <a:pt x="14614" y="6795"/>
                    <a:pt x="14572" y="6777"/>
                    <a:pt x="14534" y="6764"/>
                  </a:cubicBezTo>
                  <a:cubicBezTo>
                    <a:pt x="14513" y="6757"/>
                    <a:pt x="14494" y="6748"/>
                    <a:pt x="14473" y="6744"/>
                  </a:cubicBezTo>
                  <a:cubicBezTo>
                    <a:pt x="14452" y="6739"/>
                    <a:pt x="14425" y="6736"/>
                    <a:pt x="14399" y="6734"/>
                  </a:cubicBezTo>
                  <a:cubicBezTo>
                    <a:pt x="14307" y="6723"/>
                    <a:pt x="14194" y="6712"/>
                    <a:pt x="14138" y="6610"/>
                  </a:cubicBezTo>
                  <a:cubicBezTo>
                    <a:pt x="14128" y="6591"/>
                    <a:pt x="14120" y="6571"/>
                    <a:pt x="14110" y="6549"/>
                  </a:cubicBezTo>
                  <a:cubicBezTo>
                    <a:pt x="14105" y="6534"/>
                    <a:pt x="14099" y="6520"/>
                    <a:pt x="14092" y="6507"/>
                  </a:cubicBezTo>
                  <a:cubicBezTo>
                    <a:pt x="14084" y="6491"/>
                    <a:pt x="14075" y="6475"/>
                    <a:pt x="14067" y="6459"/>
                  </a:cubicBezTo>
                  <a:cubicBezTo>
                    <a:pt x="14050" y="6425"/>
                    <a:pt x="14032" y="6393"/>
                    <a:pt x="14017" y="6358"/>
                  </a:cubicBezTo>
                  <a:cubicBezTo>
                    <a:pt x="14007" y="6335"/>
                    <a:pt x="13995" y="6313"/>
                    <a:pt x="13983" y="6291"/>
                  </a:cubicBezTo>
                  <a:cubicBezTo>
                    <a:pt x="13967" y="6262"/>
                    <a:pt x="13952" y="6235"/>
                    <a:pt x="13940" y="6204"/>
                  </a:cubicBezTo>
                  <a:cubicBezTo>
                    <a:pt x="13932" y="6187"/>
                    <a:pt x="13928" y="6168"/>
                    <a:pt x="13923" y="6149"/>
                  </a:cubicBezTo>
                  <a:cubicBezTo>
                    <a:pt x="13920" y="6137"/>
                    <a:pt x="13918" y="6126"/>
                    <a:pt x="13912" y="6114"/>
                  </a:cubicBezTo>
                  <a:cubicBezTo>
                    <a:pt x="13904" y="6094"/>
                    <a:pt x="13890" y="6072"/>
                    <a:pt x="13876" y="6050"/>
                  </a:cubicBezTo>
                  <a:cubicBezTo>
                    <a:pt x="13856" y="6021"/>
                    <a:pt x="13835" y="5989"/>
                    <a:pt x="13820" y="5948"/>
                  </a:cubicBezTo>
                  <a:cubicBezTo>
                    <a:pt x="13807" y="5907"/>
                    <a:pt x="13806" y="5868"/>
                    <a:pt x="13805" y="5832"/>
                  </a:cubicBezTo>
                  <a:cubicBezTo>
                    <a:pt x="13805" y="5813"/>
                    <a:pt x="13803" y="5794"/>
                    <a:pt x="13801" y="5775"/>
                  </a:cubicBezTo>
                  <a:cubicBezTo>
                    <a:pt x="13794" y="5743"/>
                    <a:pt x="13788" y="5717"/>
                    <a:pt x="13777" y="5686"/>
                  </a:cubicBezTo>
                  <a:cubicBezTo>
                    <a:pt x="13759" y="5634"/>
                    <a:pt x="13739" y="5571"/>
                    <a:pt x="13735" y="5504"/>
                  </a:cubicBezTo>
                  <a:cubicBezTo>
                    <a:pt x="13735" y="5493"/>
                    <a:pt x="13735" y="5481"/>
                    <a:pt x="13736" y="5469"/>
                  </a:cubicBezTo>
                  <a:cubicBezTo>
                    <a:pt x="13736" y="5464"/>
                    <a:pt x="13738" y="5455"/>
                    <a:pt x="13736" y="5452"/>
                  </a:cubicBezTo>
                  <a:cubicBezTo>
                    <a:pt x="13733" y="5440"/>
                    <a:pt x="13729" y="5433"/>
                    <a:pt x="13725" y="5421"/>
                  </a:cubicBezTo>
                  <a:cubicBezTo>
                    <a:pt x="13717" y="5397"/>
                    <a:pt x="13708" y="5371"/>
                    <a:pt x="13700" y="5346"/>
                  </a:cubicBezTo>
                  <a:cubicBezTo>
                    <a:pt x="13679" y="5283"/>
                    <a:pt x="13656" y="5218"/>
                    <a:pt x="13645" y="5155"/>
                  </a:cubicBezTo>
                  <a:cubicBezTo>
                    <a:pt x="13625" y="5045"/>
                    <a:pt x="13642" y="4912"/>
                    <a:pt x="13659" y="4821"/>
                  </a:cubicBezTo>
                  <a:cubicBezTo>
                    <a:pt x="13667" y="4780"/>
                    <a:pt x="13671" y="4736"/>
                    <a:pt x="13673" y="4694"/>
                  </a:cubicBezTo>
                  <a:cubicBezTo>
                    <a:pt x="13679" y="4633"/>
                    <a:pt x="13684" y="4570"/>
                    <a:pt x="13700" y="4509"/>
                  </a:cubicBezTo>
                  <a:cubicBezTo>
                    <a:pt x="13726" y="4413"/>
                    <a:pt x="13810" y="4378"/>
                    <a:pt x="13872" y="4354"/>
                  </a:cubicBezTo>
                  <a:cubicBezTo>
                    <a:pt x="13900" y="4342"/>
                    <a:pt x="13931" y="4329"/>
                    <a:pt x="13945" y="4316"/>
                  </a:cubicBezTo>
                  <a:cubicBezTo>
                    <a:pt x="13960" y="4301"/>
                    <a:pt x="13970" y="4278"/>
                    <a:pt x="13983" y="4252"/>
                  </a:cubicBezTo>
                  <a:lnTo>
                    <a:pt x="14012" y="4204"/>
                  </a:lnTo>
                  <a:cubicBezTo>
                    <a:pt x="14008" y="4195"/>
                    <a:pt x="14003" y="4175"/>
                    <a:pt x="13999" y="4168"/>
                  </a:cubicBezTo>
                  <a:cubicBezTo>
                    <a:pt x="13994" y="4159"/>
                    <a:pt x="13987" y="4150"/>
                    <a:pt x="13981" y="4143"/>
                  </a:cubicBezTo>
                  <a:cubicBezTo>
                    <a:pt x="13967" y="4127"/>
                    <a:pt x="13954" y="4109"/>
                    <a:pt x="13944" y="4089"/>
                  </a:cubicBezTo>
                  <a:cubicBezTo>
                    <a:pt x="13928" y="4058"/>
                    <a:pt x="13916" y="4028"/>
                    <a:pt x="13904" y="3997"/>
                  </a:cubicBezTo>
                  <a:cubicBezTo>
                    <a:pt x="13899" y="3981"/>
                    <a:pt x="13893" y="3967"/>
                    <a:pt x="13886" y="3951"/>
                  </a:cubicBezTo>
                  <a:lnTo>
                    <a:pt x="13881" y="3938"/>
                  </a:lnTo>
                  <a:cubicBezTo>
                    <a:pt x="13840" y="3843"/>
                    <a:pt x="13794" y="3736"/>
                    <a:pt x="13793" y="3621"/>
                  </a:cubicBezTo>
                  <a:cubicBezTo>
                    <a:pt x="13793" y="3606"/>
                    <a:pt x="13792" y="3590"/>
                    <a:pt x="13792" y="3574"/>
                  </a:cubicBezTo>
                  <a:cubicBezTo>
                    <a:pt x="13789" y="3526"/>
                    <a:pt x="13786" y="3471"/>
                    <a:pt x="13798" y="3417"/>
                  </a:cubicBezTo>
                  <a:cubicBezTo>
                    <a:pt x="13805" y="3386"/>
                    <a:pt x="13817" y="3362"/>
                    <a:pt x="13827" y="3338"/>
                  </a:cubicBezTo>
                  <a:cubicBezTo>
                    <a:pt x="13836" y="3318"/>
                    <a:pt x="13844" y="3301"/>
                    <a:pt x="13847" y="3283"/>
                  </a:cubicBezTo>
                  <a:cubicBezTo>
                    <a:pt x="13849" y="3264"/>
                    <a:pt x="13849" y="3244"/>
                    <a:pt x="13849" y="3221"/>
                  </a:cubicBezTo>
                  <a:lnTo>
                    <a:pt x="13849" y="3193"/>
                  </a:lnTo>
                  <a:lnTo>
                    <a:pt x="13849" y="3173"/>
                  </a:lnTo>
                  <a:cubicBezTo>
                    <a:pt x="13849" y="3152"/>
                    <a:pt x="13849" y="3130"/>
                    <a:pt x="13845" y="3126"/>
                  </a:cubicBezTo>
                  <a:cubicBezTo>
                    <a:pt x="13835" y="3116"/>
                    <a:pt x="13818" y="3107"/>
                    <a:pt x="13802" y="3097"/>
                  </a:cubicBezTo>
                  <a:cubicBezTo>
                    <a:pt x="13772" y="3079"/>
                    <a:pt x="13739" y="3061"/>
                    <a:pt x="13712" y="3026"/>
                  </a:cubicBezTo>
                  <a:cubicBezTo>
                    <a:pt x="13651" y="2950"/>
                    <a:pt x="13614" y="2838"/>
                    <a:pt x="13584" y="2749"/>
                  </a:cubicBezTo>
                  <a:lnTo>
                    <a:pt x="13579" y="2735"/>
                  </a:lnTo>
                  <a:cubicBezTo>
                    <a:pt x="13570" y="2709"/>
                    <a:pt x="13558" y="2685"/>
                    <a:pt x="13546" y="2661"/>
                  </a:cubicBezTo>
                  <a:cubicBezTo>
                    <a:pt x="13534" y="2637"/>
                    <a:pt x="13523" y="2614"/>
                    <a:pt x="13513" y="2589"/>
                  </a:cubicBezTo>
                  <a:cubicBezTo>
                    <a:pt x="13486" y="2521"/>
                    <a:pt x="13456" y="2460"/>
                    <a:pt x="13423" y="2394"/>
                  </a:cubicBezTo>
                  <a:lnTo>
                    <a:pt x="13412" y="2373"/>
                  </a:lnTo>
                  <a:cubicBezTo>
                    <a:pt x="13395" y="2339"/>
                    <a:pt x="13376" y="2300"/>
                    <a:pt x="13364" y="2262"/>
                  </a:cubicBezTo>
                  <a:cubicBezTo>
                    <a:pt x="13353" y="2227"/>
                    <a:pt x="13348" y="2191"/>
                    <a:pt x="13343" y="2154"/>
                  </a:cubicBezTo>
                  <a:cubicBezTo>
                    <a:pt x="13339" y="2128"/>
                    <a:pt x="13335" y="2102"/>
                    <a:pt x="13328" y="2076"/>
                  </a:cubicBezTo>
                  <a:cubicBezTo>
                    <a:pt x="13315" y="2028"/>
                    <a:pt x="13297" y="1978"/>
                    <a:pt x="13276" y="1936"/>
                  </a:cubicBezTo>
                  <a:cubicBezTo>
                    <a:pt x="13275" y="1935"/>
                    <a:pt x="13275" y="1933"/>
                    <a:pt x="13273" y="1932"/>
                  </a:cubicBezTo>
                  <a:cubicBezTo>
                    <a:pt x="13234" y="1942"/>
                    <a:pt x="13193" y="1954"/>
                    <a:pt x="13154" y="1965"/>
                  </a:cubicBezTo>
                  <a:lnTo>
                    <a:pt x="13128" y="1972"/>
                  </a:lnTo>
                  <a:cubicBezTo>
                    <a:pt x="13101" y="1980"/>
                    <a:pt x="13076" y="1987"/>
                    <a:pt x="13050" y="1993"/>
                  </a:cubicBezTo>
                  <a:cubicBezTo>
                    <a:pt x="12978" y="2012"/>
                    <a:pt x="12910" y="2029"/>
                    <a:pt x="12844" y="2061"/>
                  </a:cubicBezTo>
                  <a:lnTo>
                    <a:pt x="12792" y="1927"/>
                  </a:lnTo>
                  <a:cubicBezTo>
                    <a:pt x="12868" y="1890"/>
                    <a:pt x="12945" y="1871"/>
                    <a:pt x="13021" y="1850"/>
                  </a:cubicBezTo>
                  <a:cubicBezTo>
                    <a:pt x="13046" y="1844"/>
                    <a:pt x="13071" y="1837"/>
                    <a:pt x="13095" y="1830"/>
                  </a:cubicBezTo>
                  <a:lnTo>
                    <a:pt x="13121" y="1823"/>
                  </a:lnTo>
                  <a:cubicBezTo>
                    <a:pt x="13150" y="1814"/>
                    <a:pt x="13179" y="1807"/>
                    <a:pt x="13206" y="1798"/>
                  </a:cubicBezTo>
                  <a:cubicBezTo>
                    <a:pt x="13157" y="1698"/>
                    <a:pt x="13108" y="1587"/>
                    <a:pt x="13100" y="1466"/>
                  </a:cubicBezTo>
                  <a:cubicBezTo>
                    <a:pt x="13099" y="1446"/>
                    <a:pt x="13100" y="1426"/>
                    <a:pt x="13101" y="1407"/>
                  </a:cubicBezTo>
                  <a:cubicBezTo>
                    <a:pt x="13104" y="1373"/>
                    <a:pt x="13107" y="1341"/>
                    <a:pt x="13112" y="1309"/>
                  </a:cubicBezTo>
                  <a:cubicBezTo>
                    <a:pt x="13117" y="1274"/>
                    <a:pt x="13122" y="1239"/>
                    <a:pt x="13122" y="1207"/>
                  </a:cubicBezTo>
                  <a:cubicBezTo>
                    <a:pt x="13099" y="1207"/>
                    <a:pt x="13074" y="1216"/>
                    <a:pt x="13049" y="1228"/>
                  </a:cubicBezTo>
                  <a:cubicBezTo>
                    <a:pt x="13036" y="1234"/>
                    <a:pt x="13023" y="1239"/>
                    <a:pt x="13010" y="1250"/>
                  </a:cubicBezTo>
                  <a:cubicBezTo>
                    <a:pt x="12989" y="1264"/>
                    <a:pt x="12968" y="1279"/>
                    <a:pt x="12947" y="1292"/>
                  </a:cubicBezTo>
                  <a:cubicBezTo>
                    <a:pt x="12893" y="1327"/>
                    <a:pt x="12843" y="1359"/>
                    <a:pt x="12808" y="1407"/>
                  </a:cubicBezTo>
                  <a:cubicBezTo>
                    <a:pt x="12743" y="1495"/>
                    <a:pt x="12653" y="1485"/>
                    <a:pt x="12581" y="1476"/>
                  </a:cubicBezTo>
                  <a:cubicBezTo>
                    <a:pt x="12520" y="1469"/>
                    <a:pt x="12447" y="1433"/>
                    <a:pt x="12441" y="1295"/>
                  </a:cubicBezTo>
                  <a:cubicBezTo>
                    <a:pt x="12440" y="1255"/>
                    <a:pt x="12439" y="1226"/>
                    <a:pt x="12444" y="1197"/>
                  </a:cubicBezTo>
                  <a:cubicBezTo>
                    <a:pt x="12449" y="1170"/>
                    <a:pt x="12460" y="1148"/>
                    <a:pt x="12469" y="1130"/>
                  </a:cubicBezTo>
                  <a:cubicBezTo>
                    <a:pt x="12476" y="1117"/>
                    <a:pt x="12481" y="1107"/>
                    <a:pt x="12481" y="1100"/>
                  </a:cubicBezTo>
                  <a:lnTo>
                    <a:pt x="12464" y="1065"/>
                  </a:lnTo>
                  <a:cubicBezTo>
                    <a:pt x="12455" y="1049"/>
                    <a:pt x="12449" y="1031"/>
                    <a:pt x="12444" y="1015"/>
                  </a:cubicBezTo>
                  <a:cubicBezTo>
                    <a:pt x="12443" y="1011"/>
                    <a:pt x="12441" y="1008"/>
                    <a:pt x="12440" y="1004"/>
                  </a:cubicBezTo>
                  <a:cubicBezTo>
                    <a:pt x="12423" y="998"/>
                    <a:pt x="12390" y="996"/>
                    <a:pt x="12378" y="1001"/>
                  </a:cubicBezTo>
                  <a:cubicBezTo>
                    <a:pt x="12378" y="1002"/>
                    <a:pt x="12365" y="1021"/>
                    <a:pt x="12359" y="1033"/>
                  </a:cubicBezTo>
                  <a:cubicBezTo>
                    <a:pt x="12347" y="1050"/>
                    <a:pt x="12335" y="1068"/>
                    <a:pt x="12325" y="1079"/>
                  </a:cubicBezTo>
                  <a:cubicBezTo>
                    <a:pt x="12310" y="1095"/>
                    <a:pt x="12296" y="1111"/>
                    <a:pt x="12284" y="1132"/>
                  </a:cubicBezTo>
                  <a:cubicBezTo>
                    <a:pt x="12273" y="1148"/>
                    <a:pt x="12264" y="1167"/>
                    <a:pt x="12255" y="1184"/>
                  </a:cubicBezTo>
                  <a:cubicBezTo>
                    <a:pt x="12212" y="1267"/>
                    <a:pt x="12130" y="1421"/>
                    <a:pt x="11968" y="1335"/>
                  </a:cubicBezTo>
                  <a:cubicBezTo>
                    <a:pt x="11951" y="1327"/>
                    <a:pt x="11938" y="1316"/>
                    <a:pt x="11924" y="1306"/>
                  </a:cubicBezTo>
                  <a:cubicBezTo>
                    <a:pt x="11911" y="1298"/>
                    <a:pt x="11902" y="1290"/>
                    <a:pt x="11892" y="1286"/>
                  </a:cubicBezTo>
                  <a:cubicBezTo>
                    <a:pt x="11882" y="1283"/>
                    <a:pt x="11872" y="1280"/>
                    <a:pt x="11863" y="1279"/>
                  </a:cubicBezTo>
                  <a:cubicBezTo>
                    <a:pt x="11843" y="1274"/>
                    <a:pt x="11825" y="1270"/>
                    <a:pt x="11808" y="1263"/>
                  </a:cubicBezTo>
                  <a:cubicBezTo>
                    <a:pt x="11736" y="1231"/>
                    <a:pt x="11703" y="1161"/>
                    <a:pt x="11678" y="1104"/>
                  </a:cubicBezTo>
                  <a:lnTo>
                    <a:pt x="11665" y="1075"/>
                  </a:lnTo>
                  <a:cubicBezTo>
                    <a:pt x="11644" y="1031"/>
                    <a:pt x="11628" y="1020"/>
                    <a:pt x="11575" y="1004"/>
                  </a:cubicBezTo>
                  <a:cubicBezTo>
                    <a:pt x="11541" y="995"/>
                    <a:pt x="11530" y="989"/>
                    <a:pt x="11512" y="969"/>
                  </a:cubicBezTo>
                  <a:lnTo>
                    <a:pt x="11482" y="937"/>
                  </a:lnTo>
                  <a:cubicBezTo>
                    <a:pt x="11473" y="928"/>
                    <a:pt x="11465" y="918"/>
                    <a:pt x="11457" y="911"/>
                  </a:cubicBezTo>
                  <a:cubicBezTo>
                    <a:pt x="11381" y="836"/>
                    <a:pt x="11321" y="767"/>
                    <a:pt x="11272" y="694"/>
                  </a:cubicBezTo>
                  <a:cubicBezTo>
                    <a:pt x="11251" y="663"/>
                    <a:pt x="11208" y="598"/>
                    <a:pt x="11186" y="582"/>
                  </a:cubicBezTo>
                  <a:cubicBezTo>
                    <a:pt x="11179" y="591"/>
                    <a:pt x="11173" y="602"/>
                    <a:pt x="11162" y="614"/>
                  </a:cubicBezTo>
                  <a:cubicBezTo>
                    <a:pt x="11133" y="644"/>
                    <a:pt x="11094" y="672"/>
                    <a:pt x="11065" y="691"/>
                  </a:cubicBezTo>
                  <a:cubicBezTo>
                    <a:pt x="10930" y="780"/>
                    <a:pt x="10761" y="831"/>
                    <a:pt x="10628" y="864"/>
                  </a:cubicBezTo>
                  <a:lnTo>
                    <a:pt x="10589" y="874"/>
                  </a:lnTo>
                  <a:cubicBezTo>
                    <a:pt x="10518" y="892"/>
                    <a:pt x="10450" y="908"/>
                    <a:pt x="10388" y="940"/>
                  </a:cubicBezTo>
                  <a:cubicBezTo>
                    <a:pt x="10357" y="956"/>
                    <a:pt x="10325" y="969"/>
                    <a:pt x="10292" y="983"/>
                  </a:cubicBezTo>
                  <a:cubicBezTo>
                    <a:pt x="10270" y="994"/>
                    <a:pt x="10249" y="1002"/>
                    <a:pt x="10227" y="1012"/>
                  </a:cubicBezTo>
                  <a:cubicBezTo>
                    <a:pt x="10206" y="1023"/>
                    <a:pt x="10183" y="1028"/>
                    <a:pt x="10161" y="1036"/>
                  </a:cubicBezTo>
                  <a:cubicBezTo>
                    <a:pt x="10152" y="1039"/>
                    <a:pt x="10143" y="1042"/>
                    <a:pt x="10133" y="1044"/>
                  </a:cubicBezTo>
                  <a:cubicBezTo>
                    <a:pt x="10143" y="1065"/>
                    <a:pt x="10152" y="1088"/>
                    <a:pt x="10156" y="1116"/>
                  </a:cubicBezTo>
                  <a:cubicBezTo>
                    <a:pt x="10164" y="1165"/>
                    <a:pt x="10172" y="1220"/>
                    <a:pt x="10177" y="1271"/>
                  </a:cubicBezTo>
                  <a:cubicBezTo>
                    <a:pt x="10181" y="1305"/>
                    <a:pt x="10178" y="1338"/>
                    <a:pt x="10175" y="1366"/>
                  </a:cubicBezTo>
                  <a:cubicBezTo>
                    <a:pt x="10173" y="1391"/>
                    <a:pt x="10171" y="1414"/>
                    <a:pt x="10174" y="1431"/>
                  </a:cubicBezTo>
                  <a:cubicBezTo>
                    <a:pt x="10175" y="1444"/>
                    <a:pt x="10179" y="1453"/>
                    <a:pt x="10181" y="1463"/>
                  </a:cubicBezTo>
                  <a:cubicBezTo>
                    <a:pt x="10186" y="1484"/>
                    <a:pt x="10192" y="1508"/>
                    <a:pt x="10194" y="1542"/>
                  </a:cubicBezTo>
                  <a:cubicBezTo>
                    <a:pt x="10194" y="1552"/>
                    <a:pt x="10196" y="1556"/>
                    <a:pt x="10237" y="1580"/>
                  </a:cubicBezTo>
                  <a:cubicBezTo>
                    <a:pt x="10265" y="1596"/>
                    <a:pt x="10299" y="1615"/>
                    <a:pt x="10325" y="1650"/>
                  </a:cubicBezTo>
                  <a:cubicBezTo>
                    <a:pt x="10341" y="1670"/>
                    <a:pt x="10355" y="1690"/>
                    <a:pt x="10368" y="1711"/>
                  </a:cubicBezTo>
                  <a:cubicBezTo>
                    <a:pt x="10412" y="1773"/>
                    <a:pt x="10444" y="1823"/>
                    <a:pt x="10506" y="1840"/>
                  </a:cubicBezTo>
                  <a:cubicBezTo>
                    <a:pt x="10513" y="1842"/>
                    <a:pt x="10521" y="1844"/>
                    <a:pt x="10530" y="1846"/>
                  </a:cubicBezTo>
                  <a:cubicBezTo>
                    <a:pt x="10574" y="1856"/>
                    <a:pt x="10643" y="1871"/>
                    <a:pt x="10675" y="1929"/>
                  </a:cubicBezTo>
                  <a:cubicBezTo>
                    <a:pt x="10686" y="1948"/>
                    <a:pt x="10690" y="1967"/>
                    <a:pt x="10692" y="1983"/>
                  </a:cubicBezTo>
                  <a:cubicBezTo>
                    <a:pt x="10702" y="2013"/>
                    <a:pt x="10712" y="2036"/>
                    <a:pt x="10721" y="2055"/>
                  </a:cubicBezTo>
                  <a:cubicBezTo>
                    <a:pt x="10729" y="2071"/>
                    <a:pt x="10738" y="2086"/>
                    <a:pt x="10748" y="2100"/>
                  </a:cubicBezTo>
                  <a:lnTo>
                    <a:pt x="10765" y="2130"/>
                  </a:lnTo>
                  <a:cubicBezTo>
                    <a:pt x="10800" y="2194"/>
                    <a:pt x="10809" y="2242"/>
                    <a:pt x="10820" y="2303"/>
                  </a:cubicBezTo>
                  <a:cubicBezTo>
                    <a:pt x="10822" y="2320"/>
                    <a:pt x="10825" y="2338"/>
                    <a:pt x="10828" y="2354"/>
                  </a:cubicBezTo>
                  <a:cubicBezTo>
                    <a:pt x="10831" y="2380"/>
                    <a:pt x="10834" y="2407"/>
                    <a:pt x="10841" y="2432"/>
                  </a:cubicBezTo>
                  <a:cubicBezTo>
                    <a:pt x="10847" y="2457"/>
                    <a:pt x="10854" y="2463"/>
                    <a:pt x="10879" y="2486"/>
                  </a:cubicBezTo>
                  <a:cubicBezTo>
                    <a:pt x="10898" y="2505"/>
                    <a:pt x="10912" y="2508"/>
                    <a:pt x="10947" y="2515"/>
                  </a:cubicBezTo>
                  <a:lnTo>
                    <a:pt x="10964" y="2519"/>
                  </a:lnTo>
                  <a:cubicBezTo>
                    <a:pt x="10978" y="2522"/>
                    <a:pt x="10995" y="2522"/>
                    <a:pt x="11014" y="2521"/>
                  </a:cubicBezTo>
                  <a:cubicBezTo>
                    <a:pt x="11036" y="2519"/>
                    <a:pt x="11062" y="2519"/>
                    <a:pt x="11089" y="2525"/>
                  </a:cubicBezTo>
                  <a:lnTo>
                    <a:pt x="11132" y="2534"/>
                  </a:lnTo>
                  <a:lnTo>
                    <a:pt x="11141" y="2582"/>
                  </a:lnTo>
                  <a:cubicBezTo>
                    <a:pt x="11157" y="2665"/>
                    <a:pt x="11165" y="2751"/>
                    <a:pt x="11165" y="2860"/>
                  </a:cubicBezTo>
                  <a:cubicBezTo>
                    <a:pt x="11165" y="2873"/>
                    <a:pt x="11165" y="2887"/>
                    <a:pt x="11166" y="2902"/>
                  </a:cubicBezTo>
                  <a:cubicBezTo>
                    <a:pt x="11167" y="2941"/>
                    <a:pt x="11170" y="2985"/>
                    <a:pt x="11162" y="3026"/>
                  </a:cubicBezTo>
                  <a:cubicBezTo>
                    <a:pt x="11145" y="3111"/>
                    <a:pt x="11093" y="3165"/>
                    <a:pt x="11048" y="3202"/>
                  </a:cubicBezTo>
                  <a:cubicBezTo>
                    <a:pt x="11019" y="3225"/>
                    <a:pt x="10989" y="3235"/>
                    <a:pt x="10965" y="3241"/>
                  </a:cubicBezTo>
                  <a:cubicBezTo>
                    <a:pt x="10939" y="3248"/>
                    <a:pt x="10935" y="3251"/>
                    <a:pt x="10933" y="3255"/>
                  </a:cubicBezTo>
                  <a:cubicBezTo>
                    <a:pt x="10918" y="3285"/>
                    <a:pt x="10922" y="3330"/>
                    <a:pt x="10927" y="3378"/>
                  </a:cubicBezTo>
                  <a:cubicBezTo>
                    <a:pt x="10933" y="3442"/>
                    <a:pt x="10939" y="3513"/>
                    <a:pt x="10908" y="3581"/>
                  </a:cubicBezTo>
                  <a:cubicBezTo>
                    <a:pt x="10876" y="3648"/>
                    <a:pt x="10818" y="3696"/>
                    <a:pt x="10741" y="3721"/>
                  </a:cubicBezTo>
                  <a:cubicBezTo>
                    <a:pt x="10728" y="3725"/>
                    <a:pt x="10716" y="3731"/>
                    <a:pt x="10703" y="3737"/>
                  </a:cubicBezTo>
                  <a:cubicBezTo>
                    <a:pt x="10690" y="3743"/>
                    <a:pt x="10675" y="3749"/>
                    <a:pt x="10662" y="3754"/>
                  </a:cubicBezTo>
                  <a:cubicBezTo>
                    <a:pt x="10656" y="3757"/>
                    <a:pt x="10649" y="3759"/>
                    <a:pt x="10643" y="3759"/>
                  </a:cubicBezTo>
                  <a:cubicBezTo>
                    <a:pt x="10636" y="3768"/>
                    <a:pt x="10628" y="3776"/>
                    <a:pt x="10616" y="3784"/>
                  </a:cubicBezTo>
                  <a:cubicBezTo>
                    <a:pt x="10576" y="3805"/>
                    <a:pt x="10540" y="3804"/>
                    <a:pt x="10505" y="3802"/>
                  </a:cubicBezTo>
                  <a:cubicBezTo>
                    <a:pt x="10476" y="3801"/>
                    <a:pt x="10458" y="3792"/>
                    <a:pt x="10447" y="3788"/>
                  </a:cubicBezTo>
                  <a:cubicBezTo>
                    <a:pt x="10429" y="3782"/>
                    <a:pt x="10413" y="3782"/>
                    <a:pt x="10396" y="3784"/>
                  </a:cubicBezTo>
                  <a:cubicBezTo>
                    <a:pt x="10372" y="3784"/>
                    <a:pt x="10345" y="3785"/>
                    <a:pt x="10316" y="3776"/>
                  </a:cubicBezTo>
                  <a:cubicBezTo>
                    <a:pt x="10207" y="3747"/>
                    <a:pt x="10147" y="3651"/>
                    <a:pt x="10093" y="3567"/>
                  </a:cubicBezTo>
                  <a:cubicBezTo>
                    <a:pt x="10081" y="3548"/>
                    <a:pt x="10068" y="3527"/>
                    <a:pt x="10055" y="3510"/>
                  </a:cubicBezTo>
                  <a:cubicBezTo>
                    <a:pt x="10028" y="3472"/>
                    <a:pt x="9984" y="3439"/>
                    <a:pt x="9942" y="3407"/>
                  </a:cubicBezTo>
                  <a:cubicBezTo>
                    <a:pt x="9927" y="3395"/>
                    <a:pt x="9912" y="3385"/>
                    <a:pt x="9899" y="3373"/>
                  </a:cubicBezTo>
                  <a:cubicBezTo>
                    <a:pt x="9878" y="3356"/>
                    <a:pt x="9867" y="3356"/>
                    <a:pt x="9832" y="3356"/>
                  </a:cubicBezTo>
                  <a:lnTo>
                    <a:pt x="9811" y="3356"/>
                  </a:lnTo>
                  <a:cubicBezTo>
                    <a:pt x="9767" y="3357"/>
                    <a:pt x="9738" y="3369"/>
                    <a:pt x="9693" y="3391"/>
                  </a:cubicBezTo>
                  <a:cubicBezTo>
                    <a:pt x="9656" y="3408"/>
                    <a:pt x="9632" y="3411"/>
                    <a:pt x="9611" y="3415"/>
                  </a:cubicBezTo>
                  <a:cubicBezTo>
                    <a:pt x="9601" y="3417"/>
                    <a:pt x="9589" y="3418"/>
                    <a:pt x="9577" y="3423"/>
                  </a:cubicBezTo>
                  <a:cubicBezTo>
                    <a:pt x="9568" y="3426"/>
                    <a:pt x="9560" y="3430"/>
                    <a:pt x="9552" y="3434"/>
                  </a:cubicBezTo>
                  <a:cubicBezTo>
                    <a:pt x="9536" y="3442"/>
                    <a:pt x="9521" y="3450"/>
                    <a:pt x="9502" y="3455"/>
                  </a:cubicBezTo>
                  <a:cubicBezTo>
                    <a:pt x="9476" y="3462"/>
                    <a:pt x="9451" y="3468"/>
                    <a:pt x="9426" y="3472"/>
                  </a:cubicBezTo>
                  <a:cubicBezTo>
                    <a:pt x="9393" y="3478"/>
                    <a:pt x="9365" y="3484"/>
                    <a:pt x="9338" y="3497"/>
                  </a:cubicBezTo>
                  <a:cubicBezTo>
                    <a:pt x="9319" y="3506"/>
                    <a:pt x="9300" y="3513"/>
                    <a:pt x="9281" y="3519"/>
                  </a:cubicBezTo>
                  <a:cubicBezTo>
                    <a:pt x="9246" y="3530"/>
                    <a:pt x="9225" y="3538"/>
                    <a:pt x="9211" y="3557"/>
                  </a:cubicBezTo>
                  <a:cubicBezTo>
                    <a:pt x="9178" y="3594"/>
                    <a:pt x="9170" y="3667"/>
                    <a:pt x="9162" y="3738"/>
                  </a:cubicBezTo>
                  <a:cubicBezTo>
                    <a:pt x="9159" y="3773"/>
                    <a:pt x="9155" y="3808"/>
                    <a:pt x="9148" y="3839"/>
                  </a:cubicBezTo>
                  <a:cubicBezTo>
                    <a:pt x="9143" y="3861"/>
                    <a:pt x="9140" y="3882"/>
                    <a:pt x="9138" y="3904"/>
                  </a:cubicBezTo>
                  <a:cubicBezTo>
                    <a:pt x="9132" y="3942"/>
                    <a:pt x="9127" y="3980"/>
                    <a:pt x="9117" y="4018"/>
                  </a:cubicBezTo>
                  <a:cubicBezTo>
                    <a:pt x="9114" y="4026"/>
                    <a:pt x="9111" y="4035"/>
                    <a:pt x="9110" y="4044"/>
                  </a:cubicBezTo>
                  <a:cubicBezTo>
                    <a:pt x="9102" y="4080"/>
                    <a:pt x="9090" y="4130"/>
                    <a:pt x="9054" y="4166"/>
                  </a:cubicBezTo>
                  <a:cubicBezTo>
                    <a:pt x="9042" y="4178"/>
                    <a:pt x="9026" y="4188"/>
                    <a:pt x="9012" y="4198"/>
                  </a:cubicBezTo>
                  <a:cubicBezTo>
                    <a:pt x="9005" y="4202"/>
                    <a:pt x="9000" y="4205"/>
                    <a:pt x="8995" y="4210"/>
                  </a:cubicBezTo>
                  <a:lnTo>
                    <a:pt x="8984" y="4220"/>
                  </a:lnTo>
                  <a:cubicBezTo>
                    <a:pt x="8972" y="4232"/>
                    <a:pt x="8956" y="4245"/>
                    <a:pt x="8937" y="4255"/>
                  </a:cubicBezTo>
                  <a:cubicBezTo>
                    <a:pt x="8930" y="4259"/>
                    <a:pt x="8922" y="4261"/>
                    <a:pt x="8916" y="4262"/>
                  </a:cubicBezTo>
                  <a:cubicBezTo>
                    <a:pt x="8908" y="4281"/>
                    <a:pt x="8899" y="4300"/>
                    <a:pt x="8882" y="4316"/>
                  </a:cubicBezTo>
                  <a:cubicBezTo>
                    <a:pt x="8857" y="4338"/>
                    <a:pt x="8831" y="4345"/>
                    <a:pt x="8813" y="4348"/>
                  </a:cubicBezTo>
                  <a:cubicBezTo>
                    <a:pt x="8808" y="4349"/>
                    <a:pt x="8804" y="4349"/>
                    <a:pt x="8799" y="4352"/>
                  </a:cubicBezTo>
                  <a:cubicBezTo>
                    <a:pt x="8771" y="4362"/>
                    <a:pt x="8743" y="4381"/>
                    <a:pt x="8715" y="4397"/>
                  </a:cubicBezTo>
                  <a:cubicBezTo>
                    <a:pt x="8699" y="4408"/>
                    <a:pt x="8684" y="4416"/>
                    <a:pt x="8669" y="4425"/>
                  </a:cubicBezTo>
                  <a:cubicBezTo>
                    <a:pt x="8622" y="4451"/>
                    <a:pt x="8569" y="4480"/>
                    <a:pt x="8523" y="4508"/>
                  </a:cubicBezTo>
                  <a:cubicBezTo>
                    <a:pt x="8480" y="4533"/>
                    <a:pt x="8476" y="4579"/>
                    <a:pt x="8476" y="4680"/>
                  </a:cubicBezTo>
                  <a:lnTo>
                    <a:pt x="8476" y="4704"/>
                  </a:lnTo>
                  <a:cubicBezTo>
                    <a:pt x="8476" y="4728"/>
                    <a:pt x="8475" y="4752"/>
                    <a:pt x="8474" y="4777"/>
                  </a:cubicBezTo>
                  <a:cubicBezTo>
                    <a:pt x="8471" y="4819"/>
                    <a:pt x="8468" y="4863"/>
                    <a:pt x="8474" y="4896"/>
                  </a:cubicBezTo>
                  <a:cubicBezTo>
                    <a:pt x="8476" y="4911"/>
                    <a:pt x="8479" y="4924"/>
                    <a:pt x="8481" y="4937"/>
                  </a:cubicBezTo>
                  <a:cubicBezTo>
                    <a:pt x="8491" y="4979"/>
                    <a:pt x="8501" y="5026"/>
                    <a:pt x="8493" y="5084"/>
                  </a:cubicBezTo>
                  <a:cubicBezTo>
                    <a:pt x="8483" y="5154"/>
                    <a:pt x="8429" y="5199"/>
                    <a:pt x="8390" y="5225"/>
                  </a:cubicBezTo>
                  <a:cubicBezTo>
                    <a:pt x="8374" y="5237"/>
                    <a:pt x="8357" y="5241"/>
                    <a:pt x="8344" y="5245"/>
                  </a:cubicBezTo>
                  <a:cubicBezTo>
                    <a:pt x="8338" y="5247"/>
                    <a:pt x="8333" y="5248"/>
                    <a:pt x="8328" y="5251"/>
                  </a:cubicBezTo>
                  <a:cubicBezTo>
                    <a:pt x="8319" y="5256"/>
                    <a:pt x="8312" y="5261"/>
                    <a:pt x="8306" y="5267"/>
                  </a:cubicBezTo>
                  <a:cubicBezTo>
                    <a:pt x="8285" y="5283"/>
                    <a:pt x="8257" y="5304"/>
                    <a:pt x="8213" y="5308"/>
                  </a:cubicBezTo>
                  <a:cubicBezTo>
                    <a:pt x="8174" y="5312"/>
                    <a:pt x="8135" y="5309"/>
                    <a:pt x="8096" y="5308"/>
                  </a:cubicBezTo>
                  <a:cubicBezTo>
                    <a:pt x="8072" y="5307"/>
                    <a:pt x="8049" y="5305"/>
                    <a:pt x="8025" y="5307"/>
                  </a:cubicBezTo>
                  <a:cubicBezTo>
                    <a:pt x="7988" y="5307"/>
                    <a:pt x="7955" y="5304"/>
                    <a:pt x="7929" y="5275"/>
                  </a:cubicBezTo>
                  <a:cubicBezTo>
                    <a:pt x="7902" y="5244"/>
                    <a:pt x="7902" y="5206"/>
                    <a:pt x="7903" y="5173"/>
                  </a:cubicBezTo>
                  <a:lnTo>
                    <a:pt x="7903" y="5152"/>
                  </a:lnTo>
                  <a:lnTo>
                    <a:pt x="7903" y="5138"/>
                  </a:lnTo>
                  <a:cubicBezTo>
                    <a:pt x="7903" y="5113"/>
                    <a:pt x="7902" y="5087"/>
                    <a:pt x="7909" y="5056"/>
                  </a:cubicBezTo>
                  <a:lnTo>
                    <a:pt x="7921" y="5029"/>
                  </a:lnTo>
                  <a:cubicBezTo>
                    <a:pt x="7920" y="5021"/>
                    <a:pt x="7919" y="5011"/>
                    <a:pt x="7921" y="4998"/>
                  </a:cubicBezTo>
                  <a:cubicBezTo>
                    <a:pt x="7924" y="4976"/>
                    <a:pt x="7932" y="4960"/>
                    <a:pt x="7937" y="4947"/>
                  </a:cubicBezTo>
                  <a:cubicBezTo>
                    <a:pt x="7942" y="4930"/>
                    <a:pt x="7942" y="4915"/>
                    <a:pt x="7941" y="4904"/>
                  </a:cubicBezTo>
                  <a:cubicBezTo>
                    <a:pt x="7940" y="4890"/>
                    <a:pt x="7940" y="4879"/>
                    <a:pt x="7940" y="4867"/>
                  </a:cubicBezTo>
                  <a:lnTo>
                    <a:pt x="7940" y="4856"/>
                  </a:lnTo>
                  <a:cubicBezTo>
                    <a:pt x="7930" y="4857"/>
                    <a:pt x="7920" y="4857"/>
                    <a:pt x="7909" y="4858"/>
                  </a:cubicBezTo>
                  <a:cubicBezTo>
                    <a:pt x="7879" y="4863"/>
                    <a:pt x="7850" y="4880"/>
                    <a:pt x="7818" y="4901"/>
                  </a:cubicBezTo>
                  <a:cubicBezTo>
                    <a:pt x="7798" y="4912"/>
                    <a:pt x="7777" y="4925"/>
                    <a:pt x="7756" y="4936"/>
                  </a:cubicBezTo>
                  <a:cubicBezTo>
                    <a:pt x="7702" y="4962"/>
                    <a:pt x="7647" y="4987"/>
                    <a:pt x="7602" y="5000"/>
                  </a:cubicBezTo>
                  <a:cubicBezTo>
                    <a:pt x="7567" y="5010"/>
                    <a:pt x="7425" y="5023"/>
                    <a:pt x="7369" y="4988"/>
                  </a:cubicBezTo>
                  <a:cubicBezTo>
                    <a:pt x="7326" y="4962"/>
                    <a:pt x="7310" y="4915"/>
                    <a:pt x="7297" y="4880"/>
                  </a:cubicBezTo>
                  <a:cubicBezTo>
                    <a:pt x="7294" y="4872"/>
                    <a:pt x="7291" y="4863"/>
                    <a:pt x="7287" y="4856"/>
                  </a:cubicBezTo>
                  <a:cubicBezTo>
                    <a:pt x="7280" y="4840"/>
                    <a:pt x="7265" y="4822"/>
                    <a:pt x="7251" y="4805"/>
                  </a:cubicBezTo>
                  <a:cubicBezTo>
                    <a:pt x="7234" y="4784"/>
                    <a:pt x="7217" y="4762"/>
                    <a:pt x="7204" y="4739"/>
                  </a:cubicBezTo>
                  <a:cubicBezTo>
                    <a:pt x="7169" y="4680"/>
                    <a:pt x="7141" y="4604"/>
                    <a:pt x="7126" y="4540"/>
                  </a:cubicBezTo>
                  <a:cubicBezTo>
                    <a:pt x="7120" y="4511"/>
                    <a:pt x="7112" y="4480"/>
                    <a:pt x="7100" y="4460"/>
                  </a:cubicBezTo>
                  <a:cubicBezTo>
                    <a:pt x="7084" y="4435"/>
                    <a:pt x="7075" y="4422"/>
                    <a:pt x="7066" y="4397"/>
                  </a:cubicBezTo>
                  <a:cubicBezTo>
                    <a:pt x="7053" y="4370"/>
                    <a:pt x="7043" y="4349"/>
                    <a:pt x="7041" y="4328"/>
                  </a:cubicBezTo>
                  <a:cubicBezTo>
                    <a:pt x="7036" y="4278"/>
                    <a:pt x="7051" y="4246"/>
                    <a:pt x="7066" y="4229"/>
                  </a:cubicBezTo>
                  <a:cubicBezTo>
                    <a:pt x="7101" y="4185"/>
                    <a:pt x="7156" y="4185"/>
                    <a:pt x="7181" y="4185"/>
                  </a:cubicBezTo>
                  <a:cubicBezTo>
                    <a:pt x="7238" y="4185"/>
                    <a:pt x="7290" y="4197"/>
                    <a:pt x="7341" y="4207"/>
                  </a:cubicBezTo>
                  <a:cubicBezTo>
                    <a:pt x="7374" y="4214"/>
                    <a:pt x="7407" y="4220"/>
                    <a:pt x="7440" y="4224"/>
                  </a:cubicBezTo>
                  <a:lnTo>
                    <a:pt x="7457" y="4226"/>
                  </a:lnTo>
                  <a:cubicBezTo>
                    <a:pt x="7508" y="4232"/>
                    <a:pt x="7547" y="4236"/>
                    <a:pt x="7602" y="4252"/>
                  </a:cubicBezTo>
                  <a:cubicBezTo>
                    <a:pt x="7630" y="4261"/>
                    <a:pt x="7652" y="4272"/>
                    <a:pt x="7673" y="4284"/>
                  </a:cubicBezTo>
                  <a:cubicBezTo>
                    <a:pt x="7699" y="4298"/>
                    <a:pt x="7710" y="4303"/>
                    <a:pt x="7740" y="4306"/>
                  </a:cubicBezTo>
                  <a:cubicBezTo>
                    <a:pt x="7751" y="4306"/>
                    <a:pt x="7764" y="4306"/>
                    <a:pt x="7778" y="4307"/>
                  </a:cubicBezTo>
                  <a:cubicBezTo>
                    <a:pt x="7794" y="4309"/>
                    <a:pt x="7824" y="4310"/>
                    <a:pt x="7832" y="4306"/>
                  </a:cubicBezTo>
                  <a:cubicBezTo>
                    <a:pt x="7835" y="4303"/>
                    <a:pt x="7840" y="4280"/>
                    <a:pt x="7842" y="4268"/>
                  </a:cubicBezTo>
                  <a:cubicBezTo>
                    <a:pt x="7846" y="4255"/>
                    <a:pt x="7849" y="4242"/>
                    <a:pt x="7853" y="4230"/>
                  </a:cubicBezTo>
                  <a:lnTo>
                    <a:pt x="7858" y="4214"/>
                  </a:lnTo>
                  <a:cubicBezTo>
                    <a:pt x="7870" y="4182"/>
                    <a:pt x="7871" y="4173"/>
                    <a:pt x="7867" y="4157"/>
                  </a:cubicBezTo>
                  <a:cubicBezTo>
                    <a:pt x="7860" y="4133"/>
                    <a:pt x="7831" y="4090"/>
                    <a:pt x="7815" y="4067"/>
                  </a:cubicBezTo>
                  <a:lnTo>
                    <a:pt x="7854" y="4005"/>
                  </a:lnTo>
                  <a:lnTo>
                    <a:pt x="7802" y="4048"/>
                  </a:lnTo>
                  <a:cubicBezTo>
                    <a:pt x="7778" y="4013"/>
                    <a:pt x="7744" y="3965"/>
                    <a:pt x="7759" y="3887"/>
                  </a:cubicBezTo>
                  <a:cubicBezTo>
                    <a:pt x="7770" y="3820"/>
                    <a:pt x="7820" y="3772"/>
                    <a:pt x="7867" y="3734"/>
                  </a:cubicBezTo>
                  <a:lnTo>
                    <a:pt x="7888" y="3721"/>
                  </a:lnTo>
                  <a:cubicBezTo>
                    <a:pt x="7895" y="3711"/>
                    <a:pt x="7904" y="3699"/>
                    <a:pt x="7919" y="3690"/>
                  </a:cubicBezTo>
                  <a:cubicBezTo>
                    <a:pt x="7940" y="3677"/>
                    <a:pt x="7965" y="3674"/>
                    <a:pt x="7984" y="3672"/>
                  </a:cubicBezTo>
                  <a:cubicBezTo>
                    <a:pt x="7989" y="3672"/>
                    <a:pt x="7995" y="3670"/>
                    <a:pt x="7999" y="3670"/>
                  </a:cubicBezTo>
                  <a:cubicBezTo>
                    <a:pt x="8037" y="3658"/>
                    <a:pt x="8056" y="3640"/>
                    <a:pt x="8075" y="3597"/>
                  </a:cubicBezTo>
                  <a:cubicBezTo>
                    <a:pt x="8092" y="3557"/>
                    <a:pt x="8121" y="3497"/>
                    <a:pt x="8169" y="3452"/>
                  </a:cubicBezTo>
                  <a:cubicBezTo>
                    <a:pt x="8249" y="3376"/>
                    <a:pt x="8367" y="3383"/>
                    <a:pt x="8463" y="3391"/>
                  </a:cubicBezTo>
                  <a:cubicBezTo>
                    <a:pt x="8488" y="3392"/>
                    <a:pt x="8512" y="3394"/>
                    <a:pt x="8531" y="3394"/>
                  </a:cubicBezTo>
                  <a:cubicBezTo>
                    <a:pt x="8575" y="3394"/>
                    <a:pt x="8610" y="3388"/>
                    <a:pt x="8659" y="3379"/>
                  </a:cubicBezTo>
                  <a:cubicBezTo>
                    <a:pt x="8684" y="3373"/>
                    <a:pt x="8707" y="3375"/>
                    <a:pt x="8727" y="3376"/>
                  </a:cubicBezTo>
                  <a:cubicBezTo>
                    <a:pt x="8728" y="3376"/>
                    <a:pt x="8731" y="3376"/>
                    <a:pt x="8732" y="3376"/>
                  </a:cubicBezTo>
                  <a:cubicBezTo>
                    <a:pt x="8718" y="3335"/>
                    <a:pt x="8723" y="3285"/>
                    <a:pt x="8729" y="3225"/>
                  </a:cubicBezTo>
                  <a:cubicBezTo>
                    <a:pt x="8732" y="3202"/>
                    <a:pt x="8736" y="3167"/>
                    <a:pt x="8735" y="3145"/>
                  </a:cubicBezTo>
                  <a:cubicBezTo>
                    <a:pt x="8718" y="3143"/>
                    <a:pt x="8697" y="3142"/>
                    <a:pt x="8676" y="3135"/>
                  </a:cubicBezTo>
                  <a:cubicBezTo>
                    <a:pt x="8664" y="3130"/>
                    <a:pt x="8652" y="3127"/>
                    <a:pt x="8640" y="3123"/>
                  </a:cubicBezTo>
                  <a:cubicBezTo>
                    <a:pt x="8624" y="3119"/>
                    <a:pt x="8610" y="3114"/>
                    <a:pt x="8597" y="3109"/>
                  </a:cubicBezTo>
                  <a:cubicBezTo>
                    <a:pt x="8564" y="3095"/>
                    <a:pt x="8527" y="3082"/>
                    <a:pt x="8492" y="3072"/>
                  </a:cubicBezTo>
                  <a:lnTo>
                    <a:pt x="8472" y="3066"/>
                  </a:lnTo>
                  <a:cubicBezTo>
                    <a:pt x="8450" y="3061"/>
                    <a:pt x="8428" y="3056"/>
                    <a:pt x="8397" y="3039"/>
                  </a:cubicBezTo>
                  <a:lnTo>
                    <a:pt x="8378" y="3027"/>
                  </a:lnTo>
                  <a:cubicBezTo>
                    <a:pt x="8369" y="3021"/>
                    <a:pt x="8358" y="3014"/>
                    <a:pt x="8353" y="3013"/>
                  </a:cubicBezTo>
                  <a:cubicBezTo>
                    <a:pt x="8349" y="3011"/>
                    <a:pt x="8348" y="3011"/>
                    <a:pt x="8324" y="3029"/>
                  </a:cubicBezTo>
                  <a:cubicBezTo>
                    <a:pt x="8306" y="3042"/>
                    <a:pt x="8283" y="3059"/>
                    <a:pt x="8253" y="3068"/>
                  </a:cubicBezTo>
                  <a:cubicBezTo>
                    <a:pt x="8219" y="3078"/>
                    <a:pt x="8203" y="3087"/>
                    <a:pt x="8169" y="3114"/>
                  </a:cubicBezTo>
                  <a:lnTo>
                    <a:pt x="8152" y="3129"/>
                  </a:lnTo>
                  <a:cubicBezTo>
                    <a:pt x="8122" y="3154"/>
                    <a:pt x="8090" y="3178"/>
                    <a:pt x="8048" y="3196"/>
                  </a:cubicBezTo>
                  <a:lnTo>
                    <a:pt x="8000" y="3215"/>
                  </a:lnTo>
                  <a:cubicBezTo>
                    <a:pt x="7966" y="3228"/>
                    <a:pt x="7932" y="3241"/>
                    <a:pt x="7898" y="3258"/>
                  </a:cubicBezTo>
                  <a:cubicBezTo>
                    <a:pt x="7862" y="3276"/>
                    <a:pt x="7836" y="3290"/>
                    <a:pt x="7806" y="3312"/>
                  </a:cubicBezTo>
                  <a:lnTo>
                    <a:pt x="7783" y="3330"/>
                  </a:lnTo>
                  <a:cubicBezTo>
                    <a:pt x="7718" y="3382"/>
                    <a:pt x="7609" y="3469"/>
                    <a:pt x="7503" y="3405"/>
                  </a:cubicBezTo>
                  <a:cubicBezTo>
                    <a:pt x="7480" y="3392"/>
                    <a:pt x="7465" y="3369"/>
                    <a:pt x="7453" y="3351"/>
                  </a:cubicBezTo>
                  <a:cubicBezTo>
                    <a:pt x="7449" y="3347"/>
                    <a:pt x="7446" y="3341"/>
                    <a:pt x="7442" y="3338"/>
                  </a:cubicBezTo>
                  <a:cubicBezTo>
                    <a:pt x="7433" y="3328"/>
                    <a:pt x="7423" y="3321"/>
                    <a:pt x="7409" y="3315"/>
                  </a:cubicBezTo>
                  <a:cubicBezTo>
                    <a:pt x="7367" y="3293"/>
                    <a:pt x="7324" y="3271"/>
                    <a:pt x="7306" y="3199"/>
                  </a:cubicBezTo>
                  <a:cubicBezTo>
                    <a:pt x="7301" y="3178"/>
                    <a:pt x="7301" y="3161"/>
                    <a:pt x="7299" y="3146"/>
                  </a:cubicBezTo>
                  <a:cubicBezTo>
                    <a:pt x="7299" y="3138"/>
                    <a:pt x="7298" y="3130"/>
                    <a:pt x="7298" y="3126"/>
                  </a:cubicBezTo>
                  <a:cubicBezTo>
                    <a:pt x="7290" y="3104"/>
                    <a:pt x="7282" y="3084"/>
                    <a:pt x="7281" y="3055"/>
                  </a:cubicBezTo>
                  <a:cubicBezTo>
                    <a:pt x="7281" y="3034"/>
                    <a:pt x="7281" y="3013"/>
                    <a:pt x="7284" y="2991"/>
                  </a:cubicBezTo>
                  <a:cubicBezTo>
                    <a:pt x="7285" y="2966"/>
                    <a:pt x="7287" y="2940"/>
                    <a:pt x="7284" y="2924"/>
                  </a:cubicBezTo>
                  <a:cubicBezTo>
                    <a:pt x="7278" y="2899"/>
                    <a:pt x="7232" y="2857"/>
                    <a:pt x="7202" y="2829"/>
                  </a:cubicBezTo>
                  <a:cubicBezTo>
                    <a:pt x="7175" y="2805"/>
                    <a:pt x="7148" y="2780"/>
                    <a:pt x="7131" y="2758"/>
                  </a:cubicBezTo>
                  <a:cubicBezTo>
                    <a:pt x="7122" y="2746"/>
                    <a:pt x="7114" y="2735"/>
                    <a:pt x="7106" y="2722"/>
                  </a:cubicBezTo>
                  <a:cubicBezTo>
                    <a:pt x="7079" y="2681"/>
                    <a:pt x="7067" y="2668"/>
                    <a:pt x="7051" y="2666"/>
                  </a:cubicBezTo>
                  <a:cubicBezTo>
                    <a:pt x="7038" y="2666"/>
                    <a:pt x="7024" y="2668"/>
                    <a:pt x="7009" y="2669"/>
                  </a:cubicBezTo>
                  <a:cubicBezTo>
                    <a:pt x="6970" y="2674"/>
                    <a:pt x="6925" y="2677"/>
                    <a:pt x="6886" y="2659"/>
                  </a:cubicBezTo>
                  <a:lnTo>
                    <a:pt x="6848" y="2642"/>
                  </a:lnTo>
                  <a:lnTo>
                    <a:pt x="6837" y="2595"/>
                  </a:lnTo>
                  <a:cubicBezTo>
                    <a:pt x="6835" y="2553"/>
                    <a:pt x="6818" y="2522"/>
                    <a:pt x="6795" y="2482"/>
                  </a:cubicBezTo>
                  <a:cubicBezTo>
                    <a:pt x="6778" y="2451"/>
                    <a:pt x="6759" y="2416"/>
                    <a:pt x="6747" y="2374"/>
                  </a:cubicBezTo>
                  <a:cubicBezTo>
                    <a:pt x="6732" y="2325"/>
                    <a:pt x="6727" y="2307"/>
                    <a:pt x="6704" y="2268"/>
                  </a:cubicBezTo>
                  <a:cubicBezTo>
                    <a:pt x="6688" y="2240"/>
                    <a:pt x="6667" y="2197"/>
                    <a:pt x="6681" y="2149"/>
                  </a:cubicBezTo>
                  <a:cubicBezTo>
                    <a:pt x="6696" y="2098"/>
                    <a:pt x="6739" y="2079"/>
                    <a:pt x="6774" y="2064"/>
                  </a:cubicBezTo>
                  <a:cubicBezTo>
                    <a:pt x="6932" y="1994"/>
                    <a:pt x="7072" y="1929"/>
                    <a:pt x="7194" y="1826"/>
                  </a:cubicBezTo>
                  <a:cubicBezTo>
                    <a:pt x="7251" y="1778"/>
                    <a:pt x="7308" y="1747"/>
                    <a:pt x="7373" y="1714"/>
                  </a:cubicBezTo>
                  <a:cubicBezTo>
                    <a:pt x="7409" y="1695"/>
                    <a:pt x="7446" y="1686"/>
                    <a:pt x="7482" y="1677"/>
                  </a:cubicBezTo>
                  <a:cubicBezTo>
                    <a:pt x="7508" y="1670"/>
                    <a:pt x="7535" y="1664"/>
                    <a:pt x="7559" y="1652"/>
                  </a:cubicBezTo>
                  <a:cubicBezTo>
                    <a:pt x="7621" y="1623"/>
                    <a:pt x="7659" y="1590"/>
                    <a:pt x="7681" y="1543"/>
                  </a:cubicBezTo>
                  <a:cubicBezTo>
                    <a:pt x="7699" y="1504"/>
                    <a:pt x="7711" y="1472"/>
                    <a:pt x="7715" y="1443"/>
                  </a:cubicBezTo>
                  <a:cubicBezTo>
                    <a:pt x="7722" y="1407"/>
                    <a:pt x="7734" y="1380"/>
                    <a:pt x="7744" y="1357"/>
                  </a:cubicBezTo>
                  <a:cubicBezTo>
                    <a:pt x="7748" y="1348"/>
                    <a:pt x="7753" y="1338"/>
                    <a:pt x="7757" y="1327"/>
                  </a:cubicBezTo>
                  <a:cubicBezTo>
                    <a:pt x="7758" y="1315"/>
                    <a:pt x="7760" y="1295"/>
                    <a:pt x="7774" y="1268"/>
                  </a:cubicBezTo>
                  <a:cubicBezTo>
                    <a:pt x="7783" y="1251"/>
                    <a:pt x="7799" y="1238"/>
                    <a:pt x="7824" y="1218"/>
                  </a:cubicBezTo>
                  <a:cubicBezTo>
                    <a:pt x="7856" y="1191"/>
                    <a:pt x="7882" y="1177"/>
                    <a:pt x="7915" y="1161"/>
                  </a:cubicBezTo>
                  <a:cubicBezTo>
                    <a:pt x="7963" y="1138"/>
                    <a:pt x="8014" y="1124"/>
                    <a:pt x="8066" y="1111"/>
                  </a:cubicBezTo>
                  <a:cubicBezTo>
                    <a:pt x="8084" y="1107"/>
                    <a:pt x="8104" y="1103"/>
                    <a:pt x="8122" y="1097"/>
                  </a:cubicBezTo>
                  <a:cubicBezTo>
                    <a:pt x="8140" y="1091"/>
                    <a:pt x="8157" y="1082"/>
                    <a:pt x="8176" y="1074"/>
                  </a:cubicBezTo>
                  <a:cubicBezTo>
                    <a:pt x="8203" y="1060"/>
                    <a:pt x="8232" y="1046"/>
                    <a:pt x="8261" y="1039"/>
                  </a:cubicBezTo>
                  <a:lnTo>
                    <a:pt x="8281" y="1034"/>
                  </a:lnTo>
                  <a:cubicBezTo>
                    <a:pt x="8303" y="1028"/>
                    <a:pt x="8325" y="1023"/>
                    <a:pt x="8348" y="1015"/>
                  </a:cubicBezTo>
                  <a:cubicBezTo>
                    <a:pt x="8383" y="1004"/>
                    <a:pt x="8384" y="1002"/>
                    <a:pt x="8405" y="959"/>
                  </a:cubicBezTo>
                  <a:cubicBezTo>
                    <a:pt x="8417" y="932"/>
                    <a:pt x="8428" y="909"/>
                    <a:pt x="8438" y="882"/>
                  </a:cubicBezTo>
                  <a:cubicBezTo>
                    <a:pt x="8463" y="810"/>
                    <a:pt x="8487" y="755"/>
                    <a:pt x="8547" y="695"/>
                  </a:cubicBezTo>
                  <a:cubicBezTo>
                    <a:pt x="8571" y="672"/>
                    <a:pt x="8596" y="659"/>
                    <a:pt x="8618" y="646"/>
                  </a:cubicBezTo>
                  <a:cubicBezTo>
                    <a:pt x="8630" y="639"/>
                    <a:pt x="8643" y="633"/>
                    <a:pt x="8655" y="623"/>
                  </a:cubicBezTo>
                  <a:cubicBezTo>
                    <a:pt x="8672" y="609"/>
                    <a:pt x="8691" y="598"/>
                    <a:pt x="8711" y="586"/>
                  </a:cubicBezTo>
                  <a:lnTo>
                    <a:pt x="8733" y="573"/>
                  </a:lnTo>
                  <a:cubicBezTo>
                    <a:pt x="8792" y="538"/>
                    <a:pt x="8858" y="511"/>
                    <a:pt x="8937" y="490"/>
                  </a:cubicBezTo>
                  <a:cubicBezTo>
                    <a:pt x="8956" y="484"/>
                    <a:pt x="8975" y="481"/>
                    <a:pt x="8993" y="477"/>
                  </a:cubicBezTo>
                  <a:cubicBezTo>
                    <a:pt x="9042" y="465"/>
                    <a:pt x="9084" y="457"/>
                    <a:pt x="9128" y="435"/>
                  </a:cubicBezTo>
                  <a:cubicBezTo>
                    <a:pt x="9147" y="426"/>
                    <a:pt x="9166" y="417"/>
                    <a:pt x="9186" y="409"/>
                  </a:cubicBezTo>
                  <a:cubicBezTo>
                    <a:pt x="9212" y="397"/>
                    <a:pt x="9239" y="387"/>
                    <a:pt x="9265" y="371"/>
                  </a:cubicBezTo>
                  <a:lnTo>
                    <a:pt x="9294" y="353"/>
                  </a:lnTo>
                  <a:cubicBezTo>
                    <a:pt x="9317" y="339"/>
                    <a:pt x="9341" y="323"/>
                    <a:pt x="9366" y="311"/>
                  </a:cubicBezTo>
                  <a:cubicBezTo>
                    <a:pt x="9374" y="307"/>
                    <a:pt x="9383" y="304"/>
                    <a:pt x="9392" y="300"/>
                  </a:cubicBezTo>
                  <a:cubicBezTo>
                    <a:pt x="9405" y="294"/>
                    <a:pt x="9430" y="284"/>
                    <a:pt x="9437" y="278"/>
                  </a:cubicBezTo>
                  <a:cubicBezTo>
                    <a:pt x="9442" y="273"/>
                    <a:pt x="9451" y="256"/>
                    <a:pt x="9454" y="250"/>
                  </a:cubicBezTo>
                  <a:cubicBezTo>
                    <a:pt x="9454" y="233"/>
                    <a:pt x="9455" y="214"/>
                    <a:pt x="9463" y="193"/>
                  </a:cubicBezTo>
                  <a:cubicBezTo>
                    <a:pt x="9469" y="175"/>
                    <a:pt x="9481" y="161"/>
                    <a:pt x="9489" y="153"/>
                  </a:cubicBezTo>
                  <a:cubicBezTo>
                    <a:pt x="9492" y="147"/>
                    <a:pt x="9493" y="138"/>
                    <a:pt x="9494" y="128"/>
                  </a:cubicBezTo>
                  <a:cubicBezTo>
                    <a:pt x="9471" y="129"/>
                    <a:pt x="9447" y="129"/>
                    <a:pt x="9425" y="129"/>
                  </a:cubicBezTo>
                  <a:lnTo>
                    <a:pt x="9388" y="129"/>
                  </a:lnTo>
                  <a:cubicBezTo>
                    <a:pt x="9368" y="129"/>
                    <a:pt x="9346" y="128"/>
                    <a:pt x="9323" y="125"/>
                  </a:cubicBezTo>
                  <a:cubicBezTo>
                    <a:pt x="9281" y="122"/>
                    <a:pt x="9229" y="118"/>
                    <a:pt x="9203" y="127"/>
                  </a:cubicBezTo>
                  <a:cubicBezTo>
                    <a:pt x="9191" y="131"/>
                    <a:pt x="9164" y="151"/>
                    <a:pt x="9119" y="186"/>
                  </a:cubicBezTo>
                  <a:cubicBezTo>
                    <a:pt x="9113" y="192"/>
                    <a:pt x="9107" y="199"/>
                    <a:pt x="9103" y="205"/>
                  </a:cubicBezTo>
                  <a:cubicBezTo>
                    <a:pt x="9094" y="220"/>
                    <a:pt x="9084" y="236"/>
                    <a:pt x="9065" y="252"/>
                  </a:cubicBezTo>
                  <a:cubicBezTo>
                    <a:pt x="9044" y="269"/>
                    <a:pt x="9022" y="278"/>
                    <a:pt x="9002" y="287"/>
                  </a:cubicBezTo>
                  <a:cubicBezTo>
                    <a:pt x="8996" y="289"/>
                    <a:pt x="8988" y="292"/>
                    <a:pt x="8983" y="295"/>
                  </a:cubicBezTo>
                  <a:cubicBezTo>
                    <a:pt x="8980" y="297"/>
                    <a:pt x="8975" y="301"/>
                    <a:pt x="8971" y="305"/>
                  </a:cubicBezTo>
                  <a:cubicBezTo>
                    <a:pt x="8963" y="313"/>
                    <a:pt x="8955" y="319"/>
                    <a:pt x="8949" y="323"/>
                  </a:cubicBezTo>
                  <a:cubicBezTo>
                    <a:pt x="8939" y="329"/>
                    <a:pt x="8928" y="336"/>
                    <a:pt x="8922" y="339"/>
                  </a:cubicBezTo>
                  <a:cubicBezTo>
                    <a:pt x="8893" y="356"/>
                    <a:pt x="8869" y="371"/>
                    <a:pt x="8827" y="374"/>
                  </a:cubicBezTo>
                  <a:cubicBezTo>
                    <a:pt x="8794" y="375"/>
                    <a:pt x="8761" y="374"/>
                    <a:pt x="8727" y="374"/>
                  </a:cubicBezTo>
                  <a:cubicBezTo>
                    <a:pt x="8651" y="372"/>
                    <a:pt x="8579" y="369"/>
                    <a:pt x="8523" y="401"/>
                  </a:cubicBezTo>
                  <a:lnTo>
                    <a:pt x="8509" y="410"/>
                  </a:lnTo>
                  <a:cubicBezTo>
                    <a:pt x="8484" y="426"/>
                    <a:pt x="8464" y="435"/>
                    <a:pt x="8420" y="435"/>
                  </a:cubicBezTo>
                  <a:lnTo>
                    <a:pt x="8366" y="435"/>
                  </a:lnTo>
                  <a:lnTo>
                    <a:pt x="8338" y="435"/>
                  </a:lnTo>
                  <a:cubicBezTo>
                    <a:pt x="8323" y="435"/>
                    <a:pt x="8308" y="436"/>
                    <a:pt x="8291" y="436"/>
                  </a:cubicBezTo>
                  <a:cubicBezTo>
                    <a:pt x="8247" y="439"/>
                    <a:pt x="8195" y="442"/>
                    <a:pt x="8148" y="428"/>
                  </a:cubicBezTo>
                  <a:cubicBezTo>
                    <a:pt x="8117" y="419"/>
                    <a:pt x="8100" y="416"/>
                    <a:pt x="8071" y="415"/>
                  </a:cubicBezTo>
                  <a:cubicBezTo>
                    <a:pt x="8030" y="413"/>
                    <a:pt x="8005" y="396"/>
                    <a:pt x="7989" y="383"/>
                  </a:cubicBezTo>
                  <a:cubicBezTo>
                    <a:pt x="7984" y="378"/>
                    <a:pt x="7979" y="375"/>
                    <a:pt x="7972" y="371"/>
                  </a:cubicBezTo>
                  <a:cubicBezTo>
                    <a:pt x="7970" y="369"/>
                    <a:pt x="7961" y="369"/>
                    <a:pt x="7954" y="368"/>
                  </a:cubicBezTo>
                  <a:cubicBezTo>
                    <a:pt x="7938" y="367"/>
                    <a:pt x="7923" y="365"/>
                    <a:pt x="7909" y="359"/>
                  </a:cubicBezTo>
                  <a:cubicBezTo>
                    <a:pt x="7898" y="355"/>
                    <a:pt x="7887" y="349"/>
                    <a:pt x="7877" y="343"/>
                  </a:cubicBezTo>
                  <a:cubicBezTo>
                    <a:pt x="7873" y="342"/>
                    <a:pt x="7869" y="339"/>
                    <a:pt x="7865" y="337"/>
                  </a:cubicBezTo>
                  <a:cubicBezTo>
                    <a:pt x="7839" y="329"/>
                    <a:pt x="7811" y="320"/>
                    <a:pt x="7786" y="313"/>
                  </a:cubicBezTo>
                  <a:cubicBezTo>
                    <a:pt x="7724" y="297"/>
                    <a:pt x="7675" y="273"/>
                    <a:pt x="7613" y="243"/>
                  </a:cubicBezTo>
                  <a:cubicBezTo>
                    <a:pt x="7600" y="237"/>
                    <a:pt x="7588" y="233"/>
                    <a:pt x="7576" y="230"/>
                  </a:cubicBezTo>
                  <a:cubicBezTo>
                    <a:pt x="7560" y="225"/>
                    <a:pt x="7545" y="221"/>
                    <a:pt x="7528" y="214"/>
                  </a:cubicBezTo>
                  <a:cubicBezTo>
                    <a:pt x="7500" y="201"/>
                    <a:pt x="7471" y="185"/>
                    <a:pt x="7444" y="169"/>
                  </a:cubicBezTo>
                  <a:cubicBezTo>
                    <a:pt x="7425" y="157"/>
                    <a:pt x="7406" y="147"/>
                    <a:pt x="7387" y="137"/>
                  </a:cubicBezTo>
                  <a:cubicBezTo>
                    <a:pt x="7379" y="132"/>
                    <a:pt x="7361" y="125"/>
                    <a:pt x="7337" y="116"/>
                  </a:cubicBezTo>
                  <a:cubicBezTo>
                    <a:pt x="7247" y="81"/>
                    <a:pt x="7154" y="47"/>
                    <a:pt x="7096" y="0"/>
                  </a:cubicBezTo>
                  <a:cubicBezTo>
                    <a:pt x="7072" y="23"/>
                    <a:pt x="7047" y="44"/>
                    <a:pt x="7025" y="65"/>
                  </a:cubicBezTo>
                  <a:cubicBezTo>
                    <a:pt x="6963" y="119"/>
                    <a:pt x="6906" y="170"/>
                    <a:pt x="6861" y="240"/>
                  </a:cubicBezTo>
                  <a:cubicBezTo>
                    <a:pt x="6830" y="288"/>
                    <a:pt x="6801" y="330"/>
                    <a:pt x="6764" y="374"/>
                  </a:cubicBezTo>
                  <a:cubicBezTo>
                    <a:pt x="6749" y="391"/>
                    <a:pt x="6736" y="407"/>
                    <a:pt x="6732" y="413"/>
                  </a:cubicBezTo>
                  <a:cubicBezTo>
                    <a:pt x="6732" y="425"/>
                    <a:pt x="6731" y="442"/>
                    <a:pt x="6722" y="461"/>
                  </a:cubicBezTo>
                  <a:cubicBezTo>
                    <a:pt x="6694" y="522"/>
                    <a:pt x="6648" y="557"/>
                    <a:pt x="6608" y="588"/>
                  </a:cubicBezTo>
                  <a:cubicBezTo>
                    <a:pt x="6595" y="598"/>
                    <a:pt x="6580" y="608"/>
                    <a:pt x="6568" y="620"/>
                  </a:cubicBezTo>
                  <a:cubicBezTo>
                    <a:pt x="6519" y="665"/>
                    <a:pt x="6454" y="710"/>
                    <a:pt x="6366" y="765"/>
                  </a:cubicBezTo>
                  <a:lnTo>
                    <a:pt x="6337" y="784"/>
                  </a:lnTo>
                  <a:cubicBezTo>
                    <a:pt x="6289" y="815"/>
                    <a:pt x="6235" y="850"/>
                    <a:pt x="6181" y="860"/>
                  </a:cubicBezTo>
                  <a:cubicBezTo>
                    <a:pt x="6138" y="867"/>
                    <a:pt x="6093" y="866"/>
                    <a:pt x="6051" y="863"/>
                  </a:cubicBezTo>
                  <a:cubicBezTo>
                    <a:pt x="6033" y="861"/>
                    <a:pt x="6015" y="860"/>
                    <a:pt x="5996" y="860"/>
                  </a:cubicBezTo>
                  <a:lnTo>
                    <a:pt x="5748" y="860"/>
                  </a:lnTo>
                  <a:cubicBezTo>
                    <a:pt x="5681" y="860"/>
                    <a:pt x="5625" y="850"/>
                    <a:pt x="5566" y="838"/>
                  </a:cubicBezTo>
                  <a:cubicBezTo>
                    <a:pt x="5529" y="831"/>
                    <a:pt x="5495" y="818"/>
                    <a:pt x="5462" y="804"/>
                  </a:cubicBezTo>
                  <a:cubicBezTo>
                    <a:pt x="5439" y="796"/>
                    <a:pt x="5415" y="786"/>
                    <a:pt x="5391" y="780"/>
                  </a:cubicBezTo>
                  <a:cubicBezTo>
                    <a:pt x="5376" y="775"/>
                    <a:pt x="5357" y="777"/>
                    <a:pt x="5336" y="777"/>
                  </a:cubicBezTo>
                  <a:cubicBezTo>
                    <a:pt x="5311" y="777"/>
                    <a:pt x="5284" y="778"/>
                    <a:pt x="5254" y="771"/>
                  </a:cubicBezTo>
                  <a:cubicBezTo>
                    <a:pt x="5224" y="764"/>
                    <a:pt x="5201" y="761"/>
                    <a:pt x="5171" y="758"/>
                  </a:cubicBezTo>
                  <a:cubicBezTo>
                    <a:pt x="5129" y="754"/>
                    <a:pt x="5091" y="738"/>
                    <a:pt x="5058" y="722"/>
                  </a:cubicBezTo>
                  <a:cubicBezTo>
                    <a:pt x="5038" y="713"/>
                    <a:pt x="5019" y="704"/>
                    <a:pt x="4999" y="698"/>
                  </a:cubicBezTo>
                  <a:cubicBezTo>
                    <a:pt x="4989" y="695"/>
                    <a:pt x="4977" y="697"/>
                    <a:pt x="4961" y="695"/>
                  </a:cubicBezTo>
                  <a:cubicBezTo>
                    <a:pt x="4943" y="695"/>
                    <a:pt x="4923" y="695"/>
                    <a:pt x="4905" y="692"/>
                  </a:cubicBezTo>
                  <a:cubicBezTo>
                    <a:pt x="4876" y="688"/>
                    <a:pt x="4850" y="676"/>
                    <a:pt x="4827" y="666"/>
                  </a:cubicBezTo>
                  <a:lnTo>
                    <a:pt x="4813" y="660"/>
                  </a:lnTo>
                  <a:cubicBezTo>
                    <a:pt x="4766" y="642"/>
                    <a:pt x="4730" y="634"/>
                    <a:pt x="4680" y="634"/>
                  </a:cubicBezTo>
                  <a:cubicBezTo>
                    <a:pt x="4634" y="634"/>
                    <a:pt x="4590" y="636"/>
                    <a:pt x="4564" y="659"/>
                  </a:cubicBezTo>
                  <a:cubicBezTo>
                    <a:pt x="4544" y="676"/>
                    <a:pt x="4539" y="701"/>
                    <a:pt x="4531" y="748"/>
                  </a:cubicBezTo>
                  <a:cubicBezTo>
                    <a:pt x="4527" y="767"/>
                    <a:pt x="4524" y="787"/>
                    <a:pt x="4519" y="806"/>
                  </a:cubicBezTo>
                  <a:cubicBezTo>
                    <a:pt x="4514" y="828"/>
                    <a:pt x="4504" y="848"/>
                    <a:pt x="4495" y="870"/>
                  </a:cubicBezTo>
                  <a:cubicBezTo>
                    <a:pt x="4489" y="886"/>
                    <a:pt x="4482" y="902"/>
                    <a:pt x="4480" y="914"/>
                  </a:cubicBezTo>
                  <a:cubicBezTo>
                    <a:pt x="4477" y="924"/>
                    <a:pt x="4477" y="934"/>
                    <a:pt x="4477" y="944"/>
                  </a:cubicBezTo>
                  <a:cubicBezTo>
                    <a:pt x="4476" y="962"/>
                    <a:pt x="4474" y="983"/>
                    <a:pt x="4469" y="1007"/>
                  </a:cubicBezTo>
                  <a:cubicBezTo>
                    <a:pt x="4462" y="1034"/>
                    <a:pt x="4451" y="1055"/>
                    <a:pt x="4441" y="1071"/>
                  </a:cubicBezTo>
                  <a:cubicBezTo>
                    <a:pt x="4438" y="1076"/>
                    <a:pt x="4434" y="1084"/>
                    <a:pt x="4431" y="1091"/>
                  </a:cubicBezTo>
                  <a:cubicBezTo>
                    <a:pt x="4427" y="1098"/>
                    <a:pt x="4426" y="1106"/>
                    <a:pt x="4423" y="1110"/>
                  </a:cubicBezTo>
                  <a:cubicBezTo>
                    <a:pt x="4417" y="1130"/>
                    <a:pt x="4407" y="1156"/>
                    <a:pt x="4377" y="1186"/>
                  </a:cubicBezTo>
                  <a:cubicBezTo>
                    <a:pt x="4344" y="1216"/>
                    <a:pt x="4306" y="1238"/>
                    <a:pt x="4274" y="1257"/>
                  </a:cubicBezTo>
                  <a:cubicBezTo>
                    <a:pt x="4260" y="1264"/>
                    <a:pt x="4246" y="1271"/>
                    <a:pt x="4234" y="1280"/>
                  </a:cubicBezTo>
                  <a:cubicBezTo>
                    <a:pt x="4230" y="1283"/>
                    <a:pt x="4225" y="1286"/>
                    <a:pt x="4221" y="1287"/>
                  </a:cubicBezTo>
                  <a:cubicBezTo>
                    <a:pt x="4222" y="1292"/>
                    <a:pt x="4222" y="1296"/>
                    <a:pt x="4222" y="1302"/>
                  </a:cubicBezTo>
                  <a:cubicBezTo>
                    <a:pt x="4224" y="1314"/>
                    <a:pt x="4225" y="1325"/>
                    <a:pt x="4225" y="1332"/>
                  </a:cubicBezTo>
                  <a:cubicBezTo>
                    <a:pt x="4225" y="1399"/>
                    <a:pt x="4233" y="1418"/>
                    <a:pt x="4266" y="1476"/>
                  </a:cubicBezTo>
                  <a:cubicBezTo>
                    <a:pt x="4300" y="1538"/>
                    <a:pt x="4298" y="1594"/>
                    <a:pt x="4298" y="1645"/>
                  </a:cubicBezTo>
                  <a:lnTo>
                    <a:pt x="4298" y="1676"/>
                  </a:lnTo>
                  <a:cubicBezTo>
                    <a:pt x="4300" y="1802"/>
                    <a:pt x="4229" y="1826"/>
                    <a:pt x="4176" y="1843"/>
                  </a:cubicBezTo>
                  <a:lnTo>
                    <a:pt x="4162" y="1847"/>
                  </a:lnTo>
                  <a:cubicBezTo>
                    <a:pt x="4134" y="1858"/>
                    <a:pt x="4104" y="1862"/>
                    <a:pt x="4074" y="1865"/>
                  </a:cubicBezTo>
                  <a:cubicBezTo>
                    <a:pt x="4062" y="1866"/>
                    <a:pt x="4052" y="1868"/>
                    <a:pt x="4040" y="1869"/>
                  </a:cubicBezTo>
                  <a:cubicBezTo>
                    <a:pt x="4029" y="1871"/>
                    <a:pt x="4020" y="1875"/>
                    <a:pt x="4011" y="1878"/>
                  </a:cubicBezTo>
                  <a:cubicBezTo>
                    <a:pt x="3995" y="1884"/>
                    <a:pt x="3981" y="1888"/>
                    <a:pt x="3964" y="1891"/>
                  </a:cubicBezTo>
                  <a:cubicBezTo>
                    <a:pt x="3915" y="1900"/>
                    <a:pt x="3865" y="1897"/>
                    <a:pt x="3816" y="1894"/>
                  </a:cubicBezTo>
                  <a:cubicBezTo>
                    <a:pt x="3792" y="1893"/>
                    <a:pt x="3768" y="1891"/>
                    <a:pt x="3746" y="1891"/>
                  </a:cubicBezTo>
                  <a:cubicBezTo>
                    <a:pt x="3696" y="1894"/>
                    <a:pt x="3645" y="1875"/>
                    <a:pt x="3600" y="1858"/>
                  </a:cubicBezTo>
                  <a:lnTo>
                    <a:pt x="3572" y="1846"/>
                  </a:lnTo>
                  <a:cubicBezTo>
                    <a:pt x="3556" y="1840"/>
                    <a:pt x="3541" y="1834"/>
                    <a:pt x="3528" y="1828"/>
                  </a:cubicBezTo>
                  <a:cubicBezTo>
                    <a:pt x="3488" y="1811"/>
                    <a:pt x="3473" y="1807"/>
                    <a:pt x="3446" y="1817"/>
                  </a:cubicBezTo>
                  <a:cubicBezTo>
                    <a:pt x="3421" y="1826"/>
                    <a:pt x="3396" y="1837"/>
                    <a:pt x="3372" y="1847"/>
                  </a:cubicBezTo>
                  <a:cubicBezTo>
                    <a:pt x="3338" y="1862"/>
                    <a:pt x="3305" y="1875"/>
                    <a:pt x="3271" y="1888"/>
                  </a:cubicBezTo>
                  <a:cubicBezTo>
                    <a:pt x="3175" y="1922"/>
                    <a:pt x="3108" y="1967"/>
                    <a:pt x="3073" y="2022"/>
                  </a:cubicBezTo>
                  <a:cubicBezTo>
                    <a:pt x="3059" y="2045"/>
                    <a:pt x="3053" y="2067"/>
                    <a:pt x="3045" y="2098"/>
                  </a:cubicBezTo>
                  <a:cubicBezTo>
                    <a:pt x="3040" y="2117"/>
                    <a:pt x="3035" y="2137"/>
                    <a:pt x="3028" y="2159"/>
                  </a:cubicBezTo>
                  <a:cubicBezTo>
                    <a:pt x="3010" y="2214"/>
                    <a:pt x="2988" y="2269"/>
                    <a:pt x="2963" y="2322"/>
                  </a:cubicBezTo>
                  <a:lnTo>
                    <a:pt x="2955" y="2339"/>
                  </a:lnTo>
                  <a:cubicBezTo>
                    <a:pt x="2938" y="2375"/>
                    <a:pt x="2910" y="2432"/>
                    <a:pt x="2904" y="2464"/>
                  </a:cubicBezTo>
                  <a:cubicBezTo>
                    <a:pt x="2904" y="2467"/>
                    <a:pt x="2904" y="2476"/>
                    <a:pt x="2904" y="2482"/>
                  </a:cubicBezTo>
                  <a:cubicBezTo>
                    <a:pt x="2905" y="2498"/>
                    <a:pt x="2905" y="2519"/>
                    <a:pt x="2900" y="2543"/>
                  </a:cubicBezTo>
                  <a:cubicBezTo>
                    <a:pt x="2892" y="2581"/>
                    <a:pt x="2862" y="2627"/>
                    <a:pt x="2858" y="2633"/>
                  </a:cubicBezTo>
                  <a:cubicBezTo>
                    <a:pt x="2809" y="2707"/>
                    <a:pt x="2758" y="2759"/>
                    <a:pt x="2689" y="2802"/>
                  </a:cubicBezTo>
                  <a:cubicBezTo>
                    <a:pt x="2677" y="2809"/>
                    <a:pt x="2665" y="2816"/>
                    <a:pt x="2654" y="2825"/>
                  </a:cubicBezTo>
                  <a:cubicBezTo>
                    <a:pt x="2622" y="2847"/>
                    <a:pt x="2589" y="2869"/>
                    <a:pt x="2551" y="2883"/>
                  </a:cubicBezTo>
                  <a:cubicBezTo>
                    <a:pt x="2526" y="2893"/>
                    <a:pt x="2501" y="2902"/>
                    <a:pt x="2476" y="2911"/>
                  </a:cubicBezTo>
                  <a:cubicBezTo>
                    <a:pt x="2389" y="2941"/>
                    <a:pt x="2308" y="2969"/>
                    <a:pt x="2242" y="3031"/>
                  </a:cubicBezTo>
                  <a:cubicBezTo>
                    <a:pt x="2225" y="3047"/>
                    <a:pt x="2214" y="3082"/>
                    <a:pt x="2200" y="3116"/>
                  </a:cubicBezTo>
                  <a:cubicBezTo>
                    <a:pt x="2194" y="3133"/>
                    <a:pt x="2187" y="3151"/>
                    <a:pt x="2181" y="3167"/>
                  </a:cubicBezTo>
                  <a:cubicBezTo>
                    <a:pt x="2165" y="3203"/>
                    <a:pt x="2157" y="3225"/>
                    <a:pt x="2156" y="3256"/>
                  </a:cubicBezTo>
                  <a:cubicBezTo>
                    <a:pt x="2157" y="3267"/>
                    <a:pt x="2157" y="3279"/>
                    <a:pt x="2154" y="3292"/>
                  </a:cubicBezTo>
                  <a:lnTo>
                    <a:pt x="2042" y="3878"/>
                  </a:lnTo>
                  <a:lnTo>
                    <a:pt x="2026" y="3283"/>
                  </a:lnTo>
                  <a:cubicBezTo>
                    <a:pt x="2019" y="3276"/>
                    <a:pt x="2008" y="3267"/>
                    <a:pt x="2000" y="3263"/>
                  </a:cubicBezTo>
                  <a:cubicBezTo>
                    <a:pt x="1987" y="3253"/>
                    <a:pt x="1975" y="3244"/>
                    <a:pt x="1967" y="3235"/>
                  </a:cubicBezTo>
                  <a:lnTo>
                    <a:pt x="1941" y="3206"/>
                  </a:lnTo>
                  <a:cubicBezTo>
                    <a:pt x="1926" y="3191"/>
                    <a:pt x="1913" y="3175"/>
                    <a:pt x="1897" y="3161"/>
                  </a:cubicBezTo>
                  <a:cubicBezTo>
                    <a:pt x="1836" y="3104"/>
                    <a:pt x="1775" y="3072"/>
                    <a:pt x="1732" y="3071"/>
                  </a:cubicBezTo>
                  <a:cubicBezTo>
                    <a:pt x="1683" y="3069"/>
                    <a:pt x="1636" y="3075"/>
                    <a:pt x="1585" y="3081"/>
                  </a:cubicBezTo>
                  <a:cubicBezTo>
                    <a:pt x="1555" y="3084"/>
                    <a:pt x="1525" y="3088"/>
                    <a:pt x="1494" y="3090"/>
                  </a:cubicBezTo>
                  <a:cubicBezTo>
                    <a:pt x="1462" y="3093"/>
                    <a:pt x="1425" y="3113"/>
                    <a:pt x="1420" y="3123"/>
                  </a:cubicBezTo>
                  <a:lnTo>
                    <a:pt x="1416" y="3175"/>
                  </a:lnTo>
                  <a:lnTo>
                    <a:pt x="1376" y="3184"/>
                  </a:lnTo>
                  <a:cubicBezTo>
                    <a:pt x="1371" y="3196"/>
                    <a:pt x="1365" y="3207"/>
                    <a:pt x="1361" y="3216"/>
                  </a:cubicBezTo>
                  <a:cubicBezTo>
                    <a:pt x="1355" y="3225"/>
                    <a:pt x="1350" y="3235"/>
                    <a:pt x="1349" y="3240"/>
                  </a:cubicBezTo>
                  <a:cubicBezTo>
                    <a:pt x="1337" y="3282"/>
                    <a:pt x="1332" y="3327"/>
                    <a:pt x="1333" y="3381"/>
                  </a:cubicBezTo>
                  <a:cubicBezTo>
                    <a:pt x="1334" y="3494"/>
                    <a:pt x="1245" y="3597"/>
                    <a:pt x="1161" y="3629"/>
                  </a:cubicBezTo>
                  <a:cubicBezTo>
                    <a:pt x="1135" y="3640"/>
                    <a:pt x="1111" y="3641"/>
                    <a:pt x="1089" y="3642"/>
                  </a:cubicBezTo>
                  <a:cubicBezTo>
                    <a:pt x="1073" y="3644"/>
                    <a:pt x="1060" y="3645"/>
                    <a:pt x="1050" y="3648"/>
                  </a:cubicBezTo>
                  <a:cubicBezTo>
                    <a:pt x="1037" y="3653"/>
                    <a:pt x="1025" y="3660"/>
                    <a:pt x="1012" y="3666"/>
                  </a:cubicBezTo>
                  <a:cubicBezTo>
                    <a:pt x="989" y="3677"/>
                    <a:pt x="967" y="3688"/>
                    <a:pt x="945" y="3693"/>
                  </a:cubicBezTo>
                  <a:cubicBezTo>
                    <a:pt x="845" y="3721"/>
                    <a:pt x="785" y="3651"/>
                    <a:pt x="741" y="3600"/>
                  </a:cubicBezTo>
                  <a:cubicBezTo>
                    <a:pt x="732" y="3590"/>
                    <a:pt x="724" y="3580"/>
                    <a:pt x="715" y="3570"/>
                  </a:cubicBezTo>
                  <a:cubicBezTo>
                    <a:pt x="709" y="3562"/>
                    <a:pt x="701" y="3558"/>
                    <a:pt x="690" y="3551"/>
                  </a:cubicBezTo>
                  <a:cubicBezTo>
                    <a:pt x="678" y="3542"/>
                    <a:pt x="665" y="3535"/>
                    <a:pt x="653" y="3523"/>
                  </a:cubicBezTo>
                  <a:cubicBezTo>
                    <a:pt x="632" y="3504"/>
                    <a:pt x="621" y="3481"/>
                    <a:pt x="610" y="3462"/>
                  </a:cubicBezTo>
                  <a:cubicBezTo>
                    <a:pt x="605" y="3453"/>
                    <a:pt x="601" y="3443"/>
                    <a:pt x="597" y="3440"/>
                  </a:cubicBezTo>
                  <a:lnTo>
                    <a:pt x="583" y="3427"/>
                  </a:lnTo>
                  <a:cubicBezTo>
                    <a:pt x="569" y="3416"/>
                    <a:pt x="558" y="3404"/>
                    <a:pt x="545" y="3388"/>
                  </a:cubicBezTo>
                  <a:lnTo>
                    <a:pt x="534" y="3372"/>
                  </a:lnTo>
                  <a:cubicBezTo>
                    <a:pt x="529" y="3373"/>
                    <a:pt x="518" y="3370"/>
                    <a:pt x="508" y="3368"/>
                  </a:cubicBezTo>
                  <a:cubicBezTo>
                    <a:pt x="484" y="3360"/>
                    <a:pt x="464" y="3349"/>
                    <a:pt x="447" y="3338"/>
                  </a:cubicBezTo>
                  <a:cubicBezTo>
                    <a:pt x="441" y="3334"/>
                    <a:pt x="433" y="3330"/>
                    <a:pt x="426" y="3327"/>
                  </a:cubicBezTo>
                  <a:cubicBezTo>
                    <a:pt x="403" y="3315"/>
                    <a:pt x="382" y="3311"/>
                    <a:pt x="353" y="3311"/>
                  </a:cubicBezTo>
                  <a:cubicBezTo>
                    <a:pt x="297" y="3311"/>
                    <a:pt x="274" y="3301"/>
                    <a:pt x="240" y="3261"/>
                  </a:cubicBezTo>
                  <a:lnTo>
                    <a:pt x="230" y="3250"/>
                  </a:lnTo>
                  <a:cubicBezTo>
                    <a:pt x="198" y="3215"/>
                    <a:pt x="175" y="3174"/>
                    <a:pt x="155" y="3129"/>
                  </a:cubicBezTo>
                  <a:cubicBezTo>
                    <a:pt x="41" y="3244"/>
                    <a:pt x="-42" y="3378"/>
                    <a:pt x="22" y="3522"/>
                  </a:cubicBezTo>
                  <a:cubicBezTo>
                    <a:pt x="43" y="3570"/>
                    <a:pt x="35" y="3621"/>
                    <a:pt x="10" y="3676"/>
                  </a:cubicBezTo>
                  <a:cubicBezTo>
                    <a:pt x="31" y="3674"/>
                    <a:pt x="52" y="3674"/>
                    <a:pt x="72" y="3673"/>
                  </a:cubicBezTo>
                  <a:cubicBezTo>
                    <a:pt x="157" y="3672"/>
                    <a:pt x="236" y="3673"/>
                    <a:pt x="341" y="3666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>
              <a:solidFill>
                <a:schemeClr val="tx2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7" name="Shape">
              <a:extLst>
                <a:ext uri="{FF2B5EF4-FFF2-40B4-BE49-F238E27FC236}">
                  <a16:creationId xmlns:a16="http://schemas.microsoft.com/office/drawing/2014/main" id="{C1496945-3ED3-9041-9362-8FA8E1CA2D25}"/>
                </a:ext>
              </a:extLst>
            </p:cNvPr>
            <p:cNvSpPr/>
            <p:nvPr/>
          </p:nvSpPr>
          <p:spPr>
            <a:xfrm>
              <a:off x="5613830" y="2539853"/>
              <a:ext cx="918458" cy="772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460" extrusionOk="0">
                  <a:moveTo>
                    <a:pt x="731" y="17040"/>
                  </a:moveTo>
                  <a:lnTo>
                    <a:pt x="800" y="17044"/>
                  </a:lnTo>
                  <a:cubicBezTo>
                    <a:pt x="948" y="17052"/>
                    <a:pt x="1095" y="17048"/>
                    <a:pt x="1246" y="17044"/>
                  </a:cubicBezTo>
                  <a:cubicBezTo>
                    <a:pt x="1341" y="17044"/>
                    <a:pt x="1436" y="17044"/>
                    <a:pt x="1534" y="17044"/>
                  </a:cubicBezTo>
                  <a:cubicBezTo>
                    <a:pt x="1541" y="17044"/>
                    <a:pt x="1551" y="17044"/>
                    <a:pt x="1557" y="17044"/>
                  </a:cubicBezTo>
                  <a:cubicBezTo>
                    <a:pt x="2108" y="17044"/>
                    <a:pt x="2597" y="16883"/>
                    <a:pt x="2869" y="16616"/>
                  </a:cubicBezTo>
                  <a:cubicBezTo>
                    <a:pt x="2925" y="16561"/>
                    <a:pt x="2971" y="16486"/>
                    <a:pt x="3020" y="16408"/>
                  </a:cubicBezTo>
                  <a:cubicBezTo>
                    <a:pt x="3085" y="16302"/>
                    <a:pt x="3157" y="16184"/>
                    <a:pt x="3266" y="16089"/>
                  </a:cubicBezTo>
                  <a:cubicBezTo>
                    <a:pt x="3430" y="15948"/>
                    <a:pt x="3610" y="15905"/>
                    <a:pt x="3767" y="15865"/>
                  </a:cubicBezTo>
                  <a:cubicBezTo>
                    <a:pt x="3862" y="15842"/>
                    <a:pt x="3954" y="15818"/>
                    <a:pt x="4036" y="15779"/>
                  </a:cubicBezTo>
                  <a:cubicBezTo>
                    <a:pt x="4092" y="15751"/>
                    <a:pt x="4148" y="15728"/>
                    <a:pt x="4200" y="15704"/>
                  </a:cubicBezTo>
                  <a:cubicBezTo>
                    <a:pt x="4295" y="15661"/>
                    <a:pt x="4387" y="15622"/>
                    <a:pt x="4482" y="15567"/>
                  </a:cubicBezTo>
                  <a:cubicBezTo>
                    <a:pt x="4616" y="15488"/>
                    <a:pt x="4646" y="15437"/>
                    <a:pt x="4741" y="15288"/>
                  </a:cubicBezTo>
                  <a:lnTo>
                    <a:pt x="4784" y="15217"/>
                  </a:lnTo>
                  <a:cubicBezTo>
                    <a:pt x="4961" y="14938"/>
                    <a:pt x="5312" y="14687"/>
                    <a:pt x="5633" y="14478"/>
                  </a:cubicBezTo>
                  <a:cubicBezTo>
                    <a:pt x="5695" y="14439"/>
                    <a:pt x="5744" y="14396"/>
                    <a:pt x="5794" y="14353"/>
                  </a:cubicBezTo>
                  <a:cubicBezTo>
                    <a:pt x="5925" y="14243"/>
                    <a:pt x="6059" y="14133"/>
                    <a:pt x="6282" y="14117"/>
                  </a:cubicBezTo>
                  <a:cubicBezTo>
                    <a:pt x="6495" y="14105"/>
                    <a:pt x="6610" y="14144"/>
                    <a:pt x="6741" y="14195"/>
                  </a:cubicBezTo>
                  <a:cubicBezTo>
                    <a:pt x="6780" y="14211"/>
                    <a:pt x="6823" y="14227"/>
                    <a:pt x="6872" y="14239"/>
                  </a:cubicBezTo>
                  <a:cubicBezTo>
                    <a:pt x="7210" y="14341"/>
                    <a:pt x="7666" y="14313"/>
                    <a:pt x="7846" y="14050"/>
                  </a:cubicBezTo>
                  <a:cubicBezTo>
                    <a:pt x="7915" y="13952"/>
                    <a:pt x="7964" y="13842"/>
                    <a:pt x="8016" y="13728"/>
                  </a:cubicBezTo>
                  <a:cubicBezTo>
                    <a:pt x="8085" y="13571"/>
                    <a:pt x="8167" y="13390"/>
                    <a:pt x="8308" y="13225"/>
                  </a:cubicBezTo>
                  <a:cubicBezTo>
                    <a:pt x="8384" y="13138"/>
                    <a:pt x="8449" y="13036"/>
                    <a:pt x="8518" y="12934"/>
                  </a:cubicBezTo>
                  <a:cubicBezTo>
                    <a:pt x="8597" y="12816"/>
                    <a:pt x="8676" y="12694"/>
                    <a:pt x="8767" y="12592"/>
                  </a:cubicBezTo>
                  <a:cubicBezTo>
                    <a:pt x="8944" y="12396"/>
                    <a:pt x="9262" y="12321"/>
                    <a:pt x="9502" y="12341"/>
                  </a:cubicBezTo>
                  <a:cubicBezTo>
                    <a:pt x="9725" y="12356"/>
                    <a:pt x="9902" y="12447"/>
                    <a:pt x="10007" y="12592"/>
                  </a:cubicBezTo>
                  <a:cubicBezTo>
                    <a:pt x="10154" y="12800"/>
                    <a:pt x="10154" y="13197"/>
                    <a:pt x="10154" y="13586"/>
                  </a:cubicBezTo>
                  <a:cubicBezTo>
                    <a:pt x="10154" y="13775"/>
                    <a:pt x="10154" y="13952"/>
                    <a:pt x="10174" y="14058"/>
                  </a:cubicBezTo>
                  <a:cubicBezTo>
                    <a:pt x="10200" y="14223"/>
                    <a:pt x="10253" y="14380"/>
                    <a:pt x="10308" y="14549"/>
                  </a:cubicBezTo>
                  <a:cubicBezTo>
                    <a:pt x="10387" y="14789"/>
                    <a:pt x="10469" y="15040"/>
                    <a:pt x="10482" y="15327"/>
                  </a:cubicBezTo>
                  <a:lnTo>
                    <a:pt x="10489" y="15425"/>
                  </a:lnTo>
                  <a:cubicBezTo>
                    <a:pt x="10502" y="15653"/>
                    <a:pt x="10518" y="15932"/>
                    <a:pt x="10417" y="16160"/>
                  </a:cubicBezTo>
                  <a:cubicBezTo>
                    <a:pt x="10292" y="16435"/>
                    <a:pt x="10053" y="16541"/>
                    <a:pt x="9859" y="16628"/>
                  </a:cubicBezTo>
                  <a:cubicBezTo>
                    <a:pt x="9797" y="16655"/>
                    <a:pt x="9738" y="16683"/>
                    <a:pt x="9685" y="16710"/>
                  </a:cubicBezTo>
                  <a:cubicBezTo>
                    <a:pt x="9430" y="16864"/>
                    <a:pt x="9115" y="17146"/>
                    <a:pt x="8928" y="17343"/>
                  </a:cubicBezTo>
                  <a:cubicBezTo>
                    <a:pt x="8787" y="17492"/>
                    <a:pt x="8692" y="17677"/>
                    <a:pt x="8590" y="17877"/>
                  </a:cubicBezTo>
                  <a:cubicBezTo>
                    <a:pt x="8492" y="18070"/>
                    <a:pt x="8387" y="18266"/>
                    <a:pt x="8243" y="18435"/>
                  </a:cubicBezTo>
                  <a:lnTo>
                    <a:pt x="8210" y="18471"/>
                  </a:lnTo>
                  <a:cubicBezTo>
                    <a:pt x="8066" y="18636"/>
                    <a:pt x="7885" y="18840"/>
                    <a:pt x="7712" y="18950"/>
                  </a:cubicBezTo>
                  <a:cubicBezTo>
                    <a:pt x="7639" y="18997"/>
                    <a:pt x="7557" y="19029"/>
                    <a:pt x="7476" y="19060"/>
                  </a:cubicBezTo>
                  <a:cubicBezTo>
                    <a:pt x="7387" y="19095"/>
                    <a:pt x="7302" y="19127"/>
                    <a:pt x="7236" y="19182"/>
                  </a:cubicBezTo>
                  <a:cubicBezTo>
                    <a:pt x="7062" y="19323"/>
                    <a:pt x="6928" y="20050"/>
                    <a:pt x="7066" y="20317"/>
                  </a:cubicBezTo>
                  <a:cubicBezTo>
                    <a:pt x="7112" y="20404"/>
                    <a:pt x="7141" y="20420"/>
                    <a:pt x="7328" y="20372"/>
                  </a:cubicBezTo>
                  <a:cubicBezTo>
                    <a:pt x="7371" y="20361"/>
                    <a:pt x="7410" y="20345"/>
                    <a:pt x="7449" y="20333"/>
                  </a:cubicBezTo>
                  <a:cubicBezTo>
                    <a:pt x="7548" y="20298"/>
                    <a:pt x="7649" y="20255"/>
                    <a:pt x="7820" y="20255"/>
                  </a:cubicBezTo>
                  <a:lnTo>
                    <a:pt x="7997" y="20259"/>
                  </a:lnTo>
                  <a:cubicBezTo>
                    <a:pt x="8321" y="20266"/>
                    <a:pt x="8656" y="20274"/>
                    <a:pt x="8938" y="20188"/>
                  </a:cubicBezTo>
                  <a:lnTo>
                    <a:pt x="9039" y="20156"/>
                  </a:lnTo>
                  <a:cubicBezTo>
                    <a:pt x="9308" y="20078"/>
                    <a:pt x="9564" y="20003"/>
                    <a:pt x="9738" y="19759"/>
                  </a:cubicBezTo>
                  <a:lnTo>
                    <a:pt x="9820" y="19646"/>
                  </a:lnTo>
                  <a:lnTo>
                    <a:pt x="9935" y="19712"/>
                  </a:lnTo>
                  <a:cubicBezTo>
                    <a:pt x="10079" y="19795"/>
                    <a:pt x="10256" y="19826"/>
                    <a:pt x="10443" y="19858"/>
                  </a:cubicBezTo>
                  <a:cubicBezTo>
                    <a:pt x="10682" y="19897"/>
                    <a:pt x="10928" y="19936"/>
                    <a:pt x="11157" y="20093"/>
                  </a:cubicBezTo>
                  <a:cubicBezTo>
                    <a:pt x="11354" y="20227"/>
                    <a:pt x="11485" y="20412"/>
                    <a:pt x="11613" y="20593"/>
                  </a:cubicBezTo>
                  <a:cubicBezTo>
                    <a:pt x="11738" y="20765"/>
                    <a:pt x="11853" y="20930"/>
                    <a:pt x="12023" y="21029"/>
                  </a:cubicBezTo>
                  <a:cubicBezTo>
                    <a:pt x="12233" y="21150"/>
                    <a:pt x="12374" y="21111"/>
                    <a:pt x="12571" y="21060"/>
                  </a:cubicBezTo>
                  <a:cubicBezTo>
                    <a:pt x="12695" y="21029"/>
                    <a:pt x="12836" y="20993"/>
                    <a:pt x="13007" y="20993"/>
                  </a:cubicBezTo>
                  <a:cubicBezTo>
                    <a:pt x="13072" y="20993"/>
                    <a:pt x="13144" y="20989"/>
                    <a:pt x="13216" y="20982"/>
                  </a:cubicBezTo>
                  <a:cubicBezTo>
                    <a:pt x="13361" y="20970"/>
                    <a:pt x="13505" y="20958"/>
                    <a:pt x="13643" y="20985"/>
                  </a:cubicBezTo>
                  <a:cubicBezTo>
                    <a:pt x="13738" y="21005"/>
                    <a:pt x="13816" y="21033"/>
                    <a:pt x="13895" y="21056"/>
                  </a:cubicBezTo>
                  <a:cubicBezTo>
                    <a:pt x="14007" y="21092"/>
                    <a:pt x="14102" y="21123"/>
                    <a:pt x="14230" y="21131"/>
                  </a:cubicBezTo>
                  <a:cubicBezTo>
                    <a:pt x="14384" y="21139"/>
                    <a:pt x="14584" y="21202"/>
                    <a:pt x="14816" y="21272"/>
                  </a:cubicBezTo>
                  <a:cubicBezTo>
                    <a:pt x="15213" y="21398"/>
                    <a:pt x="15757" y="21567"/>
                    <a:pt x="15997" y="21371"/>
                  </a:cubicBezTo>
                  <a:cubicBezTo>
                    <a:pt x="16079" y="21304"/>
                    <a:pt x="16125" y="21190"/>
                    <a:pt x="16138" y="21021"/>
                  </a:cubicBezTo>
                  <a:cubicBezTo>
                    <a:pt x="16161" y="20761"/>
                    <a:pt x="16121" y="20537"/>
                    <a:pt x="16082" y="20306"/>
                  </a:cubicBezTo>
                  <a:cubicBezTo>
                    <a:pt x="16046" y="20101"/>
                    <a:pt x="16010" y="19889"/>
                    <a:pt x="16013" y="19646"/>
                  </a:cubicBezTo>
                  <a:cubicBezTo>
                    <a:pt x="16020" y="19201"/>
                    <a:pt x="15921" y="19064"/>
                    <a:pt x="15567" y="19017"/>
                  </a:cubicBezTo>
                  <a:lnTo>
                    <a:pt x="15459" y="19005"/>
                  </a:lnTo>
                  <a:lnTo>
                    <a:pt x="15426" y="18879"/>
                  </a:lnTo>
                  <a:cubicBezTo>
                    <a:pt x="15292" y="18357"/>
                    <a:pt x="15594" y="17618"/>
                    <a:pt x="15839" y="17284"/>
                  </a:cubicBezTo>
                  <a:cubicBezTo>
                    <a:pt x="16148" y="16863"/>
                    <a:pt x="16171" y="16710"/>
                    <a:pt x="16016" y="16121"/>
                  </a:cubicBezTo>
                  <a:cubicBezTo>
                    <a:pt x="16000" y="16054"/>
                    <a:pt x="15987" y="15987"/>
                    <a:pt x="15977" y="15916"/>
                  </a:cubicBezTo>
                  <a:cubicBezTo>
                    <a:pt x="15961" y="15803"/>
                    <a:pt x="15944" y="15704"/>
                    <a:pt x="15898" y="15634"/>
                  </a:cubicBezTo>
                  <a:cubicBezTo>
                    <a:pt x="15869" y="15586"/>
                    <a:pt x="15836" y="15551"/>
                    <a:pt x="15810" y="15516"/>
                  </a:cubicBezTo>
                  <a:cubicBezTo>
                    <a:pt x="15712" y="15398"/>
                    <a:pt x="15600" y="15264"/>
                    <a:pt x="15646" y="14934"/>
                  </a:cubicBezTo>
                  <a:cubicBezTo>
                    <a:pt x="15679" y="14694"/>
                    <a:pt x="15820" y="14388"/>
                    <a:pt x="16056" y="14278"/>
                  </a:cubicBezTo>
                  <a:cubicBezTo>
                    <a:pt x="16203" y="14211"/>
                    <a:pt x="16334" y="14211"/>
                    <a:pt x="16439" y="14274"/>
                  </a:cubicBezTo>
                  <a:cubicBezTo>
                    <a:pt x="16610" y="14376"/>
                    <a:pt x="16669" y="14620"/>
                    <a:pt x="16702" y="14765"/>
                  </a:cubicBezTo>
                  <a:cubicBezTo>
                    <a:pt x="16757" y="14997"/>
                    <a:pt x="16898" y="15374"/>
                    <a:pt x="17066" y="15465"/>
                  </a:cubicBezTo>
                  <a:cubicBezTo>
                    <a:pt x="17115" y="15488"/>
                    <a:pt x="17157" y="15488"/>
                    <a:pt x="17213" y="15457"/>
                  </a:cubicBezTo>
                  <a:cubicBezTo>
                    <a:pt x="17236" y="15445"/>
                    <a:pt x="17253" y="15406"/>
                    <a:pt x="17282" y="15327"/>
                  </a:cubicBezTo>
                  <a:cubicBezTo>
                    <a:pt x="17312" y="15241"/>
                    <a:pt x="17351" y="15135"/>
                    <a:pt x="17430" y="15044"/>
                  </a:cubicBezTo>
                  <a:cubicBezTo>
                    <a:pt x="17597" y="14848"/>
                    <a:pt x="17885" y="14765"/>
                    <a:pt x="18164" y="14840"/>
                  </a:cubicBezTo>
                  <a:cubicBezTo>
                    <a:pt x="18213" y="14852"/>
                    <a:pt x="18275" y="14871"/>
                    <a:pt x="18348" y="14895"/>
                  </a:cubicBezTo>
                  <a:cubicBezTo>
                    <a:pt x="18607" y="14977"/>
                    <a:pt x="19144" y="15150"/>
                    <a:pt x="19289" y="14970"/>
                  </a:cubicBezTo>
                  <a:cubicBezTo>
                    <a:pt x="19315" y="14938"/>
                    <a:pt x="19305" y="14891"/>
                    <a:pt x="19253" y="14726"/>
                  </a:cubicBezTo>
                  <a:cubicBezTo>
                    <a:pt x="19226" y="14647"/>
                    <a:pt x="19200" y="14569"/>
                    <a:pt x="19190" y="14494"/>
                  </a:cubicBezTo>
                  <a:lnTo>
                    <a:pt x="19177" y="14408"/>
                  </a:lnTo>
                  <a:cubicBezTo>
                    <a:pt x="19144" y="14184"/>
                    <a:pt x="19144" y="14184"/>
                    <a:pt x="19003" y="14184"/>
                  </a:cubicBezTo>
                  <a:lnTo>
                    <a:pt x="18885" y="14184"/>
                  </a:lnTo>
                  <a:lnTo>
                    <a:pt x="18849" y="14050"/>
                  </a:lnTo>
                  <a:cubicBezTo>
                    <a:pt x="18813" y="13916"/>
                    <a:pt x="18823" y="13779"/>
                    <a:pt x="18830" y="13661"/>
                  </a:cubicBezTo>
                  <a:cubicBezTo>
                    <a:pt x="18836" y="13559"/>
                    <a:pt x="18843" y="13465"/>
                    <a:pt x="18820" y="13410"/>
                  </a:cubicBezTo>
                  <a:cubicBezTo>
                    <a:pt x="18810" y="13394"/>
                    <a:pt x="18803" y="13378"/>
                    <a:pt x="18797" y="13366"/>
                  </a:cubicBezTo>
                  <a:cubicBezTo>
                    <a:pt x="18797" y="13366"/>
                    <a:pt x="18794" y="13366"/>
                    <a:pt x="18794" y="13370"/>
                  </a:cubicBezTo>
                  <a:cubicBezTo>
                    <a:pt x="18751" y="13402"/>
                    <a:pt x="18689" y="13445"/>
                    <a:pt x="18610" y="13453"/>
                  </a:cubicBezTo>
                  <a:cubicBezTo>
                    <a:pt x="18407" y="13480"/>
                    <a:pt x="18246" y="13429"/>
                    <a:pt x="18134" y="13303"/>
                  </a:cubicBezTo>
                  <a:cubicBezTo>
                    <a:pt x="17948" y="13095"/>
                    <a:pt x="17957" y="12753"/>
                    <a:pt x="17964" y="12451"/>
                  </a:cubicBezTo>
                  <a:cubicBezTo>
                    <a:pt x="17967" y="12384"/>
                    <a:pt x="17967" y="12321"/>
                    <a:pt x="17967" y="12258"/>
                  </a:cubicBezTo>
                  <a:cubicBezTo>
                    <a:pt x="17961" y="11185"/>
                    <a:pt x="18498" y="10702"/>
                    <a:pt x="19148" y="10227"/>
                  </a:cubicBezTo>
                  <a:cubicBezTo>
                    <a:pt x="19269" y="10136"/>
                    <a:pt x="19400" y="10066"/>
                    <a:pt x="19531" y="9999"/>
                  </a:cubicBezTo>
                  <a:cubicBezTo>
                    <a:pt x="19692" y="9916"/>
                    <a:pt x="19839" y="9834"/>
                    <a:pt x="19957" y="9728"/>
                  </a:cubicBezTo>
                  <a:cubicBezTo>
                    <a:pt x="19984" y="9704"/>
                    <a:pt x="20003" y="9677"/>
                    <a:pt x="20030" y="9641"/>
                  </a:cubicBezTo>
                  <a:cubicBezTo>
                    <a:pt x="20033" y="9637"/>
                    <a:pt x="20039" y="9629"/>
                    <a:pt x="20043" y="9626"/>
                  </a:cubicBezTo>
                  <a:cubicBezTo>
                    <a:pt x="20039" y="9193"/>
                    <a:pt x="20026" y="8726"/>
                    <a:pt x="20013" y="8309"/>
                  </a:cubicBezTo>
                  <a:lnTo>
                    <a:pt x="20007" y="8136"/>
                  </a:lnTo>
                  <a:cubicBezTo>
                    <a:pt x="20000" y="7912"/>
                    <a:pt x="20056" y="7645"/>
                    <a:pt x="20148" y="7441"/>
                  </a:cubicBezTo>
                  <a:cubicBezTo>
                    <a:pt x="20180" y="7366"/>
                    <a:pt x="20216" y="7323"/>
                    <a:pt x="20239" y="7287"/>
                  </a:cubicBezTo>
                  <a:cubicBezTo>
                    <a:pt x="20269" y="7244"/>
                    <a:pt x="20279" y="7232"/>
                    <a:pt x="20289" y="7174"/>
                  </a:cubicBezTo>
                  <a:cubicBezTo>
                    <a:pt x="20295" y="7130"/>
                    <a:pt x="20292" y="7052"/>
                    <a:pt x="20285" y="6985"/>
                  </a:cubicBezTo>
                  <a:cubicBezTo>
                    <a:pt x="20282" y="6938"/>
                    <a:pt x="20279" y="6891"/>
                    <a:pt x="20279" y="6847"/>
                  </a:cubicBezTo>
                  <a:cubicBezTo>
                    <a:pt x="20279" y="6749"/>
                    <a:pt x="20269" y="6612"/>
                    <a:pt x="20256" y="6458"/>
                  </a:cubicBezTo>
                  <a:cubicBezTo>
                    <a:pt x="20216" y="5916"/>
                    <a:pt x="20193" y="5480"/>
                    <a:pt x="20302" y="5232"/>
                  </a:cubicBezTo>
                  <a:cubicBezTo>
                    <a:pt x="20361" y="5099"/>
                    <a:pt x="20512" y="4985"/>
                    <a:pt x="20718" y="4836"/>
                  </a:cubicBezTo>
                  <a:cubicBezTo>
                    <a:pt x="20764" y="4804"/>
                    <a:pt x="20807" y="4773"/>
                    <a:pt x="20836" y="4749"/>
                  </a:cubicBezTo>
                  <a:cubicBezTo>
                    <a:pt x="20882" y="4710"/>
                    <a:pt x="20961" y="4667"/>
                    <a:pt x="21043" y="4627"/>
                  </a:cubicBezTo>
                  <a:cubicBezTo>
                    <a:pt x="21102" y="4596"/>
                    <a:pt x="21200" y="4545"/>
                    <a:pt x="21226" y="4517"/>
                  </a:cubicBezTo>
                  <a:cubicBezTo>
                    <a:pt x="21341" y="4344"/>
                    <a:pt x="21266" y="3936"/>
                    <a:pt x="21151" y="3629"/>
                  </a:cubicBezTo>
                  <a:cubicBezTo>
                    <a:pt x="21125" y="3562"/>
                    <a:pt x="21102" y="3460"/>
                    <a:pt x="21075" y="3354"/>
                  </a:cubicBezTo>
                  <a:cubicBezTo>
                    <a:pt x="21043" y="3217"/>
                    <a:pt x="20990" y="2985"/>
                    <a:pt x="20934" y="2938"/>
                  </a:cubicBezTo>
                  <a:cubicBezTo>
                    <a:pt x="20892" y="2902"/>
                    <a:pt x="20734" y="2957"/>
                    <a:pt x="20659" y="2985"/>
                  </a:cubicBezTo>
                  <a:cubicBezTo>
                    <a:pt x="20616" y="3000"/>
                    <a:pt x="20574" y="3016"/>
                    <a:pt x="20541" y="3024"/>
                  </a:cubicBezTo>
                  <a:cubicBezTo>
                    <a:pt x="20512" y="3032"/>
                    <a:pt x="20475" y="3044"/>
                    <a:pt x="20436" y="3056"/>
                  </a:cubicBezTo>
                  <a:cubicBezTo>
                    <a:pt x="20266" y="3114"/>
                    <a:pt x="20049" y="3185"/>
                    <a:pt x="19879" y="3091"/>
                  </a:cubicBezTo>
                  <a:cubicBezTo>
                    <a:pt x="19593" y="2934"/>
                    <a:pt x="19646" y="2482"/>
                    <a:pt x="19669" y="2285"/>
                  </a:cubicBezTo>
                  <a:cubicBezTo>
                    <a:pt x="19679" y="2203"/>
                    <a:pt x="19705" y="2097"/>
                    <a:pt x="19734" y="1975"/>
                  </a:cubicBezTo>
                  <a:cubicBezTo>
                    <a:pt x="19790" y="1751"/>
                    <a:pt x="19885" y="1378"/>
                    <a:pt x="19771" y="1315"/>
                  </a:cubicBezTo>
                  <a:cubicBezTo>
                    <a:pt x="19672" y="1260"/>
                    <a:pt x="19603" y="1319"/>
                    <a:pt x="19430" y="1539"/>
                  </a:cubicBezTo>
                  <a:cubicBezTo>
                    <a:pt x="19354" y="1633"/>
                    <a:pt x="19279" y="1731"/>
                    <a:pt x="19187" y="1798"/>
                  </a:cubicBezTo>
                  <a:cubicBezTo>
                    <a:pt x="18875" y="2014"/>
                    <a:pt x="18489" y="2097"/>
                    <a:pt x="18144" y="2167"/>
                  </a:cubicBezTo>
                  <a:cubicBezTo>
                    <a:pt x="18062" y="2183"/>
                    <a:pt x="17984" y="2203"/>
                    <a:pt x="17908" y="2219"/>
                  </a:cubicBezTo>
                  <a:cubicBezTo>
                    <a:pt x="17823" y="2238"/>
                    <a:pt x="17757" y="2266"/>
                    <a:pt x="17692" y="2293"/>
                  </a:cubicBezTo>
                  <a:cubicBezTo>
                    <a:pt x="17633" y="2317"/>
                    <a:pt x="17574" y="2344"/>
                    <a:pt x="17498" y="2368"/>
                  </a:cubicBezTo>
                  <a:cubicBezTo>
                    <a:pt x="17416" y="2391"/>
                    <a:pt x="17348" y="2384"/>
                    <a:pt x="17289" y="2376"/>
                  </a:cubicBezTo>
                  <a:cubicBezTo>
                    <a:pt x="17236" y="2368"/>
                    <a:pt x="17203" y="2368"/>
                    <a:pt x="17171" y="2380"/>
                  </a:cubicBezTo>
                  <a:cubicBezTo>
                    <a:pt x="17141" y="2391"/>
                    <a:pt x="17115" y="2427"/>
                    <a:pt x="17082" y="2470"/>
                  </a:cubicBezTo>
                  <a:cubicBezTo>
                    <a:pt x="17049" y="2513"/>
                    <a:pt x="17010" y="2560"/>
                    <a:pt x="16957" y="2600"/>
                  </a:cubicBezTo>
                  <a:cubicBezTo>
                    <a:pt x="16823" y="2706"/>
                    <a:pt x="16675" y="2753"/>
                    <a:pt x="16534" y="2796"/>
                  </a:cubicBezTo>
                  <a:cubicBezTo>
                    <a:pt x="16472" y="2816"/>
                    <a:pt x="16407" y="2835"/>
                    <a:pt x="16348" y="2863"/>
                  </a:cubicBezTo>
                  <a:cubicBezTo>
                    <a:pt x="16246" y="2906"/>
                    <a:pt x="16197" y="2961"/>
                    <a:pt x="16128" y="3040"/>
                  </a:cubicBezTo>
                  <a:cubicBezTo>
                    <a:pt x="16092" y="3079"/>
                    <a:pt x="16056" y="3122"/>
                    <a:pt x="16010" y="3166"/>
                  </a:cubicBezTo>
                  <a:cubicBezTo>
                    <a:pt x="15659" y="3500"/>
                    <a:pt x="15213" y="3861"/>
                    <a:pt x="14879" y="3676"/>
                  </a:cubicBezTo>
                  <a:cubicBezTo>
                    <a:pt x="14777" y="3621"/>
                    <a:pt x="14715" y="3543"/>
                    <a:pt x="14685" y="3445"/>
                  </a:cubicBezTo>
                  <a:cubicBezTo>
                    <a:pt x="14643" y="3295"/>
                    <a:pt x="14702" y="3166"/>
                    <a:pt x="14751" y="3059"/>
                  </a:cubicBezTo>
                  <a:cubicBezTo>
                    <a:pt x="14771" y="3012"/>
                    <a:pt x="14790" y="2969"/>
                    <a:pt x="14800" y="2930"/>
                  </a:cubicBezTo>
                  <a:cubicBezTo>
                    <a:pt x="14843" y="2745"/>
                    <a:pt x="14892" y="2486"/>
                    <a:pt x="14921" y="2289"/>
                  </a:cubicBezTo>
                  <a:cubicBezTo>
                    <a:pt x="14934" y="2199"/>
                    <a:pt x="14931" y="2132"/>
                    <a:pt x="14931" y="2069"/>
                  </a:cubicBezTo>
                  <a:cubicBezTo>
                    <a:pt x="14928" y="1940"/>
                    <a:pt x="14925" y="1794"/>
                    <a:pt x="15026" y="1594"/>
                  </a:cubicBezTo>
                  <a:cubicBezTo>
                    <a:pt x="15053" y="1539"/>
                    <a:pt x="15075" y="1499"/>
                    <a:pt x="15098" y="1464"/>
                  </a:cubicBezTo>
                  <a:cubicBezTo>
                    <a:pt x="15144" y="1382"/>
                    <a:pt x="15154" y="1366"/>
                    <a:pt x="15161" y="1217"/>
                  </a:cubicBezTo>
                  <a:cubicBezTo>
                    <a:pt x="15164" y="1154"/>
                    <a:pt x="15167" y="1087"/>
                    <a:pt x="15171" y="1020"/>
                  </a:cubicBezTo>
                  <a:cubicBezTo>
                    <a:pt x="15190" y="698"/>
                    <a:pt x="15216" y="293"/>
                    <a:pt x="15046" y="132"/>
                  </a:cubicBezTo>
                  <a:cubicBezTo>
                    <a:pt x="14875" y="-33"/>
                    <a:pt x="14502" y="-5"/>
                    <a:pt x="14203" y="18"/>
                  </a:cubicBezTo>
                  <a:cubicBezTo>
                    <a:pt x="13938" y="38"/>
                    <a:pt x="13738" y="34"/>
                    <a:pt x="13512" y="50"/>
                  </a:cubicBezTo>
                  <a:cubicBezTo>
                    <a:pt x="13367" y="57"/>
                    <a:pt x="13223" y="65"/>
                    <a:pt x="13079" y="65"/>
                  </a:cubicBezTo>
                  <a:cubicBezTo>
                    <a:pt x="12725" y="490"/>
                    <a:pt x="12167" y="922"/>
                    <a:pt x="11921" y="1236"/>
                  </a:cubicBezTo>
                  <a:cubicBezTo>
                    <a:pt x="11085" y="2289"/>
                    <a:pt x="9475" y="1877"/>
                    <a:pt x="9393" y="3480"/>
                  </a:cubicBezTo>
                  <a:cubicBezTo>
                    <a:pt x="9315" y="5020"/>
                    <a:pt x="7679" y="3951"/>
                    <a:pt x="8872" y="5606"/>
                  </a:cubicBezTo>
                  <a:cubicBezTo>
                    <a:pt x="9987" y="7150"/>
                    <a:pt x="7220" y="7280"/>
                    <a:pt x="6571" y="8058"/>
                  </a:cubicBezTo>
                  <a:cubicBezTo>
                    <a:pt x="6144" y="8569"/>
                    <a:pt x="6062" y="8922"/>
                    <a:pt x="5423" y="9201"/>
                  </a:cubicBezTo>
                  <a:cubicBezTo>
                    <a:pt x="4971" y="9398"/>
                    <a:pt x="4495" y="9512"/>
                    <a:pt x="4043" y="9716"/>
                  </a:cubicBezTo>
                  <a:cubicBezTo>
                    <a:pt x="3633" y="9897"/>
                    <a:pt x="3285" y="10231"/>
                    <a:pt x="2902" y="10478"/>
                  </a:cubicBezTo>
                  <a:cubicBezTo>
                    <a:pt x="2584" y="10683"/>
                    <a:pt x="2266" y="11001"/>
                    <a:pt x="1908" y="11111"/>
                  </a:cubicBezTo>
                  <a:cubicBezTo>
                    <a:pt x="1495" y="11241"/>
                    <a:pt x="1502" y="10808"/>
                    <a:pt x="1423" y="10804"/>
                  </a:cubicBezTo>
                  <a:cubicBezTo>
                    <a:pt x="961" y="10785"/>
                    <a:pt x="275" y="12026"/>
                    <a:pt x="148" y="12455"/>
                  </a:cubicBezTo>
                  <a:cubicBezTo>
                    <a:pt x="-259" y="13850"/>
                    <a:pt x="298" y="13932"/>
                    <a:pt x="361" y="15146"/>
                  </a:cubicBezTo>
                  <a:cubicBezTo>
                    <a:pt x="390" y="15732"/>
                    <a:pt x="311" y="16353"/>
                    <a:pt x="213" y="16977"/>
                  </a:cubicBezTo>
                  <a:cubicBezTo>
                    <a:pt x="295" y="16985"/>
                    <a:pt x="377" y="16993"/>
                    <a:pt x="449" y="17009"/>
                  </a:cubicBezTo>
                  <a:cubicBezTo>
                    <a:pt x="551" y="17032"/>
                    <a:pt x="633" y="17036"/>
                    <a:pt x="731" y="17040"/>
                  </a:cubicBezTo>
                  <a:close/>
                </a:path>
              </a:pathLst>
            </a:custGeom>
            <a:grpFill/>
            <a:ln w="3175">
              <a:solidFill>
                <a:schemeClr val="tx2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8" name="Shape">
              <a:extLst>
                <a:ext uri="{FF2B5EF4-FFF2-40B4-BE49-F238E27FC236}">
                  <a16:creationId xmlns:a16="http://schemas.microsoft.com/office/drawing/2014/main" id="{9194F11A-6EFC-A741-9B39-F58E01DF8092}"/>
                </a:ext>
              </a:extLst>
            </p:cNvPr>
            <p:cNvSpPr/>
            <p:nvPr/>
          </p:nvSpPr>
          <p:spPr>
            <a:xfrm>
              <a:off x="10000013" y="1931446"/>
              <a:ext cx="62951" cy="64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562" extrusionOk="0">
                  <a:moveTo>
                    <a:pt x="13332" y="13814"/>
                  </a:moveTo>
                  <a:cubicBezTo>
                    <a:pt x="13332" y="13016"/>
                    <a:pt x="13332" y="12077"/>
                    <a:pt x="13719" y="11232"/>
                  </a:cubicBezTo>
                  <a:cubicBezTo>
                    <a:pt x="14396" y="9776"/>
                    <a:pt x="15410" y="9259"/>
                    <a:pt x="16184" y="9071"/>
                  </a:cubicBezTo>
                  <a:cubicBezTo>
                    <a:pt x="17972" y="8602"/>
                    <a:pt x="19518" y="9682"/>
                    <a:pt x="20678" y="10480"/>
                  </a:cubicBezTo>
                  <a:cubicBezTo>
                    <a:pt x="20871" y="10339"/>
                    <a:pt x="21064" y="10245"/>
                    <a:pt x="21306" y="10151"/>
                  </a:cubicBezTo>
                  <a:cubicBezTo>
                    <a:pt x="21403" y="9964"/>
                    <a:pt x="21451" y="9823"/>
                    <a:pt x="21499" y="9729"/>
                  </a:cubicBezTo>
                  <a:cubicBezTo>
                    <a:pt x="21064" y="8461"/>
                    <a:pt x="20919" y="8226"/>
                    <a:pt x="20001" y="7710"/>
                  </a:cubicBezTo>
                  <a:cubicBezTo>
                    <a:pt x="18455" y="6771"/>
                    <a:pt x="16957" y="5925"/>
                    <a:pt x="15749" y="4705"/>
                  </a:cubicBezTo>
                  <a:cubicBezTo>
                    <a:pt x="14976" y="3906"/>
                    <a:pt x="14541" y="3014"/>
                    <a:pt x="14202" y="2263"/>
                  </a:cubicBezTo>
                  <a:cubicBezTo>
                    <a:pt x="14057" y="1981"/>
                    <a:pt x="13912" y="1699"/>
                    <a:pt x="13816" y="1465"/>
                  </a:cubicBezTo>
                  <a:cubicBezTo>
                    <a:pt x="13477" y="1371"/>
                    <a:pt x="13043" y="1183"/>
                    <a:pt x="12608" y="854"/>
                  </a:cubicBezTo>
                  <a:cubicBezTo>
                    <a:pt x="12221" y="572"/>
                    <a:pt x="11979" y="244"/>
                    <a:pt x="11786" y="9"/>
                  </a:cubicBezTo>
                  <a:cubicBezTo>
                    <a:pt x="11206" y="-38"/>
                    <a:pt x="10578" y="103"/>
                    <a:pt x="10385" y="244"/>
                  </a:cubicBezTo>
                  <a:cubicBezTo>
                    <a:pt x="9225" y="995"/>
                    <a:pt x="8162" y="2498"/>
                    <a:pt x="7196" y="4658"/>
                  </a:cubicBezTo>
                  <a:cubicBezTo>
                    <a:pt x="6857" y="5362"/>
                    <a:pt x="6664" y="6066"/>
                    <a:pt x="6423" y="6724"/>
                  </a:cubicBezTo>
                  <a:cubicBezTo>
                    <a:pt x="5940" y="8320"/>
                    <a:pt x="5360" y="10105"/>
                    <a:pt x="3717" y="11842"/>
                  </a:cubicBezTo>
                  <a:cubicBezTo>
                    <a:pt x="1832" y="13861"/>
                    <a:pt x="334" y="15505"/>
                    <a:pt x="44" y="17430"/>
                  </a:cubicBezTo>
                  <a:cubicBezTo>
                    <a:pt x="-101" y="18322"/>
                    <a:pt x="141" y="19355"/>
                    <a:pt x="334" y="20388"/>
                  </a:cubicBezTo>
                  <a:cubicBezTo>
                    <a:pt x="431" y="20999"/>
                    <a:pt x="527" y="21280"/>
                    <a:pt x="624" y="21515"/>
                  </a:cubicBezTo>
                  <a:cubicBezTo>
                    <a:pt x="866" y="21515"/>
                    <a:pt x="1155" y="21515"/>
                    <a:pt x="1349" y="21515"/>
                  </a:cubicBezTo>
                  <a:cubicBezTo>
                    <a:pt x="1590" y="21515"/>
                    <a:pt x="1929" y="21562"/>
                    <a:pt x="2074" y="21562"/>
                  </a:cubicBezTo>
                  <a:cubicBezTo>
                    <a:pt x="2171" y="21421"/>
                    <a:pt x="2315" y="21233"/>
                    <a:pt x="2461" y="21092"/>
                  </a:cubicBezTo>
                  <a:cubicBezTo>
                    <a:pt x="2896" y="20529"/>
                    <a:pt x="3475" y="19778"/>
                    <a:pt x="4490" y="19167"/>
                  </a:cubicBezTo>
                  <a:cubicBezTo>
                    <a:pt x="4828" y="18979"/>
                    <a:pt x="5215" y="18698"/>
                    <a:pt x="5650" y="18416"/>
                  </a:cubicBezTo>
                  <a:cubicBezTo>
                    <a:pt x="7583" y="17148"/>
                    <a:pt x="10337" y="15411"/>
                    <a:pt x="12995" y="15598"/>
                  </a:cubicBezTo>
                  <a:cubicBezTo>
                    <a:pt x="13043" y="15223"/>
                    <a:pt x="13140" y="14894"/>
                    <a:pt x="13236" y="14518"/>
                  </a:cubicBezTo>
                  <a:cubicBezTo>
                    <a:pt x="13381" y="14425"/>
                    <a:pt x="13332" y="14096"/>
                    <a:pt x="13332" y="13814"/>
                  </a:cubicBezTo>
                  <a:close/>
                </a:path>
              </a:pathLst>
            </a:custGeom>
            <a:grpFill/>
            <a:ln w="3175">
              <a:solidFill>
                <a:schemeClr val="tx2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9" name="Shape">
              <a:extLst>
                <a:ext uri="{FF2B5EF4-FFF2-40B4-BE49-F238E27FC236}">
                  <a16:creationId xmlns:a16="http://schemas.microsoft.com/office/drawing/2014/main" id="{A1093F21-FD6D-3946-9DA9-FF5CE12DDD88}"/>
                </a:ext>
              </a:extLst>
            </p:cNvPr>
            <p:cNvSpPr/>
            <p:nvPr/>
          </p:nvSpPr>
          <p:spPr>
            <a:xfrm>
              <a:off x="7934263" y="2893577"/>
              <a:ext cx="432816" cy="449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0" extrusionOk="0">
                  <a:moveTo>
                    <a:pt x="21416" y="19220"/>
                  </a:moveTo>
                  <a:cubicBezTo>
                    <a:pt x="21219" y="18982"/>
                    <a:pt x="21049" y="18717"/>
                    <a:pt x="20887" y="18466"/>
                  </a:cubicBezTo>
                  <a:lnTo>
                    <a:pt x="20675" y="18141"/>
                  </a:lnTo>
                  <a:cubicBezTo>
                    <a:pt x="20527" y="17910"/>
                    <a:pt x="20385" y="17693"/>
                    <a:pt x="20244" y="17442"/>
                  </a:cubicBezTo>
                  <a:cubicBezTo>
                    <a:pt x="20082" y="17143"/>
                    <a:pt x="19835" y="16831"/>
                    <a:pt x="19630" y="16587"/>
                  </a:cubicBezTo>
                  <a:cubicBezTo>
                    <a:pt x="19566" y="16505"/>
                    <a:pt x="19503" y="16424"/>
                    <a:pt x="19439" y="16342"/>
                  </a:cubicBezTo>
                  <a:cubicBezTo>
                    <a:pt x="19319" y="16193"/>
                    <a:pt x="19206" y="16037"/>
                    <a:pt x="19072" y="15908"/>
                  </a:cubicBezTo>
                  <a:cubicBezTo>
                    <a:pt x="19044" y="15881"/>
                    <a:pt x="19008" y="15854"/>
                    <a:pt x="18959" y="15827"/>
                  </a:cubicBezTo>
                  <a:cubicBezTo>
                    <a:pt x="18832" y="15752"/>
                    <a:pt x="18613" y="15623"/>
                    <a:pt x="18578" y="15277"/>
                  </a:cubicBezTo>
                  <a:cubicBezTo>
                    <a:pt x="18557" y="15087"/>
                    <a:pt x="18564" y="14883"/>
                    <a:pt x="18571" y="14687"/>
                  </a:cubicBezTo>
                  <a:lnTo>
                    <a:pt x="18578" y="14524"/>
                  </a:lnTo>
                  <a:cubicBezTo>
                    <a:pt x="18585" y="14320"/>
                    <a:pt x="18641" y="14150"/>
                    <a:pt x="18698" y="13994"/>
                  </a:cubicBezTo>
                  <a:cubicBezTo>
                    <a:pt x="18733" y="13879"/>
                    <a:pt x="18768" y="13784"/>
                    <a:pt x="18782" y="13689"/>
                  </a:cubicBezTo>
                  <a:cubicBezTo>
                    <a:pt x="18797" y="13587"/>
                    <a:pt x="18818" y="13492"/>
                    <a:pt x="18846" y="13390"/>
                  </a:cubicBezTo>
                  <a:cubicBezTo>
                    <a:pt x="18860" y="13329"/>
                    <a:pt x="18881" y="13275"/>
                    <a:pt x="18888" y="13214"/>
                  </a:cubicBezTo>
                  <a:cubicBezTo>
                    <a:pt x="18895" y="13153"/>
                    <a:pt x="18888" y="13092"/>
                    <a:pt x="18881" y="13031"/>
                  </a:cubicBezTo>
                  <a:cubicBezTo>
                    <a:pt x="18874" y="12956"/>
                    <a:pt x="18874" y="12881"/>
                    <a:pt x="18874" y="12807"/>
                  </a:cubicBezTo>
                  <a:cubicBezTo>
                    <a:pt x="18881" y="12563"/>
                    <a:pt x="18952" y="12386"/>
                    <a:pt x="19023" y="12196"/>
                  </a:cubicBezTo>
                  <a:cubicBezTo>
                    <a:pt x="19058" y="12108"/>
                    <a:pt x="19058" y="12054"/>
                    <a:pt x="19058" y="11959"/>
                  </a:cubicBezTo>
                  <a:cubicBezTo>
                    <a:pt x="19058" y="11898"/>
                    <a:pt x="19065" y="11836"/>
                    <a:pt x="19072" y="11769"/>
                  </a:cubicBezTo>
                  <a:cubicBezTo>
                    <a:pt x="19086" y="11667"/>
                    <a:pt x="19107" y="11579"/>
                    <a:pt x="19136" y="11490"/>
                  </a:cubicBezTo>
                  <a:cubicBezTo>
                    <a:pt x="19150" y="11436"/>
                    <a:pt x="19171" y="11389"/>
                    <a:pt x="19178" y="11327"/>
                  </a:cubicBezTo>
                  <a:lnTo>
                    <a:pt x="19185" y="11232"/>
                  </a:lnTo>
                  <a:cubicBezTo>
                    <a:pt x="19192" y="11117"/>
                    <a:pt x="19206" y="11002"/>
                    <a:pt x="19234" y="10893"/>
                  </a:cubicBezTo>
                  <a:cubicBezTo>
                    <a:pt x="19298" y="10649"/>
                    <a:pt x="19347" y="10343"/>
                    <a:pt x="19376" y="10092"/>
                  </a:cubicBezTo>
                  <a:cubicBezTo>
                    <a:pt x="19411" y="9733"/>
                    <a:pt x="19503" y="9393"/>
                    <a:pt x="19595" y="9068"/>
                  </a:cubicBezTo>
                  <a:cubicBezTo>
                    <a:pt x="19665" y="8830"/>
                    <a:pt x="19729" y="8586"/>
                    <a:pt x="19771" y="8348"/>
                  </a:cubicBezTo>
                  <a:cubicBezTo>
                    <a:pt x="19799" y="8172"/>
                    <a:pt x="19877" y="8050"/>
                    <a:pt x="19933" y="7962"/>
                  </a:cubicBezTo>
                  <a:cubicBezTo>
                    <a:pt x="19962" y="7921"/>
                    <a:pt x="19983" y="7887"/>
                    <a:pt x="19990" y="7860"/>
                  </a:cubicBezTo>
                  <a:cubicBezTo>
                    <a:pt x="19990" y="7853"/>
                    <a:pt x="19983" y="7806"/>
                    <a:pt x="19983" y="7778"/>
                  </a:cubicBezTo>
                  <a:cubicBezTo>
                    <a:pt x="19976" y="7690"/>
                    <a:pt x="19962" y="7582"/>
                    <a:pt x="19990" y="7459"/>
                  </a:cubicBezTo>
                  <a:cubicBezTo>
                    <a:pt x="20011" y="7378"/>
                    <a:pt x="20039" y="7317"/>
                    <a:pt x="20061" y="7283"/>
                  </a:cubicBezTo>
                  <a:cubicBezTo>
                    <a:pt x="20089" y="7181"/>
                    <a:pt x="20082" y="7113"/>
                    <a:pt x="20075" y="7052"/>
                  </a:cubicBezTo>
                  <a:cubicBezTo>
                    <a:pt x="20075" y="7005"/>
                    <a:pt x="20068" y="6950"/>
                    <a:pt x="20068" y="6910"/>
                  </a:cubicBezTo>
                  <a:lnTo>
                    <a:pt x="20068" y="6048"/>
                  </a:lnTo>
                  <a:cubicBezTo>
                    <a:pt x="20068" y="5994"/>
                    <a:pt x="20068" y="5939"/>
                    <a:pt x="20075" y="5885"/>
                  </a:cubicBezTo>
                  <a:cubicBezTo>
                    <a:pt x="20082" y="5695"/>
                    <a:pt x="20075" y="5661"/>
                    <a:pt x="20046" y="5641"/>
                  </a:cubicBezTo>
                  <a:cubicBezTo>
                    <a:pt x="19806" y="5478"/>
                    <a:pt x="19524" y="5376"/>
                    <a:pt x="19220" y="5268"/>
                  </a:cubicBezTo>
                  <a:cubicBezTo>
                    <a:pt x="19079" y="5213"/>
                    <a:pt x="18938" y="5166"/>
                    <a:pt x="18804" y="5111"/>
                  </a:cubicBezTo>
                  <a:lnTo>
                    <a:pt x="18677" y="5057"/>
                  </a:lnTo>
                  <a:cubicBezTo>
                    <a:pt x="18585" y="5023"/>
                    <a:pt x="18500" y="4983"/>
                    <a:pt x="18408" y="4942"/>
                  </a:cubicBezTo>
                  <a:cubicBezTo>
                    <a:pt x="18338" y="4908"/>
                    <a:pt x="18260" y="4888"/>
                    <a:pt x="18189" y="4867"/>
                  </a:cubicBezTo>
                  <a:cubicBezTo>
                    <a:pt x="18076" y="4833"/>
                    <a:pt x="17963" y="4799"/>
                    <a:pt x="17865" y="4752"/>
                  </a:cubicBezTo>
                  <a:cubicBezTo>
                    <a:pt x="17201" y="4440"/>
                    <a:pt x="17462" y="3897"/>
                    <a:pt x="17575" y="3666"/>
                  </a:cubicBezTo>
                  <a:cubicBezTo>
                    <a:pt x="17681" y="3449"/>
                    <a:pt x="17716" y="3266"/>
                    <a:pt x="17716" y="2974"/>
                  </a:cubicBezTo>
                  <a:cubicBezTo>
                    <a:pt x="17716" y="2933"/>
                    <a:pt x="17716" y="2886"/>
                    <a:pt x="17723" y="2831"/>
                  </a:cubicBezTo>
                  <a:cubicBezTo>
                    <a:pt x="17723" y="2791"/>
                    <a:pt x="17730" y="2723"/>
                    <a:pt x="17723" y="2702"/>
                  </a:cubicBezTo>
                  <a:cubicBezTo>
                    <a:pt x="17723" y="2682"/>
                    <a:pt x="17709" y="2655"/>
                    <a:pt x="17695" y="2621"/>
                  </a:cubicBezTo>
                  <a:cubicBezTo>
                    <a:pt x="17660" y="2540"/>
                    <a:pt x="17603" y="2411"/>
                    <a:pt x="17610" y="2234"/>
                  </a:cubicBezTo>
                  <a:cubicBezTo>
                    <a:pt x="17625" y="2085"/>
                    <a:pt x="17681" y="1983"/>
                    <a:pt x="17709" y="1929"/>
                  </a:cubicBezTo>
                  <a:cubicBezTo>
                    <a:pt x="17730" y="1881"/>
                    <a:pt x="17723" y="1820"/>
                    <a:pt x="17716" y="1786"/>
                  </a:cubicBezTo>
                  <a:cubicBezTo>
                    <a:pt x="17709" y="1739"/>
                    <a:pt x="17709" y="1691"/>
                    <a:pt x="17709" y="1644"/>
                  </a:cubicBezTo>
                  <a:lnTo>
                    <a:pt x="17702" y="1562"/>
                  </a:lnTo>
                  <a:cubicBezTo>
                    <a:pt x="17695" y="1461"/>
                    <a:pt x="17681" y="1338"/>
                    <a:pt x="17709" y="1223"/>
                  </a:cubicBezTo>
                  <a:cubicBezTo>
                    <a:pt x="17730" y="1142"/>
                    <a:pt x="17766" y="1081"/>
                    <a:pt x="17794" y="1033"/>
                  </a:cubicBezTo>
                  <a:cubicBezTo>
                    <a:pt x="17752" y="965"/>
                    <a:pt x="17716" y="884"/>
                    <a:pt x="17702" y="775"/>
                  </a:cubicBezTo>
                  <a:cubicBezTo>
                    <a:pt x="17695" y="694"/>
                    <a:pt x="17702" y="626"/>
                    <a:pt x="17709" y="572"/>
                  </a:cubicBezTo>
                  <a:cubicBezTo>
                    <a:pt x="17695" y="504"/>
                    <a:pt x="17554" y="388"/>
                    <a:pt x="17505" y="341"/>
                  </a:cubicBezTo>
                  <a:cubicBezTo>
                    <a:pt x="17264" y="144"/>
                    <a:pt x="17039" y="144"/>
                    <a:pt x="16671" y="151"/>
                  </a:cubicBezTo>
                  <a:cubicBezTo>
                    <a:pt x="16474" y="158"/>
                    <a:pt x="16255" y="164"/>
                    <a:pt x="16022" y="124"/>
                  </a:cubicBezTo>
                  <a:cubicBezTo>
                    <a:pt x="15937" y="110"/>
                    <a:pt x="15866" y="83"/>
                    <a:pt x="15796" y="63"/>
                  </a:cubicBezTo>
                  <a:cubicBezTo>
                    <a:pt x="15739" y="42"/>
                    <a:pt x="15704" y="29"/>
                    <a:pt x="15676" y="29"/>
                  </a:cubicBezTo>
                  <a:cubicBezTo>
                    <a:pt x="15612" y="22"/>
                    <a:pt x="15549" y="29"/>
                    <a:pt x="15485" y="29"/>
                  </a:cubicBezTo>
                  <a:lnTo>
                    <a:pt x="15351" y="29"/>
                  </a:lnTo>
                  <a:cubicBezTo>
                    <a:pt x="15273" y="29"/>
                    <a:pt x="15181" y="22"/>
                    <a:pt x="15083" y="15"/>
                  </a:cubicBezTo>
                  <a:cubicBezTo>
                    <a:pt x="14970" y="8"/>
                    <a:pt x="14779" y="-12"/>
                    <a:pt x="14708" y="8"/>
                  </a:cubicBezTo>
                  <a:cubicBezTo>
                    <a:pt x="14701" y="42"/>
                    <a:pt x="14666" y="83"/>
                    <a:pt x="14616" y="117"/>
                  </a:cubicBezTo>
                  <a:cubicBezTo>
                    <a:pt x="14518" y="192"/>
                    <a:pt x="14405" y="239"/>
                    <a:pt x="14313" y="280"/>
                  </a:cubicBezTo>
                  <a:cubicBezTo>
                    <a:pt x="14263" y="300"/>
                    <a:pt x="14214" y="321"/>
                    <a:pt x="14172" y="348"/>
                  </a:cubicBezTo>
                  <a:cubicBezTo>
                    <a:pt x="13812" y="578"/>
                    <a:pt x="13508" y="585"/>
                    <a:pt x="13134" y="592"/>
                  </a:cubicBezTo>
                  <a:lnTo>
                    <a:pt x="12830" y="592"/>
                  </a:lnTo>
                  <a:cubicBezTo>
                    <a:pt x="12717" y="592"/>
                    <a:pt x="12604" y="592"/>
                    <a:pt x="12491" y="592"/>
                  </a:cubicBezTo>
                  <a:cubicBezTo>
                    <a:pt x="12343" y="1169"/>
                    <a:pt x="11545" y="1114"/>
                    <a:pt x="11065" y="1081"/>
                  </a:cubicBezTo>
                  <a:cubicBezTo>
                    <a:pt x="10973" y="1074"/>
                    <a:pt x="10888" y="1067"/>
                    <a:pt x="10825" y="1067"/>
                  </a:cubicBezTo>
                  <a:lnTo>
                    <a:pt x="10359" y="1067"/>
                  </a:lnTo>
                  <a:cubicBezTo>
                    <a:pt x="10246" y="1074"/>
                    <a:pt x="10239" y="1074"/>
                    <a:pt x="10168" y="1094"/>
                  </a:cubicBezTo>
                  <a:lnTo>
                    <a:pt x="10083" y="1121"/>
                  </a:lnTo>
                  <a:cubicBezTo>
                    <a:pt x="9942" y="1162"/>
                    <a:pt x="9794" y="1196"/>
                    <a:pt x="9653" y="1223"/>
                  </a:cubicBezTo>
                  <a:cubicBezTo>
                    <a:pt x="9490" y="1257"/>
                    <a:pt x="9321" y="1291"/>
                    <a:pt x="9165" y="1352"/>
                  </a:cubicBezTo>
                  <a:cubicBezTo>
                    <a:pt x="9017" y="1406"/>
                    <a:pt x="8862" y="1495"/>
                    <a:pt x="8713" y="1576"/>
                  </a:cubicBezTo>
                  <a:cubicBezTo>
                    <a:pt x="8629" y="1623"/>
                    <a:pt x="8551" y="1671"/>
                    <a:pt x="8466" y="1712"/>
                  </a:cubicBezTo>
                  <a:cubicBezTo>
                    <a:pt x="8396" y="1746"/>
                    <a:pt x="8332" y="1780"/>
                    <a:pt x="8261" y="1807"/>
                  </a:cubicBezTo>
                  <a:cubicBezTo>
                    <a:pt x="8064" y="1895"/>
                    <a:pt x="7965" y="1949"/>
                    <a:pt x="7901" y="2058"/>
                  </a:cubicBezTo>
                  <a:cubicBezTo>
                    <a:pt x="7873" y="2139"/>
                    <a:pt x="7817" y="2214"/>
                    <a:pt x="7760" y="2268"/>
                  </a:cubicBezTo>
                  <a:cubicBezTo>
                    <a:pt x="7923" y="2709"/>
                    <a:pt x="7767" y="3388"/>
                    <a:pt x="7682" y="3707"/>
                  </a:cubicBezTo>
                  <a:lnTo>
                    <a:pt x="7654" y="3829"/>
                  </a:lnTo>
                  <a:cubicBezTo>
                    <a:pt x="7605" y="4012"/>
                    <a:pt x="7562" y="4209"/>
                    <a:pt x="7407" y="4419"/>
                  </a:cubicBezTo>
                  <a:cubicBezTo>
                    <a:pt x="7273" y="4602"/>
                    <a:pt x="7103" y="4711"/>
                    <a:pt x="6955" y="4806"/>
                  </a:cubicBezTo>
                  <a:cubicBezTo>
                    <a:pt x="6885" y="4854"/>
                    <a:pt x="6807" y="4901"/>
                    <a:pt x="6743" y="4962"/>
                  </a:cubicBezTo>
                  <a:cubicBezTo>
                    <a:pt x="6517" y="5159"/>
                    <a:pt x="6369" y="5349"/>
                    <a:pt x="6186" y="5573"/>
                  </a:cubicBezTo>
                  <a:cubicBezTo>
                    <a:pt x="6101" y="5681"/>
                    <a:pt x="6030" y="5797"/>
                    <a:pt x="5953" y="5912"/>
                  </a:cubicBezTo>
                  <a:cubicBezTo>
                    <a:pt x="5861" y="6055"/>
                    <a:pt x="5769" y="6197"/>
                    <a:pt x="5663" y="6340"/>
                  </a:cubicBezTo>
                  <a:cubicBezTo>
                    <a:pt x="5578" y="6448"/>
                    <a:pt x="5536" y="6516"/>
                    <a:pt x="5494" y="6625"/>
                  </a:cubicBezTo>
                  <a:cubicBezTo>
                    <a:pt x="5444" y="6774"/>
                    <a:pt x="5409" y="6889"/>
                    <a:pt x="5324" y="7005"/>
                  </a:cubicBezTo>
                  <a:cubicBezTo>
                    <a:pt x="5261" y="7086"/>
                    <a:pt x="5126" y="7215"/>
                    <a:pt x="5049" y="7283"/>
                  </a:cubicBezTo>
                  <a:cubicBezTo>
                    <a:pt x="4886" y="7426"/>
                    <a:pt x="4795" y="7459"/>
                    <a:pt x="4632" y="7487"/>
                  </a:cubicBezTo>
                  <a:lnTo>
                    <a:pt x="4406" y="7534"/>
                  </a:lnTo>
                  <a:cubicBezTo>
                    <a:pt x="4223" y="7575"/>
                    <a:pt x="4025" y="7622"/>
                    <a:pt x="3764" y="7609"/>
                  </a:cubicBezTo>
                  <a:cubicBezTo>
                    <a:pt x="3573" y="7602"/>
                    <a:pt x="3418" y="7541"/>
                    <a:pt x="3276" y="7487"/>
                  </a:cubicBezTo>
                  <a:cubicBezTo>
                    <a:pt x="3206" y="7459"/>
                    <a:pt x="3135" y="7432"/>
                    <a:pt x="3065" y="7419"/>
                  </a:cubicBezTo>
                  <a:cubicBezTo>
                    <a:pt x="3036" y="7412"/>
                    <a:pt x="2994" y="7419"/>
                    <a:pt x="2944" y="7419"/>
                  </a:cubicBezTo>
                  <a:cubicBezTo>
                    <a:pt x="2867" y="7426"/>
                    <a:pt x="2789" y="7426"/>
                    <a:pt x="2719" y="7419"/>
                  </a:cubicBezTo>
                  <a:cubicBezTo>
                    <a:pt x="2613" y="7405"/>
                    <a:pt x="2521" y="7378"/>
                    <a:pt x="2450" y="7358"/>
                  </a:cubicBezTo>
                  <a:cubicBezTo>
                    <a:pt x="2415" y="7344"/>
                    <a:pt x="2380" y="7337"/>
                    <a:pt x="2344" y="7330"/>
                  </a:cubicBezTo>
                  <a:cubicBezTo>
                    <a:pt x="2302" y="7324"/>
                    <a:pt x="2267" y="7317"/>
                    <a:pt x="2245" y="7317"/>
                  </a:cubicBezTo>
                  <a:cubicBezTo>
                    <a:pt x="2238" y="7330"/>
                    <a:pt x="2231" y="7351"/>
                    <a:pt x="2217" y="7378"/>
                  </a:cubicBezTo>
                  <a:cubicBezTo>
                    <a:pt x="2147" y="7554"/>
                    <a:pt x="2034" y="7704"/>
                    <a:pt x="1928" y="7839"/>
                  </a:cubicBezTo>
                  <a:cubicBezTo>
                    <a:pt x="1885" y="7894"/>
                    <a:pt x="1843" y="7948"/>
                    <a:pt x="1808" y="8009"/>
                  </a:cubicBezTo>
                  <a:cubicBezTo>
                    <a:pt x="1772" y="8057"/>
                    <a:pt x="1751" y="8111"/>
                    <a:pt x="1723" y="8158"/>
                  </a:cubicBezTo>
                  <a:cubicBezTo>
                    <a:pt x="1673" y="8260"/>
                    <a:pt x="1617" y="8355"/>
                    <a:pt x="1546" y="8443"/>
                  </a:cubicBezTo>
                  <a:cubicBezTo>
                    <a:pt x="1504" y="8498"/>
                    <a:pt x="1448" y="8552"/>
                    <a:pt x="1391" y="8606"/>
                  </a:cubicBezTo>
                  <a:cubicBezTo>
                    <a:pt x="1349" y="8640"/>
                    <a:pt x="1292" y="8701"/>
                    <a:pt x="1278" y="8722"/>
                  </a:cubicBezTo>
                  <a:cubicBezTo>
                    <a:pt x="1250" y="8796"/>
                    <a:pt x="1264" y="8980"/>
                    <a:pt x="1278" y="9115"/>
                  </a:cubicBezTo>
                  <a:cubicBezTo>
                    <a:pt x="1285" y="9203"/>
                    <a:pt x="1292" y="9285"/>
                    <a:pt x="1292" y="9360"/>
                  </a:cubicBezTo>
                  <a:lnTo>
                    <a:pt x="1292" y="9631"/>
                  </a:lnTo>
                  <a:cubicBezTo>
                    <a:pt x="1292" y="9814"/>
                    <a:pt x="1299" y="9997"/>
                    <a:pt x="1292" y="10181"/>
                  </a:cubicBezTo>
                  <a:cubicBezTo>
                    <a:pt x="1285" y="10384"/>
                    <a:pt x="1222" y="10561"/>
                    <a:pt x="1165" y="10710"/>
                  </a:cubicBezTo>
                  <a:cubicBezTo>
                    <a:pt x="1137" y="10785"/>
                    <a:pt x="1109" y="10859"/>
                    <a:pt x="1087" y="10941"/>
                  </a:cubicBezTo>
                  <a:cubicBezTo>
                    <a:pt x="1059" y="11056"/>
                    <a:pt x="1045" y="11171"/>
                    <a:pt x="1024" y="11287"/>
                  </a:cubicBezTo>
                  <a:cubicBezTo>
                    <a:pt x="996" y="11450"/>
                    <a:pt x="974" y="11606"/>
                    <a:pt x="932" y="11762"/>
                  </a:cubicBezTo>
                  <a:cubicBezTo>
                    <a:pt x="911" y="11843"/>
                    <a:pt x="897" y="11931"/>
                    <a:pt x="883" y="12013"/>
                  </a:cubicBezTo>
                  <a:cubicBezTo>
                    <a:pt x="861" y="12155"/>
                    <a:pt x="833" y="12298"/>
                    <a:pt x="784" y="12447"/>
                  </a:cubicBezTo>
                  <a:cubicBezTo>
                    <a:pt x="671" y="12800"/>
                    <a:pt x="487" y="13092"/>
                    <a:pt x="339" y="13309"/>
                  </a:cubicBezTo>
                  <a:cubicBezTo>
                    <a:pt x="275" y="13404"/>
                    <a:pt x="205" y="13479"/>
                    <a:pt x="141" y="13553"/>
                  </a:cubicBezTo>
                  <a:cubicBezTo>
                    <a:pt x="21" y="13689"/>
                    <a:pt x="0" y="13723"/>
                    <a:pt x="0" y="13804"/>
                  </a:cubicBezTo>
                  <a:cubicBezTo>
                    <a:pt x="7" y="14015"/>
                    <a:pt x="7" y="14015"/>
                    <a:pt x="141" y="14205"/>
                  </a:cubicBezTo>
                  <a:cubicBezTo>
                    <a:pt x="212" y="14300"/>
                    <a:pt x="240" y="14402"/>
                    <a:pt x="261" y="14469"/>
                  </a:cubicBezTo>
                  <a:cubicBezTo>
                    <a:pt x="261" y="14476"/>
                    <a:pt x="268" y="14490"/>
                    <a:pt x="268" y="14503"/>
                  </a:cubicBezTo>
                  <a:cubicBezTo>
                    <a:pt x="318" y="14524"/>
                    <a:pt x="374" y="14551"/>
                    <a:pt x="431" y="14598"/>
                  </a:cubicBezTo>
                  <a:cubicBezTo>
                    <a:pt x="508" y="14666"/>
                    <a:pt x="551" y="14741"/>
                    <a:pt x="579" y="14788"/>
                  </a:cubicBezTo>
                  <a:cubicBezTo>
                    <a:pt x="628" y="14843"/>
                    <a:pt x="692" y="14883"/>
                    <a:pt x="756" y="14931"/>
                  </a:cubicBezTo>
                  <a:cubicBezTo>
                    <a:pt x="946" y="15067"/>
                    <a:pt x="1186" y="15236"/>
                    <a:pt x="1313" y="15528"/>
                  </a:cubicBezTo>
                  <a:cubicBezTo>
                    <a:pt x="1525" y="16003"/>
                    <a:pt x="1320" y="16451"/>
                    <a:pt x="1165" y="16817"/>
                  </a:cubicBezTo>
                  <a:cubicBezTo>
                    <a:pt x="1130" y="16899"/>
                    <a:pt x="1094" y="16980"/>
                    <a:pt x="1066" y="17055"/>
                  </a:cubicBezTo>
                  <a:cubicBezTo>
                    <a:pt x="989" y="17272"/>
                    <a:pt x="904" y="17516"/>
                    <a:pt x="826" y="17754"/>
                  </a:cubicBezTo>
                  <a:cubicBezTo>
                    <a:pt x="805" y="17822"/>
                    <a:pt x="777" y="17890"/>
                    <a:pt x="741" y="17951"/>
                  </a:cubicBezTo>
                  <a:cubicBezTo>
                    <a:pt x="720" y="17991"/>
                    <a:pt x="699" y="18032"/>
                    <a:pt x="685" y="18080"/>
                  </a:cubicBezTo>
                  <a:cubicBezTo>
                    <a:pt x="699" y="18209"/>
                    <a:pt x="699" y="18337"/>
                    <a:pt x="643" y="18473"/>
                  </a:cubicBezTo>
                  <a:cubicBezTo>
                    <a:pt x="692" y="18494"/>
                    <a:pt x="741" y="18514"/>
                    <a:pt x="798" y="18534"/>
                  </a:cubicBezTo>
                  <a:cubicBezTo>
                    <a:pt x="847" y="18548"/>
                    <a:pt x="883" y="18561"/>
                    <a:pt x="925" y="18575"/>
                  </a:cubicBezTo>
                  <a:cubicBezTo>
                    <a:pt x="1073" y="18595"/>
                    <a:pt x="1165" y="18595"/>
                    <a:pt x="1257" y="18595"/>
                  </a:cubicBezTo>
                  <a:lnTo>
                    <a:pt x="1659" y="18595"/>
                  </a:lnTo>
                  <a:cubicBezTo>
                    <a:pt x="1808" y="18595"/>
                    <a:pt x="1956" y="18595"/>
                    <a:pt x="2111" y="18595"/>
                  </a:cubicBezTo>
                  <a:cubicBezTo>
                    <a:pt x="2146" y="18582"/>
                    <a:pt x="2259" y="18575"/>
                    <a:pt x="2351" y="18555"/>
                  </a:cubicBezTo>
                  <a:cubicBezTo>
                    <a:pt x="2500" y="18514"/>
                    <a:pt x="2683" y="18466"/>
                    <a:pt x="2902" y="18500"/>
                  </a:cubicBezTo>
                  <a:cubicBezTo>
                    <a:pt x="3326" y="18561"/>
                    <a:pt x="3474" y="18833"/>
                    <a:pt x="3573" y="19009"/>
                  </a:cubicBezTo>
                  <a:cubicBezTo>
                    <a:pt x="3594" y="19050"/>
                    <a:pt x="3615" y="19091"/>
                    <a:pt x="3643" y="19131"/>
                  </a:cubicBezTo>
                  <a:cubicBezTo>
                    <a:pt x="3785" y="19342"/>
                    <a:pt x="3982" y="19573"/>
                    <a:pt x="4166" y="19735"/>
                  </a:cubicBezTo>
                  <a:cubicBezTo>
                    <a:pt x="4350" y="19905"/>
                    <a:pt x="4350" y="19905"/>
                    <a:pt x="4512" y="19946"/>
                  </a:cubicBezTo>
                  <a:cubicBezTo>
                    <a:pt x="4667" y="19986"/>
                    <a:pt x="4823" y="20041"/>
                    <a:pt x="4978" y="20095"/>
                  </a:cubicBezTo>
                  <a:cubicBezTo>
                    <a:pt x="5105" y="20143"/>
                    <a:pt x="5225" y="20183"/>
                    <a:pt x="5352" y="20217"/>
                  </a:cubicBezTo>
                  <a:cubicBezTo>
                    <a:pt x="5571" y="20271"/>
                    <a:pt x="5719" y="20400"/>
                    <a:pt x="5832" y="20502"/>
                  </a:cubicBezTo>
                  <a:cubicBezTo>
                    <a:pt x="5882" y="20543"/>
                    <a:pt x="5924" y="20584"/>
                    <a:pt x="5981" y="20618"/>
                  </a:cubicBezTo>
                  <a:cubicBezTo>
                    <a:pt x="6164" y="20726"/>
                    <a:pt x="6397" y="20808"/>
                    <a:pt x="6588" y="20875"/>
                  </a:cubicBezTo>
                  <a:lnTo>
                    <a:pt x="6765" y="20937"/>
                  </a:lnTo>
                  <a:cubicBezTo>
                    <a:pt x="7216" y="21093"/>
                    <a:pt x="7668" y="21228"/>
                    <a:pt x="8120" y="21255"/>
                  </a:cubicBezTo>
                  <a:cubicBezTo>
                    <a:pt x="8219" y="21262"/>
                    <a:pt x="8297" y="21262"/>
                    <a:pt x="8389" y="21262"/>
                  </a:cubicBezTo>
                  <a:cubicBezTo>
                    <a:pt x="8523" y="21269"/>
                    <a:pt x="8657" y="21276"/>
                    <a:pt x="8756" y="21262"/>
                  </a:cubicBezTo>
                  <a:cubicBezTo>
                    <a:pt x="8819" y="21249"/>
                    <a:pt x="8883" y="21222"/>
                    <a:pt x="8961" y="21188"/>
                  </a:cubicBezTo>
                  <a:cubicBezTo>
                    <a:pt x="9088" y="21133"/>
                    <a:pt x="9243" y="21065"/>
                    <a:pt x="9441" y="21059"/>
                  </a:cubicBezTo>
                  <a:cubicBezTo>
                    <a:pt x="9631" y="21052"/>
                    <a:pt x="9751" y="21004"/>
                    <a:pt x="9956" y="20930"/>
                  </a:cubicBezTo>
                  <a:lnTo>
                    <a:pt x="10069" y="20889"/>
                  </a:lnTo>
                  <a:cubicBezTo>
                    <a:pt x="10394" y="20774"/>
                    <a:pt x="10669" y="20774"/>
                    <a:pt x="10931" y="20774"/>
                  </a:cubicBezTo>
                  <a:cubicBezTo>
                    <a:pt x="11199" y="20774"/>
                    <a:pt x="11397" y="20780"/>
                    <a:pt x="11658" y="20882"/>
                  </a:cubicBezTo>
                  <a:cubicBezTo>
                    <a:pt x="11799" y="20937"/>
                    <a:pt x="11947" y="20977"/>
                    <a:pt x="12096" y="21018"/>
                  </a:cubicBezTo>
                  <a:cubicBezTo>
                    <a:pt x="12187" y="21045"/>
                    <a:pt x="12279" y="21072"/>
                    <a:pt x="12371" y="21099"/>
                  </a:cubicBezTo>
                  <a:cubicBezTo>
                    <a:pt x="12576" y="21167"/>
                    <a:pt x="12788" y="21215"/>
                    <a:pt x="12985" y="21262"/>
                  </a:cubicBezTo>
                  <a:cubicBezTo>
                    <a:pt x="13021" y="21269"/>
                    <a:pt x="13070" y="21249"/>
                    <a:pt x="13190" y="21188"/>
                  </a:cubicBezTo>
                  <a:cubicBezTo>
                    <a:pt x="13268" y="21147"/>
                    <a:pt x="13345" y="21106"/>
                    <a:pt x="13423" y="21079"/>
                  </a:cubicBezTo>
                  <a:cubicBezTo>
                    <a:pt x="13494" y="21052"/>
                    <a:pt x="13571" y="21038"/>
                    <a:pt x="13642" y="21018"/>
                  </a:cubicBezTo>
                  <a:cubicBezTo>
                    <a:pt x="13684" y="21004"/>
                    <a:pt x="13734" y="20998"/>
                    <a:pt x="13776" y="20984"/>
                  </a:cubicBezTo>
                  <a:cubicBezTo>
                    <a:pt x="13896" y="20930"/>
                    <a:pt x="13967" y="20896"/>
                    <a:pt x="14052" y="20875"/>
                  </a:cubicBezTo>
                  <a:cubicBezTo>
                    <a:pt x="14207" y="20842"/>
                    <a:pt x="14447" y="20855"/>
                    <a:pt x="14574" y="20869"/>
                  </a:cubicBezTo>
                  <a:cubicBezTo>
                    <a:pt x="14758" y="20889"/>
                    <a:pt x="14842" y="20937"/>
                    <a:pt x="14927" y="20991"/>
                  </a:cubicBezTo>
                  <a:lnTo>
                    <a:pt x="15160" y="21113"/>
                  </a:lnTo>
                  <a:cubicBezTo>
                    <a:pt x="15294" y="21181"/>
                    <a:pt x="15421" y="21249"/>
                    <a:pt x="15563" y="21303"/>
                  </a:cubicBezTo>
                  <a:cubicBezTo>
                    <a:pt x="15640" y="21330"/>
                    <a:pt x="15725" y="21378"/>
                    <a:pt x="15803" y="21418"/>
                  </a:cubicBezTo>
                  <a:cubicBezTo>
                    <a:pt x="15888" y="21466"/>
                    <a:pt x="16001" y="21520"/>
                    <a:pt x="16057" y="21534"/>
                  </a:cubicBezTo>
                  <a:cubicBezTo>
                    <a:pt x="16297" y="21588"/>
                    <a:pt x="16622" y="21568"/>
                    <a:pt x="16940" y="21554"/>
                  </a:cubicBezTo>
                  <a:cubicBezTo>
                    <a:pt x="17116" y="21541"/>
                    <a:pt x="17300" y="21534"/>
                    <a:pt x="17448" y="21534"/>
                  </a:cubicBezTo>
                  <a:cubicBezTo>
                    <a:pt x="17448" y="21534"/>
                    <a:pt x="17455" y="21534"/>
                    <a:pt x="17455" y="21534"/>
                  </a:cubicBezTo>
                  <a:cubicBezTo>
                    <a:pt x="17843" y="21534"/>
                    <a:pt x="18302" y="21201"/>
                    <a:pt x="18670" y="20930"/>
                  </a:cubicBezTo>
                  <a:cubicBezTo>
                    <a:pt x="18896" y="20767"/>
                    <a:pt x="19072" y="20679"/>
                    <a:pt x="19249" y="20590"/>
                  </a:cubicBezTo>
                  <a:cubicBezTo>
                    <a:pt x="19418" y="20509"/>
                    <a:pt x="19573" y="20428"/>
                    <a:pt x="19708" y="20326"/>
                  </a:cubicBezTo>
                  <a:cubicBezTo>
                    <a:pt x="19976" y="20115"/>
                    <a:pt x="20195" y="19986"/>
                    <a:pt x="20520" y="19851"/>
                  </a:cubicBezTo>
                  <a:lnTo>
                    <a:pt x="21169" y="19566"/>
                  </a:lnTo>
                  <a:cubicBezTo>
                    <a:pt x="21311" y="19505"/>
                    <a:pt x="21452" y="19450"/>
                    <a:pt x="21600" y="19403"/>
                  </a:cubicBezTo>
                  <a:cubicBezTo>
                    <a:pt x="21593" y="19389"/>
                    <a:pt x="21586" y="19383"/>
                    <a:pt x="21572" y="19369"/>
                  </a:cubicBezTo>
                  <a:cubicBezTo>
                    <a:pt x="21494" y="19321"/>
                    <a:pt x="21459" y="19274"/>
                    <a:pt x="21416" y="19220"/>
                  </a:cubicBezTo>
                  <a:close/>
                </a:path>
              </a:pathLst>
            </a:custGeom>
            <a:grpFill/>
            <a:ln w="3175">
              <a:solidFill>
                <a:schemeClr val="tx2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0" name="Shape">
              <a:extLst>
                <a:ext uri="{FF2B5EF4-FFF2-40B4-BE49-F238E27FC236}">
                  <a16:creationId xmlns:a16="http://schemas.microsoft.com/office/drawing/2014/main" id="{3CC5EB62-2B8E-BE41-920B-D9FF599D5D66}"/>
                </a:ext>
              </a:extLst>
            </p:cNvPr>
            <p:cNvSpPr/>
            <p:nvPr/>
          </p:nvSpPr>
          <p:spPr>
            <a:xfrm>
              <a:off x="8019153" y="2313469"/>
              <a:ext cx="1558" cy="7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271"/>
                  </a:moveTo>
                  <a:cubicBezTo>
                    <a:pt x="13749" y="423"/>
                    <a:pt x="5885" y="0"/>
                    <a:pt x="0" y="0"/>
                  </a:cubicBezTo>
                  <a:lnTo>
                    <a:pt x="15715" y="21600"/>
                  </a:lnTo>
                  <a:lnTo>
                    <a:pt x="21600" y="1271"/>
                  </a:lnTo>
                  <a:close/>
                </a:path>
              </a:pathLst>
            </a:custGeom>
            <a:grpFill/>
            <a:ln w="3175">
              <a:solidFill>
                <a:schemeClr val="tx2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8" name="Shape">
              <a:extLst>
                <a:ext uri="{FF2B5EF4-FFF2-40B4-BE49-F238E27FC236}">
                  <a16:creationId xmlns:a16="http://schemas.microsoft.com/office/drawing/2014/main" id="{D4338E12-EF73-3549-8C39-4A29CCA984E7}"/>
                </a:ext>
              </a:extLst>
            </p:cNvPr>
            <p:cNvSpPr/>
            <p:nvPr/>
          </p:nvSpPr>
          <p:spPr>
            <a:xfrm>
              <a:off x="9561392" y="1832403"/>
              <a:ext cx="551138" cy="471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595" extrusionOk="0">
                  <a:moveTo>
                    <a:pt x="7976" y="20874"/>
                  </a:moveTo>
                  <a:cubicBezTo>
                    <a:pt x="7976" y="20777"/>
                    <a:pt x="7976" y="20679"/>
                    <a:pt x="7960" y="20608"/>
                  </a:cubicBezTo>
                  <a:cubicBezTo>
                    <a:pt x="7926" y="20517"/>
                    <a:pt x="7899" y="20446"/>
                    <a:pt x="7888" y="20355"/>
                  </a:cubicBezTo>
                  <a:cubicBezTo>
                    <a:pt x="7871" y="20258"/>
                    <a:pt x="7854" y="20180"/>
                    <a:pt x="7827" y="20083"/>
                  </a:cubicBezTo>
                  <a:cubicBezTo>
                    <a:pt x="7777" y="19914"/>
                    <a:pt x="7699" y="19772"/>
                    <a:pt x="7616" y="19636"/>
                  </a:cubicBezTo>
                  <a:cubicBezTo>
                    <a:pt x="7588" y="19597"/>
                    <a:pt x="7561" y="19551"/>
                    <a:pt x="7528" y="19513"/>
                  </a:cubicBezTo>
                  <a:cubicBezTo>
                    <a:pt x="7450" y="19409"/>
                    <a:pt x="7361" y="19292"/>
                    <a:pt x="7306" y="19143"/>
                  </a:cubicBezTo>
                  <a:cubicBezTo>
                    <a:pt x="7212" y="18890"/>
                    <a:pt x="7156" y="18650"/>
                    <a:pt x="7101" y="18378"/>
                  </a:cubicBezTo>
                  <a:cubicBezTo>
                    <a:pt x="7023" y="18002"/>
                    <a:pt x="6885" y="17633"/>
                    <a:pt x="6691" y="17302"/>
                  </a:cubicBezTo>
                  <a:cubicBezTo>
                    <a:pt x="6608" y="17159"/>
                    <a:pt x="6502" y="17017"/>
                    <a:pt x="6425" y="16945"/>
                  </a:cubicBezTo>
                  <a:cubicBezTo>
                    <a:pt x="6369" y="16894"/>
                    <a:pt x="6270" y="16861"/>
                    <a:pt x="6170" y="16822"/>
                  </a:cubicBezTo>
                  <a:cubicBezTo>
                    <a:pt x="6065" y="16783"/>
                    <a:pt x="5959" y="16744"/>
                    <a:pt x="5865" y="16686"/>
                  </a:cubicBezTo>
                  <a:cubicBezTo>
                    <a:pt x="5250" y="16310"/>
                    <a:pt x="5499" y="15519"/>
                    <a:pt x="5632" y="15098"/>
                  </a:cubicBezTo>
                  <a:cubicBezTo>
                    <a:pt x="5660" y="15007"/>
                    <a:pt x="5693" y="14916"/>
                    <a:pt x="5710" y="14839"/>
                  </a:cubicBezTo>
                  <a:cubicBezTo>
                    <a:pt x="5732" y="14741"/>
                    <a:pt x="5727" y="14612"/>
                    <a:pt x="5721" y="14469"/>
                  </a:cubicBezTo>
                  <a:cubicBezTo>
                    <a:pt x="5704" y="14145"/>
                    <a:pt x="5688" y="13691"/>
                    <a:pt x="6043" y="13419"/>
                  </a:cubicBezTo>
                  <a:cubicBezTo>
                    <a:pt x="6181" y="13309"/>
                    <a:pt x="6369" y="13257"/>
                    <a:pt x="6519" y="13218"/>
                  </a:cubicBezTo>
                  <a:lnTo>
                    <a:pt x="6619" y="13192"/>
                  </a:lnTo>
                  <a:cubicBezTo>
                    <a:pt x="6724" y="13160"/>
                    <a:pt x="6829" y="13134"/>
                    <a:pt x="6940" y="13108"/>
                  </a:cubicBezTo>
                  <a:cubicBezTo>
                    <a:pt x="7045" y="13082"/>
                    <a:pt x="7151" y="13062"/>
                    <a:pt x="7267" y="13023"/>
                  </a:cubicBezTo>
                  <a:cubicBezTo>
                    <a:pt x="7522" y="12939"/>
                    <a:pt x="7694" y="12835"/>
                    <a:pt x="7794" y="12712"/>
                  </a:cubicBezTo>
                  <a:cubicBezTo>
                    <a:pt x="7816" y="12686"/>
                    <a:pt x="7816" y="12673"/>
                    <a:pt x="7810" y="12524"/>
                  </a:cubicBezTo>
                  <a:cubicBezTo>
                    <a:pt x="7810" y="12472"/>
                    <a:pt x="7805" y="12421"/>
                    <a:pt x="7810" y="12362"/>
                  </a:cubicBezTo>
                  <a:cubicBezTo>
                    <a:pt x="7816" y="12025"/>
                    <a:pt x="7954" y="11785"/>
                    <a:pt x="8071" y="11571"/>
                  </a:cubicBezTo>
                  <a:cubicBezTo>
                    <a:pt x="8109" y="11507"/>
                    <a:pt x="8143" y="11442"/>
                    <a:pt x="8176" y="11370"/>
                  </a:cubicBezTo>
                  <a:cubicBezTo>
                    <a:pt x="8276" y="11156"/>
                    <a:pt x="8320" y="10969"/>
                    <a:pt x="8375" y="10709"/>
                  </a:cubicBezTo>
                  <a:cubicBezTo>
                    <a:pt x="8387" y="10664"/>
                    <a:pt x="8398" y="10625"/>
                    <a:pt x="8409" y="10586"/>
                  </a:cubicBezTo>
                  <a:cubicBezTo>
                    <a:pt x="8425" y="10528"/>
                    <a:pt x="8431" y="10508"/>
                    <a:pt x="8431" y="10463"/>
                  </a:cubicBezTo>
                  <a:cubicBezTo>
                    <a:pt x="8431" y="10430"/>
                    <a:pt x="8431" y="10392"/>
                    <a:pt x="8431" y="10359"/>
                  </a:cubicBezTo>
                  <a:cubicBezTo>
                    <a:pt x="8425" y="10281"/>
                    <a:pt x="8425" y="10197"/>
                    <a:pt x="8431" y="10119"/>
                  </a:cubicBezTo>
                  <a:cubicBezTo>
                    <a:pt x="8442" y="10022"/>
                    <a:pt x="8459" y="9938"/>
                    <a:pt x="8481" y="9853"/>
                  </a:cubicBezTo>
                  <a:cubicBezTo>
                    <a:pt x="8508" y="9737"/>
                    <a:pt x="8519" y="9685"/>
                    <a:pt x="8503" y="9607"/>
                  </a:cubicBezTo>
                  <a:lnTo>
                    <a:pt x="8470" y="9465"/>
                  </a:lnTo>
                  <a:cubicBezTo>
                    <a:pt x="8386" y="9127"/>
                    <a:pt x="8276" y="8667"/>
                    <a:pt x="8453" y="8317"/>
                  </a:cubicBezTo>
                  <a:cubicBezTo>
                    <a:pt x="8514" y="8194"/>
                    <a:pt x="8641" y="8032"/>
                    <a:pt x="8885" y="7967"/>
                  </a:cubicBezTo>
                  <a:cubicBezTo>
                    <a:pt x="9035" y="7928"/>
                    <a:pt x="9179" y="7935"/>
                    <a:pt x="9301" y="7941"/>
                  </a:cubicBezTo>
                  <a:cubicBezTo>
                    <a:pt x="9395" y="7948"/>
                    <a:pt x="9484" y="7954"/>
                    <a:pt x="9550" y="7935"/>
                  </a:cubicBezTo>
                  <a:lnTo>
                    <a:pt x="9650" y="7909"/>
                  </a:lnTo>
                  <a:cubicBezTo>
                    <a:pt x="9872" y="7850"/>
                    <a:pt x="10121" y="7786"/>
                    <a:pt x="10442" y="8103"/>
                  </a:cubicBezTo>
                  <a:lnTo>
                    <a:pt x="10525" y="8187"/>
                  </a:lnTo>
                  <a:cubicBezTo>
                    <a:pt x="10675" y="8337"/>
                    <a:pt x="10780" y="8447"/>
                    <a:pt x="10930" y="8505"/>
                  </a:cubicBezTo>
                  <a:cubicBezTo>
                    <a:pt x="10963" y="8518"/>
                    <a:pt x="10996" y="8525"/>
                    <a:pt x="11030" y="8531"/>
                  </a:cubicBezTo>
                  <a:cubicBezTo>
                    <a:pt x="11091" y="8544"/>
                    <a:pt x="11146" y="8557"/>
                    <a:pt x="11196" y="8576"/>
                  </a:cubicBezTo>
                  <a:cubicBezTo>
                    <a:pt x="11279" y="8609"/>
                    <a:pt x="11340" y="8661"/>
                    <a:pt x="11401" y="8700"/>
                  </a:cubicBezTo>
                  <a:cubicBezTo>
                    <a:pt x="11429" y="8719"/>
                    <a:pt x="11456" y="8745"/>
                    <a:pt x="11490" y="8758"/>
                  </a:cubicBezTo>
                  <a:lnTo>
                    <a:pt x="11733" y="8881"/>
                  </a:lnTo>
                  <a:cubicBezTo>
                    <a:pt x="11761" y="8894"/>
                    <a:pt x="11783" y="8894"/>
                    <a:pt x="11839" y="8901"/>
                  </a:cubicBezTo>
                  <a:cubicBezTo>
                    <a:pt x="11894" y="8901"/>
                    <a:pt x="11950" y="8907"/>
                    <a:pt x="12016" y="8926"/>
                  </a:cubicBezTo>
                  <a:cubicBezTo>
                    <a:pt x="12426" y="9030"/>
                    <a:pt x="12504" y="9348"/>
                    <a:pt x="12570" y="9607"/>
                  </a:cubicBezTo>
                  <a:cubicBezTo>
                    <a:pt x="12626" y="9834"/>
                    <a:pt x="12820" y="10041"/>
                    <a:pt x="13008" y="10093"/>
                  </a:cubicBezTo>
                  <a:cubicBezTo>
                    <a:pt x="13257" y="10158"/>
                    <a:pt x="13401" y="10236"/>
                    <a:pt x="13623" y="10359"/>
                  </a:cubicBezTo>
                  <a:cubicBezTo>
                    <a:pt x="13878" y="10502"/>
                    <a:pt x="14066" y="10670"/>
                    <a:pt x="14294" y="10865"/>
                  </a:cubicBezTo>
                  <a:cubicBezTo>
                    <a:pt x="14510" y="11053"/>
                    <a:pt x="14698" y="11202"/>
                    <a:pt x="14892" y="11299"/>
                  </a:cubicBezTo>
                  <a:cubicBezTo>
                    <a:pt x="14964" y="11332"/>
                    <a:pt x="14986" y="11345"/>
                    <a:pt x="14997" y="11345"/>
                  </a:cubicBezTo>
                  <a:cubicBezTo>
                    <a:pt x="14992" y="11338"/>
                    <a:pt x="15014" y="11332"/>
                    <a:pt x="15042" y="11319"/>
                  </a:cubicBezTo>
                  <a:cubicBezTo>
                    <a:pt x="15080" y="11299"/>
                    <a:pt x="15114" y="11273"/>
                    <a:pt x="15147" y="11247"/>
                  </a:cubicBezTo>
                  <a:cubicBezTo>
                    <a:pt x="15208" y="11202"/>
                    <a:pt x="15263" y="11163"/>
                    <a:pt x="15330" y="11131"/>
                  </a:cubicBezTo>
                  <a:cubicBezTo>
                    <a:pt x="15424" y="11085"/>
                    <a:pt x="15513" y="11072"/>
                    <a:pt x="15590" y="11059"/>
                  </a:cubicBezTo>
                  <a:cubicBezTo>
                    <a:pt x="15640" y="11053"/>
                    <a:pt x="15690" y="11046"/>
                    <a:pt x="15734" y="11020"/>
                  </a:cubicBezTo>
                  <a:cubicBezTo>
                    <a:pt x="15989" y="10917"/>
                    <a:pt x="16189" y="10910"/>
                    <a:pt x="16432" y="10910"/>
                  </a:cubicBezTo>
                  <a:cubicBezTo>
                    <a:pt x="16471" y="10910"/>
                    <a:pt x="16516" y="10910"/>
                    <a:pt x="16554" y="10910"/>
                  </a:cubicBezTo>
                  <a:cubicBezTo>
                    <a:pt x="16471" y="10644"/>
                    <a:pt x="16460" y="10450"/>
                    <a:pt x="16466" y="10223"/>
                  </a:cubicBezTo>
                  <a:cubicBezTo>
                    <a:pt x="16466" y="10139"/>
                    <a:pt x="16471" y="10048"/>
                    <a:pt x="16471" y="9957"/>
                  </a:cubicBezTo>
                  <a:cubicBezTo>
                    <a:pt x="16477" y="9815"/>
                    <a:pt x="16482" y="9666"/>
                    <a:pt x="16471" y="9529"/>
                  </a:cubicBezTo>
                  <a:cubicBezTo>
                    <a:pt x="16466" y="9458"/>
                    <a:pt x="16449" y="9393"/>
                    <a:pt x="16438" y="9335"/>
                  </a:cubicBezTo>
                  <a:cubicBezTo>
                    <a:pt x="16405" y="9186"/>
                    <a:pt x="16366" y="9004"/>
                    <a:pt x="16399" y="8777"/>
                  </a:cubicBezTo>
                  <a:cubicBezTo>
                    <a:pt x="16399" y="8764"/>
                    <a:pt x="16543" y="7909"/>
                    <a:pt x="16887" y="7461"/>
                  </a:cubicBezTo>
                  <a:cubicBezTo>
                    <a:pt x="16859" y="7384"/>
                    <a:pt x="16843" y="7306"/>
                    <a:pt x="16820" y="7183"/>
                  </a:cubicBezTo>
                  <a:cubicBezTo>
                    <a:pt x="16787" y="6975"/>
                    <a:pt x="16748" y="6761"/>
                    <a:pt x="16776" y="6534"/>
                  </a:cubicBezTo>
                  <a:cubicBezTo>
                    <a:pt x="16831" y="6074"/>
                    <a:pt x="17081" y="5744"/>
                    <a:pt x="17297" y="5458"/>
                  </a:cubicBezTo>
                  <a:cubicBezTo>
                    <a:pt x="17435" y="5277"/>
                    <a:pt x="17469" y="5141"/>
                    <a:pt x="17519" y="4946"/>
                  </a:cubicBezTo>
                  <a:cubicBezTo>
                    <a:pt x="17546" y="4836"/>
                    <a:pt x="17580" y="4713"/>
                    <a:pt x="17624" y="4596"/>
                  </a:cubicBezTo>
                  <a:cubicBezTo>
                    <a:pt x="17774" y="4181"/>
                    <a:pt x="17967" y="3883"/>
                    <a:pt x="18189" y="3708"/>
                  </a:cubicBezTo>
                  <a:cubicBezTo>
                    <a:pt x="18350" y="3578"/>
                    <a:pt x="18616" y="3533"/>
                    <a:pt x="18821" y="3591"/>
                  </a:cubicBezTo>
                  <a:cubicBezTo>
                    <a:pt x="18993" y="3643"/>
                    <a:pt x="19065" y="3760"/>
                    <a:pt x="19098" y="3818"/>
                  </a:cubicBezTo>
                  <a:cubicBezTo>
                    <a:pt x="19120" y="3825"/>
                    <a:pt x="19209" y="3857"/>
                    <a:pt x="19292" y="3961"/>
                  </a:cubicBezTo>
                  <a:cubicBezTo>
                    <a:pt x="19364" y="4058"/>
                    <a:pt x="19408" y="4168"/>
                    <a:pt x="19441" y="4259"/>
                  </a:cubicBezTo>
                  <a:cubicBezTo>
                    <a:pt x="19464" y="4324"/>
                    <a:pt x="19486" y="4382"/>
                    <a:pt x="19508" y="4408"/>
                  </a:cubicBezTo>
                  <a:cubicBezTo>
                    <a:pt x="19597" y="4518"/>
                    <a:pt x="19724" y="4603"/>
                    <a:pt x="19852" y="4700"/>
                  </a:cubicBezTo>
                  <a:cubicBezTo>
                    <a:pt x="20123" y="4894"/>
                    <a:pt x="20212" y="5076"/>
                    <a:pt x="20289" y="5348"/>
                  </a:cubicBezTo>
                  <a:cubicBezTo>
                    <a:pt x="20356" y="5588"/>
                    <a:pt x="20311" y="5724"/>
                    <a:pt x="20267" y="5841"/>
                  </a:cubicBezTo>
                  <a:lnTo>
                    <a:pt x="20256" y="6152"/>
                  </a:lnTo>
                  <a:lnTo>
                    <a:pt x="19973" y="6204"/>
                  </a:lnTo>
                  <a:lnTo>
                    <a:pt x="19907" y="6411"/>
                  </a:lnTo>
                  <a:lnTo>
                    <a:pt x="19746" y="6392"/>
                  </a:lnTo>
                  <a:cubicBezTo>
                    <a:pt x="19619" y="6379"/>
                    <a:pt x="19491" y="6308"/>
                    <a:pt x="19386" y="6217"/>
                  </a:cubicBezTo>
                  <a:cubicBezTo>
                    <a:pt x="19386" y="6269"/>
                    <a:pt x="19380" y="6327"/>
                    <a:pt x="19369" y="6385"/>
                  </a:cubicBezTo>
                  <a:cubicBezTo>
                    <a:pt x="19353" y="6457"/>
                    <a:pt x="19342" y="6528"/>
                    <a:pt x="19331" y="6599"/>
                  </a:cubicBezTo>
                  <a:cubicBezTo>
                    <a:pt x="19325" y="6619"/>
                    <a:pt x="19325" y="6645"/>
                    <a:pt x="19319" y="6664"/>
                  </a:cubicBezTo>
                  <a:cubicBezTo>
                    <a:pt x="19386" y="6677"/>
                    <a:pt x="19452" y="6677"/>
                    <a:pt x="19519" y="6671"/>
                  </a:cubicBezTo>
                  <a:cubicBezTo>
                    <a:pt x="19580" y="6664"/>
                    <a:pt x="19646" y="6658"/>
                    <a:pt x="19702" y="6658"/>
                  </a:cubicBezTo>
                  <a:lnTo>
                    <a:pt x="19901" y="6658"/>
                  </a:lnTo>
                  <a:cubicBezTo>
                    <a:pt x="20018" y="6658"/>
                    <a:pt x="20134" y="6664"/>
                    <a:pt x="20245" y="6658"/>
                  </a:cubicBezTo>
                  <a:cubicBezTo>
                    <a:pt x="20289" y="6658"/>
                    <a:pt x="20306" y="6651"/>
                    <a:pt x="20306" y="6651"/>
                  </a:cubicBezTo>
                  <a:cubicBezTo>
                    <a:pt x="20284" y="6651"/>
                    <a:pt x="20300" y="6632"/>
                    <a:pt x="20322" y="6599"/>
                  </a:cubicBezTo>
                  <a:cubicBezTo>
                    <a:pt x="20539" y="6243"/>
                    <a:pt x="20749" y="5996"/>
                    <a:pt x="21143" y="5860"/>
                  </a:cubicBezTo>
                  <a:lnTo>
                    <a:pt x="21215" y="5834"/>
                  </a:lnTo>
                  <a:cubicBezTo>
                    <a:pt x="21253" y="5821"/>
                    <a:pt x="21287" y="5815"/>
                    <a:pt x="21309" y="5802"/>
                  </a:cubicBezTo>
                  <a:cubicBezTo>
                    <a:pt x="21314" y="5808"/>
                    <a:pt x="21314" y="5782"/>
                    <a:pt x="21353" y="5679"/>
                  </a:cubicBezTo>
                  <a:cubicBezTo>
                    <a:pt x="21381" y="5607"/>
                    <a:pt x="21420" y="5536"/>
                    <a:pt x="21458" y="5458"/>
                  </a:cubicBezTo>
                  <a:cubicBezTo>
                    <a:pt x="21536" y="5309"/>
                    <a:pt x="21575" y="5206"/>
                    <a:pt x="21575" y="5128"/>
                  </a:cubicBezTo>
                  <a:cubicBezTo>
                    <a:pt x="21492" y="5089"/>
                    <a:pt x="21409" y="5043"/>
                    <a:pt x="21325" y="5005"/>
                  </a:cubicBezTo>
                  <a:cubicBezTo>
                    <a:pt x="21204" y="4972"/>
                    <a:pt x="21071" y="4927"/>
                    <a:pt x="20954" y="4830"/>
                  </a:cubicBezTo>
                  <a:cubicBezTo>
                    <a:pt x="20949" y="4823"/>
                    <a:pt x="20943" y="4817"/>
                    <a:pt x="20932" y="4804"/>
                  </a:cubicBezTo>
                  <a:cubicBezTo>
                    <a:pt x="20832" y="4752"/>
                    <a:pt x="20733" y="4713"/>
                    <a:pt x="20627" y="4667"/>
                  </a:cubicBezTo>
                  <a:cubicBezTo>
                    <a:pt x="20395" y="4577"/>
                    <a:pt x="20134" y="4479"/>
                    <a:pt x="19968" y="4110"/>
                  </a:cubicBezTo>
                  <a:cubicBezTo>
                    <a:pt x="19840" y="3831"/>
                    <a:pt x="19768" y="3397"/>
                    <a:pt x="19968" y="3060"/>
                  </a:cubicBezTo>
                  <a:cubicBezTo>
                    <a:pt x="20178" y="2710"/>
                    <a:pt x="20417" y="2671"/>
                    <a:pt x="20666" y="2671"/>
                  </a:cubicBezTo>
                  <a:cubicBezTo>
                    <a:pt x="20672" y="2671"/>
                    <a:pt x="20683" y="2671"/>
                    <a:pt x="20688" y="2671"/>
                  </a:cubicBezTo>
                  <a:cubicBezTo>
                    <a:pt x="20721" y="2671"/>
                    <a:pt x="20788" y="2671"/>
                    <a:pt x="20866" y="2664"/>
                  </a:cubicBezTo>
                  <a:cubicBezTo>
                    <a:pt x="21026" y="2658"/>
                    <a:pt x="21253" y="2651"/>
                    <a:pt x="21470" y="2651"/>
                  </a:cubicBezTo>
                  <a:cubicBezTo>
                    <a:pt x="21486" y="2606"/>
                    <a:pt x="21503" y="2561"/>
                    <a:pt x="21525" y="2509"/>
                  </a:cubicBezTo>
                  <a:cubicBezTo>
                    <a:pt x="21591" y="2327"/>
                    <a:pt x="21597" y="2087"/>
                    <a:pt x="21569" y="2036"/>
                  </a:cubicBezTo>
                  <a:cubicBezTo>
                    <a:pt x="21580" y="2055"/>
                    <a:pt x="21547" y="2055"/>
                    <a:pt x="21503" y="2055"/>
                  </a:cubicBezTo>
                  <a:cubicBezTo>
                    <a:pt x="21481" y="2055"/>
                    <a:pt x="21458" y="2055"/>
                    <a:pt x="21436" y="2055"/>
                  </a:cubicBezTo>
                  <a:cubicBezTo>
                    <a:pt x="21348" y="2049"/>
                    <a:pt x="21270" y="2029"/>
                    <a:pt x="21192" y="2010"/>
                  </a:cubicBezTo>
                  <a:cubicBezTo>
                    <a:pt x="21159" y="2003"/>
                    <a:pt x="21120" y="1990"/>
                    <a:pt x="21087" y="1984"/>
                  </a:cubicBezTo>
                  <a:lnTo>
                    <a:pt x="20960" y="1964"/>
                  </a:lnTo>
                  <a:cubicBezTo>
                    <a:pt x="20843" y="1945"/>
                    <a:pt x="20727" y="1925"/>
                    <a:pt x="20583" y="1854"/>
                  </a:cubicBezTo>
                  <a:cubicBezTo>
                    <a:pt x="20256" y="1692"/>
                    <a:pt x="19901" y="1504"/>
                    <a:pt x="19569" y="1264"/>
                  </a:cubicBezTo>
                  <a:cubicBezTo>
                    <a:pt x="19430" y="1160"/>
                    <a:pt x="19347" y="1024"/>
                    <a:pt x="19286" y="914"/>
                  </a:cubicBezTo>
                  <a:cubicBezTo>
                    <a:pt x="19259" y="869"/>
                    <a:pt x="19236" y="823"/>
                    <a:pt x="19203" y="784"/>
                  </a:cubicBezTo>
                  <a:cubicBezTo>
                    <a:pt x="19120" y="687"/>
                    <a:pt x="18943" y="603"/>
                    <a:pt x="18865" y="570"/>
                  </a:cubicBezTo>
                  <a:cubicBezTo>
                    <a:pt x="18732" y="512"/>
                    <a:pt x="18616" y="434"/>
                    <a:pt x="18494" y="363"/>
                  </a:cubicBezTo>
                  <a:cubicBezTo>
                    <a:pt x="18422" y="318"/>
                    <a:pt x="18344" y="266"/>
                    <a:pt x="18261" y="227"/>
                  </a:cubicBezTo>
                  <a:cubicBezTo>
                    <a:pt x="18184" y="188"/>
                    <a:pt x="18112" y="130"/>
                    <a:pt x="18039" y="78"/>
                  </a:cubicBezTo>
                  <a:cubicBezTo>
                    <a:pt x="18001" y="52"/>
                    <a:pt x="17962" y="19"/>
                    <a:pt x="17929" y="0"/>
                  </a:cubicBezTo>
                  <a:cubicBezTo>
                    <a:pt x="17929" y="45"/>
                    <a:pt x="17929" y="91"/>
                    <a:pt x="17934" y="123"/>
                  </a:cubicBezTo>
                  <a:cubicBezTo>
                    <a:pt x="17940" y="188"/>
                    <a:pt x="17940" y="246"/>
                    <a:pt x="17940" y="298"/>
                  </a:cubicBezTo>
                  <a:lnTo>
                    <a:pt x="17940" y="467"/>
                  </a:lnTo>
                  <a:cubicBezTo>
                    <a:pt x="17940" y="558"/>
                    <a:pt x="17934" y="648"/>
                    <a:pt x="17940" y="733"/>
                  </a:cubicBezTo>
                  <a:cubicBezTo>
                    <a:pt x="17945" y="797"/>
                    <a:pt x="17956" y="862"/>
                    <a:pt x="17973" y="921"/>
                  </a:cubicBezTo>
                  <a:cubicBezTo>
                    <a:pt x="17995" y="1024"/>
                    <a:pt x="18023" y="1147"/>
                    <a:pt x="18023" y="1297"/>
                  </a:cubicBezTo>
                  <a:lnTo>
                    <a:pt x="18023" y="1381"/>
                  </a:lnTo>
                  <a:cubicBezTo>
                    <a:pt x="18028" y="1530"/>
                    <a:pt x="18040" y="1783"/>
                    <a:pt x="17868" y="1984"/>
                  </a:cubicBezTo>
                  <a:cubicBezTo>
                    <a:pt x="17674" y="2211"/>
                    <a:pt x="17408" y="2185"/>
                    <a:pt x="17230" y="2172"/>
                  </a:cubicBezTo>
                  <a:cubicBezTo>
                    <a:pt x="17192" y="2172"/>
                    <a:pt x="17158" y="2165"/>
                    <a:pt x="17125" y="2165"/>
                  </a:cubicBezTo>
                  <a:lnTo>
                    <a:pt x="16654" y="2165"/>
                  </a:lnTo>
                  <a:cubicBezTo>
                    <a:pt x="16593" y="2165"/>
                    <a:pt x="16516" y="2159"/>
                    <a:pt x="16432" y="2146"/>
                  </a:cubicBezTo>
                  <a:cubicBezTo>
                    <a:pt x="16316" y="2133"/>
                    <a:pt x="16083" y="2107"/>
                    <a:pt x="16022" y="2152"/>
                  </a:cubicBezTo>
                  <a:cubicBezTo>
                    <a:pt x="15978" y="2211"/>
                    <a:pt x="15956" y="2314"/>
                    <a:pt x="15923" y="2450"/>
                  </a:cubicBezTo>
                  <a:cubicBezTo>
                    <a:pt x="15884" y="2612"/>
                    <a:pt x="15840" y="2788"/>
                    <a:pt x="15734" y="2963"/>
                  </a:cubicBezTo>
                  <a:cubicBezTo>
                    <a:pt x="15596" y="3183"/>
                    <a:pt x="15402" y="3326"/>
                    <a:pt x="15230" y="3449"/>
                  </a:cubicBezTo>
                  <a:cubicBezTo>
                    <a:pt x="15097" y="3546"/>
                    <a:pt x="14970" y="3637"/>
                    <a:pt x="14892" y="3753"/>
                  </a:cubicBezTo>
                  <a:cubicBezTo>
                    <a:pt x="14864" y="3792"/>
                    <a:pt x="14848" y="3831"/>
                    <a:pt x="14831" y="3864"/>
                  </a:cubicBezTo>
                  <a:cubicBezTo>
                    <a:pt x="14770" y="3993"/>
                    <a:pt x="14676" y="4201"/>
                    <a:pt x="14382" y="4240"/>
                  </a:cubicBezTo>
                  <a:cubicBezTo>
                    <a:pt x="14238" y="4259"/>
                    <a:pt x="14089" y="4253"/>
                    <a:pt x="13944" y="4246"/>
                  </a:cubicBezTo>
                  <a:cubicBezTo>
                    <a:pt x="13823" y="4240"/>
                    <a:pt x="13706" y="4240"/>
                    <a:pt x="13579" y="4246"/>
                  </a:cubicBezTo>
                  <a:cubicBezTo>
                    <a:pt x="13429" y="4253"/>
                    <a:pt x="13257" y="4266"/>
                    <a:pt x="13091" y="4227"/>
                  </a:cubicBezTo>
                  <a:cubicBezTo>
                    <a:pt x="12969" y="4201"/>
                    <a:pt x="12869" y="4142"/>
                    <a:pt x="12775" y="4091"/>
                  </a:cubicBezTo>
                  <a:cubicBezTo>
                    <a:pt x="12736" y="4071"/>
                    <a:pt x="12698" y="4045"/>
                    <a:pt x="12659" y="4032"/>
                  </a:cubicBezTo>
                  <a:lnTo>
                    <a:pt x="12592" y="4006"/>
                  </a:lnTo>
                  <a:cubicBezTo>
                    <a:pt x="12509" y="3967"/>
                    <a:pt x="12371" y="3903"/>
                    <a:pt x="12310" y="3903"/>
                  </a:cubicBezTo>
                  <a:cubicBezTo>
                    <a:pt x="12310" y="3915"/>
                    <a:pt x="12304" y="3941"/>
                    <a:pt x="12299" y="3993"/>
                  </a:cubicBezTo>
                  <a:cubicBezTo>
                    <a:pt x="12288" y="4091"/>
                    <a:pt x="12304" y="4162"/>
                    <a:pt x="12337" y="4304"/>
                  </a:cubicBezTo>
                  <a:lnTo>
                    <a:pt x="12354" y="4389"/>
                  </a:lnTo>
                  <a:cubicBezTo>
                    <a:pt x="12393" y="4557"/>
                    <a:pt x="12387" y="4726"/>
                    <a:pt x="12382" y="4875"/>
                  </a:cubicBezTo>
                  <a:lnTo>
                    <a:pt x="12382" y="5011"/>
                  </a:lnTo>
                  <a:lnTo>
                    <a:pt x="12382" y="5082"/>
                  </a:lnTo>
                  <a:cubicBezTo>
                    <a:pt x="12382" y="5231"/>
                    <a:pt x="12387" y="5387"/>
                    <a:pt x="12249" y="5594"/>
                  </a:cubicBezTo>
                  <a:cubicBezTo>
                    <a:pt x="12099" y="5821"/>
                    <a:pt x="11900" y="5906"/>
                    <a:pt x="11739" y="5970"/>
                  </a:cubicBezTo>
                  <a:cubicBezTo>
                    <a:pt x="11695" y="5990"/>
                    <a:pt x="11650" y="6009"/>
                    <a:pt x="11606" y="6029"/>
                  </a:cubicBezTo>
                  <a:cubicBezTo>
                    <a:pt x="11528" y="6068"/>
                    <a:pt x="11451" y="6113"/>
                    <a:pt x="11373" y="6165"/>
                  </a:cubicBezTo>
                  <a:cubicBezTo>
                    <a:pt x="11190" y="6275"/>
                    <a:pt x="10963" y="6418"/>
                    <a:pt x="10570" y="6580"/>
                  </a:cubicBezTo>
                  <a:lnTo>
                    <a:pt x="10293" y="6697"/>
                  </a:lnTo>
                  <a:lnTo>
                    <a:pt x="10210" y="6366"/>
                  </a:lnTo>
                  <a:cubicBezTo>
                    <a:pt x="10210" y="6366"/>
                    <a:pt x="10149" y="6236"/>
                    <a:pt x="9700" y="6236"/>
                  </a:cubicBezTo>
                  <a:cubicBezTo>
                    <a:pt x="9633" y="6236"/>
                    <a:pt x="9556" y="6230"/>
                    <a:pt x="9478" y="6223"/>
                  </a:cubicBezTo>
                  <a:cubicBezTo>
                    <a:pt x="9284" y="6210"/>
                    <a:pt x="9040" y="6191"/>
                    <a:pt x="8930" y="6282"/>
                  </a:cubicBezTo>
                  <a:cubicBezTo>
                    <a:pt x="8902" y="6308"/>
                    <a:pt x="8885" y="6333"/>
                    <a:pt x="8852" y="6411"/>
                  </a:cubicBezTo>
                  <a:cubicBezTo>
                    <a:pt x="8824" y="6463"/>
                    <a:pt x="8802" y="6521"/>
                    <a:pt x="8769" y="6573"/>
                  </a:cubicBezTo>
                  <a:cubicBezTo>
                    <a:pt x="8652" y="6768"/>
                    <a:pt x="8508" y="6865"/>
                    <a:pt x="8375" y="6949"/>
                  </a:cubicBezTo>
                  <a:cubicBezTo>
                    <a:pt x="8270" y="7008"/>
                    <a:pt x="8154" y="7073"/>
                    <a:pt x="8037" y="7137"/>
                  </a:cubicBezTo>
                  <a:cubicBezTo>
                    <a:pt x="7932" y="7189"/>
                    <a:pt x="7860" y="7202"/>
                    <a:pt x="7799" y="7215"/>
                  </a:cubicBezTo>
                  <a:lnTo>
                    <a:pt x="7744" y="7228"/>
                  </a:lnTo>
                  <a:cubicBezTo>
                    <a:pt x="7666" y="7267"/>
                    <a:pt x="7627" y="7286"/>
                    <a:pt x="7577" y="7299"/>
                  </a:cubicBezTo>
                  <a:cubicBezTo>
                    <a:pt x="7356" y="7351"/>
                    <a:pt x="7129" y="7345"/>
                    <a:pt x="6913" y="7332"/>
                  </a:cubicBezTo>
                  <a:cubicBezTo>
                    <a:pt x="6824" y="7325"/>
                    <a:pt x="6741" y="7319"/>
                    <a:pt x="6658" y="7325"/>
                  </a:cubicBezTo>
                  <a:cubicBezTo>
                    <a:pt x="6453" y="7332"/>
                    <a:pt x="6314" y="7267"/>
                    <a:pt x="6181" y="7209"/>
                  </a:cubicBezTo>
                  <a:cubicBezTo>
                    <a:pt x="6065" y="7163"/>
                    <a:pt x="5970" y="7118"/>
                    <a:pt x="5876" y="7137"/>
                  </a:cubicBezTo>
                  <a:cubicBezTo>
                    <a:pt x="5860" y="7137"/>
                    <a:pt x="5860" y="7137"/>
                    <a:pt x="5821" y="7170"/>
                  </a:cubicBezTo>
                  <a:cubicBezTo>
                    <a:pt x="5777" y="7202"/>
                    <a:pt x="5716" y="7248"/>
                    <a:pt x="5627" y="7286"/>
                  </a:cubicBezTo>
                  <a:cubicBezTo>
                    <a:pt x="5416" y="7371"/>
                    <a:pt x="5178" y="7319"/>
                    <a:pt x="5084" y="7293"/>
                  </a:cubicBezTo>
                  <a:cubicBezTo>
                    <a:pt x="4990" y="7267"/>
                    <a:pt x="4912" y="7215"/>
                    <a:pt x="4851" y="7170"/>
                  </a:cubicBezTo>
                  <a:cubicBezTo>
                    <a:pt x="4829" y="7150"/>
                    <a:pt x="4790" y="7131"/>
                    <a:pt x="4779" y="7124"/>
                  </a:cubicBezTo>
                  <a:cubicBezTo>
                    <a:pt x="4735" y="7111"/>
                    <a:pt x="4618" y="7124"/>
                    <a:pt x="4541" y="7124"/>
                  </a:cubicBezTo>
                  <a:cubicBezTo>
                    <a:pt x="4480" y="7131"/>
                    <a:pt x="4425" y="7131"/>
                    <a:pt x="4369" y="7137"/>
                  </a:cubicBezTo>
                  <a:cubicBezTo>
                    <a:pt x="4114" y="7137"/>
                    <a:pt x="3959" y="7014"/>
                    <a:pt x="3832" y="6917"/>
                  </a:cubicBezTo>
                  <a:cubicBezTo>
                    <a:pt x="3793" y="6884"/>
                    <a:pt x="3754" y="6852"/>
                    <a:pt x="3704" y="6826"/>
                  </a:cubicBezTo>
                  <a:cubicBezTo>
                    <a:pt x="3665" y="6800"/>
                    <a:pt x="3527" y="6787"/>
                    <a:pt x="3471" y="6781"/>
                  </a:cubicBezTo>
                  <a:cubicBezTo>
                    <a:pt x="3377" y="6768"/>
                    <a:pt x="3305" y="6755"/>
                    <a:pt x="3228" y="6729"/>
                  </a:cubicBezTo>
                  <a:cubicBezTo>
                    <a:pt x="3122" y="6703"/>
                    <a:pt x="3056" y="6684"/>
                    <a:pt x="3006" y="6703"/>
                  </a:cubicBezTo>
                  <a:cubicBezTo>
                    <a:pt x="2978" y="6716"/>
                    <a:pt x="2951" y="6729"/>
                    <a:pt x="2928" y="6748"/>
                  </a:cubicBezTo>
                  <a:cubicBezTo>
                    <a:pt x="2856" y="6794"/>
                    <a:pt x="2762" y="6846"/>
                    <a:pt x="2635" y="6865"/>
                  </a:cubicBezTo>
                  <a:cubicBezTo>
                    <a:pt x="2535" y="6878"/>
                    <a:pt x="2430" y="6878"/>
                    <a:pt x="2330" y="6872"/>
                  </a:cubicBezTo>
                  <a:lnTo>
                    <a:pt x="2214" y="6865"/>
                  </a:lnTo>
                  <a:cubicBezTo>
                    <a:pt x="2164" y="6865"/>
                    <a:pt x="2103" y="6859"/>
                    <a:pt x="2042" y="6859"/>
                  </a:cubicBezTo>
                  <a:cubicBezTo>
                    <a:pt x="1925" y="6852"/>
                    <a:pt x="1654" y="6833"/>
                    <a:pt x="1615" y="6910"/>
                  </a:cubicBezTo>
                  <a:cubicBezTo>
                    <a:pt x="1593" y="6975"/>
                    <a:pt x="1615" y="7235"/>
                    <a:pt x="1626" y="7364"/>
                  </a:cubicBezTo>
                  <a:cubicBezTo>
                    <a:pt x="1632" y="7468"/>
                    <a:pt x="1643" y="7559"/>
                    <a:pt x="1643" y="7630"/>
                  </a:cubicBezTo>
                  <a:lnTo>
                    <a:pt x="1648" y="7727"/>
                  </a:lnTo>
                  <a:cubicBezTo>
                    <a:pt x="1659" y="7915"/>
                    <a:pt x="1676" y="8207"/>
                    <a:pt x="1515" y="8408"/>
                  </a:cubicBezTo>
                  <a:cubicBezTo>
                    <a:pt x="1388" y="8570"/>
                    <a:pt x="1205" y="8609"/>
                    <a:pt x="1061" y="8641"/>
                  </a:cubicBezTo>
                  <a:cubicBezTo>
                    <a:pt x="1022" y="8648"/>
                    <a:pt x="978" y="8654"/>
                    <a:pt x="945" y="8667"/>
                  </a:cubicBezTo>
                  <a:lnTo>
                    <a:pt x="823" y="8706"/>
                  </a:lnTo>
                  <a:cubicBezTo>
                    <a:pt x="734" y="8739"/>
                    <a:pt x="640" y="8764"/>
                    <a:pt x="551" y="8810"/>
                  </a:cubicBezTo>
                  <a:cubicBezTo>
                    <a:pt x="656" y="9024"/>
                    <a:pt x="645" y="9244"/>
                    <a:pt x="640" y="9419"/>
                  </a:cubicBezTo>
                  <a:lnTo>
                    <a:pt x="640" y="9529"/>
                  </a:lnTo>
                  <a:cubicBezTo>
                    <a:pt x="640" y="9555"/>
                    <a:pt x="645" y="9594"/>
                    <a:pt x="645" y="9633"/>
                  </a:cubicBezTo>
                  <a:cubicBezTo>
                    <a:pt x="662" y="9834"/>
                    <a:pt x="673" y="10061"/>
                    <a:pt x="579" y="10236"/>
                  </a:cubicBezTo>
                  <a:cubicBezTo>
                    <a:pt x="501" y="10379"/>
                    <a:pt x="363" y="10450"/>
                    <a:pt x="257" y="10508"/>
                  </a:cubicBezTo>
                  <a:cubicBezTo>
                    <a:pt x="36" y="10631"/>
                    <a:pt x="19" y="10657"/>
                    <a:pt x="19" y="10884"/>
                  </a:cubicBezTo>
                  <a:cubicBezTo>
                    <a:pt x="19" y="11001"/>
                    <a:pt x="14" y="11124"/>
                    <a:pt x="8" y="11254"/>
                  </a:cubicBezTo>
                  <a:cubicBezTo>
                    <a:pt x="3" y="11422"/>
                    <a:pt x="-3" y="11597"/>
                    <a:pt x="3" y="11753"/>
                  </a:cubicBezTo>
                  <a:cubicBezTo>
                    <a:pt x="19" y="11759"/>
                    <a:pt x="41" y="11766"/>
                    <a:pt x="63" y="11772"/>
                  </a:cubicBezTo>
                  <a:cubicBezTo>
                    <a:pt x="208" y="11831"/>
                    <a:pt x="302" y="11954"/>
                    <a:pt x="379" y="12051"/>
                  </a:cubicBezTo>
                  <a:cubicBezTo>
                    <a:pt x="407" y="12084"/>
                    <a:pt x="440" y="12129"/>
                    <a:pt x="457" y="12142"/>
                  </a:cubicBezTo>
                  <a:cubicBezTo>
                    <a:pt x="501" y="12174"/>
                    <a:pt x="584" y="12213"/>
                    <a:pt x="662" y="12246"/>
                  </a:cubicBezTo>
                  <a:cubicBezTo>
                    <a:pt x="817" y="12310"/>
                    <a:pt x="994" y="12382"/>
                    <a:pt x="1122" y="12544"/>
                  </a:cubicBezTo>
                  <a:cubicBezTo>
                    <a:pt x="1410" y="12907"/>
                    <a:pt x="1211" y="13374"/>
                    <a:pt x="1094" y="13652"/>
                  </a:cubicBezTo>
                  <a:cubicBezTo>
                    <a:pt x="1061" y="13730"/>
                    <a:pt x="1028" y="13808"/>
                    <a:pt x="1011" y="13873"/>
                  </a:cubicBezTo>
                  <a:cubicBezTo>
                    <a:pt x="994" y="13951"/>
                    <a:pt x="967" y="14035"/>
                    <a:pt x="945" y="14119"/>
                  </a:cubicBezTo>
                  <a:cubicBezTo>
                    <a:pt x="884" y="14327"/>
                    <a:pt x="834" y="14502"/>
                    <a:pt x="867" y="14657"/>
                  </a:cubicBezTo>
                  <a:cubicBezTo>
                    <a:pt x="873" y="14677"/>
                    <a:pt x="878" y="14690"/>
                    <a:pt x="928" y="14748"/>
                  </a:cubicBezTo>
                  <a:cubicBezTo>
                    <a:pt x="961" y="14787"/>
                    <a:pt x="994" y="14826"/>
                    <a:pt x="1022" y="14871"/>
                  </a:cubicBezTo>
                  <a:cubicBezTo>
                    <a:pt x="1094" y="14981"/>
                    <a:pt x="1139" y="15091"/>
                    <a:pt x="1172" y="15189"/>
                  </a:cubicBezTo>
                  <a:cubicBezTo>
                    <a:pt x="1188" y="15241"/>
                    <a:pt x="1211" y="15286"/>
                    <a:pt x="1233" y="15331"/>
                  </a:cubicBezTo>
                  <a:cubicBezTo>
                    <a:pt x="1310" y="15480"/>
                    <a:pt x="1344" y="15597"/>
                    <a:pt x="1377" y="15714"/>
                  </a:cubicBezTo>
                  <a:cubicBezTo>
                    <a:pt x="1399" y="15792"/>
                    <a:pt x="1421" y="15837"/>
                    <a:pt x="1438" y="15882"/>
                  </a:cubicBezTo>
                  <a:cubicBezTo>
                    <a:pt x="1482" y="15993"/>
                    <a:pt x="1526" y="16090"/>
                    <a:pt x="1537" y="16194"/>
                  </a:cubicBezTo>
                  <a:cubicBezTo>
                    <a:pt x="1560" y="16356"/>
                    <a:pt x="1526" y="16485"/>
                    <a:pt x="1499" y="16576"/>
                  </a:cubicBezTo>
                  <a:cubicBezTo>
                    <a:pt x="1488" y="16621"/>
                    <a:pt x="1477" y="16660"/>
                    <a:pt x="1477" y="16693"/>
                  </a:cubicBezTo>
                  <a:cubicBezTo>
                    <a:pt x="1477" y="16738"/>
                    <a:pt x="1477" y="16790"/>
                    <a:pt x="1482" y="16842"/>
                  </a:cubicBezTo>
                  <a:cubicBezTo>
                    <a:pt x="1493" y="16991"/>
                    <a:pt x="1504" y="17172"/>
                    <a:pt x="1449" y="17341"/>
                  </a:cubicBezTo>
                  <a:cubicBezTo>
                    <a:pt x="1388" y="17529"/>
                    <a:pt x="1238" y="17672"/>
                    <a:pt x="1111" y="17801"/>
                  </a:cubicBezTo>
                  <a:cubicBezTo>
                    <a:pt x="1072" y="17840"/>
                    <a:pt x="1039" y="17873"/>
                    <a:pt x="1011" y="17905"/>
                  </a:cubicBezTo>
                  <a:cubicBezTo>
                    <a:pt x="950" y="17976"/>
                    <a:pt x="884" y="18041"/>
                    <a:pt x="812" y="18106"/>
                  </a:cubicBezTo>
                  <a:cubicBezTo>
                    <a:pt x="751" y="18164"/>
                    <a:pt x="695" y="18216"/>
                    <a:pt x="645" y="18274"/>
                  </a:cubicBezTo>
                  <a:cubicBezTo>
                    <a:pt x="623" y="18307"/>
                    <a:pt x="601" y="18411"/>
                    <a:pt x="612" y="18456"/>
                  </a:cubicBezTo>
                  <a:cubicBezTo>
                    <a:pt x="623" y="18495"/>
                    <a:pt x="778" y="18547"/>
                    <a:pt x="845" y="18566"/>
                  </a:cubicBezTo>
                  <a:cubicBezTo>
                    <a:pt x="945" y="18599"/>
                    <a:pt x="1000" y="18612"/>
                    <a:pt x="1061" y="18624"/>
                  </a:cubicBezTo>
                  <a:cubicBezTo>
                    <a:pt x="1183" y="18650"/>
                    <a:pt x="1327" y="18683"/>
                    <a:pt x="1454" y="18754"/>
                  </a:cubicBezTo>
                  <a:cubicBezTo>
                    <a:pt x="1515" y="18787"/>
                    <a:pt x="1576" y="18825"/>
                    <a:pt x="1643" y="18864"/>
                  </a:cubicBezTo>
                  <a:cubicBezTo>
                    <a:pt x="1704" y="18903"/>
                    <a:pt x="1765" y="18942"/>
                    <a:pt x="1831" y="18975"/>
                  </a:cubicBezTo>
                  <a:cubicBezTo>
                    <a:pt x="2142" y="19124"/>
                    <a:pt x="2385" y="19227"/>
                    <a:pt x="2674" y="19240"/>
                  </a:cubicBezTo>
                  <a:cubicBezTo>
                    <a:pt x="2834" y="19253"/>
                    <a:pt x="2978" y="19299"/>
                    <a:pt x="3106" y="19344"/>
                  </a:cubicBezTo>
                  <a:cubicBezTo>
                    <a:pt x="3228" y="19389"/>
                    <a:pt x="3339" y="19422"/>
                    <a:pt x="3449" y="19422"/>
                  </a:cubicBezTo>
                  <a:lnTo>
                    <a:pt x="3538" y="19422"/>
                  </a:lnTo>
                  <a:cubicBezTo>
                    <a:pt x="3660" y="19428"/>
                    <a:pt x="3732" y="19422"/>
                    <a:pt x="3787" y="19383"/>
                  </a:cubicBezTo>
                  <a:cubicBezTo>
                    <a:pt x="3826" y="19357"/>
                    <a:pt x="3876" y="19292"/>
                    <a:pt x="3920" y="19234"/>
                  </a:cubicBezTo>
                  <a:cubicBezTo>
                    <a:pt x="4015" y="19117"/>
                    <a:pt x="4120" y="18987"/>
                    <a:pt x="4264" y="18916"/>
                  </a:cubicBezTo>
                  <a:cubicBezTo>
                    <a:pt x="4613" y="18748"/>
                    <a:pt x="4807" y="19000"/>
                    <a:pt x="4907" y="19124"/>
                  </a:cubicBezTo>
                  <a:lnTo>
                    <a:pt x="4957" y="19188"/>
                  </a:lnTo>
                  <a:cubicBezTo>
                    <a:pt x="4968" y="19201"/>
                    <a:pt x="4979" y="19214"/>
                    <a:pt x="4984" y="19227"/>
                  </a:cubicBezTo>
                  <a:cubicBezTo>
                    <a:pt x="5040" y="19221"/>
                    <a:pt x="5106" y="19221"/>
                    <a:pt x="5178" y="19260"/>
                  </a:cubicBezTo>
                  <a:cubicBezTo>
                    <a:pt x="5361" y="19351"/>
                    <a:pt x="5411" y="19545"/>
                    <a:pt x="5439" y="19649"/>
                  </a:cubicBezTo>
                  <a:cubicBezTo>
                    <a:pt x="5444" y="19668"/>
                    <a:pt x="5455" y="19701"/>
                    <a:pt x="5461" y="19714"/>
                  </a:cubicBezTo>
                  <a:cubicBezTo>
                    <a:pt x="5522" y="19798"/>
                    <a:pt x="5566" y="19882"/>
                    <a:pt x="5616" y="19966"/>
                  </a:cubicBezTo>
                  <a:lnTo>
                    <a:pt x="5655" y="20038"/>
                  </a:lnTo>
                  <a:cubicBezTo>
                    <a:pt x="5710" y="20128"/>
                    <a:pt x="5821" y="20271"/>
                    <a:pt x="5882" y="20336"/>
                  </a:cubicBezTo>
                  <a:cubicBezTo>
                    <a:pt x="5910" y="20368"/>
                    <a:pt x="5954" y="20401"/>
                    <a:pt x="6009" y="20446"/>
                  </a:cubicBezTo>
                  <a:lnTo>
                    <a:pt x="6070" y="20491"/>
                  </a:lnTo>
                  <a:cubicBezTo>
                    <a:pt x="6164" y="20569"/>
                    <a:pt x="6275" y="20621"/>
                    <a:pt x="6386" y="20679"/>
                  </a:cubicBezTo>
                  <a:cubicBezTo>
                    <a:pt x="6547" y="20757"/>
                    <a:pt x="6724" y="20848"/>
                    <a:pt x="6890" y="21010"/>
                  </a:cubicBezTo>
                  <a:cubicBezTo>
                    <a:pt x="7001" y="21114"/>
                    <a:pt x="7073" y="21250"/>
                    <a:pt x="7134" y="21367"/>
                  </a:cubicBezTo>
                  <a:cubicBezTo>
                    <a:pt x="7184" y="21464"/>
                    <a:pt x="7240" y="21561"/>
                    <a:pt x="7289" y="21587"/>
                  </a:cubicBezTo>
                  <a:cubicBezTo>
                    <a:pt x="7317" y="21600"/>
                    <a:pt x="7411" y="21594"/>
                    <a:pt x="7467" y="21594"/>
                  </a:cubicBezTo>
                  <a:lnTo>
                    <a:pt x="7555" y="21587"/>
                  </a:lnTo>
                  <a:cubicBezTo>
                    <a:pt x="7583" y="21587"/>
                    <a:pt x="7611" y="21587"/>
                    <a:pt x="7639" y="21587"/>
                  </a:cubicBezTo>
                  <a:lnTo>
                    <a:pt x="7705" y="21555"/>
                  </a:lnTo>
                  <a:cubicBezTo>
                    <a:pt x="7760" y="21483"/>
                    <a:pt x="7855" y="21360"/>
                    <a:pt x="8026" y="21315"/>
                  </a:cubicBezTo>
                  <a:cubicBezTo>
                    <a:pt x="8021" y="21295"/>
                    <a:pt x="8015" y="21282"/>
                    <a:pt x="8010" y="21263"/>
                  </a:cubicBezTo>
                  <a:cubicBezTo>
                    <a:pt x="7976" y="21146"/>
                    <a:pt x="7976" y="21004"/>
                    <a:pt x="7976" y="20874"/>
                  </a:cubicBezTo>
                  <a:close/>
                </a:path>
              </a:pathLst>
            </a:custGeom>
            <a:grpFill/>
            <a:ln w="3175">
              <a:solidFill>
                <a:schemeClr val="tx2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9" name="Shape">
              <a:extLst>
                <a:ext uri="{FF2B5EF4-FFF2-40B4-BE49-F238E27FC236}">
                  <a16:creationId xmlns:a16="http://schemas.microsoft.com/office/drawing/2014/main" id="{4C790949-EC75-324C-B8DF-5F34769F353B}"/>
                </a:ext>
              </a:extLst>
            </p:cNvPr>
            <p:cNvSpPr/>
            <p:nvPr/>
          </p:nvSpPr>
          <p:spPr>
            <a:xfrm>
              <a:off x="6151488" y="2851132"/>
              <a:ext cx="818817" cy="1186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541" extrusionOk="0">
                  <a:moveTo>
                    <a:pt x="16509" y="16915"/>
                  </a:moveTo>
                  <a:cubicBezTo>
                    <a:pt x="16696" y="16761"/>
                    <a:pt x="17069" y="16651"/>
                    <a:pt x="17397" y="16553"/>
                  </a:cubicBezTo>
                  <a:cubicBezTo>
                    <a:pt x="17486" y="16528"/>
                    <a:pt x="17572" y="16502"/>
                    <a:pt x="17643" y="16479"/>
                  </a:cubicBezTo>
                  <a:cubicBezTo>
                    <a:pt x="18065" y="16338"/>
                    <a:pt x="18322" y="16225"/>
                    <a:pt x="18534" y="15999"/>
                  </a:cubicBezTo>
                  <a:lnTo>
                    <a:pt x="18561" y="15970"/>
                  </a:lnTo>
                  <a:cubicBezTo>
                    <a:pt x="18725" y="15798"/>
                    <a:pt x="18896" y="15619"/>
                    <a:pt x="18937" y="15434"/>
                  </a:cubicBezTo>
                  <a:cubicBezTo>
                    <a:pt x="18971" y="15274"/>
                    <a:pt x="18851" y="15069"/>
                    <a:pt x="18740" y="14871"/>
                  </a:cubicBezTo>
                  <a:cubicBezTo>
                    <a:pt x="18590" y="14607"/>
                    <a:pt x="18445" y="14355"/>
                    <a:pt x="18635" y="14168"/>
                  </a:cubicBezTo>
                  <a:cubicBezTo>
                    <a:pt x="18762" y="14042"/>
                    <a:pt x="18997" y="13983"/>
                    <a:pt x="19377" y="13983"/>
                  </a:cubicBezTo>
                  <a:cubicBezTo>
                    <a:pt x="19426" y="13983"/>
                    <a:pt x="19489" y="13985"/>
                    <a:pt x="19571" y="13991"/>
                  </a:cubicBezTo>
                  <a:cubicBezTo>
                    <a:pt x="19661" y="13996"/>
                    <a:pt x="19869" y="14009"/>
                    <a:pt x="19925" y="13996"/>
                  </a:cubicBezTo>
                  <a:cubicBezTo>
                    <a:pt x="19925" y="13993"/>
                    <a:pt x="19918" y="13914"/>
                    <a:pt x="19911" y="13872"/>
                  </a:cubicBezTo>
                  <a:cubicBezTo>
                    <a:pt x="19903" y="13821"/>
                    <a:pt x="19896" y="13767"/>
                    <a:pt x="19903" y="13711"/>
                  </a:cubicBezTo>
                  <a:cubicBezTo>
                    <a:pt x="19974" y="13292"/>
                    <a:pt x="20436" y="13302"/>
                    <a:pt x="20776" y="13310"/>
                  </a:cubicBezTo>
                  <a:lnTo>
                    <a:pt x="20925" y="13313"/>
                  </a:lnTo>
                  <a:cubicBezTo>
                    <a:pt x="20970" y="13313"/>
                    <a:pt x="21018" y="13315"/>
                    <a:pt x="21067" y="13318"/>
                  </a:cubicBezTo>
                  <a:cubicBezTo>
                    <a:pt x="21227" y="13326"/>
                    <a:pt x="21328" y="13326"/>
                    <a:pt x="21391" y="13282"/>
                  </a:cubicBezTo>
                  <a:cubicBezTo>
                    <a:pt x="21425" y="13261"/>
                    <a:pt x="21425" y="13251"/>
                    <a:pt x="21421" y="13187"/>
                  </a:cubicBezTo>
                  <a:cubicBezTo>
                    <a:pt x="21417" y="13143"/>
                    <a:pt x="21410" y="13087"/>
                    <a:pt x="21432" y="13025"/>
                  </a:cubicBezTo>
                  <a:cubicBezTo>
                    <a:pt x="21454" y="12958"/>
                    <a:pt x="21488" y="12910"/>
                    <a:pt x="21514" y="12871"/>
                  </a:cubicBezTo>
                  <a:cubicBezTo>
                    <a:pt x="21548" y="12822"/>
                    <a:pt x="21570" y="12789"/>
                    <a:pt x="21578" y="12720"/>
                  </a:cubicBezTo>
                  <a:cubicBezTo>
                    <a:pt x="21585" y="12627"/>
                    <a:pt x="21581" y="12537"/>
                    <a:pt x="21578" y="12445"/>
                  </a:cubicBezTo>
                  <a:cubicBezTo>
                    <a:pt x="21574" y="12378"/>
                    <a:pt x="21574" y="12314"/>
                    <a:pt x="21574" y="12247"/>
                  </a:cubicBezTo>
                  <a:lnTo>
                    <a:pt x="21578" y="12162"/>
                  </a:lnTo>
                  <a:cubicBezTo>
                    <a:pt x="21585" y="12034"/>
                    <a:pt x="21585" y="11995"/>
                    <a:pt x="21492" y="11929"/>
                  </a:cubicBezTo>
                  <a:cubicBezTo>
                    <a:pt x="21458" y="11906"/>
                    <a:pt x="21413" y="11893"/>
                    <a:pt x="21343" y="11877"/>
                  </a:cubicBezTo>
                  <a:cubicBezTo>
                    <a:pt x="21275" y="11862"/>
                    <a:pt x="21201" y="11844"/>
                    <a:pt x="21126" y="11808"/>
                  </a:cubicBezTo>
                  <a:cubicBezTo>
                    <a:pt x="20940" y="11716"/>
                    <a:pt x="20776" y="11590"/>
                    <a:pt x="20615" y="11466"/>
                  </a:cubicBezTo>
                  <a:cubicBezTo>
                    <a:pt x="20545" y="11413"/>
                    <a:pt x="20477" y="11361"/>
                    <a:pt x="20410" y="11312"/>
                  </a:cubicBezTo>
                  <a:cubicBezTo>
                    <a:pt x="20246" y="11199"/>
                    <a:pt x="20034" y="11122"/>
                    <a:pt x="19806" y="11040"/>
                  </a:cubicBezTo>
                  <a:cubicBezTo>
                    <a:pt x="19407" y="10894"/>
                    <a:pt x="18952" y="10730"/>
                    <a:pt x="18795" y="10332"/>
                  </a:cubicBezTo>
                  <a:cubicBezTo>
                    <a:pt x="18725" y="10147"/>
                    <a:pt x="18751" y="9923"/>
                    <a:pt x="18773" y="9705"/>
                  </a:cubicBezTo>
                  <a:cubicBezTo>
                    <a:pt x="18784" y="9607"/>
                    <a:pt x="18795" y="9515"/>
                    <a:pt x="18795" y="9433"/>
                  </a:cubicBezTo>
                  <a:cubicBezTo>
                    <a:pt x="18795" y="9096"/>
                    <a:pt x="18855" y="8963"/>
                    <a:pt x="19057" y="8683"/>
                  </a:cubicBezTo>
                  <a:cubicBezTo>
                    <a:pt x="19202" y="8485"/>
                    <a:pt x="19355" y="8254"/>
                    <a:pt x="19347" y="8003"/>
                  </a:cubicBezTo>
                  <a:cubicBezTo>
                    <a:pt x="19347" y="7918"/>
                    <a:pt x="19340" y="7825"/>
                    <a:pt x="19333" y="7735"/>
                  </a:cubicBezTo>
                  <a:cubicBezTo>
                    <a:pt x="19318" y="7515"/>
                    <a:pt x="19299" y="7286"/>
                    <a:pt x="19344" y="7076"/>
                  </a:cubicBezTo>
                  <a:cubicBezTo>
                    <a:pt x="19362" y="6986"/>
                    <a:pt x="19418" y="6880"/>
                    <a:pt x="19474" y="6767"/>
                  </a:cubicBezTo>
                  <a:cubicBezTo>
                    <a:pt x="19549" y="6624"/>
                    <a:pt x="19649" y="6426"/>
                    <a:pt x="19608" y="6344"/>
                  </a:cubicBezTo>
                  <a:cubicBezTo>
                    <a:pt x="19571" y="6269"/>
                    <a:pt x="19470" y="6200"/>
                    <a:pt x="19374" y="6131"/>
                  </a:cubicBezTo>
                  <a:cubicBezTo>
                    <a:pt x="19191" y="6002"/>
                    <a:pt x="18885" y="5792"/>
                    <a:pt x="19243" y="5504"/>
                  </a:cubicBezTo>
                  <a:cubicBezTo>
                    <a:pt x="19400" y="5381"/>
                    <a:pt x="19553" y="5317"/>
                    <a:pt x="19717" y="5309"/>
                  </a:cubicBezTo>
                  <a:cubicBezTo>
                    <a:pt x="19955" y="5299"/>
                    <a:pt x="20146" y="5407"/>
                    <a:pt x="20339" y="5525"/>
                  </a:cubicBezTo>
                  <a:lnTo>
                    <a:pt x="20414" y="5568"/>
                  </a:lnTo>
                  <a:cubicBezTo>
                    <a:pt x="20746" y="5763"/>
                    <a:pt x="20847" y="5761"/>
                    <a:pt x="20869" y="5756"/>
                  </a:cubicBezTo>
                  <a:cubicBezTo>
                    <a:pt x="20891" y="5751"/>
                    <a:pt x="20947" y="5702"/>
                    <a:pt x="20985" y="5566"/>
                  </a:cubicBezTo>
                  <a:cubicBezTo>
                    <a:pt x="21033" y="5396"/>
                    <a:pt x="21026" y="5206"/>
                    <a:pt x="21018" y="5021"/>
                  </a:cubicBezTo>
                  <a:cubicBezTo>
                    <a:pt x="21014" y="4929"/>
                    <a:pt x="21011" y="4839"/>
                    <a:pt x="21014" y="4749"/>
                  </a:cubicBezTo>
                  <a:cubicBezTo>
                    <a:pt x="21018" y="4608"/>
                    <a:pt x="20985" y="4554"/>
                    <a:pt x="20955" y="4534"/>
                  </a:cubicBezTo>
                  <a:cubicBezTo>
                    <a:pt x="20895" y="4495"/>
                    <a:pt x="20724" y="4495"/>
                    <a:pt x="20518" y="4498"/>
                  </a:cubicBezTo>
                  <a:lnTo>
                    <a:pt x="20369" y="4498"/>
                  </a:lnTo>
                  <a:lnTo>
                    <a:pt x="20090" y="4498"/>
                  </a:lnTo>
                  <a:cubicBezTo>
                    <a:pt x="19765" y="4498"/>
                    <a:pt x="19444" y="4498"/>
                    <a:pt x="19120" y="4498"/>
                  </a:cubicBezTo>
                  <a:cubicBezTo>
                    <a:pt x="18680" y="4498"/>
                    <a:pt x="18281" y="4431"/>
                    <a:pt x="17889" y="4361"/>
                  </a:cubicBezTo>
                  <a:lnTo>
                    <a:pt x="17822" y="4351"/>
                  </a:lnTo>
                  <a:cubicBezTo>
                    <a:pt x="17621" y="4318"/>
                    <a:pt x="17427" y="4284"/>
                    <a:pt x="17226" y="4251"/>
                  </a:cubicBezTo>
                  <a:lnTo>
                    <a:pt x="16759" y="4171"/>
                  </a:lnTo>
                  <a:cubicBezTo>
                    <a:pt x="16580" y="4141"/>
                    <a:pt x="16472" y="4120"/>
                    <a:pt x="16267" y="4118"/>
                  </a:cubicBezTo>
                  <a:cubicBezTo>
                    <a:pt x="16017" y="4112"/>
                    <a:pt x="15644" y="4105"/>
                    <a:pt x="15488" y="3897"/>
                  </a:cubicBezTo>
                  <a:cubicBezTo>
                    <a:pt x="15312" y="3660"/>
                    <a:pt x="15473" y="3357"/>
                    <a:pt x="15600" y="3114"/>
                  </a:cubicBezTo>
                  <a:cubicBezTo>
                    <a:pt x="15629" y="3054"/>
                    <a:pt x="15659" y="2998"/>
                    <a:pt x="15678" y="2952"/>
                  </a:cubicBezTo>
                  <a:lnTo>
                    <a:pt x="15696" y="2908"/>
                  </a:lnTo>
                  <a:cubicBezTo>
                    <a:pt x="15749" y="2790"/>
                    <a:pt x="15775" y="2710"/>
                    <a:pt x="15726" y="2631"/>
                  </a:cubicBezTo>
                  <a:cubicBezTo>
                    <a:pt x="15704" y="2592"/>
                    <a:pt x="15629" y="2559"/>
                    <a:pt x="15555" y="2520"/>
                  </a:cubicBezTo>
                  <a:cubicBezTo>
                    <a:pt x="15473" y="2482"/>
                    <a:pt x="15380" y="2436"/>
                    <a:pt x="15316" y="2371"/>
                  </a:cubicBezTo>
                  <a:cubicBezTo>
                    <a:pt x="15092" y="2148"/>
                    <a:pt x="15197" y="2020"/>
                    <a:pt x="15305" y="1881"/>
                  </a:cubicBezTo>
                  <a:lnTo>
                    <a:pt x="15342" y="1835"/>
                  </a:lnTo>
                  <a:cubicBezTo>
                    <a:pt x="15406" y="1753"/>
                    <a:pt x="15454" y="1668"/>
                    <a:pt x="15503" y="1583"/>
                  </a:cubicBezTo>
                  <a:cubicBezTo>
                    <a:pt x="15566" y="1473"/>
                    <a:pt x="15637" y="1357"/>
                    <a:pt x="15730" y="1247"/>
                  </a:cubicBezTo>
                  <a:cubicBezTo>
                    <a:pt x="15894" y="1054"/>
                    <a:pt x="15887" y="864"/>
                    <a:pt x="15879" y="620"/>
                  </a:cubicBezTo>
                  <a:cubicBezTo>
                    <a:pt x="15879" y="566"/>
                    <a:pt x="15875" y="512"/>
                    <a:pt x="15875" y="456"/>
                  </a:cubicBezTo>
                  <a:cubicBezTo>
                    <a:pt x="15875" y="425"/>
                    <a:pt x="15879" y="381"/>
                    <a:pt x="15887" y="335"/>
                  </a:cubicBezTo>
                  <a:cubicBezTo>
                    <a:pt x="15894" y="268"/>
                    <a:pt x="15916" y="109"/>
                    <a:pt x="15887" y="68"/>
                  </a:cubicBezTo>
                  <a:cubicBezTo>
                    <a:pt x="15838" y="17"/>
                    <a:pt x="15555" y="-14"/>
                    <a:pt x="15327" y="7"/>
                  </a:cubicBezTo>
                  <a:cubicBezTo>
                    <a:pt x="15036" y="32"/>
                    <a:pt x="14734" y="186"/>
                    <a:pt x="14443" y="338"/>
                  </a:cubicBezTo>
                  <a:cubicBezTo>
                    <a:pt x="14332" y="394"/>
                    <a:pt x="14223" y="451"/>
                    <a:pt x="14119" y="497"/>
                  </a:cubicBezTo>
                  <a:cubicBezTo>
                    <a:pt x="14059" y="523"/>
                    <a:pt x="14011" y="543"/>
                    <a:pt x="13962" y="564"/>
                  </a:cubicBezTo>
                  <a:cubicBezTo>
                    <a:pt x="13850" y="610"/>
                    <a:pt x="13768" y="643"/>
                    <a:pt x="13657" y="720"/>
                  </a:cubicBezTo>
                  <a:cubicBezTo>
                    <a:pt x="13425" y="877"/>
                    <a:pt x="13272" y="877"/>
                    <a:pt x="13019" y="874"/>
                  </a:cubicBezTo>
                  <a:cubicBezTo>
                    <a:pt x="12914" y="874"/>
                    <a:pt x="12817" y="874"/>
                    <a:pt x="12724" y="877"/>
                  </a:cubicBezTo>
                  <a:cubicBezTo>
                    <a:pt x="12583" y="880"/>
                    <a:pt x="12441" y="882"/>
                    <a:pt x="12303" y="877"/>
                  </a:cubicBezTo>
                  <a:cubicBezTo>
                    <a:pt x="12154" y="872"/>
                    <a:pt x="12031" y="846"/>
                    <a:pt x="11915" y="823"/>
                  </a:cubicBezTo>
                  <a:cubicBezTo>
                    <a:pt x="11811" y="803"/>
                    <a:pt x="11714" y="782"/>
                    <a:pt x="11609" y="779"/>
                  </a:cubicBezTo>
                  <a:cubicBezTo>
                    <a:pt x="11180" y="764"/>
                    <a:pt x="10819" y="777"/>
                    <a:pt x="10449" y="887"/>
                  </a:cubicBezTo>
                  <a:cubicBezTo>
                    <a:pt x="10311" y="928"/>
                    <a:pt x="10185" y="975"/>
                    <a:pt x="10073" y="1021"/>
                  </a:cubicBezTo>
                  <a:cubicBezTo>
                    <a:pt x="10147" y="1162"/>
                    <a:pt x="10144" y="1324"/>
                    <a:pt x="10144" y="1452"/>
                  </a:cubicBezTo>
                  <a:lnTo>
                    <a:pt x="10144" y="1514"/>
                  </a:lnTo>
                  <a:cubicBezTo>
                    <a:pt x="10144" y="1565"/>
                    <a:pt x="10144" y="1611"/>
                    <a:pt x="10147" y="1655"/>
                  </a:cubicBezTo>
                  <a:cubicBezTo>
                    <a:pt x="10158" y="1886"/>
                    <a:pt x="10166" y="2086"/>
                    <a:pt x="9838" y="2300"/>
                  </a:cubicBezTo>
                  <a:cubicBezTo>
                    <a:pt x="9789" y="2333"/>
                    <a:pt x="9745" y="2364"/>
                    <a:pt x="9704" y="2397"/>
                  </a:cubicBezTo>
                  <a:cubicBezTo>
                    <a:pt x="9610" y="2469"/>
                    <a:pt x="9513" y="2541"/>
                    <a:pt x="9360" y="2605"/>
                  </a:cubicBezTo>
                  <a:cubicBezTo>
                    <a:pt x="9278" y="2638"/>
                    <a:pt x="9185" y="2662"/>
                    <a:pt x="9092" y="2685"/>
                  </a:cubicBezTo>
                  <a:cubicBezTo>
                    <a:pt x="8991" y="2710"/>
                    <a:pt x="8876" y="2739"/>
                    <a:pt x="8823" y="2772"/>
                  </a:cubicBezTo>
                  <a:cubicBezTo>
                    <a:pt x="8723" y="2836"/>
                    <a:pt x="8723" y="2926"/>
                    <a:pt x="8734" y="2972"/>
                  </a:cubicBezTo>
                  <a:cubicBezTo>
                    <a:pt x="8756" y="3067"/>
                    <a:pt x="8842" y="3155"/>
                    <a:pt x="8958" y="3191"/>
                  </a:cubicBezTo>
                  <a:cubicBezTo>
                    <a:pt x="9088" y="3234"/>
                    <a:pt x="9297" y="3260"/>
                    <a:pt x="9521" y="3291"/>
                  </a:cubicBezTo>
                  <a:cubicBezTo>
                    <a:pt x="10080" y="3365"/>
                    <a:pt x="10778" y="3455"/>
                    <a:pt x="10841" y="3884"/>
                  </a:cubicBezTo>
                  <a:cubicBezTo>
                    <a:pt x="10867" y="4056"/>
                    <a:pt x="10912" y="4487"/>
                    <a:pt x="10800" y="4772"/>
                  </a:cubicBezTo>
                  <a:cubicBezTo>
                    <a:pt x="10774" y="4836"/>
                    <a:pt x="10722" y="4908"/>
                    <a:pt x="10673" y="4978"/>
                  </a:cubicBezTo>
                  <a:cubicBezTo>
                    <a:pt x="10632" y="5032"/>
                    <a:pt x="10591" y="5086"/>
                    <a:pt x="10569" y="5134"/>
                  </a:cubicBezTo>
                  <a:cubicBezTo>
                    <a:pt x="10550" y="5170"/>
                    <a:pt x="10539" y="5211"/>
                    <a:pt x="10520" y="5252"/>
                  </a:cubicBezTo>
                  <a:cubicBezTo>
                    <a:pt x="10487" y="5345"/>
                    <a:pt x="10449" y="5448"/>
                    <a:pt x="10382" y="5532"/>
                  </a:cubicBezTo>
                  <a:cubicBezTo>
                    <a:pt x="10229" y="5717"/>
                    <a:pt x="9938" y="5815"/>
                    <a:pt x="9681" y="5902"/>
                  </a:cubicBezTo>
                  <a:cubicBezTo>
                    <a:pt x="9614" y="5925"/>
                    <a:pt x="9551" y="5946"/>
                    <a:pt x="9495" y="5969"/>
                  </a:cubicBezTo>
                  <a:cubicBezTo>
                    <a:pt x="9159" y="6097"/>
                    <a:pt x="8846" y="6208"/>
                    <a:pt x="8562" y="6298"/>
                  </a:cubicBezTo>
                  <a:lnTo>
                    <a:pt x="8279" y="6390"/>
                  </a:lnTo>
                  <a:cubicBezTo>
                    <a:pt x="8051" y="6464"/>
                    <a:pt x="7820" y="6539"/>
                    <a:pt x="7600" y="6601"/>
                  </a:cubicBezTo>
                  <a:lnTo>
                    <a:pt x="7552" y="6613"/>
                  </a:lnTo>
                  <a:cubicBezTo>
                    <a:pt x="7444" y="6644"/>
                    <a:pt x="7444" y="6644"/>
                    <a:pt x="7350" y="6714"/>
                  </a:cubicBezTo>
                  <a:cubicBezTo>
                    <a:pt x="7335" y="6729"/>
                    <a:pt x="7328" y="6739"/>
                    <a:pt x="7324" y="6747"/>
                  </a:cubicBezTo>
                  <a:cubicBezTo>
                    <a:pt x="7306" y="6775"/>
                    <a:pt x="7283" y="6811"/>
                    <a:pt x="7242" y="6844"/>
                  </a:cubicBezTo>
                  <a:cubicBezTo>
                    <a:pt x="7197" y="6878"/>
                    <a:pt x="7134" y="6898"/>
                    <a:pt x="7033" y="6924"/>
                  </a:cubicBezTo>
                  <a:cubicBezTo>
                    <a:pt x="7007" y="6932"/>
                    <a:pt x="6977" y="6939"/>
                    <a:pt x="6962" y="6945"/>
                  </a:cubicBezTo>
                  <a:cubicBezTo>
                    <a:pt x="6914" y="6965"/>
                    <a:pt x="6880" y="6981"/>
                    <a:pt x="6854" y="6993"/>
                  </a:cubicBezTo>
                  <a:cubicBezTo>
                    <a:pt x="6731" y="7055"/>
                    <a:pt x="6668" y="7070"/>
                    <a:pt x="6437" y="7083"/>
                  </a:cubicBezTo>
                  <a:lnTo>
                    <a:pt x="6317" y="7088"/>
                  </a:lnTo>
                  <a:cubicBezTo>
                    <a:pt x="6284" y="7088"/>
                    <a:pt x="6246" y="7091"/>
                    <a:pt x="6235" y="7094"/>
                  </a:cubicBezTo>
                  <a:cubicBezTo>
                    <a:pt x="6228" y="7099"/>
                    <a:pt x="6183" y="7135"/>
                    <a:pt x="6138" y="7173"/>
                  </a:cubicBezTo>
                  <a:cubicBezTo>
                    <a:pt x="6008" y="7284"/>
                    <a:pt x="6045" y="7355"/>
                    <a:pt x="6138" y="7512"/>
                  </a:cubicBezTo>
                  <a:cubicBezTo>
                    <a:pt x="6209" y="7630"/>
                    <a:pt x="6291" y="7764"/>
                    <a:pt x="6261" y="7928"/>
                  </a:cubicBezTo>
                  <a:cubicBezTo>
                    <a:pt x="6228" y="8095"/>
                    <a:pt x="6090" y="8262"/>
                    <a:pt x="5888" y="8370"/>
                  </a:cubicBezTo>
                  <a:cubicBezTo>
                    <a:pt x="5825" y="8403"/>
                    <a:pt x="5758" y="8421"/>
                    <a:pt x="5695" y="8439"/>
                  </a:cubicBezTo>
                  <a:cubicBezTo>
                    <a:pt x="5661" y="8447"/>
                    <a:pt x="5613" y="8462"/>
                    <a:pt x="5601" y="8470"/>
                  </a:cubicBezTo>
                  <a:cubicBezTo>
                    <a:pt x="5590" y="8503"/>
                    <a:pt x="5586" y="8542"/>
                    <a:pt x="5553" y="8588"/>
                  </a:cubicBezTo>
                  <a:cubicBezTo>
                    <a:pt x="5441" y="8747"/>
                    <a:pt x="5478" y="9381"/>
                    <a:pt x="5564" y="9597"/>
                  </a:cubicBezTo>
                  <a:cubicBezTo>
                    <a:pt x="5627" y="9759"/>
                    <a:pt x="5478" y="9941"/>
                    <a:pt x="5344" y="10103"/>
                  </a:cubicBezTo>
                  <a:cubicBezTo>
                    <a:pt x="5303" y="10152"/>
                    <a:pt x="5266" y="10195"/>
                    <a:pt x="5243" y="10231"/>
                  </a:cubicBezTo>
                  <a:cubicBezTo>
                    <a:pt x="5206" y="10293"/>
                    <a:pt x="5184" y="10349"/>
                    <a:pt x="5161" y="10406"/>
                  </a:cubicBezTo>
                  <a:cubicBezTo>
                    <a:pt x="5120" y="10511"/>
                    <a:pt x="5075" y="10629"/>
                    <a:pt x="4949" y="10750"/>
                  </a:cubicBezTo>
                  <a:cubicBezTo>
                    <a:pt x="4725" y="10966"/>
                    <a:pt x="4591" y="11097"/>
                    <a:pt x="4598" y="11348"/>
                  </a:cubicBezTo>
                  <a:cubicBezTo>
                    <a:pt x="4602" y="11559"/>
                    <a:pt x="4594" y="11767"/>
                    <a:pt x="4404" y="11988"/>
                  </a:cubicBezTo>
                  <a:cubicBezTo>
                    <a:pt x="4132" y="12306"/>
                    <a:pt x="3964" y="12324"/>
                    <a:pt x="3573" y="12334"/>
                  </a:cubicBezTo>
                  <a:lnTo>
                    <a:pt x="3446" y="12337"/>
                  </a:lnTo>
                  <a:cubicBezTo>
                    <a:pt x="3114" y="12347"/>
                    <a:pt x="2730" y="12429"/>
                    <a:pt x="2659" y="12545"/>
                  </a:cubicBezTo>
                  <a:cubicBezTo>
                    <a:pt x="2603" y="12637"/>
                    <a:pt x="2622" y="12791"/>
                    <a:pt x="2640" y="12925"/>
                  </a:cubicBezTo>
                  <a:cubicBezTo>
                    <a:pt x="2651" y="13010"/>
                    <a:pt x="2659" y="13092"/>
                    <a:pt x="2655" y="13164"/>
                  </a:cubicBezTo>
                  <a:lnTo>
                    <a:pt x="2655" y="13213"/>
                  </a:lnTo>
                  <a:cubicBezTo>
                    <a:pt x="2651" y="13379"/>
                    <a:pt x="2648" y="13657"/>
                    <a:pt x="2375" y="13747"/>
                  </a:cubicBezTo>
                  <a:cubicBezTo>
                    <a:pt x="2144" y="13824"/>
                    <a:pt x="2014" y="13736"/>
                    <a:pt x="1958" y="13698"/>
                  </a:cubicBezTo>
                  <a:cubicBezTo>
                    <a:pt x="1947" y="13690"/>
                    <a:pt x="1928" y="13680"/>
                    <a:pt x="1924" y="13677"/>
                  </a:cubicBezTo>
                  <a:cubicBezTo>
                    <a:pt x="1566" y="13621"/>
                    <a:pt x="1365" y="13528"/>
                    <a:pt x="1070" y="13385"/>
                  </a:cubicBezTo>
                  <a:cubicBezTo>
                    <a:pt x="832" y="13269"/>
                    <a:pt x="768" y="13254"/>
                    <a:pt x="589" y="13336"/>
                  </a:cubicBezTo>
                  <a:cubicBezTo>
                    <a:pt x="447" y="13403"/>
                    <a:pt x="168" y="13593"/>
                    <a:pt x="78" y="13682"/>
                  </a:cubicBezTo>
                  <a:cubicBezTo>
                    <a:pt x="-15" y="13777"/>
                    <a:pt x="-4" y="13919"/>
                    <a:pt x="7" y="14070"/>
                  </a:cubicBezTo>
                  <a:cubicBezTo>
                    <a:pt x="11" y="14119"/>
                    <a:pt x="15" y="14165"/>
                    <a:pt x="15" y="14211"/>
                  </a:cubicBezTo>
                  <a:cubicBezTo>
                    <a:pt x="15" y="14255"/>
                    <a:pt x="11" y="14301"/>
                    <a:pt x="7" y="14350"/>
                  </a:cubicBezTo>
                  <a:cubicBezTo>
                    <a:pt x="4" y="14430"/>
                    <a:pt x="-4" y="14512"/>
                    <a:pt x="7" y="14581"/>
                  </a:cubicBezTo>
                  <a:cubicBezTo>
                    <a:pt x="15" y="14615"/>
                    <a:pt x="33" y="14643"/>
                    <a:pt x="56" y="14674"/>
                  </a:cubicBezTo>
                  <a:cubicBezTo>
                    <a:pt x="78" y="14704"/>
                    <a:pt x="101" y="14738"/>
                    <a:pt x="116" y="14771"/>
                  </a:cubicBezTo>
                  <a:cubicBezTo>
                    <a:pt x="190" y="14953"/>
                    <a:pt x="175" y="15156"/>
                    <a:pt x="164" y="15349"/>
                  </a:cubicBezTo>
                  <a:cubicBezTo>
                    <a:pt x="160" y="15418"/>
                    <a:pt x="153" y="15488"/>
                    <a:pt x="153" y="15552"/>
                  </a:cubicBezTo>
                  <a:cubicBezTo>
                    <a:pt x="153" y="15611"/>
                    <a:pt x="142" y="15703"/>
                    <a:pt x="130" y="15809"/>
                  </a:cubicBezTo>
                  <a:cubicBezTo>
                    <a:pt x="112" y="15986"/>
                    <a:pt x="60" y="16474"/>
                    <a:pt x="149" y="16669"/>
                  </a:cubicBezTo>
                  <a:cubicBezTo>
                    <a:pt x="611" y="16492"/>
                    <a:pt x="1163" y="16553"/>
                    <a:pt x="1659" y="16610"/>
                  </a:cubicBezTo>
                  <a:cubicBezTo>
                    <a:pt x="1898" y="16635"/>
                    <a:pt x="2122" y="16661"/>
                    <a:pt x="2323" y="16661"/>
                  </a:cubicBezTo>
                  <a:cubicBezTo>
                    <a:pt x="2379" y="16661"/>
                    <a:pt x="2457" y="16656"/>
                    <a:pt x="2547" y="16653"/>
                  </a:cubicBezTo>
                  <a:cubicBezTo>
                    <a:pt x="3032" y="16630"/>
                    <a:pt x="3416" y="16623"/>
                    <a:pt x="3573" y="16764"/>
                  </a:cubicBezTo>
                  <a:cubicBezTo>
                    <a:pt x="3733" y="16908"/>
                    <a:pt x="3599" y="17139"/>
                    <a:pt x="3535" y="17231"/>
                  </a:cubicBezTo>
                  <a:cubicBezTo>
                    <a:pt x="3498" y="17288"/>
                    <a:pt x="3427" y="17321"/>
                    <a:pt x="3379" y="17344"/>
                  </a:cubicBezTo>
                  <a:cubicBezTo>
                    <a:pt x="3364" y="17352"/>
                    <a:pt x="3341" y="17362"/>
                    <a:pt x="3334" y="17367"/>
                  </a:cubicBezTo>
                  <a:cubicBezTo>
                    <a:pt x="3341" y="17359"/>
                    <a:pt x="3341" y="17370"/>
                    <a:pt x="3341" y="17380"/>
                  </a:cubicBezTo>
                  <a:cubicBezTo>
                    <a:pt x="3334" y="17416"/>
                    <a:pt x="3326" y="17467"/>
                    <a:pt x="3278" y="17514"/>
                  </a:cubicBezTo>
                  <a:cubicBezTo>
                    <a:pt x="3099" y="17686"/>
                    <a:pt x="2782" y="17863"/>
                    <a:pt x="2562" y="17955"/>
                  </a:cubicBezTo>
                  <a:cubicBezTo>
                    <a:pt x="2417" y="18017"/>
                    <a:pt x="2260" y="18053"/>
                    <a:pt x="2107" y="18086"/>
                  </a:cubicBezTo>
                  <a:cubicBezTo>
                    <a:pt x="1954" y="18120"/>
                    <a:pt x="1812" y="18153"/>
                    <a:pt x="1700" y="18207"/>
                  </a:cubicBezTo>
                  <a:cubicBezTo>
                    <a:pt x="1585" y="18263"/>
                    <a:pt x="1536" y="18374"/>
                    <a:pt x="1518" y="18458"/>
                  </a:cubicBezTo>
                  <a:cubicBezTo>
                    <a:pt x="1458" y="18733"/>
                    <a:pt x="1604" y="19106"/>
                    <a:pt x="1771" y="19254"/>
                  </a:cubicBezTo>
                  <a:cubicBezTo>
                    <a:pt x="1913" y="19378"/>
                    <a:pt x="1947" y="19367"/>
                    <a:pt x="2196" y="19234"/>
                  </a:cubicBezTo>
                  <a:cubicBezTo>
                    <a:pt x="2230" y="19216"/>
                    <a:pt x="2264" y="19198"/>
                    <a:pt x="2301" y="19180"/>
                  </a:cubicBezTo>
                  <a:cubicBezTo>
                    <a:pt x="2547" y="19054"/>
                    <a:pt x="2886" y="18905"/>
                    <a:pt x="3203" y="18777"/>
                  </a:cubicBezTo>
                  <a:cubicBezTo>
                    <a:pt x="3826" y="18528"/>
                    <a:pt x="4934" y="18628"/>
                    <a:pt x="5542" y="18872"/>
                  </a:cubicBezTo>
                  <a:cubicBezTo>
                    <a:pt x="5609" y="18900"/>
                    <a:pt x="5672" y="18933"/>
                    <a:pt x="5736" y="18969"/>
                  </a:cubicBezTo>
                  <a:cubicBezTo>
                    <a:pt x="5784" y="18998"/>
                    <a:pt x="5833" y="19026"/>
                    <a:pt x="5888" y="19046"/>
                  </a:cubicBezTo>
                  <a:cubicBezTo>
                    <a:pt x="5885" y="19044"/>
                    <a:pt x="5900" y="19044"/>
                    <a:pt x="5918" y="19044"/>
                  </a:cubicBezTo>
                  <a:cubicBezTo>
                    <a:pt x="5993" y="19046"/>
                    <a:pt x="6094" y="19049"/>
                    <a:pt x="6172" y="19103"/>
                  </a:cubicBezTo>
                  <a:cubicBezTo>
                    <a:pt x="6265" y="19165"/>
                    <a:pt x="6310" y="19242"/>
                    <a:pt x="6347" y="19308"/>
                  </a:cubicBezTo>
                  <a:cubicBezTo>
                    <a:pt x="6373" y="19352"/>
                    <a:pt x="6396" y="19396"/>
                    <a:pt x="6429" y="19419"/>
                  </a:cubicBezTo>
                  <a:cubicBezTo>
                    <a:pt x="6459" y="19442"/>
                    <a:pt x="6493" y="19457"/>
                    <a:pt x="6537" y="19473"/>
                  </a:cubicBezTo>
                  <a:cubicBezTo>
                    <a:pt x="6634" y="19511"/>
                    <a:pt x="6765" y="19563"/>
                    <a:pt x="6817" y="19717"/>
                  </a:cubicBezTo>
                  <a:cubicBezTo>
                    <a:pt x="6847" y="19804"/>
                    <a:pt x="6836" y="19907"/>
                    <a:pt x="6821" y="20004"/>
                  </a:cubicBezTo>
                  <a:cubicBezTo>
                    <a:pt x="6817" y="20048"/>
                    <a:pt x="6810" y="20092"/>
                    <a:pt x="6810" y="20127"/>
                  </a:cubicBezTo>
                  <a:cubicBezTo>
                    <a:pt x="6813" y="20315"/>
                    <a:pt x="6776" y="20495"/>
                    <a:pt x="6739" y="20667"/>
                  </a:cubicBezTo>
                  <a:cubicBezTo>
                    <a:pt x="6705" y="20834"/>
                    <a:pt x="6672" y="20993"/>
                    <a:pt x="6672" y="21160"/>
                  </a:cubicBezTo>
                  <a:cubicBezTo>
                    <a:pt x="6672" y="21198"/>
                    <a:pt x="6668" y="21244"/>
                    <a:pt x="6660" y="21291"/>
                  </a:cubicBezTo>
                  <a:cubicBezTo>
                    <a:pt x="6653" y="21363"/>
                    <a:pt x="6642" y="21442"/>
                    <a:pt x="6660" y="21491"/>
                  </a:cubicBezTo>
                  <a:cubicBezTo>
                    <a:pt x="6664" y="21499"/>
                    <a:pt x="6668" y="21514"/>
                    <a:pt x="6672" y="21527"/>
                  </a:cubicBezTo>
                  <a:cubicBezTo>
                    <a:pt x="6675" y="21527"/>
                    <a:pt x="6679" y="21527"/>
                    <a:pt x="6683" y="21527"/>
                  </a:cubicBezTo>
                  <a:lnTo>
                    <a:pt x="6780" y="21535"/>
                  </a:lnTo>
                  <a:cubicBezTo>
                    <a:pt x="7414" y="21586"/>
                    <a:pt x="7604" y="21329"/>
                    <a:pt x="7891" y="20872"/>
                  </a:cubicBezTo>
                  <a:lnTo>
                    <a:pt x="7910" y="20844"/>
                  </a:lnTo>
                  <a:cubicBezTo>
                    <a:pt x="8033" y="20649"/>
                    <a:pt x="8286" y="20487"/>
                    <a:pt x="8685" y="20348"/>
                  </a:cubicBezTo>
                  <a:cubicBezTo>
                    <a:pt x="8753" y="20325"/>
                    <a:pt x="8820" y="20307"/>
                    <a:pt x="8887" y="20292"/>
                  </a:cubicBezTo>
                  <a:cubicBezTo>
                    <a:pt x="8946" y="20276"/>
                    <a:pt x="9010" y="20261"/>
                    <a:pt x="9066" y="20238"/>
                  </a:cubicBezTo>
                  <a:cubicBezTo>
                    <a:pt x="9099" y="20225"/>
                    <a:pt x="9118" y="20212"/>
                    <a:pt x="9148" y="20194"/>
                  </a:cubicBezTo>
                  <a:cubicBezTo>
                    <a:pt x="9193" y="20163"/>
                    <a:pt x="9252" y="20125"/>
                    <a:pt x="9357" y="20102"/>
                  </a:cubicBezTo>
                  <a:lnTo>
                    <a:pt x="9413" y="19938"/>
                  </a:lnTo>
                  <a:lnTo>
                    <a:pt x="9547" y="19930"/>
                  </a:lnTo>
                  <a:cubicBezTo>
                    <a:pt x="9625" y="19925"/>
                    <a:pt x="9711" y="19891"/>
                    <a:pt x="9804" y="19853"/>
                  </a:cubicBezTo>
                  <a:cubicBezTo>
                    <a:pt x="9879" y="19822"/>
                    <a:pt x="9950" y="19794"/>
                    <a:pt x="10024" y="19776"/>
                  </a:cubicBezTo>
                  <a:cubicBezTo>
                    <a:pt x="10244" y="19717"/>
                    <a:pt x="10446" y="19719"/>
                    <a:pt x="10658" y="19719"/>
                  </a:cubicBezTo>
                  <a:lnTo>
                    <a:pt x="10718" y="19719"/>
                  </a:lnTo>
                  <a:cubicBezTo>
                    <a:pt x="11005" y="19712"/>
                    <a:pt x="11150" y="19696"/>
                    <a:pt x="11419" y="19652"/>
                  </a:cubicBezTo>
                  <a:cubicBezTo>
                    <a:pt x="11527" y="19635"/>
                    <a:pt x="11594" y="19627"/>
                    <a:pt x="11650" y="19622"/>
                  </a:cubicBezTo>
                  <a:cubicBezTo>
                    <a:pt x="11680" y="19619"/>
                    <a:pt x="11721" y="19614"/>
                    <a:pt x="11729" y="19611"/>
                  </a:cubicBezTo>
                  <a:cubicBezTo>
                    <a:pt x="11736" y="19609"/>
                    <a:pt x="11762" y="19591"/>
                    <a:pt x="11837" y="19501"/>
                  </a:cubicBezTo>
                  <a:cubicBezTo>
                    <a:pt x="12060" y="19224"/>
                    <a:pt x="12385" y="18885"/>
                    <a:pt x="12929" y="18705"/>
                  </a:cubicBezTo>
                  <a:cubicBezTo>
                    <a:pt x="13422" y="18543"/>
                    <a:pt x="13601" y="18376"/>
                    <a:pt x="13813" y="18068"/>
                  </a:cubicBezTo>
                  <a:cubicBezTo>
                    <a:pt x="14000" y="17799"/>
                    <a:pt x="14402" y="17519"/>
                    <a:pt x="14936" y="17619"/>
                  </a:cubicBezTo>
                  <a:cubicBezTo>
                    <a:pt x="15212" y="17670"/>
                    <a:pt x="15271" y="17716"/>
                    <a:pt x="15342" y="17855"/>
                  </a:cubicBezTo>
                  <a:cubicBezTo>
                    <a:pt x="15357" y="17883"/>
                    <a:pt x="15372" y="17917"/>
                    <a:pt x="15402" y="17960"/>
                  </a:cubicBezTo>
                  <a:cubicBezTo>
                    <a:pt x="15413" y="17978"/>
                    <a:pt x="15424" y="17999"/>
                    <a:pt x="15435" y="18019"/>
                  </a:cubicBezTo>
                  <a:cubicBezTo>
                    <a:pt x="15443" y="18035"/>
                    <a:pt x="15454" y="18058"/>
                    <a:pt x="15465" y="18073"/>
                  </a:cubicBezTo>
                  <a:cubicBezTo>
                    <a:pt x="15514" y="18037"/>
                    <a:pt x="15592" y="17968"/>
                    <a:pt x="15633" y="17930"/>
                  </a:cubicBezTo>
                  <a:cubicBezTo>
                    <a:pt x="15685" y="17883"/>
                    <a:pt x="15730" y="17842"/>
                    <a:pt x="15756" y="17822"/>
                  </a:cubicBezTo>
                  <a:lnTo>
                    <a:pt x="15793" y="17793"/>
                  </a:lnTo>
                  <a:cubicBezTo>
                    <a:pt x="15861" y="17745"/>
                    <a:pt x="15928" y="17701"/>
                    <a:pt x="16014" y="17665"/>
                  </a:cubicBezTo>
                  <a:cubicBezTo>
                    <a:pt x="16017" y="17634"/>
                    <a:pt x="16021" y="17606"/>
                    <a:pt x="16032" y="17575"/>
                  </a:cubicBezTo>
                  <a:cubicBezTo>
                    <a:pt x="16099" y="17401"/>
                    <a:pt x="16334" y="17056"/>
                    <a:pt x="16509" y="16915"/>
                  </a:cubicBezTo>
                  <a:close/>
                  <a:moveTo>
                    <a:pt x="11963" y="4284"/>
                  </a:moveTo>
                  <a:lnTo>
                    <a:pt x="11825" y="4277"/>
                  </a:lnTo>
                  <a:cubicBezTo>
                    <a:pt x="11825" y="4277"/>
                    <a:pt x="11825" y="4277"/>
                    <a:pt x="11825" y="4277"/>
                  </a:cubicBezTo>
                  <a:cubicBezTo>
                    <a:pt x="11837" y="4305"/>
                    <a:pt x="11840" y="4333"/>
                    <a:pt x="11844" y="4361"/>
                  </a:cubicBezTo>
                  <a:cubicBezTo>
                    <a:pt x="11844" y="4379"/>
                    <a:pt x="11844" y="4392"/>
                    <a:pt x="11844" y="4410"/>
                  </a:cubicBezTo>
                  <a:cubicBezTo>
                    <a:pt x="11844" y="4428"/>
                    <a:pt x="11844" y="4441"/>
                    <a:pt x="11840" y="4456"/>
                  </a:cubicBezTo>
                  <a:cubicBezTo>
                    <a:pt x="11840" y="4469"/>
                    <a:pt x="11837" y="4477"/>
                    <a:pt x="11837" y="4487"/>
                  </a:cubicBezTo>
                  <a:cubicBezTo>
                    <a:pt x="11833" y="4510"/>
                    <a:pt x="11825" y="4531"/>
                    <a:pt x="11822" y="4546"/>
                  </a:cubicBezTo>
                  <a:cubicBezTo>
                    <a:pt x="11773" y="4659"/>
                    <a:pt x="11639" y="4716"/>
                    <a:pt x="11415" y="4716"/>
                  </a:cubicBezTo>
                  <a:cubicBezTo>
                    <a:pt x="11374" y="4716"/>
                    <a:pt x="11326" y="4713"/>
                    <a:pt x="11277" y="4711"/>
                  </a:cubicBezTo>
                  <a:cubicBezTo>
                    <a:pt x="10998" y="4688"/>
                    <a:pt x="10986" y="4551"/>
                    <a:pt x="10983" y="4480"/>
                  </a:cubicBezTo>
                  <a:cubicBezTo>
                    <a:pt x="10971" y="4382"/>
                    <a:pt x="10968" y="4320"/>
                    <a:pt x="11001" y="4266"/>
                  </a:cubicBezTo>
                  <a:cubicBezTo>
                    <a:pt x="11042" y="4200"/>
                    <a:pt x="11150" y="4143"/>
                    <a:pt x="11162" y="4138"/>
                  </a:cubicBezTo>
                  <a:cubicBezTo>
                    <a:pt x="11188" y="4125"/>
                    <a:pt x="11206" y="4118"/>
                    <a:pt x="11225" y="4110"/>
                  </a:cubicBezTo>
                  <a:lnTo>
                    <a:pt x="11214" y="4064"/>
                  </a:lnTo>
                  <a:cubicBezTo>
                    <a:pt x="11229" y="4043"/>
                    <a:pt x="11273" y="4020"/>
                    <a:pt x="11329" y="4005"/>
                  </a:cubicBezTo>
                  <a:cubicBezTo>
                    <a:pt x="11404" y="3987"/>
                    <a:pt x="11505" y="3981"/>
                    <a:pt x="11594" y="3989"/>
                  </a:cubicBezTo>
                  <a:cubicBezTo>
                    <a:pt x="11687" y="3997"/>
                    <a:pt x="11810" y="4035"/>
                    <a:pt x="11881" y="4079"/>
                  </a:cubicBezTo>
                  <a:cubicBezTo>
                    <a:pt x="12023" y="4156"/>
                    <a:pt x="11978" y="4251"/>
                    <a:pt x="11963" y="4284"/>
                  </a:cubicBezTo>
                  <a:close/>
                  <a:moveTo>
                    <a:pt x="13183" y="3594"/>
                  </a:moveTo>
                  <a:lnTo>
                    <a:pt x="13183" y="3630"/>
                  </a:lnTo>
                  <a:lnTo>
                    <a:pt x="13023" y="3630"/>
                  </a:lnTo>
                  <a:cubicBezTo>
                    <a:pt x="13023" y="3648"/>
                    <a:pt x="13026" y="3666"/>
                    <a:pt x="13026" y="3684"/>
                  </a:cubicBezTo>
                  <a:cubicBezTo>
                    <a:pt x="13026" y="3696"/>
                    <a:pt x="13026" y="3709"/>
                    <a:pt x="13030" y="3722"/>
                  </a:cubicBezTo>
                  <a:cubicBezTo>
                    <a:pt x="13034" y="3766"/>
                    <a:pt x="13041" y="3812"/>
                    <a:pt x="13023" y="3861"/>
                  </a:cubicBezTo>
                  <a:cubicBezTo>
                    <a:pt x="13008" y="3899"/>
                    <a:pt x="12982" y="3925"/>
                    <a:pt x="12963" y="3940"/>
                  </a:cubicBezTo>
                  <a:cubicBezTo>
                    <a:pt x="12963" y="3948"/>
                    <a:pt x="12963" y="3956"/>
                    <a:pt x="12963" y="3963"/>
                  </a:cubicBezTo>
                  <a:cubicBezTo>
                    <a:pt x="12967" y="4012"/>
                    <a:pt x="12970" y="4156"/>
                    <a:pt x="12735" y="4205"/>
                  </a:cubicBezTo>
                  <a:cubicBezTo>
                    <a:pt x="12709" y="4210"/>
                    <a:pt x="12665" y="4213"/>
                    <a:pt x="12612" y="4213"/>
                  </a:cubicBezTo>
                  <a:cubicBezTo>
                    <a:pt x="12471" y="4213"/>
                    <a:pt x="12269" y="4189"/>
                    <a:pt x="12183" y="4120"/>
                  </a:cubicBezTo>
                  <a:cubicBezTo>
                    <a:pt x="12105" y="4058"/>
                    <a:pt x="12113" y="3969"/>
                    <a:pt x="12128" y="3835"/>
                  </a:cubicBezTo>
                  <a:cubicBezTo>
                    <a:pt x="12131" y="3817"/>
                    <a:pt x="12131" y="3802"/>
                    <a:pt x="12131" y="3791"/>
                  </a:cubicBezTo>
                  <a:cubicBezTo>
                    <a:pt x="12131" y="3658"/>
                    <a:pt x="12146" y="3614"/>
                    <a:pt x="12288" y="3514"/>
                  </a:cubicBezTo>
                  <a:cubicBezTo>
                    <a:pt x="12329" y="3486"/>
                    <a:pt x="12366" y="3465"/>
                    <a:pt x="12403" y="3445"/>
                  </a:cubicBezTo>
                  <a:cubicBezTo>
                    <a:pt x="12433" y="3429"/>
                    <a:pt x="12459" y="3411"/>
                    <a:pt x="12489" y="3391"/>
                  </a:cubicBezTo>
                  <a:lnTo>
                    <a:pt x="12474" y="3306"/>
                  </a:lnTo>
                  <a:cubicBezTo>
                    <a:pt x="12467" y="3306"/>
                    <a:pt x="12486" y="3296"/>
                    <a:pt x="12497" y="3288"/>
                  </a:cubicBezTo>
                  <a:cubicBezTo>
                    <a:pt x="12523" y="3273"/>
                    <a:pt x="12549" y="3257"/>
                    <a:pt x="12579" y="3244"/>
                  </a:cubicBezTo>
                  <a:cubicBezTo>
                    <a:pt x="12627" y="3224"/>
                    <a:pt x="12691" y="3214"/>
                    <a:pt x="12750" y="3211"/>
                  </a:cubicBezTo>
                  <a:lnTo>
                    <a:pt x="12761" y="3160"/>
                  </a:lnTo>
                  <a:cubicBezTo>
                    <a:pt x="12803" y="3165"/>
                    <a:pt x="12836" y="3173"/>
                    <a:pt x="12866" y="3183"/>
                  </a:cubicBezTo>
                  <a:cubicBezTo>
                    <a:pt x="12873" y="3185"/>
                    <a:pt x="12873" y="3188"/>
                    <a:pt x="12881" y="3191"/>
                  </a:cubicBezTo>
                  <a:cubicBezTo>
                    <a:pt x="12903" y="3201"/>
                    <a:pt x="12922" y="3211"/>
                    <a:pt x="12937" y="3221"/>
                  </a:cubicBezTo>
                  <a:cubicBezTo>
                    <a:pt x="13202" y="3273"/>
                    <a:pt x="13190" y="3496"/>
                    <a:pt x="13183" y="3594"/>
                  </a:cubicBezTo>
                  <a:close/>
                </a:path>
              </a:pathLst>
            </a:custGeom>
            <a:grpFill/>
            <a:ln w="3175">
              <a:solidFill>
                <a:schemeClr val="tx2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0" name="Shape">
              <a:extLst>
                <a:ext uri="{FF2B5EF4-FFF2-40B4-BE49-F238E27FC236}">
                  <a16:creationId xmlns:a16="http://schemas.microsoft.com/office/drawing/2014/main" id="{60FE0F76-6DC1-0242-88B9-D174C05A207C}"/>
                </a:ext>
              </a:extLst>
            </p:cNvPr>
            <p:cNvSpPr/>
            <p:nvPr/>
          </p:nvSpPr>
          <p:spPr>
            <a:xfrm>
              <a:off x="6618406" y="3049216"/>
              <a:ext cx="6511" cy="17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193" y="3135"/>
                  </a:moveTo>
                  <a:cubicBezTo>
                    <a:pt x="20193" y="2090"/>
                    <a:pt x="20193" y="1045"/>
                    <a:pt x="19723" y="0"/>
                  </a:cubicBezTo>
                  <a:cubicBezTo>
                    <a:pt x="19253" y="174"/>
                    <a:pt x="18783" y="174"/>
                    <a:pt x="18783" y="348"/>
                  </a:cubicBezTo>
                  <a:cubicBezTo>
                    <a:pt x="15026" y="1393"/>
                    <a:pt x="11739" y="2438"/>
                    <a:pt x="7984" y="3832"/>
                  </a:cubicBezTo>
                  <a:cubicBezTo>
                    <a:pt x="6574" y="4355"/>
                    <a:pt x="2350" y="5922"/>
                    <a:pt x="1410" y="6445"/>
                  </a:cubicBezTo>
                  <a:cubicBezTo>
                    <a:pt x="1410" y="6619"/>
                    <a:pt x="1410" y="8884"/>
                    <a:pt x="1410" y="10277"/>
                  </a:cubicBezTo>
                  <a:cubicBezTo>
                    <a:pt x="1410" y="11322"/>
                    <a:pt x="940" y="12890"/>
                    <a:pt x="940" y="14806"/>
                  </a:cubicBezTo>
                  <a:cubicBezTo>
                    <a:pt x="470" y="16200"/>
                    <a:pt x="0" y="18813"/>
                    <a:pt x="0" y="20903"/>
                  </a:cubicBezTo>
                  <a:cubicBezTo>
                    <a:pt x="3757" y="21251"/>
                    <a:pt x="8451" y="21426"/>
                    <a:pt x="12679" y="21600"/>
                  </a:cubicBezTo>
                  <a:cubicBezTo>
                    <a:pt x="12679" y="19335"/>
                    <a:pt x="12679" y="17593"/>
                    <a:pt x="14089" y="15678"/>
                  </a:cubicBezTo>
                  <a:cubicBezTo>
                    <a:pt x="15499" y="13065"/>
                    <a:pt x="18783" y="11323"/>
                    <a:pt x="21600" y="10278"/>
                  </a:cubicBezTo>
                  <a:cubicBezTo>
                    <a:pt x="21600" y="9407"/>
                    <a:pt x="21130" y="8188"/>
                    <a:pt x="21130" y="7316"/>
                  </a:cubicBezTo>
                  <a:cubicBezTo>
                    <a:pt x="20660" y="5748"/>
                    <a:pt x="20193" y="4355"/>
                    <a:pt x="20193" y="3135"/>
                  </a:cubicBezTo>
                  <a:close/>
                </a:path>
              </a:pathLst>
            </a:custGeom>
            <a:grpFill/>
            <a:ln w="3175">
              <a:solidFill>
                <a:schemeClr val="tx2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1" name="Shape">
              <a:extLst>
                <a:ext uri="{FF2B5EF4-FFF2-40B4-BE49-F238E27FC236}">
                  <a16:creationId xmlns:a16="http://schemas.microsoft.com/office/drawing/2014/main" id="{C48A6B9F-7A1C-C74F-86FB-6256C570A1B2}"/>
                </a:ext>
              </a:extLst>
            </p:cNvPr>
            <p:cNvSpPr/>
            <p:nvPr/>
          </p:nvSpPr>
          <p:spPr>
            <a:xfrm>
              <a:off x="6179787" y="3346344"/>
              <a:ext cx="82544" cy="63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359" extrusionOk="0">
                  <a:moveTo>
                    <a:pt x="13541" y="48"/>
                  </a:moveTo>
                  <a:cubicBezTo>
                    <a:pt x="13321" y="95"/>
                    <a:pt x="13026" y="285"/>
                    <a:pt x="12732" y="475"/>
                  </a:cubicBezTo>
                  <a:cubicBezTo>
                    <a:pt x="12180" y="855"/>
                    <a:pt x="11407" y="1282"/>
                    <a:pt x="10487" y="1330"/>
                  </a:cubicBezTo>
                  <a:lnTo>
                    <a:pt x="10598" y="1567"/>
                  </a:lnTo>
                  <a:cubicBezTo>
                    <a:pt x="8316" y="3561"/>
                    <a:pt x="6587" y="6694"/>
                    <a:pt x="4931" y="9685"/>
                  </a:cubicBezTo>
                  <a:cubicBezTo>
                    <a:pt x="4085" y="11251"/>
                    <a:pt x="3202" y="12723"/>
                    <a:pt x="2318" y="14100"/>
                  </a:cubicBezTo>
                  <a:lnTo>
                    <a:pt x="1987" y="14622"/>
                  </a:lnTo>
                  <a:cubicBezTo>
                    <a:pt x="1398" y="15476"/>
                    <a:pt x="736" y="16568"/>
                    <a:pt x="0" y="17518"/>
                  </a:cubicBezTo>
                  <a:cubicBezTo>
                    <a:pt x="1987" y="17328"/>
                    <a:pt x="4158" y="17185"/>
                    <a:pt x="5851" y="17708"/>
                  </a:cubicBezTo>
                  <a:cubicBezTo>
                    <a:pt x="6808" y="17992"/>
                    <a:pt x="7396" y="18704"/>
                    <a:pt x="7764" y="19179"/>
                  </a:cubicBezTo>
                  <a:cubicBezTo>
                    <a:pt x="8169" y="19464"/>
                    <a:pt x="8611" y="19417"/>
                    <a:pt x="9089" y="19369"/>
                  </a:cubicBezTo>
                  <a:cubicBezTo>
                    <a:pt x="9715" y="19322"/>
                    <a:pt x="10414" y="19274"/>
                    <a:pt x="11150" y="19417"/>
                  </a:cubicBezTo>
                  <a:cubicBezTo>
                    <a:pt x="12291" y="19654"/>
                    <a:pt x="13210" y="20129"/>
                    <a:pt x="14057" y="20509"/>
                  </a:cubicBezTo>
                  <a:cubicBezTo>
                    <a:pt x="15271" y="21126"/>
                    <a:pt x="16191" y="21553"/>
                    <a:pt x="17442" y="21268"/>
                  </a:cubicBezTo>
                  <a:cubicBezTo>
                    <a:pt x="17810" y="21173"/>
                    <a:pt x="18104" y="21126"/>
                    <a:pt x="18288" y="21078"/>
                  </a:cubicBezTo>
                  <a:cubicBezTo>
                    <a:pt x="18215" y="19844"/>
                    <a:pt x="18215" y="18420"/>
                    <a:pt x="18840" y="16616"/>
                  </a:cubicBezTo>
                  <a:cubicBezTo>
                    <a:pt x="19319" y="15144"/>
                    <a:pt x="20055" y="14290"/>
                    <a:pt x="20607" y="13672"/>
                  </a:cubicBezTo>
                  <a:cubicBezTo>
                    <a:pt x="21232" y="12960"/>
                    <a:pt x="21379" y="12723"/>
                    <a:pt x="21453" y="12011"/>
                  </a:cubicBezTo>
                  <a:cubicBezTo>
                    <a:pt x="21600" y="10017"/>
                    <a:pt x="20607" y="7121"/>
                    <a:pt x="19061" y="4748"/>
                  </a:cubicBezTo>
                  <a:cubicBezTo>
                    <a:pt x="17699" y="2706"/>
                    <a:pt x="16117" y="1377"/>
                    <a:pt x="14866" y="1282"/>
                  </a:cubicBezTo>
                  <a:lnTo>
                    <a:pt x="14903" y="475"/>
                  </a:lnTo>
                  <a:cubicBezTo>
                    <a:pt x="14461" y="-47"/>
                    <a:pt x="13872" y="-47"/>
                    <a:pt x="13541" y="48"/>
                  </a:cubicBezTo>
                  <a:close/>
                </a:path>
              </a:pathLst>
            </a:custGeom>
            <a:grpFill/>
            <a:ln w="3175">
              <a:solidFill>
                <a:schemeClr val="tx2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2" name="Shape">
              <a:extLst>
                <a:ext uri="{FF2B5EF4-FFF2-40B4-BE49-F238E27FC236}">
                  <a16:creationId xmlns:a16="http://schemas.microsoft.com/office/drawing/2014/main" id="{4F07F29C-8D27-A143-BD5D-62B98A3585E6}"/>
                </a:ext>
              </a:extLst>
            </p:cNvPr>
            <p:cNvSpPr/>
            <p:nvPr/>
          </p:nvSpPr>
          <p:spPr>
            <a:xfrm>
              <a:off x="9717031" y="2030488"/>
              <a:ext cx="280833" cy="295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554" extrusionOk="0">
                  <a:moveTo>
                    <a:pt x="19358" y="4980"/>
                  </a:moveTo>
                  <a:cubicBezTo>
                    <a:pt x="19207" y="5032"/>
                    <a:pt x="19033" y="5063"/>
                    <a:pt x="18871" y="5083"/>
                  </a:cubicBezTo>
                  <a:cubicBezTo>
                    <a:pt x="18762" y="5104"/>
                    <a:pt x="18665" y="5114"/>
                    <a:pt x="18600" y="5135"/>
                  </a:cubicBezTo>
                  <a:cubicBezTo>
                    <a:pt x="18535" y="5155"/>
                    <a:pt x="18481" y="5197"/>
                    <a:pt x="18416" y="5238"/>
                  </a:cubicBezTo>
                  <a:cubicBezTo>
                    <a:pt x="18286" y="5310"/>
                    <a:pt x="18167" y="5382"/>
                    <a:pt x="18015" y="5444"/>
                  </a:cubicBezTo>
                  <a:cubicBezTo>
                    <a:pt x="17582" y="5609"/>
                    <a:pt x="17398" y="5599"/>
                    <a:pt x="16910" y="5403"/>
                  </a:cubicBezTo>
                  <a:cubicBezTo>
                    <a:pt x="16368" y="5186"/>
                    <a:pt x="15903" y="4867"/>
                    <a:pt x="15502" y="4588"/>
                  </a:cubicBezTo>
                  <a:cubicBezTo>
                    <a:pt x="15090" y="4299"/>
                    <a:pt x="14776" y="4072"/>
                    <a:pt x="14375" y="3887"/>
                  </a:cubicBezTo>
                  <a:cubicBezTo>
                    <a:pt x="13985" y="3711"/>
                    <a:pt x="13780" y="3619"/>
                    <a:pt x="13411" y="3546"/>
                  </a:cubicBezTo>
                  <a:cubicBezTo>
                    <a:pt x="12653" y="3392"/>
                    <a:pt x="11960" y="2773"/>
                    <a:pt x="11743" y="2051"/>
                  </a:cubicBezTo>
                  <a:cubicBezTo>
                    <a:pt x="11646" y="1721"/>
                    <a:pt x="11646" y="1721"/>
                    <a:pt x="11472" y="1679"/>
                  </a:cubicBezTo>
                  <a:cubicBezTo>
                    <a:pt x="11418" y="1669"/>
                    <a:pt x="11364" y="1669"/>
                    <a:pt x="11310" y="1669"/>
                  </a:cubicBezTo>
                  <a:cubicBezTo>
                    <a:pt x="11169" y="1659"/>
                    <a:pt x="10963" y="1659"/>
                    <a:pt x="10725" y="1556"/>
                  </a:cubicBezTo>
                  <a:lnTo>
                    <a:pt x="10237" y="1349"/>
                  </a:lnTo>
                  <a:cubicBezTo>
                    <a:pt x="10129" y="1308"/>
                    <a:pt x="10031" y="1246"/>
                    <a:pt x="9923" y="1184"/>
                  </a:cubicBezTo>
                  <a:cubicBezTo>
                    <a:pt x="9858" y="1143"/>
                    <a:pt x="9793" y="1102"/>
                    <a:pt x="9750" y="1091"/>
                  </a:cubicBezTo>
                  <a:cubicBezTo>
                    <a:pt x="9696" y="1071"/>
                    <a:pt x="9642" y="1060"/>
                    <a:pt x="9577" y="1050"/>
                  </a:cubicBezTo>
                  <a:cubicBezTo>
                    <a:pt x="9457" y="1029"/>
                    <a:pt x="9327" y="1009"/>
                    <a:pt x="9219" y="968"/>
                  </a:cubicBezTo>
                  <a:cubicBezTo>
                    <a:pt x="8732" y="803"/>
                    <a:pt x="8396" y="524"/>
                    <a:pt x="8071" y="266"/>
                  </a:cubicBezTo>
                  <a:lnTo>
                    <a:pt x="7919" y="142"/>
                  </a:lnTo>
                  <a:cubicBezTo>
                    <a:pt x="7703" y="-33"/>
                    <a:pt x="7670" y="-23"/>
                    <a:pt x="7302" y="50"/>
                  </a:cubicBezTo>
                  <a:lnTo>
                    <a:pt x="7074" y="91"/>
                  </a:lnTo>
                  <a:cubicBezTo>
                    <a:pt x="6803" y="142"/>
                    <a:pt x="6543" y="132"/>
                    <a:pt x="6327" y="122"/>
                  </a:cubicBezTo>
                  <a:cubicBezTo>
                    <a:pt x="6143" y="111"/>
                    <a:pt x="5958" y="101"/>
                    <a:pt x="5818" y="132"/>
                  </a:cubicBezTo>
                  <a:cubicBezTo>
                    <a:pt x="5731" y="153"/>
                    <a:pt x="5688" y="173"/>
                    <a:pt x="5666" y="204"/>
                  </a:cubicBezTo>
                  <a:cubicBezTo>
                    <a:pt x="5558" y="380"/>
                    <a:pt x="5720" y="926"/>
                    <a:pt x="5807" y="1225"/>
                  </a:cubicBezTo>
                  <a:lnTo>
                    <a:pt x="5883" y="1483"/>
                  </a:lnTo>
                  <a:cubicBezTo>
                    <a:pt x="5991" y="1896"/>
                    <a:pt x="5904" y="2185"/>
                    <a:pt x="5839" y="2422"/>
                  </a:cubicBezTo>
                  <a:cubicBezTo>
                    <a:pt x="5818" y="2505"/>
                    <a:pt x="5785" y="2587"/>
                    <a:pt x="5774" y="2680"/>
                  </a:cubicBezTo>
                  <a:cubicBezTo>
                    <a:pt x="5764" y="2752"/>
                    <a:pt x="5774" y="2824"/>
                    <a:pt x="5774" y="2897"/>
                  </a:cubicBezTo>
                  <a:cubicBezTo>
                    <a:pt x="5774" y="2979"/>
                    <a:pt x="5785" y="3062"/>
                    <a:pt x="5785" y="3144"/>
                  </a:cubicBezTo>
                  <a:cubicBezTo>
                    <a:pt x="5785" y="3371"/>
                    <a:pt x="5731" y="3515"/>
                    <a:pt x="5688" y="3629"/>
                  </a:cubicBezTo>
                  <a:lnTo>
                    <a:pt x="5644" y="3753"/>
                  </a:lnTo>
                  <a:cubicBezTo>
                    <a:pt x="5525" y="4217"/>
                    <a:pt x="5406" y="4609"/>
                    <a:pt x="5157" y="5052"/>
                  </a:cubicBezTo>
                  <a:cubicBezTo>
                    <a:pt x="5081" y="5186"/>
                    <a:pt x="4994" y="5310"/>
                    <a:pt x="4908" y="5444"/>
                  </a:cubicBezTo>
                  <a:cubicBezTo>
                    <a:pt x="4702" y="5744"/>
                    <a:pt x="4583" y="5939"/>
                    <a:pt x="4572" y="6166"/>
                  </a:cubicBezTo>
                  <a:cubicBezTo>
                    <a:pt x="4572" y="6228"/>
                    <a:pt x="4572" y="6301"/>
                    <a:pt x="4572" y="6362"/>
                  </a:cubicBezTo>
                  <a:cubicBezTo>
                    <a:pt x="4583" y="6651"/>
                    <a:pt x="4605" y="7043"/>
                    <a:pt x="4236" y="7404"/>
                  </a:cubicBezTo>
                  <a:cubicBezTo>
                    <a:pt x="3803" y="7848"/>
                    <a:pt x="3164" y="8054"/>
                    <a:pt x="2730" y="8178"/>
                  </a:cubicBezTo>
                  <a:cubicBezTo>
                    <a:pt x="2481" y="8250"/>
                    <a:pt x="2232" y="8291"/>
                    <a:pt x="1994" y="8333"/>
                  </a:cubicBezTo>
                  <a:cubicBezTo>
                    <a:pt x="1810" y="8364"/>
                    <a:pt x="1625" y="8394"/>
                    <a:pt x="1452" y="8446"/>
                  </a:cubicBezTo>
                  <a:lnTo>
                    <a:pt x="1225" y="8498"/>
                  </a:lnTo>
                  <a:cubicBezTo>
                    <a:pt x="1030" y="8539"/>
                    <a:pt x="759" y="8611"/>
                    <a:pt x="640" y="8683"/>
                  </a:cubicBezTo>
                  <a:cubicBezTo>
                    <a:pt x="488" y="8776"/>
                    <a:pt x="466" y="8952"/>
                    <a:pt x="499" y="9436"/>
                  </a:cubicBezTo>
                  <a:cubicBezTo>
                    <a:pt x="510" y="9725"/>
                    <a:pt x="531" y="10045"/>
                    <a:pt x="445" y="10354"/>
                  </a:cubicBezTo>
                  <a:cubicBezTo>
                    <a:pt x="401" y="10499"/>
                    <a:pt x="336" y="10674"/>
                    <a:pt x="261" y="10850"/>
                  </a:cubicBezTo>
                  <a:cubicBezTo>
                    <a:pt x="-64" y="11695"/>
                    <a:pt x="-86" y="11964"/>
                    <a:pt x="196" y="12098"/>
                  </a:cubicBezTo>
                  <a:cubicBezTo>
                    <a:pt x="315" y="12160"/>
                    <a:pt x="456" y="12190"/>
                    <a:pt x="596" y="12232"/>
                  </a:cubicBezTo>
                  <a:cubicBezTo>
                    <a:pt x="867" y="12314"/>
                    <a:pt x="1181" y="12397"/>
                    <a:pt x="1452" y="12593"/>
                  </a:cubicBezTo>
                  <a:cubicBezTo>
                    <a:pt x="1821" y="12861"/>
                    <a:pt x="2124" y="13274"/>
                    <a:pt x="2210" y="13397"/>
                  </a:cubicBezTo>
                  <a:cubicBezTo>
                    <a:pt x="2655" y="14027"/>
                    <a:pt x="2980" y="14728"/>
                    <a:pt x="3164" y="15440"/>
                  </a:cubicBezTo>
                  <a:cubicBezTo>
                    <a:pt x="3261" y="15811"/>
                    <a:pt x="3348" y="16152"/>
                    <a:pt x="3500" y="16471"/>
                  </a:cubicBezTo>
                  <a:cubicBezTo>
                    <a:pt x="3543" y="16554"/>
                    <a:pt x="3662" y="16688"/>
                    <a:pt x="3760" y="16801"/>
                  </a:cubicBezTo>
                  <a:cubicBezTo>
                    <a:pt x="3846" y="16894"/>
                    <a:pt x="3933" y="16987"/>
                    <a:pt x="3998" y="17080"/>
                  </a:cubicBezTo>
                  <a:cubicBezTo>
                    <a:pt x="4204" y="17348"/>
                    <a:pt x="4420" y="17668"/>
                    <a:pt x="4561" y="18070"/>
                  </a:cubicBezTo>
                  <a:cubicBezTo>
                    <a:pt x="4637" y="18276"/>
                    <a:pt x="4669" y="18442"/>
                    <a:pt x="4713" y="18648"/>
                  </a:cubicBezTo>
                  <a:cubicBezTo>
                    <a:pt x="4789" y="18823"/>
                    <a:pt x="4821" y="18906"/>
                    <a:pt x="4843" y="18988"/>
                  </a:cubicBezTo>
                  <a:cubicBezTo>
                    <a:pt x="4897" y="19215"/>
                    <a:pt x="4897" y="19442"/>
                    <a:pt x="4897" y="19638"/>
                  </a:cubicBezTo>
                  <a:cubicBezTo>
                    <a:pt x="4897" y="19793"/>
                    <a:pt x="4897" y="19937"/>
                    <a:pt x="4929" y="20051"/>
                  </a:cubicBezTo>
                  <a:cubicBezTo>
                    <a:pt x="4962" y="20164"/>
                    <a:pt x="5005" y="20278"/>
                    <a:pt x="5049" y="20391"/>
                  </a:cubicBezTo>
                  <a:cubicBezTo>
                    <a:pt x="5265" y="20432"/>
                    <a:pt x="5482" y="20494"/>
                    <a:pt x="5644" y="20577"/>
                  </a:cubicBezTo>
                  <a:cubicBezTo>
                    <a:pt x="5872" y="20690"/>
                    <a:pt x="6067" y="20845"/>
                    <a:pt x="6262" y="20989"/>
                  </a:cubicBezTo>
                  <a:cubicBezTo>
                    <a:pt x="6489" y="21165"/>
                    <a:pt x="6695" y="21319"/>
                    <a:pt x="6901" y="21381"/>
                  </a:cubicBezTo>
                  <a:cubicBezTo>
                    <a:pt x="7009" y="21412"/>
                    <a:pt x="7118" y="21423"/>
                    <a:pt x="7226" y="21443"/>
                  </a:cubicBezTo>
                  <a:cubicBezTo>
                    <a:pt x="7367" y="21464"/>
                    <a:pt x="7508" y="21484"/>
                    <a:pt x="7638" y="21515"/>
                  </a:cubicBezTo>
                  <a:cubicBezTo>
                    <a:pt x="7789" y="21557"/>
                    <a:pt x="8071" y="21567"/>
                    <a:pt x="8288" y="21536"/>
                  </a:cubicBezTo>
                  <a:cubicBezTo>
                    <a:pt x="8374" y="21526"/>
                    <a:pt x="8407" y="21505"/>
                    <a:pt x="8515" y="21423"/>
                  </a:cubicBezTo>
                  <a:cubicBezTo>
                    <a:pt x="8613" y="21350"/>
                    <a:pt x="8743" y="21247"/>
                    <a:pt x="8938" y="21165"/>
                  </a:cubicBezTo>
                  <a:cubicBezTo>
                    <a:pt x="9197" y="21051"/>
                    <a:pt x="9555" y="20938"/>
                    <a:pt x="9826" y="20866"/>
                  </a:cubicBezTo>
                  <a:cubicBezTo>
                    <a:pt x="10075" y="20793"/>
                    <a:pt x="10346" y="20752"/>
                    <a:pt x="10638" y="20711"/>
                  </a:cubicBezTo>
                  <a:cubicBezTo>
                    <a:pt x="11039" y="20649"/>
                    <a:pt x="11451" y="20587"/>
                    <a:pt x="11721" y="20432"/>
                  </a:cubicBezTo>
                  <a:cubicBezTo>
                    <a:pt x="11992" y="20278"/>
                    <a:pt x="12241" y="20092"/>
                    <a:pt x="12501" y="19906"/>
                  </a:cubicBezTo>
                  <a:cubicBezTo>
                    <a:pt x="12837" y="19659"/>
                    <a:pt x="13195" y="19411"/>
                    <a:pt x="13585" y="19195"/>
                  </a:cubicBezTo>
                  <a:cubicBezTo>
                    <a:pt x="13671" y="19143"/>
                    <a:pt x="13747" y="19091"/>
                    <a:pt x="13823" y="19029"/>
                  </a:cubicBezTo>
                  <a:cubicBezTo>
                    <a:pt x="13942" y="18947"/>
                    <a:pt x="14061" y="18854"/>
                    <a:pt x="14191" y="18782"/>
                  </a:cubicBezTo>
                  <a:cubicBezTo>
                    <a:pt x="14289" y="18730"/>
                    <a:pt x="14386" y="18689"/>
                    <a:pt x="14495" y="18658"/>
                  </a:cubicBezTo>
                  <a:cubicBezTo>
                    <a:pt x="14538" y="18648"/>
                    <a:pt x="14581" y="18627"/>
                    <a:pt x="14603" y="18617"/>
                  </a:cubicBezTo>
                  <a:cubicBezTo>
                    <a:pt x="14646" y="18586"/>
                    <a:pt x="14711" y="18493"/>
                    <a:pt x="14765" y="18400"/>
                  </a:cubicBezTo>
                  <a:cubicBezTo>
                    <a:pt x="14863" y="18246"/>
                    <a:pt x="14993" y="18050"/>
                    <a:pt x="15199" y="17895"/>
                  </a:cubicBezTo>
                  <a:cubicBezTo>
                    <a:pt x="15296" y="17823"/>
                    <a:pt x="15394" y="17781"/>
                    <a:pt x="15459" y="17761"/>
                  </a:cubicBezTo>
                  <a:cubicBezTo>
                    <a:pt x="15524" y="17719"/>
                    <a:pt x="15589" y="17616"/>
                    <a:pt x="15654" y="17503"/>
                  </a:cubicBezTo>
                  <a:cubicBezTo>
                    <a:pt x="15740" y="17358"/>
                    <a:pt x="15827" y="17214"/>
                    <a:pt x="15935" y="17101"/>
                  </a:cubicBezTo>
                  <a:cubicBezTo>
                    <a:pt x="16098" y="16925"/>
                    <a:pt x="16271" y="16770"/>
                    <a:pt x="16444" y="16626"/>
                  </a:cubicBezTo>
                  <a:cubicBezTo>
                    <a:pt x="16639" y="16461"/>
                    <a:pt x="16824" y="16296"/>
                    <a:pt x="16975" y="16110"/>
                  </a:cubicBezTo>
                  <a:cubicBezTo>
                    <a:pt x="17257" y="15749"/>
                    <a:pt x="17571" y="15512"/>
                    <a:pt x="17864" y="15275"/>
                  </a:cubicBezTo>
                  <a:lnTo>
                    <a:pt x="17993" y="15172"/>
                  </a:lnTo>
                  <a:cubicBezTo>
                    <a:pt x="18113" y="15079"/>
                    <a:pt x="18232" y="14945"/>
                    <a:pt x="18340" y="14811"/>
                  </a:cubicBezTo>
                  <a:cubicBezTo>
                    <a:pt x="18503" y="14635"/>
                    <a:pt x="18654" y="14450"/>
                    <a:pt x="18828" y="14326"/>
                  </a:cubicBezTo>
                  <a:cubicBezTo>
                    <a:pt x="19001" y="14192"/>
                    <a:pt x="19185" y="14109"/>
                    <a:pt x="19358" y="14037"/>
                  </a:cubicBezTo>
                  <a:cubicBezTo>
                    <a:pt x="19488" y="13975"/>
                    <a:pt x="19618" y="13923"/>
                    <a:pt x="19683" y="13862"/>
                  </a:cubicBezTo>
                  <a:cubicBezTo>
                    <a:pt x="19759" y="13789"/>
                    <a:pt x="19911" y="13521"/>
                    <a:pt x="19943" y="13397"/>
                  </a:cubicBezTo>
                  <a:cubicBezTo>
                    <a:pt x="20062" y="12943"/>
                    <a:pt x="20062" y="12469"/>
                    <a:pt x="20062" y="11964"/>
                  </a:cubicBezTo>
                  <a:cubicBezTo>
                    <a:pt x="20062" y="11603"/>
                    <a:pt x="20062" y="11252"/>
                    <a:pt x="20106" y="10891"/>
                  </a:cubicBezTo>
                  <a:cubicBezTo>
                    <a:pt x="20138" y="10581"/>
                    <a:pt x="20268" y="10416"/>
                    <a:pt x="20344" y="10293"/>
                  </a:cubicBezTo>
                  <a:cubicBezTo>
                    <a:pt x="20387" y="10241"/>
                    <a:pt x="20398" y="10210"/>
                    <a:pt x="20420" y="10169"/>
                  </a:cubicBezTo>
                  <a:cubicBezTo>
                    <a:pt x="20409" y="9993"/>
                    <a:pt x="20420" y="9787"/>
                    <a:pt x="20550" y="9622"/>
                  </a:cubicBezTo>
                  <a:cubicBezTo>
                    <a:pt x="20691" y="9436"/>
                    <a:pt x="20853" y="9364"/>
                    <a:pt x="20951" y="9323"/>
                  </a:cubicBezTo>
                  <a:cubicBezTo>
                    <a:pt x="20983" y="9292"/>
                    <a:pt x="21005" y="9209"/>
                    <a:pt x="21027" y="9148"/>
                  </a:cubicBezTo>
                  <a:cubicBezTo>
                    <a:pt x="21059" y="9003"/>
                    <a:pt x="21102" y="8828"/>
                    <a:pt x="21222" y="8652"/>
                  </a:cubicBezTo>
                  <a:cubicBezTo>
                    <a:pt x="21297" y="8549"/>
                    <a:pt x="21362" y="8467"/>
                    <a:pt x="21438" y="8395"/>
                  </a:cubicBezTo>
                  <a:cubicBezTo>
                    <a:pt x="21514" y="8250"/>
                    <a:pt x="21503" y="8075"/>
                    <a:pt x="21492" y="7941"/>
                  </a:cubicBezTo>
                  <a:cubicBezTo>
                    <a:pt x="21481" y="7838"/>
                    <a:pt x="21481" y="7734"/>
                    <a:pt x="21481" y="7642"/>
                  </a:cubicBezTo>
                  <a:lnTo>
                    <a:pt x="21481" y="7466"/>
                  </a:lnTo>
                  <a:cubicBezTo>
                    <a:pt x="21481" y="7291"/>
                    <a:pt x="21481" y="7126"/>
                    <a:pt x="21460" y="6992"/>
                  </a:cubicBezTo>
                  <a:cubicBezTo>
                    <a:pt x="21427" y="6858"/>
                    <a:pt x="21373" y="6723"/>
                    <a:pt x="21330" y="6600"/>
                  </a:cubicBezTo>
                  <a:cubicBezTo>
                    <a:pt x="21276" y="6455"/>
                    <a:pt x="21222" y="6321"/>
                    <a:pt x="21189" y="6177"/>
                  </a:cubicBezTo>
                  <a:cubicBezTo>
                    <a:pt x="21135" y="5960"/>
                    <a:pt x="21146" y="5754"/>
                    <a:pt x="21156" y="5568"/>
                  </a:cubicBezTo>
                  <a:cubicBezTo>
                    <a:pt x="21167" y="5455"/>
                    <a:pt x="21167" y="5341"/>
                    <a:pt x="21156" y="5269"/>
                  </a:cubicBezTo>
                  <a:cubicBezTo>
                    <a:pt x="21146" y="5207"/>
                    <a:pt x="21124" y="5145"/>
                    <a:pt x="21113" y="5083"/>
                  </a:cubicBezTo>
                  <a:cubicBezTo>
                    <a:pt x="21091" y="5001"/>
                    <a:pt x="21070" y="4918"/>
                    <a:pt x="21059" y="4836"/>
                  </a:cubicBezTo>
                  <a:cubicBezTo>
                    <a:pt x="20821" y="4836"/>
                    <a:pt x="20593" y="4836"/>
                    <a:pt x="20355" y="4836"/>
                  </a:cubicBezTo>
                  <a:cubicBezTo>
                    <a:pt x="19954" y="4867"/>
                    <a:pt x="19683" y="4867"/>
                    <a:pt x="19358" y="4980"/>
                  </a:cubicBezTo>
                  <a:close/>
                </a:path>
              </a:pathLst>
            </a:custGeom>
            <a:grpFill/>
            <a:ln w="3175">
              <a:solidFill>
                <a:schemeClr val="tx2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3" name="Shape">
              <a:extLst>
                <a:ext uri="{FF2B5EF4-FFF2-40B4-BE49-F238E27FC236}">
                  <a16:creationId xmlns:a16="http://schemas.microsoft.com/office/drawing/2014/main" id="{BBDF6239-0FCE-F545-AF76-9891CE7C881C}"/>
                </a:ext>
              </a:extLst>
            </p:cNvPr>
            <p:cNvSpPr/>
            <p:nvPr/>
          </p:nvSpPr>
          <p:spPr>
            <a:xfrm>
              <a:off x="6575961" y="3077515"/>
              <a:ext cx="7785" cy="10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9" extrusionOk="0">
                  <a:moveTo>
                    <a:pt x="21600" y="9416"/>
                  </a:moveTo>
                  <a:lnTo>
                    <a:pt x="20814" y="0"/>
                  </a:lnTo>
                  <a:cubicBezTo>
                    <a:pt x="16494" y="3323"/>
                    <a:pt x="12175" y="5262"/>
                    <a:pt x="9032" y="6646"/>
                  </a:cubicBezTo>
                  <a:cubicBezTo>
                    <a:pt x="7853" y="7200"/>
                    <a:pt x="6283" y="7754"/>
                    <a:pt x="4713" y="8585"/>
                  </a:cubicBezTo>
                  <a:cubicBezTo>
                    <a:pt x="3143" y="9416"/>
                    <a:pt x="786" y="11077"/>
                    <a:pt x="0" y="11631"/>
                  </a:cubicBezTo>
                  <a:cubicBezTo>
                    <a:pt x="0" y="11631"/>
                    <a:pt x="0" y="11631"/>
                    <a:pt x="0" y="11631"/>
                  </a:cubicBezTo>
                  <a:cubicBezTo>
                    <a:pt x="393" y="11631"/>
                    <a:pt x="1179" y="16339"/>
                    <a:pt x="1179" y="18554"/>
                  </a:cubicBezTo>
                  <a:lnTo>
                    <a:pt x="1572" y="20769"/>
                  </a:lnTo>
                  <a:cubicBezTo>
                    <a:pt x="11784" y="21600"/>
                    <a:pt x="14533" y="20769"/>
                    <a:pt x="15317" y="20492"/>
                  </a:cubicBezTo>
                  <a:cubicBezTo>
                    <a:pt x="14531" y="19108"/>
                    <a:pt x="14138" y="8860"/>
                    <a:pt x="12175" y="6092"/>
                  </a:cubicBezTo>
                  <a:cubicBezTo>
                    <a:pt x="13352" y="7477"/>
                    <a:pt x="15710" y="10524"/>
                    <a:pt x="21600" y="9416"/>
                  </a:cubicBezTo>
                  <a:close/>
                </a:path>
              </a:pathLst>
            </a:custGeom>
            <a:grpFill/>
            <a:ln w="3175">
              <a:solidFill>
                <a:schemeClr val="tx2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4" name="Shape">
              <a:extLst>
                <a:ext uri="{FF2B5EF4-FFF2-40B4-BE49-F238E27FC236}">
                  <a16:creationId xmlns:a16="http://schemas.microsoft.com/office/drawing/2014/main" id="{02154AD0-DCD6-3141-990B-60829B47C714}"/>
                </a:ext>
              </a:extLst>
            </p:cNvPr>
            <p:cNvSpPr/>
            <p:nvPr/>
          </p:nvSpPr>
          <p:spPr>
            <a:xfrm>
              <a:off x="8457772" y="3572728"/>
              <a:ext cx="16133" cy="28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401" y="0"/>
                  </a:moveTo>
                  <a:cubicBezTo>
                    <a:pt x="8527" y="1745"/>
                    <a:pt x="3980" y="4473"/>
                    <a:pt x="0" y="7636"/>
                  </a:cubicBezTo>
                  <a:cubicBezTo>
                    <a:pt x="1137" y="8836"/>
                    <a:pt x="1894" y="10036"/>
                    <a:pt x="2463" y="11236"/>
                  </a:cubicBezTo>
                  <a:cubicBezTo>
                    <a:pt x="3221" y="13200"/>
                    <a:pt x="4547" y="14836"/>
                    <a:pt x="5684" y="16036"/>
                  </a:cubicBezTo>
                  <a:cubicBezTo>
                    <a:pt x="6064" y="16472"/>
                    <a:pt x="6631" y="17018"/>
                    <a:pt x="7011" y="17563"/>
                  </a:cubicBezTo>
                  <a:cubicBezTo>
                    <a:pt x="7390" y="18000"/>
                    <a:pt x="7580" y="18654"/>
                    <a:pt x="7768" y="19418"/>
                  </a:cubicBezTo>
                  <a:cubicBezTo>
                    <a:pt x="8148" y="20073"/>
                    <a:pt x="8337" y="20836"/>
                    <a:pt x="8715" y="21600"/>
                  </a:cubicBezTo>
                  <a:cubicBezTo>
                    <a:pt x="9284" y="20727"/>
                    <a:pt x="9852" y="19745"/>
                    <a:pt x="10232" y="18873"/>
                  </a:cubicBezTo>
                  <a:cubicBezTo>
                    <a:pt x="14589" y="14073"/>
                    <a:pt x="17811" y="11346"/>
                    <a:pt x="21600" y="9927"/>
                  </a:cubicBezTo>
                  <a:cubicBezTo>
                    <a:pt x="21410" y="9600"/>
                    <a:pt x="20842" y="9164"/>
                    <a:pt x="20842" y="8728"/>
                  </a:cubicBezTo>
                  <a:cubicBezTo>
                    <a:pt x="19517" y="5345"/>
                    <a:pt x="16864" y="2509"/>
                    <a:pt x="14401" y="0"/>
                  </a:cubicBezTo>
                  <a:close/>
                </a:path>
              </a:pathLst>
            </a:custGeom>
            <a:grpFill/>
            <a:ln w="3175">
              <a:solidFill>
                <a:schemeClr val="tx2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5" name="Shape">
              <a:extLst>
                <a:ext uri="{FF2B5EF4-FFF2-40B4-BE49-F238E27FC236}">
                  <a16:creationId xmlns:a16="http://schemas.microsoft.com/office/drawing/2014/main" id="{AC085D2F-6A34-DF40-A161-9C118076C1A5}"/>
                </a:ext>
              </a:extLst>
            </p:cNvPr>
            <p:cNvSpPr/>
            <p:nvPr/>
          </p:nvSpPr>
          <p:spPr>
            <a:xfrm>
              <a:off x="10084903" y="1917298"/>
              <a:ext cx="16667" cy="15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600" extrusionOk="0">
                  <a:moveTo>
                    <a:pt x="8883" y="200"/>
                  </a:moveTo>
                  <a:cubicBezTo>
                    <a:pt x="2636" y="400"/>
                    <a:pt x="2457" y="600"/>
                    <a:pt x="672" y="3600"/>
                  </a:cubicBezTo>
                  <a:cubicBezTo>
                    <a:pt x="-578" y="5600"/>
                    <a:pt x="-42" y="11000"/>
                    <a:pt x="1921" y="15200"/>
                  </a:cubicBezTo>
                  <a:cubicBezTo>
                    <a:pt x="3528" y="18600"/>
                    <a:pt x="5670" y="19800"/>
                    <a:pt x="10133" y="21600"/>
                  </a:cubicBezTo>
                  <a:cubicBezTo>
                    <a:pt x="10133" y="21400"/>
                    <a:pt x="10133" y="21200"/>
                    <a:pt x="10133" y="21000"/>
                  </a:cubicBezTo>
                  <a:cubicBezTo>
                    <a:pt x="11382" y="15800"/>
                    <a:pt x="14059" y="12600"/>
                    <a:pt x="15845" y="10600"/>
                  </a:cubicBezTo>
                  <a:cubicBezTo>
                    <a:pt x="16737" y="9600"/>
                    <a:pt x="17273" y="9000"/>
                    <a:pt x="17452" y="8400"/>
                  </a:cubicBezTo>
                  <a:cubicBezTo>
                    <a:pt x="18344" y="5400"/>
                    <a:pt x="19236" y="2600"/>
                    <a:pt x="21022" y="0"/>
                  </a:cubicBezTo>
                  <a:cubicBezTo>
                    <a:pt x="19059" y="0"/>
                    <a:pt x="17452" y="0"/>
                    <a:pt x="15489" y="200"/>
                  </a:cubicBezTo>
                  <a:cubicBezTo>
                    <a:pt x="12453" y="200"/>
                    <a:pt x="9598" y="0"/>
                    <a:pt x="8883" y="200"/>
                  </a:cubicBezTo>
                  <a:close/>
                </a:path>
              </a:pathLst>
            </a:custGeom>
            <a:grpFill/>
            <a:ln w="3175">
              <a:solidFill>
                <a:schemeClr val="tx2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6" name="Shape">
              <a:extLst>
                <a:ext uri="{FF2B5EF4-FFF2-40B4-BE49-F238E27FC236}">
                  <a16:creationId xmlns:a16="http://schemas.microsoft.com/office/drawing/2014/main" id="{BC50CDF1-8641-DE44-91DD-354031E3A323}"/>
                </a:ext>
              </a:extLst>
            </p:cNvPr>
            <p:cNvSpPr/>
            <p:nvPr/>
          </p:nvSpPr>
          <p:spPr>
            <a:xfrm>
              <a:off x="6066597" y="3374643"/>
              <a:ext cx="49492" cy="61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600" extrusionOk="0">
                  <a:moveTo>
                    <a:pt x="19901" y="1097"/>
                  </a:moveTo>
                  <a:cubicBezTo>
                    <a:pt x="19660" y="1048"/>
                    <a:pt x="19480" y="998"/>
                    <a:pt x="19239" y="948"/>
                  </a:cubicBezTo>
                  <a:cubicBezTo>
                    <a:pt x="18758" y="848"/>
                    <a:pt x="18336" y="798"/>
                    <a:pt x="17795" y="698"/>
                  </a:cubicBezTo>
                  <a:cubicBezTo>
                    <a:pt x="17494" y="649"/>
                    <a:pt x="17194" y="599"/>
                    <a:pt x="16892" y="549"/>
                  </a:cubicBezTo>
                  <a:cubicBezTo>
                    <a:pt x="16411" y="499"/>
                    <a:pt x="15930" y="399"/>
                    <a:pt x="15449" y="349"/>
                  </a:cubicBezTo>
                  <a:cubicBezTo>
                    <a:pt x="14666" y="250"/>
                    <a:pt x="13884" y="200"/>
                    <a:pt x="13102" y="150"/>
                  </a:cubicBezTo>
                  <a:cubicBezTo>
                    <a:pt x="12801" y="150"/>
                    <a:pt x="12440" y="100"/>
                    <a:pt x="12139" y="100"/>
                  </a:cubicBezTo>
                  <a:cubicBezTo>
                    <a:pt x="11538" y="50"/>
                    <a:pt x="10936" y="50"/>
                    <a:pt x="10335" y="0"/>
                  </a:cubicBezTo>
                  <a:cubicBezTo>
                    <a:pt x="10034" y="0"/>
                    <a:pt x="9733" y="0"/>
                    <a:pt x="9372" y="0"/>
                  </a:cubicBezTo>
                  <a:cubicBezTo>
                    <a:pt x="8771" y="0"/>
                    <a:pt x="8169" y="0"/>
                    <a:pt x="7627" y="0"/>
                  </a:cubicBezTo>
                  <a:cubicBezTo>
                    <a:pt x="7387" y="0"/>
                    <a:pt x="7146" y="0"/>
                    <a:pt x="6905" y="0"/>
                  </a:cubicBezTo>
                  <a:cubicBezTo>
                    <a:pt x="6123" y="50"/>
                    <a:pt x="5401" y="50"/>
                    <a:pt x="4740" y="150"/>
                  </a:cubicBezTo>
                  <a:cubicBezTo>
                    <a:pt x="4258" y="2195"/>
                    <a:pt x="3235" y="4240"/>
                    <a:pt x="2213" y="6236"/>
                  </a:cubicBezTo>
                  <a:cubicBezTo>
                    <a:pt x="1431" y="7832"/>
                    <a:pt x="648" y="9328"/>
                    <a:pt x="348" y="10526"/>
                  </a:cubicBezTo>
                  <a:cubicBezTo>
                    <a:pt x="-555" y="14417"/>
                    <a:pt x="107" y="14666"/>
                    <a:pt x="4679" y="16262"/>
                  </a:cubicBezTo>
                  <a:cubicBezTo>
                    <a:pt x="5522" y="16562"/>
                    <a:pt x="6484" y="16911"/>
                    <a:pt x="7447" y="17310"/>
                  </a:cubicBezTo>
                  <a:cubicBezTo>
                    <a:pt x="9252" y="18008"/>
                    <a:pt x="11177" y="19205"/>
                    <a:pt x="12982" y="20303"/>
                  </a:cubicBezTo>
                  <a:cubicBezTo>
                    <a:pt x="13644" y="20702"/>
                    <a:pt x="14426" y="21201"/>
                    <a:pt x="15148" y="21600"/>
                  </a:cubicBezTo>
                  <a:cubicBezTo>
                    <a:pt x="15088" y="21301"/>
                    <a:pt x="15028" y="21001"/>
                    <a:pt x="14908" y="20602"/>
                  </a:cubicBezTo>
                  <a:cubicBezTo>
                    <a:pt x="11839" y="9179"/>
                    <a:pt x="15991" y="3841"/>
                    <a:pt x="19962" y="1347"/>
                  </a:cubicBezTo>
                  <a:lnTo>
                    <a:pt x="20503" y="1945"/>
                  </a:lnTo>
                  <a:cubicBezTo>
                    <a:pt x="20684" y="1746"/>
                    <a:pt x="20925" y="1546"/>
                    <a:pt x="21045" y="1347"/>
                  </a:cubicBezTo>
                  <a:lnTo>
                    <a:pt x="21045" y="1347"/>
                  </a:lnTo>
                  <a:cubicBezTo>
                    <a:pt x="20803" y="1297"/>
                    <a:pt x="20382" y="1197"/>
                    <a:pt x="19901" y="1097"/>
                  </a:cubicBezTo>
                  <a:close/>
                </a:path>
              </a:pathLst>
            </a:custGeom>
            <a:grpFill/>
            <a:ln w="3175">
              <a:solidFill>
                <a:schemeClr val="tx2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7" name="Shape">
              <a:extLst>
                <a:ext uri="{FF2B5EF4-FFF2-40B4-BE49-F238E27FC236}">
                  <a16:creationId xmlns:a16="http://schemas.microsoft.com/office/drawing/2014/main" id="{3E0CE6C4-DEFB-F641-B718-012D173A02F0}"/>
                </a:ext>
              </a:extLst>
            </p:cNvPr>
            <p:cNvSpPr/>
            <p:nvPr/>
          </p:nvSpPr>
          <p:spPr>
            <a:xfrm>
              <a:off x="8429475" y="2370066"/>
              <a:ext cx="835940" cy="703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587" extrusionOk="0">
                  <a:moveTo>
                    <a:pt x="10625" y="4911"/>
                  </a:moveTo>
                  <a:cubicBezTo>
                    <a:pt x="10592" y="4980"/>
                    <a:pt x="10581" y="5067"/>
                    <a:pt x="10563" y="5175"/>
                  </a:cubicBezTo>
                  <a:lnTo>
                    <a:pt x="10552" y="5249"/>
                  </a:lnTo>
                  <a:cubicBezTo>
                    <a:pt x="10548" y="5275"/>
                    <a:pt x="10548" y="5327"/>
                    <a:pt x="10552" y="5371"/>
                  </a:cubicBezTo>
                  <a:cubicBezTo>
                    <a:pt x="10555" y="5484"/>
                    <a:pt x="10559" y="5627"/>
                    <a:pt x="10493" y="5753"/>
                  </a:cubicBezTo>
                  <a:cubicBezTo>
                    <a:pt x="10442" y="5853"/>
                    <a:pt x="10362" y="5926"/>
                    <a:pt x="10288" y="5987"/>
                  </a:cubicBezTo>
                  <a:cubicBezTo>
                    <a:pt x="10245" y="6026"/>
                    <a:pt x="10201" y="6065"/>
                    <a:pt x="10179" y="6100"/>
                  </a:cubicBezTo>
                  <a:lnTo>
                    <a:pt x="10124" y="6178"/>
                  </a:lnTo>
                  <a:cubicBezTo>
                    <a:pt x="10084" y="6239"/>
                    <a:pt x="10044" y="6296"/>
                    <a:pt x="10011" y="6369"/>
                  </a:cubicBezTo>
                  <a:cubicBezTo>
                    <a:pt x="9981" y="6434"/>
                    <a:pt x="9952" y="6508"/>
                    <a:pt x="9923" y="6578"/>
                  </a:cubicBezTo>
                  <a:cubicBezTo>
                    <a:pt x="9901" y="6630"/>
                    <a:pt x="9883" y="6682"/>
                    <a:pt x="9861" y="6734"/>
                  </a:cubicBezTo>
                  <a:cubicBezTo>
                    <a:pt x="9839" y="6782"/>
                    <a:pt x="9813" y="6834"/>
                    <a:pt x="9788" y="6882"/>
                  </a:cubicBezTo>
                  <a:cubicBezTo>
                    <a:pt x="9762" y="6929"/>
                    <a:pt x="9733" y="6986"/>
                    <a:pt x="9722" y="7021"/>
                  </a:cubicBezTo>
                  <a:cubicBezTo>
                    <a:pt x="9715" y="7042"/>
                    <a:pt x="9711" y="7068"/>
                    <a:pt x="9707" y="7090"/>
                  </a:cubicBezTo>
                  <a:cubicBezTo>
                    <a:pt x="9700" y="7138"/>
                    <a:pt x="9689" y="7199"/>
                    <a:pt x="9663" y="7264"/>
                  </a:cubicBezTo>
                  <a:lnTo>
                    <a:pt x="9638" y="7338"/>
                  </a:lnTo>
                  <a:cubicBezTo>
                    <a:pt x="9612" y="7411"/>
                    <a:pt x="9587" y="7485"/>
                    <a:pt x="9554" y="7555"/>
                  </a:cubicBezTo>
                  <a:cubicBezTo>
                    <a:pt x="9543" y="7581"/>
                    <a:pt x="9528" y="7607"/>
                    <a:pt x="9514" y="7637"/>
                  </a:cubicBezTo>
                  <a:cubicBezTo>
                    <a:pt x="9495" y="7672"/>
                    <a:pt x="9477" y="7702"/>
                    <a:pt x="9473" y="7724"/>
                  </a:cubicBezTo>
                  <a:cubicBezTo>
                    <a:pt x="9466" y="7802"/>
                    <a:pt x="9462" y="7876"/>
                    <a:pt x="9419" y="7958"/>
                  </a:cubicBezTo>
                  <a:cubicBezTo>
                    <a:pt x="9258" y="8271"/>
                    <a:pt x="8962" y="8319"/>
                    <a:pt x="8724" y="8358"/>
                  </a:cubicBezTo>
                  <a:cubicBezTo>
                    <a:pt x="8669" y="8366"/>
                    <a:pt x="8615" y="8375"/>
                    <a:pt x="8563" y="8388"/>
                  </a:cubicBezTo>
                  <a:cubicBezTo>
                    <a:pt x="8340" y="8445"/>
                    <a:pt x="8125" y="8384"/>
                    <a:pt x="7935" y="8327"/>
                  </a:cubicBezTo>
                  <a:cubicBezTo>
                    <a:pt x="7858" y="8306"/>
                    <a:pt x="7781" y="8284"/>
                    <a:pt x="7708" y="8271"/>
                  </a:cubicBezTo>
                  <a:cubicBezTo>
                    <a:pt x="7650" y="8262"/>
                    <a:pt x="7588" y="8267"/>
                    <a:pt x="7525" y="8271"/>
                  </a:cubicBezTo>
                  <a:cubicBezTo>
                    <a:pt x="7482" y="8275"/>
                    <a:pt x="7438" y="8271"/>
                    <a:pt x="7401" y="8275"/>
                  </a:cubicBezTo>
                  <a:lnTo>
                    <a:pt x="7357" y="8275"/>
                  </a:lnTo>
                  <a:cubicBezTo>
                    <a:pt x="7266" y="8275"/>
                    <a:pt x="7248" y="8275"/>
                    <a:pt x="7211" y="8301"/>
                  </a:cubicBezTo>
                  <a:lnTo>
                    <a:pt x="7145" y="8349"/>
                  </a:lnTo>
                  <a:cubicBezTo>
                    <a:pt x="7065" y="8406"/>
                    <a:pt x="6981" y="8466"/>
                    <a:pt x="6915" y="8531"/>
                  </a:cubicBezTo>
                  <a:cubicBezTo>
                    <a:pt x="6849" y="8597"/>
                    <a:pt x="6776" y="8649"/>
                    <a:pt x="6703" y="8701"/>
                  </a:cubicBezTo>
                  <a:cubicBezTo>
                    <a:pt x="6656" y="8736"/>
                    <a:pt x="6608" y="8770"/>
                    <a:pt x="6560" y="8809"/>
                  </a:cubicBezTo>
                  <a:cubicBezTo>
                    <a:pt x="6447" y="8905"/>
                    <a:pt x="6330" y="9009"/>
                    <a:pt x="6133" y="9009"/>
                  </a:cubicBezTo>
                  <a:cubicBezTo>
                    <a:pt x="6129" y="9009"/>
                    <a:pt x="6126" y="9009"/>
                    <a:pt x="6122" y="9009"/>
                  </a:cubicBezTo>
                  <a:cubicBezTo>
                    <a:pt x="5925" y="9005"/>
                    <a:pt x="5811" y="8992"/>
                    <a:pt x="5650" y="8753"/>
                  </a:cubicBezTo>
                  <a:cubicBezTo>
                    <a:pt x="5639" y="8736"/>
                    <a:pt x="5621" y="8714"/>
                    <a:pt x="5603" y="8696"/>
                  </a:cubicBezTo>
                  <a:cubicBezTo>
                    <a:pt x="5559" y="8644"/>
                    <a:pt x="5501" y="8579"/>
                    <a:pt x="5464" y="8497"/>
                  </a:cubicBezTo>
                  <a:cubicBezTo>
                    <a:pt x="5431" y="8484"/>
                    <a:pt x="5398" y="8471"/>
                    <a:pt x="5365" y="8458"/>
                  </a:cubicBezTo>
                  <a:cubicBezTo>
                    <a:pt x="5325" y="8440"/>
                    <a:pt x="5289" y="8423"/>
                    <a:pt x="5252" y="8410"/>
                  </a:cubicBezTo>
                  <a:cubicBezTo>
                    <a:pt x="5208" y="8397"/>
                    <a:pt x="5150" y="8397"/>
                    <a:pt x="5088" y="8401"/>
                  </a:cubicBezTo>
                  <a:cubicBezTo>
                    <a:pt x="5058" y="8401"/>
                    <a:pt x="5029" y="8406"/>
                    <a:pt x="4996" y="8406"/>
                  </a:cubicBezTo>
                  <a:cubicBezTo>
                    <a:pt x="4938" y="8401"/>
                    <a:pt x="4865" y="8419"/>
                    <a:pt x="4802" y="8432"/>
                  </a:cubicBezTo>
                  <a:cubicBezTo>
                    <a:pt x="4726" y="8449"/>
                    <a:pt x="4653" y="8458"/>
                    <a:pt x="4543" y="8466"/>
                  </a:cubicBezTo>
                  <a:cubicBezTo>
                    <a:pt x="4444" y="8466"/>
                    <a:pt x="4342" y="8466"/>
                    <a:pt x="4240" y="8466"/>
                  </a:cubicBezTo>
                  <a:cubicBezTo>
                    <a:pt x="4050" y="8453"/>
                    <a:pt x="3903" y="8384"/>
                    <a:pt x="3768" y="8310"/>
                  </a:cubicBezTo>
                  <a:cubicBezTo>
                    <a:pt x="3713" y="8280"/>
                    <a:pt x="3662" y="8249"/>
                    <a:pt x="3607" y="8228"/>
                  </a:cubicBezTo>
                  <a:cubicBezTo>
                    <a:pt x="3490" y="8184"/>
                    <a:pt x="3432" y="8158"/>
                    <a:pt x="3322" y="8162"/>
                  </a:cubicBezTo>
                  <a:cubicBezTo>
                    <a:pt x="3213" y="8162"/>
                    <a:pt x="3136" y="8136"/>
                    <a:pt x="3063" y="8110"/>
                  </a:cubicBezTo>
                  <a:cubicBezTo>
                    <a:pt x="3037" y="8102"/>
                    <a:pt x="3012" y="8093"/>
                    <a:pt x="2982" y="8084"/>
                  </a:cubicBezTo>
                  <a:cubicBezTo>
                    <a:pt x="2807" y="8032"/>
                    <a:pt x="2712" y="7906"/>
                    <a:pt x="2635" y="7802"/>
                  </a:cubicBezTo>
                  <a:cubicBezTo>
                    <a:pt x="2591" y="7741"/>
                    <a:pt x="2555" y="7694"/>
                    <a:pt x="2511" y="7667"/>
                  </a:cubicBezTo>
                  <a:cubicBezTo>
                    <a:pt x="2493" y="7663"/>
                    <a:pt x="2416" y="7667"/>
                    <a:pt x="2372" y="7672"/>
                  </a:cubicBezTo>
                  <a:cubicBezTo>
                    <a:pt x="2332" y="7676"/>
                    <a:pt x="2295" y="7676"/>
                    <a:pt x="2270" y="7676"/>
                  </a:cubicBezTo>
                  <a:cubicBezTo>
                    <a:pt x="2149" y="7672"/>
                    <a:pt x="2098" y="7680"/>
                    <a:pt x="2006" y="7724"/>
                  </a:cubicBezTo>
                  <a:cubicBezTo>
                    <a:pt x="1813" y="7815"/>
                    <a:pt x="1506" y="7841"/>
                    <a:pt x="1276" y="7798"/>
                  </a:cubicBezTo>
                  <a:cubicBezTo>
                    <a:pt x="1118" y="7937"/>
                    <a:pt x="954" y="8023"/>
                    <a:pt x="800" y="8102"/>
                  </a:cubicBezTo>
                  <a:cubicBezTo>
                    <a:pt x="727" y="8141"/>
                    <a:pt x="643" y="8171"/>
                    <a:pt x="559" y="8201"/>
                  </a:cubicBezTo>
                  <a:cubicBezTo>
                    <a:pt x="504" y="8223"/>
                    <a:pt x="450" y="8241"/>
                    <a:pt x="398" y="8267"/>
                  </a:cubicBezTo>
                  <a:cubicBezTo>
                    <a:pt x="347" y="8288"/>
                    <a:pt x="245" y="8393"/>
                    <a:pt x="223" y="8445"/>
                  </a:cubicBezTo>
                  <a:cubicBezTo>
                    <a:pt x="186" y="8531"/>
                    <a:pt x="186" y="8679"/>
                    <a:pt x="190" y="8805"/>
                  </a:cubicBezTo>
                  <a:cubicBezTo>
                    <a:pt x="190" y="8874"/>
                    <a:pt x="186" y="8909"/>
                    <a:pt x="186" y="8944"/>
                  </a:cubicBezTo>
                  <a:cubicBezTo>
                    <a:pt x="183" y="8979"/>
                    <a:pt x="179" y="9031"/>
                    <a:pt x="183" y="9048"/>
                  </a:cubicBezTo>
                  <a:cubicBezTo>
                    <a:pt x="201" y="9083"/>
                    <a:pt x="227" y="9131"/>
                    <a:pt x="241" y="9200"/>
                  </a:cubicBezTo>
                  <a:cubicBezTo>
                    <a:pt x="267" y="9352"/>
                    <a:pt x="267" y="9647"/>
                    <a:pt x="183" y="9825"/>
                  </a:cubicBezTo>
                  <a:cubicBezTo>
                    <a:pt x="164" y="9869"/>
                    <a:pt x="139" y="9908"/>
                    <a:pt x="113" y="9951"/>
                  </a:cubicBezTo>
                  <a:cubicBezTo>
                    <a:pt x="84" y="10003"/>
                    <a:pt x="55" y="10055"/>
                    <a:pt x="37" y="10103"/>
                  </a:cubicBezTo>
                  <a:cubicBezTo>
                    <a:pt x="15" y="10164"/>
                    <a:pt x="4" y="10207"/>
                    <a:pt x="0" y="10229"/>
                  </a:cubicBezTo>
                  <a:cubicBezTo>
                    <a:pt x="4" y="10229"/>
                    <a:pt x="18" y="10238"/>
                    <a:pt x="37" y="10251"/>
                  </a:cubicBezTo>
                  <a:cubicBezTo>
                    <a:pt x="62" y="10264"/>
                    <a:pt x="73" y="10268"/>
                    <a:pt x="124" y="10268"/>
                  </a:cubicBezTo>
                  <a:lnTo>
                    <a:pt x="175" y="10272"/>
                  </a:lnTo>
                  <a:cubicBezTo>
                    <a:pt x="245" y="10277"/>
                    <a:pt x="303" y="10299"/>
                    <a:pt x="355" y="10316"/>
                  </a:cubicBezTo>
                  <a:cubicBezTo>
                    <a:pt x="380" y="10325"/>
                    <a:pt x="409" y="10333"/>
                    <a:pt x="439" y="10342"/>
                  </a:cubicBezTo>
                  <a:cubicBezTo>
                    <a:pt x="541" y="10359"/>
                    <a:pt x="643" y="10385"/>
                    <a:pt x="746" y="10411"/>
                  </a:cubicBezTo>
                  <a:cubicBezTo>
                    <a:pt x="972" y="10464"/>
                    <a:pt x="1210" y="10520"/>
                    <a:pt x="1436" y="10520"/>
                  </a:cubicBezTo>
                  <a:cubicBezTo>
                    <a:pt x="1447" y="10516"/>
                    <a:pt x="1466" y="10520"/>
                    <a:pt x="1480" y="10520"/>
                  </a:cubicBezTo>
                  <a:cubicBezTo>
                    <a:pt x="1634" y="10520"/>
                    <a:pt x="1776" y="10524"/>
                    <a:pt x="1941" y="10602"/>
                  </a:cubicBezTo>
                  <a:cubicBezTo>
                    <a:pt x="2006" y="10633"/>
                    <a:pt x="2072" y="10681"/>
                    <a:pt x="2134" y="10733"/>
                  </a:cubicBezTo>
                  <a:cubicBezTo>
                    <a:pt x="2167" y="10759"/>
                    <a:pt x="2197" y="10785"/>
                    <a:pt x="2233" y="10807"/>
                  </a:cubicBezTo>
                  <a:cubicBezTo>
                    <a:pt x="2361" y="10889"/>
                    <a:pt x="2500" y="10976"/>
                    <a:pt x="2628" y="11054"/>
                  </a:cubicBezTo>
                  <a:cubicBezTo>
                    <a:pt x="2661" y="11076"/>
                    <a:pt x="2701" y="11089"/>
                    <a:pt x="2737" y="11102"/>
                  </a:cubicBezTo>
                  <a:cubicBezTo>
                    <a:pt x="2800" y="11123"/>
                    <a:pt x="2869" y="11150"/>
                    <a:pt x="2935" y="11197"/>
                  </a:cubicBezTo>
                  <a:cubicBezTo>
                    <a:pt x="2971" y="11223"/>
                    <a:pt x="2982" y="11228"/>
                    <a:pt x="3019" y="11236"/>
                  </a:cubicBezTo>
                  <a:cubicBezTo>
                    <a:pt x="3041" y="11241"/>
                    <a:pt x="3070" y="11249"/>
                    <a:pt x="3103" y="11262"/>
                  </a:cubicBezTo>
                  <a:cubicBezTo>
                    <a:pt x="3158" y="11284"/>
                    <a:pt x="3198" y="11315"/>
                    <a:pt x="3231" y="11341"/>
                  </a:cubicBezTo>
                  <a:cubicBezTo>
                    <a:pt x="3245" y="11354"/>
                    <a:pt x="3264" y="11367"/>
                    <a:pt x="3275" y="11371"/>
                  </a:cubicBezTo>
                  <a:cubicBezTo>
                    <a:pt x="3308" y="11375"/>
                    <a:pt x="3362" y="11375"/>
                    <a:pt x="3414" y="11406"/>
                  </a:cubicBezTo>
                  <a:cubicBezTo>
                    <a:pt x="3560" y="11488"/>
                    <a:pt x="3589" y="11631"/>
                    <a:pt x="3604" y="11714"/>
                  </a:cubicBezTo>
                  <a:lnTo>
                    <a:pt x="3615" y="11762"/>
                  </a:lnTo>
                  <a:cubicBezTo>
                    <a:pt x="3648" y="11875"/>
                    <a:pt x="3706" y="11996"/>
                    <a:pt x="3764" y="12113"/>
                  </a:cubicBezTo>
                  <a:lnTo>
                    <a:pt x="3827" y="12244"/>
                  </a:lnTo>
                  <a:cubicBezTo>
                    <a:pt x="4053" y="12734"/>
                    <a:pt x="4101" y="13155"/>
                    <a:pt x="3969" y="13498"/>
                  </a:cubicBezTo>
                  <a:cubicBezTo>
                    <a:pt x="3933" y="13594"/>
                    <a:pt x="3918" y="13720"/>
                    <a:pt x="3903" y="13850"/>
                  </a:cubicBezTo>
                  <a:cubicBezTo>
                    <a:pt x="3878" y="14058"/>
                    <a:pt x="3849" y="14297"/>
                    <a:pt x="3717" y="14501"/>
                  </a:cubicBezTo>
                  <a:cubicBezTo>
                    <a:pt x="3556" y="14744"/>
                    <a:pt x="3311" y="15118"/>
                    <a:pt x="2913" y="15083"/>
                  </a:cubicBezTo>
                  <a:cubicBezTo>
                    <a:pt x="2800" y="15074"/>
                    <a:pt x="2697" y="15031"/>
                    <a:pt x="2606" y="14992"/>
                  </a:cubicBezTo>
                  <a:cubicBezTo>
                    <a:pt x="2569" y="14975"/>
                    <a:pt x="2533" y="14962"/>
                    <a:pt x="2496" y="14949"/>
                  </a:cubicBezTo>
                  <a:cubicBezTo>
                    <a:pt x="2474" y="14940"/>
                    <a:pt x="2456" y="14927"/>
                    <a:pt x="2434" y="14918"/>
                  </a:cubicBezTo>
                  <a:cubicBezTo>
                    <a:pt x="2394" y="14979"/>
                    <a:pt x="2354" y="15035"/>
                    <a:pt x="2313" y="15087"/>
                  </a:cubicBezTo>
                  <a:cubicBezTo>
                    <a:pt x="2204" y="15222"/>
                    <a:pt x="2091" y="15292"/>
                    <a:pt x="1988" y="15352"/>
                  </a:cubicBezTo>
                  <a:cubicBezTo>
                    <a:pt x="1908" y="15400"/>
                    <a:pt x="1835" y="15443"/>
                    <a:pt x="1787" y="15504"/>
                  </a:cubicBezTo>
                  <a:lnTo>
                    <a:pt x="1816" y="15517"/>
                  </a:lnTo>
                  <a:cubicBezTo>
                    <a:pt x="1911" y="15561"/>
                    <a:pt x="2003" y="15604"/>
                    <a:pt x="2094" y="15656"/>
                  </a:cubicBezTo>
                  <a:cubicBezTo>
                    <a:pt x="2200" y="15721"/>
                    <a:pt x="2306" y="15756"/>
                    <a:pt x="2416" y="15795"/>
                  </a:cubicBezTo>
                  <a:cubicBezTo>
                    <a:pt x="2474" y="15817"/>
                    <a:pt x="2533" y="15834"/>
                    <a:pt x="2591" y="15860"/>
                  </a:cubicBezTo>
                  <a:cubicBezTo>
                    <a:pt x="2748" y="15925"/>
                    <a:pt x="2895" y="15925"/>
                    <a:pt x="3074" y="15925"/>
                  </a:cubicBezTo>
                  <a:lnTo>
                    <a:pt x="3691" y="15925"/>
                  </a:lnTo>
                  <a:cubicBezTo>
                    <a:pt x="3753" y="15925"/>
                    <a:pt x="3823" y="15930"/>
                    <a:pt x="3892" y="15934"/>
                  </a:cubicBezTo>
                  <a:cubicBezTo>
                    <a:pt x="4042" y="15943"/>
                    <a:pt x="4199" y="15951"/>
                    <a:pt x="4316" y="15917"/>
                  </a:cubicBezTo>
                  <a:cubicBezTo>
                    <a:pt x="4506" y="15865"/>
                    <a:pt x="4696" y="15860"/>
                    <a:pt x="4876" y="15865"/>
                  </a:cubicBezTo>
                  <a:lnTo>
                    <a:pt x="4996" y="15865"/>
                  </a:lnTo>
                  <a:cubicBezTo>
                    <a:pt x="5106" y="15873"/>
                    <a:pt x="5183" y="15886"/>
                    <a:pt x="5256" y="15912"/>
                  </a:cubicBezTo>
                  <a:lnTo>
                    <a:pt x="5321" y="15934"/>
                  </a:lnTo>
                  <a:cubicBezTo>
                    <a:pt x="5347" y="15943"/>
                    <a:pt x="5376" y="15947"/>
                    <a:pt x="5405" y="15951"/>
                  </a:cubicBezTo>
                  <a:cubicBezTo>
                    <a:pt x="5431" y="15956"/>
                    <a:pt x="5460" y="15960"/>
                    <a:pt x="5486" y="15964"/>
                  </a:cubicBezTo>
                  <a:cubicBezTo>
                    <a:pt x="5504" y="15947"/>
                    <a:pt x="5519" y="15930"/>
                    <a:pt x="5537" y="15912"/>
                  </a:cubicBezTo>
                  <a:cubicBezTo>
                    <a:pt x="5577" y="15878"/>
                    <a:pt x="5617" y="15839"/>
                    <a:pt x="5654" y="15804"/>
                  </a:cubicBezTo>
                  <a:cubicBezTo>
                    <a:pt x="5738" y="15726"/>
                    <a:pt x="5826" y="15643"/>
                    <a:pt x="5917" y="15574"/>
                  </a:cubicBezTo>
                  <a:cubicBezTo>
                    <a:pt x="6009" y="15504"/>
                    <a:pt x="6078" y="15448"/>
                    <a:pt x="6169" y="15348"/>
                  </a:cubicBezTo>
                  <a:cubicBezTo>
                    <a:pt x="6308" y="15205"/>
                    <a:pt x="6513" y="15027"/>
                    <a:pt x="6692" y="15018"/>
                  </a:cubicBezTo>
                  <a:cubicBezTo>
                    <a:pt x="6875" y="15009"/>
                    <a:pt x="7098" y="15166"/>
                    <a:pt x="7134" y="15409"/>
                  </a:cubicBezTo>
                  <a:cubicBezTo>
                    <a:pt x="7145" y="15483"/>
                    <a:pt x="7142" y="15565"/>
                    <a:pt x="7138" y="15630"/>
                  </a:cubicBezTo>
                  <a:lnTo>
                    <a:pt x="7134" y="15695"/>
                  </a:lnTo>
                  <a:cubicBezTo>
                    <a:pt x="7134" y="15739"/>
                    <a:pt x="7138" y="15752"/>
                    <a:pt x="7149" y="15795"/>
                  </a:cubicBezTo>
                  <a:lnTo>
                    <a:pt x="7167" y="15860"/>
                  </a:lnTo>
                  <a:cubicBezTo>
                    <a:pt x="7233" y="16129"/>
                    <a:pt x="7138" y="16377"/>
                    <a:pt x="7061" y="16577"/>
                  </a:cubicBezTo>
                  <a:cubicBezTo>
                    <a:pt x="7025" y="16677"/>
                    <a:pt x="6988" y="16772"/>
                    <a:pt x="6977" y="16846"/>
                  </a:cubicBezTo>
                  <a:cubicBezTo>
                    <a:pt x="6973" y="16868"/>
                    <a:pt x="6973" y="16868"/>
                    <a:pt x="7014" y="16928"/>
                  </a:cubicBezTo>
                  <a:cubicBezTo>
                    <a:pt x="7043" y="16972"/>
                    <a:pt x="7072" y="17020"/>
                    <a:pt x="7098" y="17076"/>
                  </a:cubicBezTo>
                  <a:cubicBezTo>
                    <a:pt x="7160" y="17211"/>
                    <a:pt x="7218" y="17362"/>
                    <a:pt x="7266" y="17497"/>
                  </a:cubicBezTo>
                  <a:cubicBezTo>
                    <a:pt x="7277" y="17527"/>
                    <a:pt x="7284" y="17571"/>
                    <a:pt x="7295" y="17619"/>
                  </a:cubicBezTo>
                  <a:cubicBezTo>
                    <a:pt x="7295" y="17623"/>
                    <a:pt x="7295" y="17627"/>
                    <a:pt x="7299" y="17632"/>
                  </a:cubicBezTo>
                  <a:cubicBezTo>
                    <a:pt x="7324" y="17632"/>
                    <a:pt x="7346" y="17636"/>
                    <a:pt x="7372" y="17640"/>
                  </a:cubicBezTo>
                  <a:cubicBezTo>
                    <a:pt x="7562" y="17688"/>
                    <a:pt x="7719" y="17727"/>
                    <a:pt x="7872" y="17827"/>
                  </a:cubicBezTo>
                  <a:cubicBezTo>
                    <a:pt x="7938" y="17870"/>
                    <a:pt x="7989" y="17875"/>
                    <a:pt x="8110" y="17875"/>
                  </a:cubicBezTo>
                  <a:cubicBezTo>
                    <a:pt x="8110" y="17875"/>
                    <a:pt x="8114" y="17875"/>
                    <a:pt x="8114" y="17875"/>
                  </a:cubicBezTo>
                  <a:cubicBezTo>
                    <a:pt x="8190" y="17875"/>
                    <a:pt x="8238" y="17862"/>
                    <a:pt x="8296" y="17849"/>
                  </a:cubicBezTo>
                  <a:cubicBezTo>
                    <a:pt x="8366" y="17831"/>
                    <a:pt x="8424" y="17823"/>
                    <a:pt x="8541" y="17814"/>
                  </a:cubicBezTo>
                  <a:cubicBezTo>
                    <a:pt x="8684" y="17814"/>
                    <a:pt x="8830" y="17814"/>
                    <a:pt x="8976" y="17814"/>
                  </a:cubicBezTo>
                  <a:lnTo>
                    <a:pt x="9101" y="17814"/>
                  </a:lnTo>
                  <a:cubicBezTo>
                    <a:pt x="9119" y="17814"/>
                    <a:pt x="9137" y="17814"/>
                    <a:pt x="9159" y="17810"/>
                  </a:cubicBezTo>
                  <a:cubicBezTo>
                    <a:pt x="9214" y="17805"/>
                    <a:pt x="9276" y="17801"/>
                    <a:pt x="9338" y="17814"/>
                  </a:cubicBezTo>
                  <a:cubicBezTo>
                    <a:pt x="9382" y="17823"/>
                    <a:pt x="9422" y="17836"/>
                    <a:pt x="9459" y="17853"/>
                  </a:cubicBezTo>
                  <a:cubicBezTo>
                    <a:pt x="9495" y="17866"/>
                    <a:pt x="9517" y="17875"/>
                    <a:pt x="9543" y="17875"/>
                  </a:cubicBezTo>
                  <a:cubicBezTo>
                    <a:pt x="9660" y="17884"/>
                    <a:pt x="9693" y="17866"/>
                    <a:pt x="9806" y="17784"/>
                  </a:cubicBezTo>
                  <a:cubicBezTo>
                    <a:pt x="10003" y="17640"/>
                    <a:pt x="10179" y="17632"/>
                    <a:pt x="10380" y="17632"/>
                  </a:cubicBezTo>
                  <a:cubicBezTo>
                    <a:pt x="10405" y="17632"/>
                    <a:pt x="10424" y="17627"/>
                    <a:pt x="10445" y="17627"/>
                  </a:cubicBezTo>
                  <a:cubicBezTo>
                    <a:pt x="10544" y="17619"/>
                    <a:pt x="10654" y="17606"/>
                    <a:pt x="10742" y="17658"/>
                  </a:cubicBezTo>
                  <a:cubicBezTo>
                    <a:pt x="10880" y="17736"/>
                    <a:pt x="10910" y="17879"/>
                    <a:pt x="10928" y="17966"/>
                  </a:cubicBezTo>
                  <a:cubicBezTo>
                    <a:pt x="10957" y="18096"/>
                    <a:pt x="11001" y="18174"/>
                    <a:pt x="11049" y="18266"/>
                  </a:cubicBezTo>
                  <a:cubicBezTo>
                    <a:pt x="11070" y="18309"/>
                    <a:pt x="11092" y="18352"/>
                    <a:pt x="11114" y="18396"/>
                  </a:cubicBezTo>
                  <a:cubicBezTo>
                    <a:pt x="11224" y="18630"/>
                    <a:pt x="11140" y="18800"/>
                    <a:pt x="11085" y="18908"/>
                  </a:cubicBezTo>
                  <a:cubicBezTo>
                    <a:pt x="11074" y="18930"/>
                    <a:pt x="11063" y="18952"/>
                    <a:pt x="11052" y="18973"/>
                  </a:cubicBezTo>
                  <a:cubicBezTo>
                    <a:pt x="11045" y="18991"/>
                    <a:pt x="11038" y="19008"/>
                    <a:pt x="11034" y="19017"/>
                  </a:cubicBezTo>
                  <a:cubicBezTo>
                    <a:pt x="11045" y="19025"/>
                    <a:pt x="11056" y="19038"/>
                    <a:pt x="11067" y="19051"/>
                  </a:cubicBezTo>
                  <a:cubicBezTo>
                    <a:pt x="11100" y="19090"/>
                    <a:pt x="11125" y="19130"/>
                    <a:pt x="11151" y="19169"/>
                  </a:cubicBezTo>
                  <a:cubicBezTo>
                    <a:pt x="11176" y="19203"/>
                    <a:pt x="11191" y="19234"/>
                    <a:pt x="11217" y="19255"/>
                  </a:cubicBezTo>
                  <a:cubicBezTo>
                    <a:pt x="11271" y="19308"/>
                    <a:pt x="11334" y="19342"/>
                    <a:pt x="11399" y="19381"/>
                  </a:cubicBezTo>
                  <a:cubicBezTo>
                    <a:pt x="11454" y="19416"/>
                    <a:pt x="11505" y="19447"/>
                    <a:pt x="11557" y="19486"/>
                  </a:cubicBezTo>
                  <a:lnTo>
                    <a:pt x="11600" y="19520"/>
                  </a:lnTo>
                  <a:cubicBezTo>
                    <a:pt x="11644" y="19555"/>
                    <a:pt x="11670" y="19572"/>
                    <a:pt x="11692" y="19581"/>
                  </a:cubicBezTo>
                  <a:cubicBezTo>
                    <a:pt x="11706" y="19585"/>
                    <a:pt x="11736" y="19585"/>
                    <a:pt x="11769" y="19585"/>
                  </a:cubicBezTo>
                  <a:cubicBezTo>
                    <a:pt x="11769" y="19581"/>
                    <a:pt x="11772" y="19577"/>
                    <a:pt x="11772" y="19572"/>
                  </a:cubicBezTo>
                  <a:cubicBezTo>
                    <a:pt x="11780" y="19542"/>
                    <a:pt x="11787" y="19516"/>
                    <a:pt x="11798" y="19490"/>
                  </a:cubicBezTo>
                  <a:cubicBezTo>
                    <a:pt x="11812" y="19451"/>
                    <a:pt x="11823" y="19416"/>
                    <a:pt x="11831" y="19377"/>
                  </a:cubicBezTo>
                  <a:cubicBezTo>
                    <a:pt x="11842" y="19334"/>
                    <a:pt x="11856" y="19290"/>
                    <a:pt x="11871" y="19251"/>
                  </a:cubicBezTo>
                  <a:cubicBezTo>
                    <a:pt x="11896" y="19182"/>
                    <a:pt x="11929" y="19130"/>
                    <a:pt x="11955" y="19086"/>
                  </a:cubicBezTo>
                  <a:cubicBezTo>
                    <a:pt x="11970" y="19069"/>
                    <a:pt x="11988" y="19038"/>
                    <a:pt x="11991" y="19025"/>
                  </a:cubicBezTo>
                  <a:cubicBezTo>
                    <a:pt x="11999" y="18891"/>
                    <a:pt x="12021" y="18804"/>
                    <a:pt x="12123" y="18708"/>
                  </a:cubicBezTo>
                  <a:cubicBezTo>
                    <a:pt x="12222" y="18613"/>
                    <a:pt x="12335" y="18578"/>
                    <a:pt x="12445" y="18556"/>
                  </a:cubicBezTo>
                  <a:cubicBezTo>
                    <a:pt x="12496" y="18548"/>
                    <a:pt x="12554" y="18539"/>
                    <a:pt x="12616" y="18535"/>
                  </a:cubicBezTo>
                  <a:cubicBezTo>
                    <a:pt x="12697" y="18530"/>
                    <a:pt x="12792" y="18522"/>
                    <a:pt x="12839" y="18491"/>
                  </a:cubicBezTo>
                  <a:cubicBezTo>
                    <a:pt x="12854" y="18483"/>
                    <a:pt x="12887" y="18431"/>
                    <a:pt x="12909" y="18400"/>
                  </a:cubicBezTo>
                  <a:cubicBezTo>
                    <a:pt x="12945" y="18348"/>
                    <a:pt x="12986" y="18283"/>
                    <a:pt x="13037" y="18235"/>
                  </a:cubicBezTo>
                  <a:cubicBezTo>
                    <a:pt x="13256" y="18035"/>
                    <a:pt x="13479" y="17996"/>
                    <a:pt x="13651" y="18135"/>
                  </a:cubicBezTo>
                  <a:cubicBezTo>
                    <a:pt x="13742" y="18209"/>
                    <a:pt x="13812" y="18313"/>
                    <a:pt x="13870" y="18405"/>
                  </a:cubicBezTo>
                  <a:cubicBezTo>
                    <a:pt x="13921" y="18483"/>
                    <a:pt x="13972" y="18561"/>
                    <a:pt x="14024" y="18596"/>
                  </a:cubicBezTo>
                  <a:cubicBezTo>
                    <a:pt x="14111" y="18661"/>
                    <a:pt x="14341" y="18695"/>
                    <a:pt x="14396" y="18656"/>
                  </a:cubicBezTo>
                  <a:cubicBezTo>
                    <a:pt x="14393" y="18639"/>
                    <a:pt x="14407" y="18600"/>
                    <a:pt x="14433" y="18561"/>
                  </a:cubicBezTo>
                  <a:cubicBezTo>
                    <a:pt x="14473" y="18500"/>
                    <a:pt x="14517" y="18461"/>
                    <a:pt x="14546" y="18435"/>
                  </a:cubicBezTo>
                  <a:lnTo>
                    <a:pt x="14575" y="18409"/>
                  </a:lnTo>
                  <a:cubicBezTo>
                    <a:pt x="14627" y="18357"/>
                    <a:pt x="14634" y="18339"/>
                    <a:pt x="14641" y="18279"/>
                  </a:cubicBezTo>
                  <a:cubicBezTo>
                    <a:pt x="14641" y="18261"/>
                    <a:pt x="14638" y="18231"/>
                    <a:pt x="14634" y="18196"/>
                  </a:cubicBezTo>
                  <a:cubicBezTo>
                    <a:pt x="14619" y="18083"/>
                    <a:pt x="14605" y="17953"/>
                    <a:pt x="14663" y="17849"/>
                  </a:cubicBezTo>
                  <a:cubicBezTo>
                    <a:pt x="14758" y="17662"/>
                    <a:pt x="14930" y="17679"/>
                    <a:pt x="15025" y="17688"/>
                  </a:cubicBezTo>
                  <a:cubicBezTo>
                    <a:pt x="15043" y="17688"/>
                    <a:pt x="15061" y="17692"/>
                    <a:pt x="15076" y="17692"/>
                  </a:cubicBezTo>
                  <a:lnTo>
                    <a:pt x="15127" y="17692"/>
                  </a:lnTo>
                  <a:cubicBezTo>
                    <a:pt x="15325" y="17692"/>
                    <a:pt x="15507" y="17692"/>
                    <a:pt x="15690" y="17953"/>
                  </a:cubicBezTo>
                  <a:cubicBezTo>
                    <a:pt x="15716" y="17988"/>
                    <a:pt x="15745" y="18022"/>
                    <a:pt x="15778" y="18057"/>
                  </a:cubicBezTo>
                  <a:cubicBezTo>
                    <a:pt x="15873" y="18166"/>
                    <a:pt x="15993" y="18305"/>
                    <a:pt x="16026" y="18500"/>
                  </a:cubicBezTo>
                  <a:cubicBezTo>
                    <a:pt x="16026" y="18504"/>
                    <a:pt x="16063" y="18765"/>
                    <a:pt x="15993" y="18908"/>
                  </a:cubicBezTo>
                  <a:cubicBezTo>
                    <a:pt x="15961" y="18978"/>
                    <a:pt x="15913" y="19017"/>
                    <a:pt x="15880" y="19047"/>
                  </a:cubicBezTo>
                  <a:cubicBezTo>
                    <a:pt x="15876" y="19051"/>
                    <a:pt x="15880" y="19099"/>
                    <a:pt x="15873" y="19151"/>
                  </a:cubicBezTo>
                  <a:cubicBezTo>
                    <a:pt x="15866" y="19216"/>
                    <a:pt x="15844" y="19260"/>
                    <a:pt x="15829" y="19295"/>
                  </a:cubicBezTo>
                  <a:cubicBezTo>
                    <a:pt x="15811" y="19360"/>
                    <a:pt x="15814" y="19373"/>
                    <a:pt x="15814" y="19377"/>
                  </a:cubicBezTo>
                  <a:cubicBezTo>
                    <a:pt x="15822" y="19368"/>
                    <a:pt x="15884" y="19368"/>
                    <a:pt x="15920" y="19368"/>
                  </a:cubicBezTo>
                  <a:cubicBezTo>
                    <a:pt x="15972" y="19368"/>
                    <a:pt x="16026" y="19368"/>
                    <a:pt x="16081" y="19386"/>
                  </a:cubicBezTo>
                  <a:cubicBezTo>
                    <a:pt x="16154" y="19403"/>
                    <a:pt x="16213" y="19438"/>
                    <a:pt x="16264" y="19464"/>
                  </a:cubicBezTo>
                  <a:cubicBezTo>
                    <a:pt x="16319" y="19494"/>
                    <a:pt x="16359" y="19516"/>
                    <a:pt x="16403" y="19516"/>
                  </a:cubicBezTo>
                  <a:lnTo>
                    <a:pt x="16527" y="19520"/>
                  </a:lnTo>
                  <a:lnTo>
                    <a:pt x="16567" y="19664"/>
                  </a:lnTo>
                  <a:cubicBezTo>
                    <a:pt x="16604" y="19794"/>
                    <a:pt x="16600" y="20015"/>
                    <a:pt x="16586" y="20124"/>
                  </a:cubicBezTo>
                  <a:cubicBezTo>
                    <a:pt x="16575" y="20189"/>
                    <a:pt x="16556" y="20237"/>
                    <a:pt x="16542" y="20271"/>
                  </a:cubicBezTo>
                  <a:lnTo>
                    <a:pt x="16534" y="20332"/>
                  </a:lnTo>
                  <a:cubicBezTo>
                    <a:pt x="16538" y="20371"/>
                    <a:pt x="16545" y="20428"/>
                    <a:pt x="16534" y="20489"/>
                  </a:cubicBezTo>
                  <a:cubicBezTo>
                    <a:pt x="16527" y="20541"/>
                    <a:pt x="16516" y="20588"/>
                    <a:pt x="16509" y="20632"/>
                  </a:cubicBezTo>
                  <a:cubicBezTo>
                    <a:pt x="16494" y="20706"/>
                    <a:pt x="16483" y="20762"/>
                    <a:pt x="16483" y="20840"/>
                  </a:cubicBezTo>
                  <a:cubicBezTo>
                    <a:pt x="16483" y="20897"/>
                    <a:pt x="16494" y="20944"/>
                    <a:pt x="16505" y="21005"/>
                  </a:cubicBezTo>
                  <a:cubicBezTo>
                    <a:pt x="16516" y="21062"/>
                    <a:pt x="16527" y="21118"/>
                    <a:pt x="16534" y="21183"/>
                  </a:cubicBezTo>
                  <a:cubicBezTo>
                    <a:pt x="16542" y="21257"/>
                    <a:pt x="16538" y="21339"/>
                    <a:pt x="16531" y="21422"/>
                  </a:cubicBezTo>
                  <a:cubicBezTo>
                    <a:pt x="16527" y="21474"/>
                    <a:pt x="16520" y="21561"/>
                    <a:pt x="16531" y="21583"/>
                  </a:cubicBezTo>
                  <a:cubicBezTo>
                    <a:pt x="16662" y="21600"/>
                    <a:pt x="16787" y="21561"/>
                    <a:pt x="16929" y="21513"/>
                  </a:cubicBezTo>
                  <a:cubicBezTo>
                    <a:pt x="16984" y="21496"/>
                    <a:pt x="17039" y="21478"/>
                    <a:pt x="17094" y="21465"/>
                  </a:cubicBezTo>
                  <a:cubicBezTo>
                    <a:pt x="17163" y="21366"/>
                    <a:pt x="17276" y="21305"/>
                    <a:pt x="17375" y="21248"/>
                  </a:cubicBezTo>
                  <a:cubicBezTo>
                    <a:pt x="17408" y="21231"/>
                    <a:pt x="17441" y="21214"/>
                    <a:pt x="17459" y="21196"/>
                  </a:cubicBezTo>
                  <a:cubicBezTo>
                    <a:pt x="17518" y="21140"/>
                    <a:pt x="17587" y="21092"/>
                    <a:pt x="17656" y="21040"/>
                  </a:cubicBezTo>
                  <a:cubicBezTo>
                    <a:pt x="17748" y="20975"/>
                    <a:pt x="17835" y="20910"/>
                    <a:pt x="17890" y="20836"/>
                  </a:cubicBezTo>
                  <a:cubicBezTo>
                    <a:pt x="18029" y="20662"/>
                    <a:pt x="18216" y="20558"/>
                    <a:pt x="18398" y="20458"/>
                  </a:cubicBezTo>
                  <a:cubicBezTo>
                    <a:pt x="18493" y="20406"/>
                    <a:pt x="18592" y="20354"/>
                    <a:pt x="18672" y="20289"/>
                  </a:cubicBezTo>
                  <a:cubicBezTo>
                    <a:pt x="18841" y="20159"/>
                    <a:pt x="19034" y="20011"/>
                    <a:pt x="19162" y="19824"/>
                  </a:cubicBezTo>
                  <a:cubicBezTo>
                    <a:pt x="19206" y="19759"/>
                    <a:pt x="19243" y="19690"/>
                    <a:pt x="19279" y="19616"/>
                  </a:cubicBezTo>
                  <a:cubicBezTo>
                    <a:pt x="19352" y="19477"/>
                    <a:pt x="19433" y="19321"/>
                    <a:pt x="19553" y="19199"/>
                  </a:cubicBezTo>
                  <a:cubicBezTo>
                    <a:pt x="19590" y="19160"/>
                    <a:pt x="19634" y="19147"/>
                    <a:pt x="19670" y="19134"/>
                  </a:cubicBezTo>
                  <a:cubicBezTo>
                    <a:pt x="19674" y="19130"/>
                    <a:pt x="19689" y="19112"/>
                    <a:pt x="19699" y="19095"/>
                  </a:cubicBezTo>
                  <a:cubicBezTo>
                    <a:pt x="19729" y="19056"/>
                    <a:pt x="19762" y="19017"/>
                    <a:pt x="19798" y="18986"/>
                  </a:cubicBezTo>
                  <a:cubicBezTo>
                    <a:pt x="19853" y="18939"/>
                    <a:pt x="19911" y="18891"/>
                    <a:pt x="19970" y="18847"/>
                  </a:cubicBezTo>
                  <a:cubicBezTo>
                    <a:pt x="19996" y="18830"/>
                    <a:pt x="20003" y="18817"/>
                    <a:pt x="20025" y="18787"/>
                  </a:cubicBezTo>
                  <a:cubicBezTo>
                    <a:pt x="20043" y="18761"/>
                    <a:pt x="20065" y="18730"/>
                    <a:pt x="20098" y="18700"/>
                  </a:cubicBezTo>
                  <a:cubicBezTo>
                    <a:pt x="20153" y="18643"/>
                    <a:pt x="20197" y="18622"/>
                    <a:pt x="20237" y="18613"/>
                  </a:cubicBezTo>
                  <a:cubicBezTo>
                    <a:pt x="20270" y="18574"/>
                    <a:pt x="20288" y="18552"/>
                    <a:pt x="20310" y="18530"/>
                  </a:cubicBezTo>
                  <a:cubicBezTo>
                    <a:pt x="20398" y="18448"/>
                    <a:pt x="20430" y="18396"/>
                    <a:pt x="20445" y="18300"/>
                  </a:cubicBezTo>
                  <a:cubicBezTo>
                    <a:pt x="20452" y="18253"/>
                    <a:pt x="20449" y="18187"/>
                    <a:pt x="20441" y="18114"/>
                  </a:cubicBezTo>
                  <a:cubicBezTo>
                    <a:pt x="20430" y="18001"/>
                    <a:pt x="20423" y="17870"/>
                    <a:pt x="20456" y="17745"/>
                  </a:cubicBezTo>
                  <a:cubicBezTo>
                    <a:pt x="20522" y="17493"/>
                    <a:pt x="20723" y="17293"/>
                    <a:pt x="20840" y="17198"/>
                  </a:cubicBezTo>
                  <a:cubicBezTo>
                    <a:pt x="20924" y="17124"/>
                    <a:pt x="20957" y="17054"/>
                    <a:pt x="20957" y="16933"/>
                  </a:cubicBezTo>
                  <a:cubicBezTo>
                    <a:pt x="20957" y="16820"/>
                    <a:pt x="20949" y="16707"/>
                    <a:pt x="20906" y="16650"/>
                  </a:cubicBezTo>
                  <a:cubicBezTo>
                    <a:pt x="20876" y="16607"/>
                    <a:pt x="20778" y="16581"/>
                    <a:pt x="20705" y="16559"/>
                  </a:cubicBezTo>
                  <a:cubicBezTo>
                    <a:pt x="20661" y="16546"/>
                    <a:pt x="20621" y="16533"/>
                    <a:pt x="20584" y="16520"/>
                  </a:cubicBezTo>
                  <a:cubicBezTo>
                    <a:pt x="20251" y="16386"/>
                    <a:pt x="20087" y="15977"/>
                    <a:pt x="19970" y="15678"/>
                  </a:cubicBezTo>
                  <a:cubicBezTo>
                    <a:pt x="19941" y="15604"/>
                    <a:pt x="19919" y="15587"/>
                    <a:pt x="19784" y="15539"/>
                  </a:cubicBezTo>
                  <a:lnTo>
                    <a:pt x="19743" y="15526"/>
                  </a:lnTo>
                  <a:cubicBezTo>
                    <a:pt x="19659" y="15500"/>
                    <a:pt x="19502" y="15456"/>
                    <a:pt x="19440" y="15257"/>
                  </a:cubicBezTo>
                  <a:cubicBezTo>
                    <a:pt x="19385" y="15079"/>
                    <a:pt x="19462" y="14896"/>
                    <a:pt x="19517" y="14766"/>
                  </a:cubicBezTo>
                  <a:cubicBezTo>
                    <a:pt x="19528" y="14740"/>
                    <a:pt x="19535" y="14718"/>
                    <a:pt x="19542" y="14701"/>
                  </a:cubicBezTo>
                  <a:cubicBezTo>
                    <a:pt x="19550" y="14679"/>
                    <a:pt x="19557" y="14662"/>
                    <a:pt x="19561" y="14653"/>
                  </a:cubicBezTo>
                  <a:cubicBezTo>
                    <a:pt x="19546" y="14636"/>
                    <a:pt x="19524" y="14614"/>
                    <a:pt x="19502" y="14592"/>
                  </a:cubicBezTo>
                  <a:cubicBezTo>
                    <a:pt x="19469" y="14558"/>
                    <a:pt x="19440" y="14527"/>
                    <a:pt x="19425" y="14506"/>
                  </a:cubicBezTo>
                  <a:cubicBezTo>
                    <a:pt x="19400" y="14471"/>
                    <a:pt x="19367" y="14441"/>
                    <a:pt x="19338" y="14406"/>
                  </a:cubicBezTo>
                  <a:cubicBezTo>
                    <a:pt x="19279" y="14345"/>
                    <a:pt x="19221" y="14280"/>
                    <a:pt x="19173" y="14206"/>
                  </a:cubicBezTo>
                  <a:cubicBezTo>
                    <a:pt x="19129" y="14137"/>
                    <a:pt x="19093" y="14067"/>
                    <a:pt x="19056" y="13998"/>
                  </a:cubicBezTo>
                  <a:cubicBezTo>
                    <a:pt x="19023" y="13933"/>
                    <a:pt x="18987" y="13867"/>
                    <a:pt x="18947" y="13807"/>
                  </a:cubicBezTo>
                  <a:cubicBezTo>
                    <a:pt x="18932" y="13781"/>
                    <a:pt x="18914" y="13750"/>
                    <a:pt x="18895" y="13720"/>
                  </a:cubicBezTo>
                  <a:cubicBezTo>
                    <a:pt x="18884" y="13698"/>
                    <a:pt x="18870" y="13676"/>
                    <a:pt x="18863" y="13659"/>
                  </a:cubicBezTo>
                  <a:cubicBezTo>
                    <a:pt x="18844" y="13637"/>
                    <a:pt x="18793" y="13607"/>
                    <a:pt x="18749" y="13585"/>
                  </a:cubicBezTo>
                  <a:cubicBezTo>
                    <a:pt x="18669" y="13542"/>
                    <a:pt x="18614" y="13516"/>
                    <a:pt x="18585" y="13507"/>
                  </a:cubicBezTo>
                  <a:cubicBezTo>
                    <a:pt x="18577" y="13503"/>
                    <a:pt x="18545" y="13511"/>
                    <a:pt x="18526" y="13511"/>
                  </a:cubicBezTo>
                  <a:cubicBezTo>
                    <a:pt x="18468" y="13520"/>
                    <a:pt x="18387" y="13533"/>
                    <a:pt x="18303" y="13498"/>
                  </a:cubicBezTo>
                  <a:cubicBezTo>
                    <a:pt x="18026" y="13385"/>
                    <a:pt x="18044" y="13038"/>
                    <a:pt x="18051" y="12869"/>
                  </a:cubicBezTo>
                  <a:cubicBezTo>
                    <a:pt x="18051" y="12838"/>
                    <a:pt x="18055" y="12808"/>
                    <a:pt x="18055" y="12778"/>
                  </a:cubicBezTo>
                  <a:lnTo>
                    <a:pt x="18055" y="12704"/>
                  </a:lnTo>
                  <a:cubicBezTo>
                    <a:pt x="18055" y="12656"/>
                    <a:pt x="18058" y="12608"/>
                    <a:pt x="18051" y="12574"/>
                  </a:cubicBezTo>
                  <a:cubicBezTo>
                    <a:pt x="18047" y="12548"/>
                    <a:pt x="18040" y="12526"/>
                    <a:pt x="18033" y="12504"/>
                  </a:cubicBezTo>
                  <a:cubicBezTo>
                    <a:pt x="18015" y="12439"/>
                    <a:pt x="17989" y="12352"/>
                    <a:pt x="18000" y="12231"/>
                  </a:cubicBezTo>
                  <a:cubicBezTo>
                    <a:pt x="18033" y="11901"/>
                    <a:pt x="18256" y="11853"/>
                    <a:pt x="18376" y="11822"/>
                  </a:cubicBezTo>
                  <a:cubicBezTo>
                    <a:pt x="18409" y="11814"/>
                    <a:pt x="18446" y="11809"/>
                    <a:pt x="18482" y="11792"/>
                  </a:cubicBezTo>
                  <a:cubicBezTo>
                    <a:pt x="18534" y="11770"/>
                    <a:pt x="18577" y="11718"/>
                    <a:pt x="18629" y="11657"/>
                  </a:cubicBezTo>
                  <a:cubicBezTo>
                    <a:pt x="18694" y="11579"/>
                    <a:pt x="18771" y="11493"/>
                    <a:pt x="18881" y="11440"/>
                  </a:cubicBezTo>
                  <a:cubicBezTo>
                    <a:pt x="19016" y="11375"/>
                    <a:pt x="19191" y="11306"/>
                    <a:pt x="19360" y="11306"/>
                  </a:cubicBezTo>
                  <a:cubicBezTo>
                    <a:pt x="19444" y="11310"/>
                    <a:pt x="19462" y="11310"/>
                    <a:pt x="19477" y="11301"/>
                  </a:cubicBezTo>
                  <a:cubicBezTo>
                    <a:pt x="19517" y="11258"/>
                    <a:pt x="19553" y="11228"/>
                    <a:pt x="19597" y="11202"/>
                  </a:cubicBezTo>
                  <a:cubicBezTo>
                    <a:pt x="19637" y="11180"/>
                    <a:pt x="19670" y="11171"/>
                    <a:pt x="19689" y="11167"/>
                  </a:cubicBezTo>
                  <a:cubicBezTo>
                    <a:pt x="19692" y="11158"/>
                    <a:pt x="19707" y="11136"/>
                    <a:pt x="19721" y="11115"/>
                  </a:cubicBezTo>
                  <a:cubicBezTo>
                    <a:pt x="19747" y="11076"/>
                    <a:pt x="19784" y="11028"/>
                    <a:pt x="19831" y="10985"/>
                  </a:cubicBezTo>
                  <a:cubicBezTo>
                    <a:pt x="19890" y="10932"/>
                    <a:pt x="19901" y="10911"/>
                    <a:pt x="19948" y="10811"/>
                  </a:cubicBezTo>
                  <a:cubicBezTo>
                    <a:pt x="19999" y="10707"/>
                    <a:pt x="20039" y="10642"/>
                    <a:pt x="20080" y="10572"/>
                  </a:cubicBezTo>
                  <a:cubicBezTo>
                    <a:pt x="20138" y="10477"/>
                    <a:pt x="20189" y="10390"/>
                    <a:pt x="20218" y="10299"/>
                  </a:cubicBezTo>
                  <a:cubicBezTo>
                    <a:pt x="20255" y="10177"/>
                    <a:pt x="20306" y="10090"/>
                    <a:pt x="20350" y="10012"/>
                  </a:cubicBezTo>
                  <a:cubicBezTo>
                    <a:pt x="20372" y="9973"/>
                    <a:pt x="20394" y="9938"/>
                    <a:pt x="20412" y="9895"/>
                  </a:cubicBezTo>
                  <a:cubicBezTo>
                    <a:pt x="20427" y="9864"/>
                    <a:pt x="20438" y="9804"/>
                    <a:pt x="20449" y="9747"/>
                  </a:cubicBezTo>
                  <a:cubicBezTo>
                    <a:pt x="20456" y="9712"/>
                    <a:pt x="20463" y="9682"/>
                    <a:pt x="20467" y="9652"/>
                  </a:cubicBezTo>
                  <a:lnTo>
                    <a:pt x="20500" y="9565"/>
                  </a:lnTo>
                  <a:cubicBezTo>
                    <a:pt x="20496" y="9539"/>
                    <a:pt x="20496" y="9513"/>
                    <a:pt x="20496" y="9482"/>
                  </a:cubicBezTo>
                  <a:cubicBezTo>
                    <a:pt x="20504" y="9374"/>
                    <a:pt x="20536" y="9270"/>
                    <a:pt x="20562" y="9178"/>
                  </a:cubicBezTo>
                  <a:cubicBezTo>
                    <a:pt x="20566" y="9170"/>
                    <a:pt x="20566" y="9165"/>
                    <a:pt x="20569" y="9157"/>
                  </a:cubicBezTo>
                  <a:cubicBezTo>
                    <a:pt x="20547" y="9148"/>
                    <a:pt x="20522" y="9144"/>
                    <a:pt x="20500" y="9139"/>
                  </a:cubicBezTo>
                  <a:lnTo>
                    <a:pt x="20441" y="9126"/>
                  </a:lnTo>
                  <a:cubicBezTo>
                    <a:pt x="20112" y="9044"/>
                    <a:pt x="20131" y="8696"/>
                    <a:pt x="20138" y="8531"/>
                  </a:cubicBezTo>
                  <a:cubicBezTo>
                    <a:pt x="20138" y="8497"/>
                    <a:pt x="20142" y="8462"/>
                    <a:pt x="20142" y="8427"/>
                  </a:cubicBezTo>
                  <a:lnTo>
                    <a:pt x="20142" y="8336"/>
                  </a:lnTo>
                  <a:lnTo>
                    <a:pt x="20142" y="8158"/>
                  </a:lnTo>
                  <a:cubicBezTo>
                    <a:pt x="20138" y="8093"/>
                    <a:pt x="20131" y="8037"/>
                    <a:pt x="20145" y="7976"/>
                  </a:cubicBezTo>
                  <a:cubicBezTo>
                    <a:pt x="20160" y="7911"/>
                    <a:pt x="20178" y="7819"/>
                    <a:pt x="20277" y="7763"/>
                  </a:cubicBezTo>
                  <a:cubicBezTo>
                    <a:pt x="20368" y="7680"/>
                    <a:pt x="20463" y="7654"/>
                    <a:pt x="20536" y="7633"/>
                  </a:cubicBezTo>
                  <a:cubicBezTo>
                    <a:pt x="20606" y="7615"/>
                    <a:pt x="20635" y="7602"/>
                    <a:pt x="20650" y="7581"/>
                  </a:cubicBezTo>
                  <a:cubicBezTo>
                    <a:pt x="20694" y="7511"/>
                    <a:pt x="20705" y="7407"/>
                    <a:pt x="20719" y="7285"/>
                  </a:cubicBezTo>
                  <a:cubicBezTo>
                    <a:pt x="20730" y="7190"/>
                    <a:pt x="20741" y="7077"/>
                    <a:pt x="20774" y="6973"/>
                  </a:cubicBezTo>
                  <a:cubicBezTo>
                    <a:pt x="20785" y="6934"/>
                    <a:pt x="20789" y="6903"/>
                    <a:pt x="20792" y="6847"/>
                  </a:cubicBezTo>
                  <a:cubicBezTo>
                    <a:pt x="20796" y="6812"/>
                    <a:pt x="20796" y="6769"/>
                    <a:pt x="20803" y="6725"/>
                  </a:cubicBezTo>
                  <a:cubicBezTo>
                    <a:pt x="20814" y="6634"/>
                    <a:pt x="20840" y="6556"/>
                    <a:pt x="20862" y="6487"/>
                  </a:cubicBezTo>
                  <a:cubicBezTo>
                    <a:pt x="20880" y="6426"/>
                    <a:pt x="20898" y="6374"/>
                    <a:pt x="20902" y="6322"/>
                  </a:cubicBezTo>
                  <a:cubicBezTo>
                    <a:pt x="20917" y="6191"/>
                    <a:pt x="20913" y="6048"/>
                    <a:pt x="20909" y="5896"/>
                  </a:cubicBezTo>
                  <a:cubicBezTo>
                    <a:pt x="20909" y="5831"/>
                    <a:pt x="20906" y="5766"/>
                    <a:pt x="20906" y="5701"/>
                  </a:cubicBezTo>
                  <a:cubicBezTo>
                    <a:pt x="20906" y="5410"/>
                    <a:pt x="20949" y="5158"/>
                    <a:pt x="21015" y="4871"/>
                  </a:cubicBezTo>
                  <a:cubicBezTo>
                    <a:pt x="21041" y="4759"/>
                    <a:pt x="21092" y="4659"/>
                    <a:pt x="21140" y="4572"/>
                  </a:cubicBezTo>
                  <a:cubicBezTo>
                    <a:pt x="21180" y="4494"/>
                    <a:pt x="21220" y="4420"/>
                    <a:pt x="21224" y="4363"/>
                  </a:cubicBezTo>
                  <a:lnTo>
                    <a:pt x="21242" y="4198"/>
                  </a:lnTo>
                  <a:cubicBezTo>
                    <a:pt x="21238" y="4133"/>
                    <a:pt x="21245" y="4059"/>
                    <a:pt x="21289" y="3964"/>
                  </a:cubicBezTo>
                  <a:cubicBezTo>
                    <a:pt x="21315" y="3912"/>
                    <a:pt x="21330" y="3847"/>
                    <a:pt x="21348" y="3786"/>
                  </a:cubicBezTo>
                  <a:cubicBezTo>
                    <a:pt x="21362" y="3734"/>
                    <a:pt x="21377" y="3682"/>
                    <a:pt x="21395" y="3630"/>
                  </a:cubicBezTo>
                  <a:cubicBezTo>
                    <a:pt x="21457" y="3452"/>
                    <a:pt x="21538" y="3226"/>
                    <a:pt x="21578" y="3013"/>
                  </a:cubicBezTo>
                  <a:cubicBezTo>
                    <a:pt x="21600" y="2909"/>
                    <a:pt x="21593" y="2792"/>
                    <a:pt x="21589" y="2670"/>
                  </a:cubicBezTo>
                  <a:cubicBezTo>
                    <a:pt x="21585" y="2575"/>
                    <a:pt x="21582" y="2475"/>
                    <a:pt x="21589" y="2371"/>
                  </a:cubicBezTo>
                  <a:cubicBezTo>
                    <a:pt x="21542" y="2340"/>
                    <a:pt x="21468" y="2314"/>
                    <a:pt x="21395" y="2288"/>
                  </a:cubicBezTo>
                  <a:cubicBezTo>
                    <a:pt x="21224" y="2227"/>
                    <a:pt x="21030" y="2162"/>
                    <a:pt x="20924" y="1967"/>
                  </a:cubicBezTo>
                  <a:cubicBezTo>
                    <a:pt x="20811" y="1754"/>
                    <a:pt x="20851" y="1498"/>
                    <a:pt x="20884" y="1272"/>
                  </a:cubicBezTo>
                  <a:cubicBezTo>
                    <a:pt x="20902" y="1146"/>
                    <a:pt x="20931" y="973"/>
                    <a:pt x="20898" y="916"/>
                  </a:cubicBezTo>
                  <a:cubicBezTo>
                    <a:pt x="20854" y="842"/>
                    <a:pt x="20690" y="808"/>
                    <a:pt x="20569" y="782"/>
                  </a:cubicBezTo>
                  <a:cubicBezTo>
                    <a:pt x="20507" y="768"/>
                    <a:pt x="20449" y="755"/>
                    <a:pt x="20394" y="738"/>
                  </a:cubicBezTo>
                  <a:cubicBezTo>
                    <a:pt x="20248" y="690"/>
                    <a:pt x="20094" y="634"/>
                    <a:pt x="19944" y="582"/>
                  </a:cubicBezTo>
                  <a:cubicBezTo>
                    <a:pt x="19827" y="538"/>
                    <a:pt x="19714" y="499"/>
                    <a:pt x="19612" y="465"/>
                  </a:cubicBezTo>
                  <a:cubicBezTo>
                    <a:pt x="19191" y="326"/>
                    <a:pt x="18461" y="373"/>
                    <a:pt x="18040" y="508"/>
                  </a:cubicBezTo>
                  <a:cubicBezTo>
                    <a:pt x="17503" y="682"/>
                    <a:pt x="16896" y="638"/>
                    <a:pt x="16235" y="386"/>
                  </a:cubicBezTo>
                  <a:cubicBezTo>
                    <a:pt x="16143" y="352"/>
                    <a:pt x="16052" y="326"/>
                    <a:pt x="15968" y="300"/>
                  </a:cubicBezTo>
                  <a:cubicBezTo>
                    <a:pt x="15800" y="252"/>
                    <a:pt x="15628" y="200"/>
                    <a:pt x="15453" y="87"/>
                  </a:cubicBezTo>
                  <a:cubicBezTo>
                    <a:pt x="15409" y="56"/>
                    <a:pt x="15369" y="30"/>
                    <a:pt x="15328" y="0"/>
                  </a:cubicBezTo>
                  <a:cubicBezTo>
                    <a:pt x="15325" y="4"/>
                    <a:pt x="15321" y="4"/>
                    <a:pt x="15321" y="9"/>
                  </a:cubicBezTo>
                  <a:cubicBezTo>
                    <a:pt x="15325" y="4"/>
                    <a:pt x="15317" y="35"/>
                    <a:pt x="15310" y="61"/>
                  </a:cubicBezTo>
                  <a:lnTo>
                    <a:pt x="15292" y="117"/>
                  </a:lnTo>
                  <a:cubicBezTo>
                    <a:pt x="15215" y="343"/>
                    <a:pt x="15083" y="465"/>
                    <a:pt x="14966" y="560"/>
                  </a:cubicBezTo>
                  <a:cubicBezTo>
                    <a:pt x="14758" y="721"/>
                    <a:pt x="14553" y="881"/>
                    <a:pt x="14316" y="942"/>
                  </a:cubicBezTo>
                  <a:cubicBezTo>
                    <a:pt x="14221" y="968"/>
                    <a:pt x="14115" y="960"/>
                    <a:pt x="14024" y="951"/>
                  </a:cubicBezTo>
                  <a:cubicBezTo>
                    <a:pt x="13939" y="942"/>
                    <a:pt x="13863" y="947"/>
                    <a:pt x="13786" y="951"/>
                  </a:cubicBezTo>
                  <a:cubicBezTo>
                    <a:pt x="13654" y="955"/>
                    <a:pt x="13519" y="964"/>
                    <a:pt x="13384" y="929"/>
                  </a:cubicBezTo>
                  <a:cubicBezTo>
                    <a:pt x="13198" y="881"/>
                    <a:pt x="13048" y="868"/>
                    <a:pt x="12898" y="881"/>
                  </a:cubicBezTo>
                  <a:cubicBezTo>
                    <a:pt x="12839" y="886"/>
                    <a:pt x="12799" y="925"/>
                    <a:pt x="12726" y="990"/>
                  </a:cubicBezTo>
                  <a:cubicBezTo>
                    <a:pt x="12668" y="1046"/>
                    <a:pt x="12598" y="1111"/>
                    <a:pt x="12503" y="1155"/>
                  </a:cubicBezTo>
                  <a:cubicBezTo>
                    <a:pt x="12320" y="1246"/>
                    <a:pt x="12130" y="1268"/>
                    <a:pt x="11944" y="1289"/>
                  </a:cubicBezTo>
                  <a:cubicBezTo>
                    <a:pt x="11772" y="1311"/>
                    <a:pt x="11608" y="1329"/>
                    <a:pt x="11469" y="1402"/>
                  </a:cubicBezTo>
                  <a:cubicBezTo>
                    <a:pt x="11374" y="1454"/>
                    <a:pt x="11279" y="1546"/>
                    <a:pt x="11187" y="1632"/>
                  </a:cubicBezTo>
                  <a:lnTo>
                    <a:pt x="11136" y="1680"/>
                  </a:lnTo>
                  <a:cubicBezTo>
                    <a:pt x="11100" y="1715"/>
                    <a:pt x="11059" y="1745"/>
                    <a:pt x="11019" y="1776"/>
                  </a:cubicBezTo>
                  <a:cubicBezTo>
                    <a:pt x="10972" y="1815"/>
                    <a:pt x="10924" y="1850"/>
                    <a:pt x="10895" y="1884"/>
                  </a:cubicBezTo>
                  <a:cubicBezTo>
                    <a:pt x="10804" y="2002"/>
                    <a:pt x="10756" y="2106"/>
                    <a:pt x="10752" y="2136"/>
                  </a:cubicBezTo>
                  <a:cubicBezTo>
                    <a:pt x="10749" y="2175"/>
                    <a:pt x="10752" y="2219"/>
                    <a:pt x="10752" y="2258"/>
                  </a:cubicBezTo>
                  <a:cubicBezTo>
                    <a:pt x="10756" y="2332"/>
                    <a:pt x="10756" y="2418"/>
                    <a:pt x="10741" y="2510"/>
                  </a:cubicBezTo>
                  <a:cubicBezTo>
                    <a:pt x="10709" y="2692"/>
                    <a:pt x="10625" y="2822"/>
                    <a:pt x="10544" y="2948"/>
                  </a:cubicBezTo>
                  <a:cubicBezTo>
                    <a:pt x="10500" y="3013"/>
                    <a:pt x="10500" y="3017"/>
                    <a:pt x="10500" y="3117"/>
                  </a:cubicBezTo>
                  <a:lnTo>
                    <a:pt x="10500" y="3178"/>
                  </a:lnTo>
                  <a:cubicBezTo>
                    <a:pt x="10500" y="3252"/>
                    <a:pt x="10515" y="3321"/>
                    <a:pt x="10537" y="3391"/>
                  </a:cubicBezTo>
                  <a:cubicBezTo>
                    <a:pt x="10562" y="3465"/>
                    <a:pt x="10595" y="3538"/>
                    <a:pt x="10635" y="3621"/>
                  </a:cubicBezTo>
                  <a:cubicBezTo>
                    <a:pt x="10661" y="3673"/>
                    <a:pt x="10679" y="3730"/>
                    <a:pt x="10705" y="3786"/>
                  </a:cubicBezTo>
                  <a:cubicBezTo>
                    <a:pt x="10727" y="3838"/>
                    <a:pt x="10752" y="3890"/>
                    <a:pt x="10771" y="3947"/>
                  </a:cubicBezTo>
                  <a:cubicBezTo>
                    <a:pt x="10884" y="4329"/>
                    <a:pt x="10716" y="4706"/>
                    <a:pt x="10625" y="4911"/>
                  </a:cubicBezTo>
                  <a:close/>
                </a:path>
              </a:pathLst>
            </a:custGeom>
            <a:grpFill/>
            <a:ln w="3175">
              <a:solidFill>
                <a:schemeClr val="tx2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8" name="Shape">
              <a:extLst>
                <a:ext uri="{FF2B5EF4-FFF2-40B4-BE49-F238E27FC236}">
                  <a16:creationId xmlns:a16="http://schemas.microsoft.com/office/drawing/2014/main" id="{C3245A05-35FE-0946-A577-AB7E57DFB13C}"/>
                </a:ext>
              </a:extLst>
            </p:cNvPr>
            <p:cNvSpPr/>
            <p:nvPr/>
          </p:nvSpPr>
          <p:spPr>
            <a:xfrm>
              <a:off x="7625555" y="2242725"/>
              <a:ext cx="942845" cy="1065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595" extrusionOk="0">
                  <a:moveTo>
                    <a:pt x="7006" y="20616"/>
                  </a:moveTo>
                  <a:cubicBezTo>
                    <a:pt x="7016" y="20599"/>
                    <a:pt x="7022" y="20585"/>
                    <a:pt x="7029" y="20567"/>
                  </a:cubicBezTo>
                  <a:cubicBezTo>
                    <a:pt x="7064" y="20464"/>
                    <a:pt x="7103" y="20355"/>
                    <a:pt x="7142" y="20260"/>
                  </a:cubicBezTo>
                  <a:cubicBezTo>
                    <a:pt x="7158" y="20223"/>
                    <a:pt x="7174" y="20183"/>
                    <a:pt x="7193" y="20146"/>
                  </a:cubicBezTo>
                  <a:cubicBezTo>
                    <a:pt x="7252" y="20028"/>
                    <a:pt x="7303" y="19916"/>
                    <a:pt x="7261" y="19827"/>
                  </a:cubicBezTo>
                  <a:cubicBezTo>
                    <a:pt x="7239" y="19779"/>
                    <a:pt x="7180" y="19738"/>
                    <a:pt x="7109" y="19695"/>
                  </a:cubicBezTo>
                  <a:cubicBezTo>
                    <a:pt x="7071" y="19672"/>
                    <a:pt x="7035" y="19647"/>
                    <a:pt x="7003" y="19621"/>
                  </a:cubicBezTo>
                  <a:cubicBezTo>
                    <a:pt x="6967" y="19592"/>
                    <a:pt x="6948" y="19561"/>
                    <a:pt x="6935" y="19540"/>
                  </a:cubicBezTo>
                  <a:cubicBezTo>
                    <a:pt x="6919" y="19535"/>
                    <a:pt x="6880" y="19520"/>
                    <a:pt x="6841" y="19486"/>
                  </a:cubicBezTo>
                  <a:cubicBezTo>
                    <a:pt x="6793" y="19440"/>
                    <a:pt x="6776" y="19388"/>
                    <a:pt x="6763" y="19351"/>
                  </a:cubicBezTo>
                  <a:cubicBezTo>
                    <a:pt x="6760" y="19340"/>
                    <a:pt x="6754" y="19322"/>
                    <a:pt x="6750" y="19320"/>
                  </a:cubicBezTo>
                  <a:cubicBezTo>
                    <a:pt x="6663" y="19208"/>
                    <a:pt x="6634" y="19156"/>
                    <a:pt x="6631" y="18995"/>
                  </a:cubicBezTo>
                  <a:cubicBezTo>
                    <a:pt x="6628" y="18846"/>
                    <a:pt x="6708" y="18763"/>
                    <a:pt x="6773" y="18697"/>
                  </a:cubicBezTo>
                  <a:cubicBezTo>
                    <a:pt x="6793" y="18674"/>
                    <a:pt x="6815" y="18654"/>
                    <a:pt x="6838" y="18625"/>
                  </a:cubicBezTo>
                  <a:cubicBezTo>
                    <a:pt x="6922" y="18511"/>
                    <a:pt x="6974" y="18422"/>
                    <a:pt x="7006" y="18330"/>
                  </a:cubicBezTo>
                  <a:cubicBezTo>
                    <a:pt x="7022" y="18281"/>
                    <a:pt x="7032" y="18235"/>
                    <a:pt x="7038" y="18189"/>
                  </a:cubicBezTo>
                  <a:cubicBezTo>
                    <a:pt x="7045" y="18146"/>
                    <a:pt x="7054" y="18103"/>
                    <a:pt x="7064" y="18060"/>
                  </a:cubicBezTo>
                  <a:cubicBezTo>
                    <a:pt x="7080" y="18003"/>
                    <a:pt x="7090" y="17943"/>
                    <a:pt x="7100" y="17885"/>
                  </a:cubicBezTo>
                  <a:cubicBezTo>
                    <a:pt x="7109" y="17831"/>
                    <a:pt x="7119" y="17776"/>
                    <a:pt x="7132" y="17722"/>
                  </a:cubicBezTo>
                  <a:cubicBezTo>
                    <a:pt x="7142" y="17676"/>
                    <a:pt x="7161" y="17630"/>
                    <a:pt x="7177" y="17587"/>
                  </a:cubicBezTo>
                  <a:cubicBezTo>
                    <a:pt x="7197" y="17535"/>
                    <a:pt x="7216" y="17489"/>
                    <a:pt x="7216" y="17449"/>
                  </a:cubicBezTo>
                  <a:cubicBezTo>
                    <a:pt x="7219" y="17378"/>
                    <a:pt x="7219" y="17303"/>
                    <a:pt x="7216" y="17231"/>
                  </a:cubicBezTo>
                  <a:lnTo>
                    <a:pt x="7216" y="17114"/>
                  </a:lnTo>
                  <a:cubicBezTo>
                    <a:pt x="7216" y="17091"/>
                    <a:pt x="7213" y="17062"/>
                    <a:pt x="7213" y="17033"/>
                  </a:cubicBezTo>
                  <a:cubicBezTo>
                    <a:pt x="7206" y="16942"/>
                    <a:pt x="7197" y="16838"/>
                    <a:pt x="7235" y="16746"/>
                  </a:cubicBezTo>
                  <a:cubicBezTo>
                    <a:pt x="7265" y="16678"/>
                    <a:pt x="7320" y="16629"/>
                    <a:pt x="7365" y="16592"/>
                  </a:cubicBezTo>
                  <a:cubicBezTo>
                    <a:pt x="7381" y="16580"/>
                    <a:pt x="7394" y="16566"/>
                    <a:pt x="7407" y="16554"/>
                  </a:cubicBezTo>
                  <a:cubicBezTo>
                    <a:pt x="7426" y="16531"/>
                    <a:pt x="7442" y="16503"/>
                    <a:pt x="7459" y="16477"/>
                  </a:cubicBezTo>
                  <a:cubicBezTo>
                    <a:pt x="7475" y="16448"/>
                    <a:pt x="7494" y="16417"/>
                    <a:pt x="7513" y="16388"/>
                  </a:cubicBezTo>
                  <a:cubicBezTo>
                    <a:pt x="7536" y="16359"/>
                    <a:pt x="7559" y="16331"/>
                    <a:pt x="7581" y="16302"/>
                  </a:cubicBezTo>
                  <a:cubicBezTo>
                    <a:pt x="7620" y="16256"/>
                    <a:pt x="7656" y="16213"/>
                    <a:pt x="7672" y="16173"/>
                  </a:cubicBezTo>
                  <a:cubicBezTo>
                    <a:pt x="7753" y="15995"/>
                    <a:pt x="7869" y="15940"/>
                    <a:pt x="8089" y="15978"/>
                  </a:cubicBezTo>
                  <a:cubicBezTo>
                    <a:pt x="8121" y="15983"/>
                    <a:pt x="8150" y="15992"/>
                    <a:pt x="8180" y="16001"/>
                  </a:cubicBezTo>
                  <a:cubicBezTo>
                    <a:pt x="8202" y="16006"/>
                    <a:pt x="8218" y="16012"/>
                    <a:pt x="8231" y="16015"/>
                  </a:cubicBezTo>
                  <a:cubicBezTo>
                    <a:pt x="8251" y="16018"/>
                    <a:pt x="8267" y="16015"/>
                    <a:pt x="8283" y="16015"/>
                  </a:cubicBezTo>
                  <a:cubicBezTo>
                    <a:pt x="8322" y="16012"/>
                    <a:pt x="8370" y="16009"/>
                    <a:pt x="8422" y="16021"/>
                  </a:cubicBezTo>
                  <a:cubicBezTo>
                    <a:pt x="8470" y="16029"/>
                    <a:pt x="8522" y="16047"/>
                    <a:pt x="8571" y="16064"/>
                  </a:cubicBezTo>
                  <a:cubicBezTo>
                    <a:pt x="8616" y="16078"/>
                    <a:pt x="8661" y="16095"/>
                    <a:pt x="8697" y="16095"/>
                  </a:cubicBezTo>
                  <a:cubicBezTo>
                    <a:pt x="8771" y="16098"/>
                    <a:pt x="8820" y="16090"/>
                    <a:pt x="8894" y="16072"/>
                  </a:cubicBezTo>
                  <a:lnTo>
                    <a:pt x="9020" y="16049"/>
                  </a:lnTo>
                  <a:lnTo>
                    <a:pt x="9159" y="16141"/>
                  </a:lnTo>
                  <a:lnTo>
                    <a:pt x="9049" y="16035"/>
                  </a:lnTo>
                  <a:cubicBezTo>
                    <a:pt x="9072" y="16015"/>
                    <a:pt x="9117" y="15978"/>
                    <a:pt x="9137" y="15955"/>
                  </a:cubicBezTo>
                  <a:cubicBezTo>
                    <a:pt x="9140" y="15952"/>
                    <a:pt x="9146" y="15929"/>
                    <a:pt x="9149" y="15917"/>
                  </a:cubicBezTo>
                  <a:lnTo>
                    <a:pt x="9166" y="15874"/>
                  </a:lnTo>
                  <a:cubicBezTo>
                    <a:pt x="9201" y="15788"/>
                    <a:pt x="9240" y="15734"/>
                    <a:pt x="9292" y="15674"/>
                  </a:cubicBezTo>
                  <a:cubicBezTo>
                    <a:pt x="9334" y="15625"/>
                    <a:pt x="9369" y="15573"/>
                    <a:pt x="9402" y="15522"/>
                  </a:cubicBezTo>
                  <a:cubicBezTo>
                    <a:pt x="9440" y="15464"/>
                    <a:pt x="9479" y="15407"/>
                    <a:pt x="9528" y="15352"/>
                  </a:cubicBezTo>
                  <a:cubicBezTo>
                    <a:pt x="9615" y="15249"/>
                    <a:pt x="9699" y="15157"/>
                    <a:pt x="9819" y="15057"/>
                  </a:cubicBezTo>
                  <a:cubicBezTo>
                    <a:pt x="9861" y="15020"/>
                    <a:pt x="9909" y="14991"/>
                    <a:pt x="9954" y="14965"/>
                  </a:cubicBezTo>
                  <a:cubicBezTo>
                    <a:pt x="10006" y="14934"/>
                    <a:pt x="10048" y="14908"/>
                    <a:pt x="10077" y="14873"/>
                  </a:cubicBezTo>
                  <a:cubicBezTo>
                    <a:pt x="10113" y="14830"/>
                    <a:pt x="10123" y="14787"/>
                    <a:pt x="10139" y="14724"/>
                  </a:cubicBezTo>
                  <a:lnTo>
                    <a:pt x="10155" y="14667"/>
                  </a:lnTo>
                  <a:cubicBezTo>
                    <a:pt x="10207" y="14492"/>
                    <a:pt x="10226" y="14271"/>
                    <a:pt x="10194" y="14219"/>
                  </a:cubicBezTo>
                  <a:lnTo>
                    <a:pt x="10139" y="14179"/>
                  </a:lnTo>
                  <a:lnTo>
                    <a:pt x="10145" y="14125"/>
                  </a:lnTo>
                  <a:cubicBezTo>
                    <a:pt x="10142" y="14053"/>
                    <a:pt x="10187" y="14010"/>
                    <a:pt x="10242" y="13958"/>
                  </a:cubicBezTo>
                  <a:cubicBezTo>
                    <a:pt x="10252" y="13950"/>
                    <a:pt x="10258" y="13944"/>
                    <a:pt x="10265" y="13935"/>
                  </a:cubicBezTo>
                  <a:cubicBezTo>
                    <a:pt x="10342" y="13778"/>
                    <a:pt x="10481" y="13720"/>
                    <a:pt x="10591" y="13674"/>
                  </a:cubicBezTo>
                  <a:cubicBezTo>
                    <a:pt x="10617" y="13663"/>
                    <a:pt x="10643" y="13651"/>
                    <a:pt x="10669" y="13640"/>
                  </a:cubicBezTo>
                  <a:cubicBezTo>
                    <a:pt x="10705" y="13623"/>
                    <a:pt x="10737" y="13605"/>
                    <a:pt x="10772" y="13588"/>
                  </a:cubicBezTo>
                  <a:cubicBezTo>
                    <a:pt x="10853" y="13548"/>
                    <a:pt x="10934" y="13505"/>
                    <a:pt x="11025" y="13473"/>
                  </a:cubicBezTo>
                  <a:cubicBezTo>
                    <a:pt x="11118" y="13439"/>
                    <a:pt x="11212" y="13425"/>
                    <a:pt x="11299" y="13408"/>
                  </a:cubicBezTo>
                  <a:cubicBezTo>
                    <a:pt x="11358" y="13396"/>
                    <a:pt x="11413" y="13387"/>
                    <a:pt x="11471" y="13370"/>
                  </a:cubicBezTo>
                  <a:lnTo>
                    <a:pt x="11500" y="13362"/>
                  </a:lnTo>
                  <a:cubicBezTo>
                    <a:pt x="11558" y="13344"/>
                    <a:pt x="11590" y="13336"/>
                    <a:pt x="11694" y="13333"/>
                  </a:cubicBezTo>
                  <a:lnTo>
                    <a:pt x="11907" y="13333"/>
                  </a:lnTo>
                  <a:cubicBezTo>
                    <a:pt x="11943" y="13333"/>
                    <a:pt x="11988" y="13336"/>
                    <a:pt x="12040" y="13339"/>
                  </a:cubicBezTo>
                  <a:cubicBezTo>
                    <a:pt x="12088" y="13342"/>
                    <a:pt x="12182" y="13347"/>
                    <a:pt x="12260" y="13344"/>
                  </a:cubicBezTo>
                  <a:cubicBezTo>
                    <a:pt x="12308" y="13344"/>
                    <a:pt x="12353" y="13339"/>
                    <a:pt x="12373" y="13327"/>
                  </a:cubicBezTo>
                  <a:cubicBezTo>
                    <a:pt x="12370" y="13296"/>
                    <a:pt x="12363" y="13224"/>
                    <a:pt x="12357" y="13149"/>
                  </a:cubicBezTo>
                  <a:cubicBezTo>
                    <a:pt x="12353" y="13124"/>
                    <a:pt x="12353" y="13095"/>
                    <a:pt x="12350" y="13066"/>
                  </a:cubicBezTo>
                  <a:cubicBezTo>
                    <a:pt x="12340" y="12920"/>
                    <a:pt x="12347" y="12759"/>
                    <a:pt x="12496" y="12636"/>
                  </a:cubicBezTo>
                  <a:cubicBezTo>
                    <a:pt x="12903" y="12297"/>
                    <a:pt x="13436" y="12272"/>
                    <a:pt x="13909" y="12249"/>
                  </a:cubicBezTo>
                  <a:cubicBezTo>
                    <a:pt x="13925" y="12249"/>
                    <a:pt x="13941" y="12243"/>
                    <a:pt x="13967" y="12234"/>
                  </a:cubicBezTo>
                  <a:cubicBezTo>
                    <a:pt x="13996" y="12223"/>
                    <a:pt x="14028" y="12214"/>
                    <a:pt x="14067" y="12208"/>
                  </a:cubicBezTo>
                  <a:cubicBezTo>
                    <a:pt x="14122" y="12197"/>
                    <a:pt x="14170" y="12206"/>
                    <a:pt x="14209" y="12208"/>
                  </a:cubicBezTo>
                  <a:cubicBezTo>
                    <a:pt x="14222" y="12208"/>
                    <a:pt x="14242" y="12217"/>
                    <a:pt x="14248" y="12211"/>
                  </a:cubicBezTo>
                  <a:cubicBezTo>
                    <a:pt x="14290" y="12191"/>
                    <a:pt x="14329" y="12174"/>
                    <a:pt x="14393" y="12165"/>
                  </a:cubicBezTo>
                  <a:cubicBezTo>
                    <a:pt x="14445" y="12160"/>
                    <a:pt x="14503" y="12160"/>
                    <a:pt x="14558" y="12163"/>
                  </a:cubicBezTo>
                  <a:lnTo>
                    <a:pt x="14620" y="12165"/>
                  </a:lnTo>
                  <a:cubicBezTo>
                    <a:pt x="14691" y="12165"/>
                    <a:pt x="14772" y="12168"/>
                    <a:pt x="14853" y="12174"/>
                  </a:cubicBezTo>
                  <a:cubicBezTo>
                    <a:pt x="15047" y="12186"/>
                    <a:pt x="15270" y="12197"/>
                    <a:pt x="15409" y="12140"/>
                  </a:cubicBezTo>
                  <a:cubicBezTo>
                    <a:pt x="15593" y="12062"/>
                    <a:pt x="15793" y="12025"/>
                    <a:pt x="15987" y="11988"/>
                  </a:cubicBezTo>
                  <a:cubicBezTo>
                    <a:pt x="16081" y="11970"/>
                    <a:pt x="16172" y="11953"/>
                    <a:pt x="16262" y="11930"/>
                  </a:cubicBezTo>
                  <a:cubicBezTo>
                    <a:pt x="16327" y="11913"/>
                    <a:pt x="16391" y="11904"/>
                    <a:pt x="16456" y="11896"/>
                  </a:cubicBezTo>
                  <a:cubicBezTo>
                    <a:pt x="16508" y="11890"/>
                    <a:pt x="16556" y="11881"/>
                    <a:pt x="16608" y="11870"/>
                  </a:cubicBezTo>
                  <a:cubicBezTo>
                    <a:pt x="16660" y="11859"/>
                    <a:pt x="16705" y="11856"/>
                    <a:pt x="16744" y="11853"/>
                  </a:cubicBezTo>
                  <a:cubicBezTo>
                    <a:pt x="16763" y="11853"/>
                    <a:pt x="16783" y="11853"/>
                    <a:pt x="16802" y="11847"/>
                  </a:cubicBezTo>
                  <a:cubicBezTo>
                    <a:pt x="16818" y="11844"/>
                    <a:pt x="16831" y="11838"/>
                    <a:pt x="16844" y="11836"/>
                  </a:cubicBezTo>
                  <a:cubicBezTo>
                    <a:pt x="16873" y="11824"/>
                    <a:pt x="16912" y="11810"/>
                    <a:pt x="16970" y="11804"/>
                  </a:cubicBezTo>
                  <a:cubicBezTo>
                    <a:pt x="17025" y="11798"/>
                    <a:pt x="17096" y="11798"/>
                    <a:pt x="17154" y="11801"/>
                  </a:cubicBezTo>
                  <a:cubicBezTo>
                    <a:pt x="17268" y="11804"/>
                    <a:pt x="17316" y="11827"/>
                    <a:pt x="17365" y="11856"/>
                  </a:cubicBezTo>
                  <a:cubicBezTo>
                    <a:pt x="17374" y="11861"/>
                    <a:pt x="17387" y="11867"/>
                    <a:pt x="17403" y="11876"/>
                  </a:cubicBezTo>
                  <a:lnTo>
                    <a:pt x="17436" y="11890"/>
                  </a:lnTo>
                  <a:cubicBezTo>
                    <a:pt x="17491" y="11913"/>
                    <a:pt x="17523" y="11927"/>
                    <a:pt x="17584" y="11979"/>
                  </a:cubicBezTo>
                  <a:cubicBezTo>
                    <a:pt x="17604" y="11993"/>
                    <a:pt x="17620" y="12011"/>
                    <a:pt x="17639" y="12028"/>
                  </a:cubicBezTo>
                  <a:cubicBezTo>
                    <a:pt x="17665" y="12051"/>
                    <a:pt x="17688" y="12071"/>
                    <a:pt x="17707" y="12082"/>
                  </a:cubicBezTo>
                  <a:cubicBezTo>
                    <a:pt x="17853" y="12168"/>
                    <a:pt x="18060" y="12165"/>
                    <a:pt x="18267" y="12165"/>
                  </a:cubicBezTo>
                  <a:lnTo>
                    <a:pt x="18713" y="12165"/>
                  </a:lnTo>
                  <a:cubicBezTo>
                    <a:pt x="18732" y="12165"/>
                    <a:pt x="18752" y="12165"/>
                    <a:pt x="18774" y="12168"/>
                  </a:cubicBezTo>
                  <a:cubicBezTo>
                    <a:pt x="18794" y="12168"/>
                    <a:pt x="18826" y="12171"/>
                    <a:pt x="18839" y="12168"/>
                  </a:cubicBezTo>
                  <a:cubicBezTo>
                    <a:pt x="18823" y="12171"/>
                    <a:pt x="18839" y="12148"/>
                    <a:pt x="18849" y="12134"/>
                  </a:cubicBezTo>
                  <a:cubicBezTo>
                    <a:pt x="18865" y="12102"/>
                    <a:pt x="18881" y="12074"/>
                    <a:pt x="18900" y="12048"/>
                  </a:cubicBezTo>
                  <a:cubicBezTo>
                    <a:pt x="18965" y="11968"/>
                    <a:pt x="19065" y="11896"/>
                    <a:pt x="19178" y="11847"/>
                  </a:cubicBezTo>
                  <a:cubicBezTo>
                    <a:pt x="19295" y="11798"/>
                    <a:pt x="19421" y="11801"/>
                    <a:pt x="19528" y="11804"/>
                  </a:cubicBezTo>
                  <a:lnTo>
                    <a:pt x="19595" y="11804"/>
                  </a:lnTo>
                  <a:lnTo>
                    <a:pt x="19650" y="11801"/>
                  </a:lnTo>
                  <a:cubicBezTo>
                    <a:pt x="19702" y="11798"/>
                    <a:pt x="19754" y="11798"/>
                    <a:pt x="19799" y="11804"/>
                  </a:cubicBezTo>
                  <a:cubicBezTo>
                    <a:pt x="19906" y="11818"/>
                    <a:pt x="19954" y="11859"/>
                    <a:pt x="19990" y="11902"/>
                  </a:cubicBezTo>
                  <a:cubicBezTo>
                    <a:pt x="19990" y="11902"/>
                    <a:pt x="20003" y="11902"/>
                    <a:pt x="20013" y="11904"/>
                  </a:cubicBezTo>
                  <a:cubicBezTo>
                    <a:pt x="20042" y="11910"/>
                    <a:pt x="20074" y="11916"/>
                    <a:pt x="20103" y="11927"/>
                  </a:cubicBezTo>
                  <a:cubicBezTo>
                    <a:pt x="20119" y="11933"/>
                    <a:pt x="20135" y="11939"/>
                    <a:pt x="20152" y="11945"/>
                  </a:cubicBezTo>
                  <a:cubicBezTo>
                    <a:pt x="20190" y="11956"/>
                    <a:pt x="20226" y="11970"/>
                    <a:pt x="20258" y="11988"/>
                  </a:cubicBezTo>
                  <a:cubicBezTo>
                    <a:pt x="20265" y="11990"/>
                    <a:pt x="20271" y="11990"/>
                    <a:pt x="20274" y="11993"/>
                  </a:cubicBezTo>
                  <a:cubicBezTo>
                    <a:pt x="20365" y="12042"/>
                    <a:pt x="20455" y="12085"/>
                    <a:pt x="20546" y="12111"/>
                  </a:cubicBezTo>
                  <a:cubicBezTo>
                    <a:pt x="20559" y="12114"/>
                    <a:pt x="20572" y="12122"/>
                    <a:pt x="20585" y="12125"/>
                  </a:cubicBezTo>
                  <a:cubicBezTo>
                    <a:pt x="20624" y="12134"/>
                    <a:pt x="20666" y="12148"/>
                    <a:pt x="20704" y="12160"/>
                  </a:cubicBezTo>
                  <a:cubicBezTo>
                    <a:pt x="20772" y="12180"/>
                    <a:pt x="20834" y="12200"/>
                    <a:pt x="20889" y="12203"/>
                  </a:cubicBezTo>
                  <a:cubicBezTo>
                    <a:pt x="21060" y="12211"/>
                    <a:pt x="21183" y="12091"/>
                    <a:pt x="21325" y="11927"/>
                  </a:cubicBezTo>
                  <a:cubicBezTo>
                    <a:pt x="21390" y="11856"/>
                    <a:pt x="21406" y="11750"/>
                    <a:pt x="21422" y="11635"/>
                  </a:cubicBezTo>
                  <a:cubicBezTo>
                    <a:pt x="21438" y="11531"/>
                    <a:pt x="21454" y="11425"/>
                    <a:pt x="21509" y="11322"/>
                  </a:cubicBezTo>
                  <a:cubicBezTo>
                    <a:pt x="21600" y="11150"/>
                    <a:pt x="21497" y="10915"/>
                    <a:pt x="21393" y="10751"/>
                  </a:cubicBezTo>
                  <a:lnTo>
                    <a:pt x="21341" y="10671"/>
                  </a:lnTo>
                  <a:cubicBezTo>
                    <a:pt x="21286" y="10585"/>
                    <a:pt x="21225" y="10490"/>
                    <a:pt x="21183" y="10390"/>
                  </a:cubicBezTo>
                  <a:cubicBezTo>
                    <a:pt x="21176" y="10370"/>
                    <a:pt x="21170" y="10353"/>
                    <a:pt x="21167" y="10335"/>
                  </a:cubicBezTo>
                  <a:cubicBezTo>
                    <a:pt x="21151" y="10324"/>
                    <a:pt x="21122" y="10321"/>
                    <a:pt x="21086" y="10312"/>
                  </a:cubicBezTo>
                  <a:cubicBezTo>
                    <a:pt x="21041" y="10298"/>
                    <a:pt x="21005" y="10278"/>
                    <a:pt x="20976" y="10261"/>
                  </a:cubicBezTo>
                  <a:cubicBezTo>
                    <a:pt x="20963" y="10252"/>
                    <a:pt x="20947" y="10244"/>
                    <a:pt x="20940" y="10241"/>
                  </a:cubicBezTo>
                  <a:cubicBezTo>
                    <a:pt x="20918" y="10235"/>
                    <a:pt x="20902" y="10232"/>
                    <a:pt x="20889" y="10229"/>
                  </a:cubicBezTo>
                  <a:cubicBezTo>
                    <a:pt x="20837" y="10218"/>
                    <a:pt x="20795" y="10209"/>
                    <a:pt x="20727" y="10172"/>
                  </a:cubicBezTo>
                  <a:cubicBezTo>
                    <a:pt x="20701" y="10157"/>
                    <a:pt x="20666" y="10149"/>
                    <a:pt x="20624" y="10137"/>
                  </a:cubicBezTo>
                  <a:cubicBezTo>
                    <a:pt x="20572" y="10123"/>
                    <a:pt x="20520" y="10109"/>
                    <a:pt x="20472" y="10086"/>
                  </a:cubicBezTo>
                  <a:cubicBezTo>
                    <a:pt x="20355" y="10031"/>
                    <a:pt x="20232" y="9974"/>
                    <a:pt x="20119" y="9919"/>
                  </a:cubicBezTo>
                  <a:cubicBezTo>
                    <a:pt x="20080" y="9902"/>
                    <a:pt x="20045" y="9879"/>
                    <a:pt x="20006" y="9859"/>
                  </a:cubicBezTo>
                  <a:cubicBezTo>
                    <a:pt x="19967" y="9836"/>
                    <a:pt x="19932" y="9813"/>
                    <a:pt x="19893" y="9799"/>
                  </a:cubicBezTo>
                  <a:cubicBezTo>
                    <a:pt x="19796" y="9764"/>
                    <a:pt x="19715" y="9764"/>
                    <a:pt x="19586" y="9764"/>
                  </a:cubicBezTo>
                  <a:cubicBezTo>
                    <a:pt x="19586" y="9764"/>
                    <a:pt x="19583" y="9764"/>
                    <a:pt x="19583" y="9764"/>
                  </a:cubicBezTo>
                  <a:cubicBezTo>
                    <a:pt x="19340" y="9764"/>
                    <a:pt x="19117" y="9724"/>
                    <a:pt x="18900" y="9687"/>
                  </a:cubicBezTo>
                  <a:cubicBezTo>
                    <a:pt x="18813" y="9673"/>
                    <a:pt x="18726" y="9655"/>
                    <a:pt x="18639" y="9644"/>
                  </a:cubicBezTo>
                  <a:cubicBezTo>
                    <a:pt x="18600" y="9638"/>
                    <a:pt x="18564" y="9630"/>
                    <a:pt x="18529" y="9621"/>
                  </a:cubicBezTo>
                  <a:cubicBezTo>
                    <a:pt x="18493" y="9612"/>
                    <a:pt x="18467" y="9604"/>
                    <a:pt x="18441" y="9604"/>
                  </a:cubicBezTo>
                  <a:lnTo>
                    <a:pt x="18406" y="9604"/>
                  </a:lnTo>
                  <a:cubicBezTo>
                    <a:pt x="18351" y="9601"/>
                    <a:pt x="18286" y="9601"/>
                    <a:pt x="18202" y="9564"/>
                  </a:cubicBezTo>
                  <a:cubicBezTo>
                    <a:pt x="17885" y="9429"/>
                    <a:pt x="17992" y="9205"/>
                    <a:pt x="18044" y="9096"/>
                  </a:cubicBezTo>
                  <a:cubicBezTo>
                    <a:pt x="18070" y="9039"/>
                    <a:pt x="18108" y="8990"/>
                    <a:pt x="18141" y="8947"/>
                  </a:cubicBezTo>
                  <a:cubicBezTo>
                    <a:pt x="18157" y="8924"/>
                    <a:pt x="18173" y="8904"/>
                    <a:pt x="18186" y="8884"/>
                  </a:cubicBezTo>
                  <a:cubicBezTo>
                    <a:pt x="18205" y="8855"/>
                    <a:pt x="18218" y="8743"/>
                    <a:pt x="18202" y="8672"/>
                  </a:cubicBezTo>
                  <a:cubicBezTo>
                    <a:pt x="18183" y="8649"/>
                    <a:pt x="18163" y="8620"/>
                    <a:pt x="18154" y="8580"/>
                  </a:cubicBezTo>
                  <a:cubicBezTo>
                    <a:pt x="18137" y="8525"/>
                    <a:pt x="18144" y="8468"/>
                    <a:pt x="18147" y="8419"/>
                  </a:cubicBezTo>
                  <a:cubicBezTo>
                    <a:pt x="18147" y="8402"/>
                    <a:pt x="18150" y="8388"/>
                    <a:pt x="18150" y="8373"/>
                  </a:cubicBezTo>
                  <a:cubicBezTo>
                    <a:pt x="18150" y="8233"/>
                    <a:pt x="18150" y="8101"/>
                    <a:pt x="18215" y="7983"/>
                  </a:cubicBezTo>
                  <a:cubicBezTo>
                    <a:pt x="18276" y="7871"/>
                    <a:pt x="18438" y="7759"/>
                    <a:pt x="18548" y="7722"/>
                  </a:cubicBezTo>
                  <a:cubicBezTo>
                    <a:pt x="18600" y="7705"/>
                    <a:pt x="18655" y="7691"/>
                    <a:pt x="18706" y="7676"/>
                  </a:cubicBezTo>
                  <a:cubicBezTo>
                    <a:pt x="18771" y="7659"/>
                    <a:pt x="18833" y="7642"/>
                    <a:pt x="18891" y="7622"/>
                  </a:cubicBezTo>
                  <a:cubicBezTo>
                    <a:pt x="18920" y="7610"/>
                    <a:pt x="18949" y="7599"/>
                    <a:pt x="18978" y="7587"/>
                  </a:cubicBezTo>
                  <a:cubicBezTo>
                    <a:pt x="19104" y="7538"/>
                    <a:pt x="19224" y="7484"/>
                    <a:pt x="19324" y="7395"/>
                  </a:cubicBezTo>
                  <a:cubicBezTo>
                    <a:pt x="19330" y="7389"/>
                    <a:pt x="19340" y="7381"/>
                    <a:pt x="19350" y="7375"/>
                  </a:cubicBezTo>
                  <a:cubicBezTo>
                    <a:pt x="19369" y="7358"/>
                    <a:pt x="19389" y="7343"/>
                    <a:pt x="19411" y="7326"/>
                  </a:cubicBezTo>
                  <a:cubicBezTo>
                    <a:pt x="19434" y="7309"/>
                    <a:pt x="19473" y="7283"/>
                    <a:pt x="19492" y="7263"/>
                  </a:cubicBezTo>
                  <a:cubicBezTo>
                    <a:pt x="19460" y="7246"/>
                    <a:pt x="19405" y="7226"/>
                    <a:pt x="19369" y="7214"/>
                  </a:cubicBezTo>
                  <a:cubicBezTo>
                    <a:pt x="19337" y="7203"/>
                    <a:pt x="19305" y="7191"/>
                    <a:pt x="19279" y="7180"/>
                  </a:cubicBezTo>
                  <a:lnTo>
                    <a:pt x="19211" y="7151"/>
                  </a:lnTo>
                  <a:cubicBezTo>
                    <a:pt x="19078" y="7100"/>
                    <a:pt x="18913" y="7034"/>
                    <a:pt x="18813" y="6896"/>
                  </a:cubicBezTo>
                  <a:cubicBezTo>
                    <a:pt x="18787" y="6862"/>
                    <a:pt x="18768" y="6824"/>
                    <a:pt x="18752" y="6784"/>
                  </a:cubicBezTo>
                  <a:cubicBezTo>
                    <a:pt x="18742" y="6764"/>
                    <a:pt x="18732" y="6744"/>
                    <a:pt x="18719" y="6724"/>
                  </a:cubicBezTo>
                  <a:cubicBezTo>
                    <a:pt x="18713" y="6712"/>
                    <a:pt x="18703" y="6695"/>
                    <a:pt x="18693" y="6678"/>
                  </a:cubicBezTo>
                  <a:cubicBezTo>
                    <a:pt x="18684" y="6664"/>
                    <a:pt x="18677" y="6646"/>
                    <a:pt x="18668" y="6635"/>
                  </a:cubicBezTo>
                  <a:cubicBezTo>
                    <a:pt x="18655" y="6621"/>
                    <a:pt x="18622" y="6595"/>
                    <a:pt x="18590" y="6572"/>
                  </a:cubicBezTo>
                  <a:cubicBezTo>
                    <a:pt x="18571" y="6557"/>
                    <a:pt x="18548" y="6540"/>
                    <a:pt x="18535" y="6529"/>
                  </a:cubicBezTo>
                  <a:cubicBezTo>
                    <a:pt x="18516" y="6520"/>
                    <a:pt x="18493" y="6520"/>
                    <a:pt x="18470" y="6520"/>
                  </a:cubicBezTo>
                  <a:cubicBezTo>
                    <a:pt x="18390" y="6520"/>
                    <a:pt x="18318" y="6520"/>
                    <a:pt x="18251" y="6520"/>
                  </a:cubicBezTo>
                  <a:cubicBezTo>
                    <a:pt x="18205" y="6520"/>
                    <a:pt x="18163" y="6520"/>
                    <a:pt x="18121" y="6520"/>
                  </a:cubicBezTo>
                  <a:lnTo>
                    <a:pt x="17963" y="6520"/>
                  </a:lnTo>
                  <a:cubicBezTo>
                    <a:pt x="17937" y="6520"/>
                    <a:pt x="17911" y="6520"/>
                    <a:pt x="17885" y="6523"/>
                  </a:cubicBezTo>
                  <a:cubicBezTo>
                    <a:pt x="17766" y="6529"/>
                    <a:pt x="17617" y="6535"/>
                    <a:pt x="17488" y="6434"/>
                  </a:cubicBezTo>
                  <a:cubicBezTo>
                    <a:pt x="17442" y="6400"/>
                    <a:pt x="17400" y="6360"/>
                    <a:pt x="17361" y="6322"/>
                  </a:cubicBezTo>
                  <a:cubicBezTo>
                    <a:pt x="17332" y="6294"/>
                    <a:pt x="17303" y="6268"/>
                    <a:pt x="17271" y="6242"/>
                  </a:cubicBezTo>
                  <a:cubicBezTo>
                    <a:pt x="17138" y="6136"/>
                    <a:pt x="17006" y="6038"/>
                    <a:pt x="16870" y="5941"/>
                  </a:cubicBezTo>
                  <a:cubicBezTo>
                    <a:pt x="16802" y="5892"/>
                    <a:pt x="16731" y="5840"/>
                    <a:pt x="16663" y="5789"/>
                  </a:cubicBezTo>
                  <a:cubicBezTo>
                    <a:pt x="16547" y="5703"/>
                    <a:pt x="16421" y="5591"/>
                    <a:pt x="16388" y="5424"/>
                  </a:cubicBezTo>
                  <a:cubicBezTo>
                    <a:pt x="16379" y="5384"/>
                    <a:pt x="16379" y="5347"/>
                    <a:pt x="16379" y="5307"/>
                  </a:cubicBezTo>
                  <a:cubicBezTo>
                    <a:pt x="16379" y="5278"/>
                    <a:pt x="16379" y="5252"/>
                    <a:pt x="16369" y="5224"/>
                  </a:cubicBezTo>
                  <a:cubicBezTo>
                    <a:pt x="16353" y="5152"/>
                    <a:pt x="16330" y="5083"/>
                    <a:pt x="16307" y="5014"/>
                  </a:cubicBezTo>
                  <a:cubicBezTo>
                    <a:pt x="16272" y="4902"/>
                    <a:pt x="16194" y="4805"/>
                    <a:pt x="16117" y="4702"/>
                  </a:cubicBezTo>
                  <a:cubicBezTo>
                    <a:pt x="16055" y="4618"/>
                    <a:pt x="15991" y="4535"/>
                    <a:pt x="15939" y="4438"/>
                  </a:cubicBezTo>
                  <a:cubicBezTo>
                    <a:pt x="15903" y="4375"/>
                    <a:pt x="15877" y="4306"/>
                    <a:pt x="15848" y="4237"/>
                  </a:cubicBezTo>
                  <a:cubicBezTo>
                    <a:pt x="15822" y="4174"/>
                    <a:pt x="15797" y="4111"/>
                    <a:pt x="15764" y="4053"/>
                  </a:cubicBezTo>
                  <a:cubicBezTo>
                    <a:pt x="15709" y="3953"/>
                    <a:pt x="15645" y="3855"/>
                    <a:pt x="15580" y="3758"/>
                  </a:cubicBezTo>
                  <a:cubicBezTo>
                    <a:pt x="15525" y="3677"/>
                    <a:pt x="15473" y="3597"/>
                    <a:pt x="15425" y="3517"/>
                  </a:cubicBezTo>
                  <a:cubicBezTo>
                    <a:pt x="15376" y="3437"/>
                    <a:pt x="15367" y="3362"/>
                    <a:pt x="15360" y="3299"/>
                  </a:cubicBezTo>
                  <a:cubicBezTo>
                    <a:pt x="15357" y="3273"/>
                    <a:pt x="15354" y="3247"/>
                    <a:pt x="15347" y="3218"/>
                  </a:cubicBezTo>
                  <a:cubicBezTo>
                    <a:pt x="15338" y="3181"/>
                    <a:pt x="15315" y="3138"/>
                    <a:pt x="15292" y="3092"/>
                  </a:cubicBezTo>
                  <a:cubicBezTo>
                    <a:pt x="15273" y="3055"/>
                    <a:pt x="15253" y="3021"/>
                    <a:pt x="15241" y="2983"/>
                  </a:cubicBezTo>
                  <a:cubicBezTo>
                    <a:pt x="15228" y="2949"/>
                    <a:pt x="15205" y="2920"/>
                    <a:pt x="15186" y="2891"/>
                  </a:cubicBezTo>
                  <a:cubicBezTo>
                    <a:pt x="15156" y="2848"/>
                    <a:pt x="15124" y="2800"/>
                    <a:pt x="15102" y="2742"/>
                  </a:cubicBezTo>
                  <a:cubicBezTo>
                    <a:pt x="15089" y="2711"/>
                    <a:pt x="15076" y="2682"/>
                    <a:pt x="15063" y="2653"/>
                  </a:cubicBezTo>
                  <a:cubicBezTo>
                    <a:pt x="15037" y="2602"/>
                    <a:pt x="15014" y="2547"/>
                    <a:pt x="14998" y="2493"/>
                  </a:cubicBezTo>
                  <a:cubicBezTo>
                    <a:pt x="14975" y="2424"/>
                    <a:pt x="14943" y="2355"/>
                    <a:pt x="14904" y="2283"/>
                  </a:cubicBezTo>
                  <a:cubicBezTo>
                    <a:pt x="14849" y="2174"/>
                    <a:pt x="14794" y="2065"/>
                    <a:pt x="14772" y="1936"/>
                  </a:cubicBezTo>
                  <a:cubicBezTo>
                    <a:pt x="14765" y="1890"/>
                    <a:pt x="14765" y="1844"/>
                    <a:pt x="14769" y="1799"/>
                  </a:cubicBezTo>
                  <a:cubicBezTo>
                    <a:pt x="14772" y="1764"/>
                    <a:pt x="14772" y="1730"/>
                    <a:pt x="14769" y="1710"/>
                  </a:cubicBezTo>
                  <a:cubicBezTo>
                    <a:pt x="14752" y="1681"/>
                    <a:pt x="14730" y="1644"/>
                    <a:pt x="14723" y="1592"/>
                  </a:cubicBezTo>
                  <a:cubicBezTo>
                    <a:pt x="14710" y="1489"/>
                    <a:pt x="14714" y="1388"/>
                    <a:pt x="14720" y="1288"/>
                  </a:cubicBezTo>
                  <a:cubicBezTo>
                    <a:pt x="14723" y="1242"/>
                    <a:pt x="14723" y="1196"/>
                    <a:pt x="14723" y="1150"/>
                  </a:cubicBezTo>
                  <a:lnTo>
                    <a:pt x="14723" y="1084"/>
                  </a:lnTo>
                  <a:cubicBezTo>
                    <a:pt x="14727" y="990"/>
                    <a:pt x="14727" y="924"/>
                    <a:pt x="14691" y="855"/>
                  </a:cubicBezTo>
                  <a:cubicBezTo>
                    <a:pt x="14649" y="775"/>
                    <a:pt x="14613" y="691"/>
                    <a:pt x="14578" y="611"/>
                  </a:cubicBezTo>
                  <a:lnTo>
                    <a:pt x="14520" y="479"/>
                  </a:lnTo>
                  <a:cubicBezTo>
                    <a:pt x="14503" y="442"/>
                    <a:pt x="14491" y="399"/>
                    <a:pt x="14481" y="353"/>
                  </a:cubicBezTo>
                  <a:cubicBezTo>
                    <a:pt x="14471" y="318"/>
                    <a:pt x="14455" y="255"/>
                    <a:pt x="14439" y="241"/>
                  </a:cubicBezTo>
                  <a:cubicBezTo>
                    <a:pt x="14400" y="212"/>
                    <a:pt x="14287" y="207"/>
                    <a:pt x="14206" y="204"/>
                  </a:cubicBezTo>
                  <a:cubicBezTo>
                    <a:pt x="14170" y="204"/>
                    <a:pt x="14135" y="201"/>
                    <a:pt x="14099" y="198"/>
                  </a:cubicBezTo>
                  <a:cubicBezTo>
                    <a:pt x="13976" y="186"/>
                    <a:pt x="13860" y="155"/>
                    <a:pt x="13747" y="123"/>
                  </a:cubicBezTo>
                  <a:cubicBezTo>
                    <a:pt x="13692" y="109"/>
                    <a:pt x="13640" y="95"/>
                    <a:pt x="13588" y="83"/>
                  </a:cubicBezTo>
                  <a:cubicBezTo>
                    <a:pt x="13501" y="63"/>
                    <a:pt x="13395" y="34"/>
                    <a:pt x="13288" y="0"/>
                  </a:cubicBezTo>
                  <a:cubicBezTo>
                    <a:pt x="13291" y="14"/>
                    <a:pt x="13298" y="34"/>
                    <a:pt x="13304" y="55"/>
                  </a:cubicBezTo>
                  <a:cubicBezTo>
                    <a:pt x="13320" y="100"/>
                    <a:pt x="13340" y="158"/>
                    <a:pt x="13333" y="224"/>
                  </a:cubicBezTo>
                  <a:cubicBezTo>
                    <a:pt x="13314" y="453"/>
                    <a:pt x="13061" y="491"/>
                    <a:pt x="12939" y="508"/>
                  </a:cubicBezTo>
                  <a:cubicBezTo>
                    <a:pt x="12910" y="511"/>
                    <a:pt x="12884" y="516"/>
                    <a:pt x="12861" y="522"/>
                  </a:cubicBezTo>
                  <a:cubicBezTo>
                    <a:pt x="12842" y="528"/>
                    <a:pt x="12842" y="528"/>
                    <a:pt x="12816" y="585"/>
                  </a:cubicBezTo>
                  <a:cubicBezTo>
                    <a:pt x="12803" y="617"/>
                    <a:pt x="12790" y="648"/>
                    <a:pt x="12771" y="680"/>
                  </a:cubicBezTo>
                  <a:cubicBezTo>
                    <a:pt x="12644" y="889"/>
                    <a:pt x="12444" y="884"/>
                    <a:pt x="12295" y="878"/>
                  </a:cubicBezTo>
                  <a:lnTo>
                    <a:pt x="12221" y="875"/>
                  </a:lnTo>
                  <a:cubicBezTo>
                    <a:pt x="12189" y="875"/>
                    <a:pt x="12169" y="875"/>
                    <a:pt x="12156" y="878"/>
                  </a:cubicBezTo>
                  <a:cubicBezTo>
                    <a:pt x="12153" y="886"/>
                    <a:pt x="12153" y="892"/>
                    <a:pt x="12150" y="901"/>
                  </a:cubicBezTo>
                  <a:cubicBezTo>
                    <a:pt x="12140" y="929"/>
                    <a:pt x="12130" y="961"/>
                    <a:pt x="12117" y="998"/>
                  </a:cubicBezTo>
                  <a:cubicBezTo>
                    <a:pt x="12088" y="1070"/>
                    <a:pt x="12082" y="1119"/>
                    <a:pt x="12072" y="1199"/>
                  </a:cubicBezTo>
                  <a:lnTo>
                    <a:pt x="12069" y="1231"/>
                  </a:lnTo>
                  <a:cubicBezTo>
                    <a:pt x="12062" y="1274"/>
                    <a:pt x="12053" y="1314"/>
                    <a:pt x="12043" y="1354"/>
                  </a:cubicBezTo>
                  <a:cubicBezTo>
                    <a:pt x="12030" y="1400"/>
                    <a:pt x="12020" y="1437"/>
                    <a:pt x="12024" y="1480"/>
                  </a:cubicBezTo>
                  <a:cubicBezTo>
                    <a:pt x="12024" y="1612"/>
                    <a:pt x="12017" y="1695"/>
                    <a:pt x="11969" y="1827"/>
                  </a:cubicBezTo>
                  <a:cubicBezTo>
                    <a:pt x="11959" y="1853"/>
                    <a:pt x="11953" y="1882"/>
                    <a:pt x="11946" y="1908"/>
                  </a:cubicBezTo>
                  <a:cubicBezTo>
                    <a:pt x="11936" y="1945"/>
                    <a:pt x="11927" y="1985"/>
                    <a:pt x="11914" y="2022"/>
                  </a:cubicBezTo>
                  <a:cubicBezTo>
                    <a:pt x="11898" y="2062"/>
                    <a:pt x="11875" y="2091"/>
                    <a:pt x="11856" y="2117"/>
                  </a:cubicBezTo>
                  <a:lnTo>
                    <a:pt x="11830" y="2166"/>
                  </a:lnTo>
                  <a:cubicBezTo>
                    <a:pt x="11814" y="2215"/>
                    <a:pt x="11791" y="2289"/>
                    <a:pt x="11691" y="2346"/>
                  </a:cubicBezTo>
                  <a:cubicBezTo>
                    <a:pt x="11578" y="2412"/>
                    <a:pt x="11445" y="2407"/>
                    <a:pt x="11338" y="2401"/>
                  </a:cubicBezTo>
                  <a:cubicBezTo>
                    <a:pt x="11312" y="2401"/>
                    <a:pt x="11283" y="2398"/>
                    <a:pt x="11264" y="2398"/>
                  </a:cubicBezTo>
                  <a:lnTo>
                    <a:pt x="10798" y="2398"/>
                  </a:lnTo>
                  <a:cubicBezTo>
                    <a:pt x="10782" y="2398"/>
                    <a:pt x="10760" y="2401"/>
                    <a:pt x="10737" y="2401"/>
                  </a:cubicBezTo>
                  <a:cubicBezTo>
                    <a:pt x="10643" y="2407"/>
                    <a:pt x="10530" y="2415"/>
                    <a:pt x="10439" y="2372"/>
                  </a:cubicBezTo>
                  <a:cubicBezTo>
                    <a:pt x="10220" y="2269"/>
                    <a:pt x="10129" y="2002"/>
                    <a:pt x="10165" y="1807"/>
                  </a:cubicBezTo>
                  <a:cubicBezTo>
                    <a:pt x="10210" y="1560"/>
                    <a:pt x="10482" y="1546"/>
                    <a:pt x="10630" y="1540"/>
                  </a:cubicBezTo>
                  <a:cubicBezTo>
                    <a:pt x="10692" y="1538"/>
                    <a:pt x="10766" y="1535"/>
                    <a:pt x="10792" y="1520"/>
                  </a:cubicBezTo>
                  <a:lnTo>
                    <a:pt x="10792" y="1520"/>
                  </a:lnTo>
                  <a:cubicBezTo>
                    <a:pt x="10789" y="1520"/>
                    <a:pt x="10798" y="1506"/>
                    <a:pt x="10798" y="1483"/>
                  </a:cubicBezTo>
                  <a:cubicBezTo>
                    <a:pt x="10792" y="1469"/>
                    <a:pt x="10756" y="1443"/>
                    <a:pt x="10734" y="1426"/>
                  </a:cubicBezTo>
                  <a:cubicBezTo>
                    <a:pt x="10705" y="1408"/>
                    <a:pt x="10679" y="1388"/>
                    <a:pt x="10653" y="1365"/>
                  </a:cubicBezTo>
                  <a:cubicBezTo>
                    <a:pt x="10604" y="1325"/>
                    <a:pt x="10546" y="1297"/>
                    <a:pt x="10478" y="1265"/>
                  </a:cubicBezTo>
                  <a:cubicBezTo>
                    <a:pt x="10423" y="1239"/>
                    <a:pt x="10368" y="1213"/>
                    <a:pt x="10317" y="1182"/>
                  </a:cubicBezTo>
                  <a:cubicBezTo>
                    <a:pt x="10258" y="1145"/>
                    <a:pt x="10223" y="1096"/>
                    <a:pt x="10197" y="1058"/>
                  </a:cubicBezTo>
                  <a:cubicBezTo>
                    <a:pt x="10194" y="1053"/>
                    <a:pt x="10191" y="1047"/>
                    <a:pt x="10184" y="1041"/>
                  </a:cubicBezTo>
                  <a:cubicBezTo>
                    <a:pt x="10168" y="1053"/>
                    <a:pt x="10145" y="1070"/>
                    <a:pt x="10132" y="1081"/>
                  </a:cubicBezTo>
                  <a:cubicBezTo>
                    <a:pt x="10110" y="1099"/>
                    <a:pt x="10090" y="1119"/>
                    <a:pt x="10068" y="1130"/>
                  </a:cubicBezTo>
                  <a:cubicBezTo>
                    <a:pt x="9874" y="1265"/>
                    <a:pt x="9644" y="1363"/>
                    <a:pt x="9450" y="1391"/>
                  </a:cubicBezTo>
                  <a:cubicBezTo>
                    <a:pt x="9408" y="1397"/>
                    <a:pt x="9373" y="1394"/>
                    <a:pt x="9344" y="1391"/>
                  </a:cubicBezTo>
                  <a:lnTo>
                    <a:pt x="9340" y="1394"/>
                  </a:lnTo>
                  <a:lnTo>
                    <a:pt x="9208" y="1434"/>
                  </a:lnTo>
                  <a:cubicBezTo>
                    <a:pt x="9117" y="1457"/>
                    <a:pt x="9014" y="1480"/>
                    <a:pt x="8914" y="1474"/>
                  </a:cubicBezTo>
                  <a:cubicBezTo>
                    <a:pt x="8846" y="1472"/>
                    <a:pt x="8787" y="1466"/>
                    <a:pt x="8729" y="1408"/>
                  </a:cubicBezTo>
                  <a:cubicBezTo>
                    <a:pt x="8690" y="1377"/>
                    <a:pt x="8671" y="1365"/>
                    <a:pt x="8652" y="1354"/>
                  </a:cubicBezTo>
                  <a:cubicBezTo>
                    <a:pt x="8613" y="1331"/>
                    <a:pt x="8571" y="1305"/>
                    <a:pt x="8535" y="1271"/>
                  </a:cubicBezTo>
                  <a:cubicBezTo>
                    <a:pt x="8490" y="1228"/>
                    <a:pt x="8467" y="1185"/>
                    <a:pt x="8454" y="1150"/>
                  </a:cubicBezTo>
                  <a:cubicBezTo>
                    <a:pt x="8451" y="1139"/>
                    <a:pt x="8445" y="1130"/>
                    <a:pt x="8438" y="1119"/>
                  </a:cubicBezTo>
                  <a:cubicBezTo>
                    <a:pt x="8403" y="1090"/>
                    <a:pt x="8387" y="1081"/>
                    <a:pt x="8367" y="1064"/>
                  </a:cubicBezTo>
                  <a:cubicBezTo>
                    <a:pt x="8338" y="1041"/>
                    <a:pt x="8319" y="1021"/>
                    <a:pt x="8299" y="1001"/>
                  </a:cubicBezTo>
                  <a:cubicBezTo>
                    <a:pt x="8215" y="981"/>
                    <a:pt x="8163" y="993"/>
                    <a:pt x="8092" y="1010"/>
                  </a:cubicBezTo>
                  <a:cubicBezTo>
                    <a:pt x="8018" y="1027"/>
                    <a:pt x="7976" y="1024"/>
                    <a:pt x="7947" y="1024"/>
                  </a:cubicBezTo>
                  <a:cubicBezTo>
                    <a:pt x="7905" y="1027"/>
                    <a:pt x="7882" y="1038"/>
                    <a:pt x="7860" y="1050"/>
                  </a:cubicBezTo>
                  <a:cubicBezTo>
                    <a:pt x="7818" y="1067"/>
                    <a:pt x="7766" y="1093"/>
                    <a:pt x="7698" y="1104"/>
                  </a:cubicBezTo>
                  <a:lnTo>
                    <a:pt x="7659" y="1110"/>
                  </a:lnTo>
                  <a:cubicBezTo>
                    <a:pt x="7539" y="1133"/>
                    <a:pt x="7455" y="1147"/>
                    <a:pt x="7352" y="1193"/>
                  </a:cubicBezTo>
                  <a:lnTo>
                    <a:pt x="7239" y="1245"/>
                  </a:lnTo>
                  <a:cubicBezTo>
                    <a:pt x="7239" y="1245"/>
                    <a:pt x="7236" y="1245"/>
                    <a:pt x="7236" y="1248"/>
                  </a:cubicBezTo>
                  <a:cubicBezTo>
                    <a:pt x="7242" y="1254"/>
                    <a:pt x="7252" y="1265"/>
                    <a:pt x="7258" y="1271"/>
                  </a:cubicBezTo>
                  <a:cubicBezTo>
                    <a:pt x="7287" y="1302"/>
                    <a:pt x="7326" y="1340"/>
                    <a:pt x="7349" y="1397"/>
                  </a:cubicBezTo>
                  <a:lnTo>
                    <a:pt x="7375" y="1454"/>
                  </a:lnTo>
                  <a:lnTo>
                    <a:pt x="7346" y="1512"/>
                  </a:lnTo>
                  <a:cubicBezTo>
                    <a:pt x="7278" y="1644"/>
                    <a:pt x="7097" y="1647"/>
                    <a:pt x="6977" y="1647"/>
                  </a:cubicBezTo>
                  <a:cubicBezTo>
                    <a:pt x="6954" y="1647"/>
                    <a:pt x="6935" y="1647"/>
                    <a:pt x="6922" y="1649"/>
                  </a:cubicBezTo>
                  <a:cubicBezTo>
                    <a:pt x="6835" y="1661"/>
                    <a:pt x="6754" y="1664"/>
                    <a:pt x="6670" y="1664"/>
                  </a:cubicBezTo>
                  <a:cubicBezTo>
                    <a:pt x="6631" y="1664"/>
                    <a:pt x="6589" y="1664"/>
                    <a:pt x="6544" y="1667"/>
                  </a:cubicBezTo>
                  <a:cubicBezTo>
                    <a:pt x="6498" y="1669"/>
                    <a:pt x="6453" y="1678"/>
                    <a:pt x="6411" y="1684"/>
                  </a:cubicBezTo>
                  <a:cubicBezTo>
                    <a:pt x="6343" y="1695"/>
                    <a:pt x="6262" y="1710"/>
                    <a:pt x="6178" y="1710"/>
                  </a:cubicBezTo>
                  <a:cubicBezTo>
                    <a:pt x="6072" y="1710"/>
                    <a:pt x="5988" y="1707"/>
                    <a:pt x="5904" y="1710"/>
                  </a:cubicBezTo>
                  <a:lnTo>
                    <a:pt x="5858" y="1713"/>
                  </a:lnTo>
                  <a:cubicBezTo>
                    <a:pt x="5803" y="1715"/>
                    <a:pt x="5732" y="1721"/>
                    <a:pt x="5658" y="1701"/>
                  </a:cubicBezTo>
                  <a:cubicBezTo>
                    <a:pt x="5464" y="1644"/>
                    <a:pt x="5396" y="1472"/>
                    <a:pt x="5351" y="1360"/>
                  </a:cubicBezTo>
                  <a:cubicBezTo>
                    <a:pt x="5341" y="1334"/>
                    <a:pt x="5331" y="1311"/>
                    <a:pt x="5322" y="1288"/>
                  </a:cubicBezTo>
                  <a:cubicBezTo>
                    <a:pt x="5238" y="1119"/>
                    <a:pt x="5238" y="972"/>
                    <a:pt x="5241" y="818"/>
                  </a:cubicBezTo>
                  <a:lnTo>
                    <a:pt x="5244" y="668"/>
                  </a:lnTo>
                  <a:cubicBezTo>
                    <a:pt x="5247" y="559"/>
                    <a:pt x="5247" y="511"/>
                    <a:pt x="5199" y="459"/>
                  </a:cubicBezTo>
                  <a:cubicBezTo>
                    <a:pt x="5134" y="390"/>
                    <a:pt x="5079" y="327"/>
                    <a:pt x="5031" y="310"/>
                  </a:cubicBezTo>
                  <a:cubicBezTo>
                    <a:pt x="4924" y="273"/>
                    <a:pt x="4778" y="270"/>
                    <a:pt x="4639" y="273"/>
                  </a:cubicBezTo>
                  <a:lnTo>
                    <a:pt x="4332" y="273"/>
                  </a:lnTo>
                  <a:cubicBezTo>
                    <a:pt x="4310" y="273"/>
                    <a:pt x="4271" y="270"/>
                    <a:pt x="4232" y="267"/>
                  </a:cubicBezTo>
                  <a:cubicBezTo>
                    <a:pt x="4187" y="264"/>
                    <a:pt x="4090" y="255"/>
                    <a:pt x="4061" y="261"/>
                  </a:cubicBezTo>
                  <a:cubicBezTo>
                    <a:pt x="4067" y="261"/>
                    <a:pt x="4045" y="290"/>
                    <a:pt x="4032" y="307"/>
                  </a:cubicBezTo>
                  <a:cubicBezTo>
                    <a:pt x="3996" y="350"/>
                    <a:pt x="3954" y="404"/>
                    <a:pt x="3889" y="445"/>
                  </a:cubicBezTo>
                  <a:cubicBezTo>
                    <a:pt x="3867" y="459"/>
                    <a:pt x="3844" y="468"/>
                    <a:pt x="3818" y="479"/>
                  </a:cubicBezTo>
                  <a:cubicBezTo>
                    <a:pt x="3783" y="519"/>
                    <a:pt x="3796" y="665"/>
                    <a:pt x="3802" y="720"/>
                  </a:cubicBezTo>
                  <a:lnTo>
                    <a:pt x="3805" y="777"/>
                  </a:lnTo>
                  <a:cubicBezTo>
                    <a:pt x="3809" y="806"/>
                    <a:pt x="3818" y="835"/>
                    <a:pt x="3828" y="866"/>
                  </a:cubicBezTo>
                  <a:cubicBezTo>
                    <a:pt x="3860" y="975"/>
                    <a:pt x="3905" y="1136"/>
                    <a:pt x="3770" y="1268"/>
                  </a:cubicBezTo>
                  <a:cubicBezTo>
                    <a:pt x="3702" y="1334"/>
                    <a:pt x="3615" y="1357"/>
                    <a:pt x="3553" y="1371"/>
                  </a:cubicBezTo>
                  <a:cubicBezTo>
                    <a:pt x="3537" y="1374"/>
                    <a:pt x="3521" y="1380"/>
                    <a:pt x="3505" y="1385"/>
                  </a:cubicBezTo>
                  <a:cubicBezTo>
                    <a:pt x="3433" y="1411"/>
                    <a:pt x="3353" y="1443"/>
                    <a:pt x="3314" y="1483"/>
                  </a:cubicBezTo>
                  <a:cubicBezTo>
                    <a:pt x="3301" y="1497"/>
                    <a:pt x="3288" y="1526"/>
                    <a:pt x="3275" y="1558"/>
                  </a:cubicBezTo>
                  <a:cubicBezTo>
                    <a:pt x="3259" y="1601"/>
                    <a:pt x="3239" y="1652"/>
                    <a:pt x="3201" y="1698"/>
                  </a:cubicBezTo>
                  <a:cubicBezTo>
                    <a:pt x="3136" y="1776"/>
                    <a:pt x="3062" y="1799"/>
                    <a:pt x="3007" y="1816"/>
                  </a:cubicBezTo>
                  <a:cubicBezTo>
                    <a:pt x="2919" y="1844"/>
                    <a:pt x="2845" y="1867"/>
                    <a:pt x="2758" y="1873"/>
                  </a:cubicBezTo>
                  <a:cubicBezTo>
                    <a:pt x="2693" y="1879"/>
                    <a:pt x="2648" y="1882"/>
                    <a:pt x="2606" y="1873"/>
                  </a:cubicBezTo>
                  <a:cubicBezTo>
                    <a:pt x="2502" y="1853"/>
                    <a:pt x="2457" y="1810"/>
                    <a:pt x="2428" y="1773"/>
                  </a:cubicBezTo>
                  <a:cubicBezTo>
                    <a:pt x="2325" y="1687"/>
                    <a:pt x="2147" y="1615"/>
                    <a:pt x="2027" y="1583"/>
                  </a:cubicBezTo>
                  <a:cubicBezTo>
                    <a:pt x="1817" y="1535"/>
                    <a:pt x="1652" y="1532"/>
                    <a:pt x="1568" y="1578"/>
                  </a:cubicBezTo>
                  <a:cubicBezTo>
                    <a:pt x="1536" y="1595"/>
                    <a:pt x="1513" y="1618"/>
                    <a:pt x="1487" y="1638"/>
                  </a:cubicBezTo>
                  <a:cubicBezTo>
                    <a:pt x="1448" y="1672"/>
                    <a:pt x="1400" y="1710"/>
                    <a:pt x="1342" y="1741"/>
                  </a:cubicBezTo>
                  <a:cubicBezTo>
                    <a:pt x="1258" y="1784"/>
                    <a:pt x="1167" y="1824"/>
                    <a:pt x="1044" y="1867"/>
                  </a:cubicBezTo>
                  <a:cubicBezTo>
                    <a:pt x="1009" y="1879"/>
                    <a:pt x="973" y="1890"/>
                    <a:pt x="938" y="1902"/>
                  </a:cubicBezTo>
                  <a:cubicBezTo>
                    <a:pt x="902" y="1913"/>
                    <a:pt x="870" y="1925"/>
                    <a:pt x="834" y="1936"/>
                  </a:cubicBezTo>
                  <a:cubicBezTo>
                    <a:pt x="799" y="1951"/>
                    <a:pt x="760" y="1974"/>
                    <a:pt x="721" y="1996"/>
                  </a:cubicBezTo>
                  <a:cubicBezTo>
                    <a:pt x="669" y="2028"/>
                    <a:pt x="617" y="2060"/>
                    <a:pt x="563" y="2083"/>
                  </a:cubicBezTo>
                  <a:cubicBezTo>
                    <a:pt x="514" y="2100"/>
                    <a:pt x="472" y="2103"/>
                    <a:pt x="446" y="2103"/>
                  </a:cubicBezTo>
                  <a:cubicBezTo>
                    <a:pt x="427" y="2123"/>
                    <a:pt x="391" y="2154"/>
                    <a:pt x="333" y="2174"/>
                  </a:cubicBezTo>
                  <a:cubicBezTo>
                    <a:pt x="252" y="2200"/>
                    <a:pt x="158" y="2209"/>
                    <a:pt x="74" y="2214"/>
                  </a:cubicBezTo>
                  <a:cubicBezTo>
                    <a:pt x="48" y="2217"/>
                    <a:pt x="23" y="2217"/>
                    <a:pt x="0" y="2220"/>
                  </a:cubicBezTo>
                  <a:cubicBezTo>
                    <a:pt x="45" y="2303"/>
                    <a:pt x="84" y="2392"/>
                    <a:pt x="116" y="2484"/>
                  </a:cubicBezTo>
                  <a:cubicBezTo>
                    <a:pt x="139" y="2547"/>
                    <a:pt x="152" y="2613"/>
                    <a:pt x="162" y="2676"/>
                  </a:cubicBezTo>
                  <a:cubicBezTo>
                    <a:pt x="171" y="2734"/>
                    <a:pt x="181" y="2788"/>
                    <a:pt x="200" y="2840"/>
                  </a:cubicBezTo>
                  <a:cubicBezTo>
                    <a:pt x="220" y="2889"/>
                    <a:pt x="259" y="2955"/>
                    <a:pt x="294" y="3009"/>
                  </a:cubicBezTo>
                  <a:lnTo>
                    <a:pt x="323" y="3055"/>
                  </a:lnTo>
                  <a:cubicBezTo>
                    <a:pt x="407" y="3193"/>
                    <a:pt x="485" y="3319"/>
                    <a:pt x="556" y="3462"/>
                  </a:cubicBezTo>
                  <a:cubicBezTo>
                    <a:pt x="575" y="3502"/>
                    <a:pt x="601" y="3540"/>
                    <a:pt x="624" y="3577"/>
                  </a:cubicBezTo>
                  <a:cubicBezTo>
                    <a:pt x="663" y="3637"/>
                    <a:pt x="698" y="3695"/>
                    <a:pt x="727" y="3763"/>
                  </a:cubicBezTo>
                  <a:lnTo>
                    <a:pt x="740" y="3792"/>
                  </a:lnTo>
                  <a:cubicBezTo>
                    <a:pt x="805" y="3947"/>
                    <a:pt x="886" y="4139"/>
                    <a:pt x="993" y="4248"/>
                  </a:cubicBezTo>
                  <a:cubicBezTo>
                    <a:pt x="1022" y="4277"/>
                    <a:pt x="1070" y="4300"/>
                    <a:pt x="1125" y="4326"/>
                  </a:cubicBezTo>
                  <a:cubicBezTo>
                    <a:pt x="1177" y="4349"/>
                    <a:pt x="1238" y="4377"/>
                    <a:pt x="1290" y="4418"/>
                  </a:cubicBezTo>
                  <a:cubicBezTo>
                    <a:pt x="1419" y="4515"/>
                    <a:pt x="1416" y="4647"/>
                    <a:pt x="1416" y="4733"/>
                  </a:cubicBezTo>
                  <a:lnTo>
                    <a:pt x="1416" y="4767"/>
                  </a:lnTo>
                  <a:lnTo>
                    <a:pt x="1416" y="4816"/>
                  </a:lnTo>
                  <a:cubicBezTo>
                    <a:pt x="1419" y="4874"/>
                    <a:pt x="1419" y="4937"/>
                    <a:pt x="1406" y="5003"/>
                  </a:cubicBezTo>
                  <a:cubicBezTo>
                    <a:pt x="1390" y="5074"/>
                    <a:pt x="1358" y="5135"/>
                    <a:pt x="1329" y="5183"/>
                  </a:cubicBezTo>
                  <a:cubicBezTo>
                    <a:pt x="1309" y="5218"/>
                    <a:pt x="1290" y="5249"/>
                    <a:pt x="1284" y="5281"/>
                  </a:cubicBezTo>
                  <a:cubicBezTo>
                    <a:pt x="1267" y="5341"/>
                    <a:pt x="1271" y="5424"/>
                    <a:pt x="1277" y="5502"/>
                  </a:cubicBezTo>
                  <a:cubicBezTo>
                    <a:pt x="1280" y="5536"/>
                    <a:pt x="1280" y="5571"/>
                    <a:pt x="1284" y="5605"/>
                  </a:cubicBezTo>
                  <a:cubicBezTo>
                    <a:pt x="1287" y="5769"/>
                    <a:pt x="1381" y="5944"/>
                    <a:pt x="1471" y="6113"/>
                  </a:cubicBezTo>
                  <a:lnTo>
                    <a:pt x="1484" y="6139"/>
                  </a:lnTo>
                  <a:cubicBezTo>
                    <a:pt x="1503" y="6173"/>
                    <a:pt x="1520" y="6207"/>
                    <a:pt x="1536" y="6242"/>
                  </a:cubicBezTo>
                  <a:cubicBezTo>
                    <a:pt x="1558" y="6291"/>
                    <a:pt x="1581" y="6339"/>
                    <a:pt x="1613" y="6388"/>
                  </a:cubicBezTo>
                  <a:cubicBezTo>
                    <a:pt x="1629" y="6411"/>
                    <a:pt x="1649" y="6428"/>
                    <a:pt x="1668" y="6448"/>
                  </a:cubicBezTo>
                  <a:cubicBezTo>
                    <a:pt x="1694" y="6474"/>
                    <a:pt x="1723" y="6503"/>
                    <a:pt x="1746" y="6532"/>
                  </a:cubicBezTo>
                  <a:cubicBezTo>
                    <a:pt x="1794" y="6595"/>
                    <a:pt x="1872" y="6775"/>
                    <a:pt x="1804" y="6899"/>
                  </a:cubicBezTo>
                  <a:cubicBezTo>
                    <a:pt x="1785" y="6933"/>
                    <a:pt x="1759" y="6956"/>
                    <a:pt x="1736" y="6971"/>
                  </a:cubicBezTo>
                  <a:lnTo>
                    <a:pt x="1723" y="6991"/>
                  </a:lnTo>
                  <a:cubicBezTo>
                    <a:pt x="1684" y="7057"/>
                    <a:pt x="1639" y="7134"/>
                    <a:pt x="1562" y="7197"/>
                  </a:cubicBezTo>
                  <a:cubicBezTo>
                    <a:pt x="1481" y="7263"/>
                    <a:pt x="1374" y="7298"/>
                    <a:pt x="1274" y="7329"/>
                  </a:cubicBezTo>
                  <a:cubicBezTo>
                    <a:pt x="1148" y="7369"/>
                    <a:pt x="1067" y="7401"/>
                    <a:pt x="1047" y="7450"/>
                  </a:cubicBezTo>
                  <a:cubicBezTo>
                    <a:pt x="1015" y="7541"/>
                    <a:pt x="1005" y="7645"/>
                    <a:pt x="993" y="7756"/>
                  </a:cubicBezTo>
                  <a:cubicBezTo>
                    <a:pt x="983" y="7851"/>
                    <a:pt x="973" y="7949"/>
                    <a:pt x="950" y="8040"/>
                  </a:cubicBezTo>
                  <a:cubicBezTo>
                    <a:pt x="921" y="8167"/>
                    <a:pt x="876" y="8405"/>
                    <a:pt x="915" y="8586"/>
                  </a:cubicBezTo>
                  <a:cubicBezTo>
                    <a:pt x="938" y="8686"/>
                    <a:pt x="986" y="8804"/>
                    <a:pt x="1035" y="8915"/>
                  </a:cubicBezTo>
                  <a:cubicBezTo>
                    <a:pt x="1057" y="8970"/>
                    <a:pt x="1080" y="9022"/>
                    <a:pt x="1099" y="9073"/>
                  </a:cubicBezTo>
                  <a:cubicBezTo>
                    <a:pt x="1119" y="9108"/>
                    <a:pt x="1135" y="9136"/>
                    <a:pt x="1141" y="9188"/>
                  </a:cubicBezTo>
                  <a:cubicBezTo>
                    <a:pt x="1148" y="9222"/>
                    <a:pt x="1144" y="9257"/>
                    <a:pt x="1141" y="9283"/>
                  </a:cubicBezTo>
                  <a:cubicBezTo>
                    <a:pt x="1141" y="9294"/>
                    <a:pt x="1138" y="9306"/>
                    <a:pt x="1141" y="9314"/>
                  </a:cubicBezTo>
                  <a:cubicBezTo>
                    <a:pt x="1148" y="9403"/>
                    <a:pt x="1187" y="9503"/>
                    <a:pt x="1222" y="9581"/>
                  </a:cubicBezTo>
                  <a:cubicBezTo>
                    <a:pt x="1254" y="9655"/>
                    <a:pt x="1277" y="9724"/>
                    <a:pt x="1296" y="9805"/>
                  </a:cubicBezTo>
                  <a:cubicBezTo>
                    <a:pt x="1309" y="9856"/>
                    <a:pt x="1313" y="9911"/>
                    <a:pt x="1313" y="9965"/>
                  </a:cubicBezTo>
                  <a:cubicBezTo>
                    <a:pt x="1316" y="10017"/>
                    <a:pt x="1316" y="10069"/>
                    <a:pt x="1332" y="10103"/>
                  </a:cubicBezTo>
                  <a:cubicBezTo>
                    <a:pt x="1348" y="10143"/>
                    <a:pt x="1387" y="10186"/>
                    <a:pt x="1426" y="10232"/>
                  </a:cubicBezTo>
                  <a:cubicBezTo>
                    <a:pt x="1471" y="10284"/>
                    <a:pt x="1519" y="10344"/>
                    <a:pt x="1555" y="10416"/>
                  </a:cubicBezTo>
                  <a:cubicBezTo>
                    <a:pt x="1571" y="10450"/>
                    <a:pt x="1584" y="10484"/>
                    <a:pt x="1594" y="10519"/>
                  </a:cubicBezTo>
                  <a:cubicBezTo>
                    <a:pt x="1600" y="10542"/>
                    <a:pt x="1610" y="10568"/>
                    <a:pt x="1620" y="10591"/>
                  </a:cubicBezTo>
                  <a:cubicBezTo>
                    <a:pt x="1646" y="10639"/>
                    <a:pt x="1675" y="10685"/>
                    <a:pt x="1707" y="10731"/>
                  </a:cubicBezTo>
                  <a:cubicBezTo>
                    <a:pt x="1743" y="10783"/>
                    <a:pt x="1778" y="10837"/>
                    <a:pt x="1807" y="10892"/>
                  </a:cubicBezTo>
                  <a:cubicBezTo>
                    <a:pt x="1840" y="10952"/>
                    <a:pt x="1875" y="11007"/>
                    <a:pt x="1914" y="11064"/>
                  </a:cubicBezTo>
                  <a:cubicBezTo>
                    <a:pt x="1937" y="11098"/>
                    <a:pt x="1959" y="11130"/>
                    <a:pt x="1979" y="11164"/>
                  </a:cubicBezTo>
                  <a:cubicBezTo>
                    <a:pt x="2001" y="11199"/>
                    <a:pt x="2017" y="11236"/>
                    <a:pt x="2037" y="11273"/>
                  </a:cubicBezTo>
                  <a:cubicBezTo>
                    <a:pt x="2053" y="11302"/>
                    <a:pt x="2066" y="11334"/>
                    <a:pt x="2085" y="11359"/>
                  </a:cubicBezTo>
                  <a:cubicBezTo>
                    <a:pt x="2137" y="11437"/>
                    <a:pt x="2321" y="11454"/>
                    <a:pt x="2483" y="11466"/>
                  </a:cubicBezTo>
                  <a:cubicBezTo>
                    <a:pt x="2561" y="11471"/>
                    <a:pt x="2635" y="11480"/>
                    <a:pt x="2700" y="11491"/>
                  </a:cubicBezTo>
                  <a:cubicBezTo>
                    <a:pt x="2764" y="11503"/>
                    <a:pt x="2826" y="11523"/>
                    <a:pt x="2890" y="11543"/>
                  </a:cubicBezTo>
                  <a:cubicBezTo>
                    <a:pt x="2968" y="11566"/>
                    <a:pt x="3042" y="11589"/>
                    <a:pt x="3107" y="11592"/>
                  </a:cubicBezTo>
                  <a:cubicBezTo>
                    <a:pt x="3210" y="11595"/>
                    <a:pt x="3301" y="11618"/>
                    <a:pt x="3388" y="11638"/>
                  </a:cubicBezTo>
                  <a:cubicBezTo>
                    <a:pt x="3446" y="11652"/>
                    <a:pt x="3505" y="11666"/>
                    <a:pt x="3569" y="11672"/>
                  </a:cubicBezTo>
                  <a:lnTo>
                    <a:pt x="3715" y="11686"/>
                  </a:lnTo>
                  <a:lnTo>
                    <a:pt x="3715" y="12183"/>
                  </a:lnTo>
                  <a:cubicBezTo>
                    <a:pt x="3715" y="12426"/>
                    <a:pt x="3715" y="12670"/>
                    <a:pt x="3715" y="12917"/>
                  </a:cubicBezTo>
                  <a:cubicBezTo>
                    <a:pt x="3715" y="13032"/>
                    <a:pt x="3718" y="13132"/>
                    <a:pt x="3627" y="13244"/>
                  </a:cubicBezTo>
                  <a:cubicBezTo>
                    <a:pt x="3602" y="13278"/>
                    <a:pt x="3573" y="13310"/>
                    <a:pt x="3540" y="13342"/>
                  </a:cubicBezTo>
                  <a:cubicBezTo>
                    <a:pt x="3508" y="13376"/>
                    <a:pt x="3476" y="13410"/>
                    <a:pt x="3446" y="13448"/>
                  </a:cubicBezTo>
                  <a:lnTo>
                    <a:pt x="3404" y="13505"/>
                  </a:lnTo>
                  <a:cubicBezTo>
                    <a:pt x="3349" y="13580"/>
                    <a:pt x="3288" y="13654"/>
                    <a:pt x="3243" y="13732"/>
                  </a:cubicBezTo>
                  <a:cubicBezTo>
                    <a:pt x="3220" y="13769"/>
                    <a:pt x="3197" y="13806"/>
                    <a:pt x="3172" y="13844"/>
                  </a:cubicBezTo>
                  <a:cubicBezTo>
                    <a:pt x="3136" y="13895"/>
                    <a:pt x="3104" y="13947"/>
                    <a:pt x="3081" y="13996"/>
                  </a:cubicBezTo>
                  <a:cubicBezTo>
                    <a:pt x="3055" y="14059"/>
                    <a:pt x="3023" y="14116"/>
                    <a:pt x="2994" y="14173"/>
                  </a:cubicBezTo>
                  <a:lnTo>
                    <a:pt x="2971" y="14216"/>
                  </a:lnTo>
                  <a:cubicBezTo>
                    <a:pt x="2949" y="14259"/>
                    <a:pt x="2919" y="14300"/>
                    <a:pt x="2890" y="14343"/>
                  </a:cubicBezTo>
                  <a:cubicBezTo>
                    <a:pt x="2855" y="14391"/>
                    <a:pt x="2822" y="14434"/>
                    <a:pt x="2809" y="14475"/>
                  </a:cubicBezTo>
                  <a:cubicBezTo>
                    <a:pt x="2780" y="14564"/>
                    <a:pt x="2755" y="14650"/>
                    <a:pt x="2706" y="14744"/>
                  </a:cubicBezTo>
                  <a:cubicBezTo>
                    <a:pt x="2680" y="14799"/>
                    <a:pt x="2641" y="14845"/>
                    <a:pt x="2609" y="14885"/>
                  </a:cubicBezTo>
                  <a:cubicBezTo>
                    <a:pt x="2586" y="14913"/>
                    <a:pt x="2561" y="14942"/>
                    <a:pt x="2544" y="14974"/>
                  </a:cubicBezTo>
                  <a:cubicBezTo>
                    <a:pt x="2538" y="14985"/>
                    <a:pt x="2535" y="15005"/>
                    <a:pt x="2531" y="15025"/>
                  </a:cubicBezTo>
                  <a:cubicBezTo>
                    <a:pt x="2522" y="15088"/>
                    <a:pt x="2506" y="15192"/>
                    <a:pt x="2380" y="15266"/>
                  </a:cubicBezTo>
                  <a:cubicBezTo>
                    <a:pt x="2279" y="15324"/>
                    <a:pt x="2176" y="15338"/>
                    <a:pt x="2095" y="15347"/>
                  </a:cubicBezTo>
                  <a:lnTo>
                    <a:pt x="2046" y="15352"/>
                  </a:lnTo>
                  <a:cubicBezTo>
                    <a:pt x="2014" y="15358"/>
                    <a:pt x="1985" y="15364"/>
                    <a:pt x="1956" y="15370"/>
                  </a:cubicBezTo>
                  <a:cubicBezTo>
                    <a:pt x="1891" y="15381"/>
                    <a:pt x="1820" y="15398"/>
                    <a:pt x="1726" y="15398"/>
                  </a:cubicBezTo>
                  <a:cubicBezTo>
                    <a:pt x="1694" y="15393"/>
                    <a:pt x="1652" y="15395"/>
                    <a:pt x="1613" y="15395"/>
                  </a:cubicBezTo>
                  <a:cubicBezTo>
                    <a:pt x="1552" y="15393"/>
                    <a:pt x="1487" y="15390"/>
                    <a:pt x="1429" y="15395"/>
                  </a:cubicBezTo>
                  <a:cubicBezTo>
                    <a:pt x="1313" y="15407"/>
                    <a:pt x="1212" y="15542"/>
                    <a:pt x="1190" y="15662"/>
                  </a:cubicBezTo>
                  <a:cubicBezTo>
                    <a:pt x="1180" y="15702"/>
                    <a:pt x="1183" y="15754"/>
                    <a:pt x="1186" y="15808"/>
                  </a:cubicBezTo>
                  <a:cubicBezTo>
                    <a:pt x="1186" y="15837"/>
                    <a:pt x="1190" y="15869"/>
                    <a:pt x="1190" y="15897"/>
                  </a:cubicBezTo>
                  <a:lnTo>
                    <a:pt x="1186" y="15946"/>
                  </a:lnTo>
                  <a:cubicBezTo>
                    <a:pt x="1186" y="15963"/>
                    <a:pt x="1183" y="15989"/>
                    <a:pt x="1186" y="15998"/>
                  </a:cubicBezTo>
                  <a:cubicBezTo>
                    <a:pt x="1186" y="16001"/>
                    <a:pt x="1203" y="16015"/>
                    <a:pt x="1212" y="16026"/>
                  </a:cubicBezTo>
                  <a:cubicBezTo>
                    <a:pt x="1232" y="16049"/>
                    <a:pt x="1258" y="16078"/>
                    <a:pt x="1277" y="16113"/>
                  </a:cubicBezTo>
                  <a:cubicBezTo>
                    <a:pt x="1316" y="16181"/>
                    <a:pt x="1332" y="16262"/>
                    <a:pt x="1348" y="16331"/>
                  </a:cubicBezTo>
                  <a:cubicBezTo>
                    <a:pt x="1355" y="16356"/>
                    <a:pt x="1358" y="16379"/>
                    <a:pt x="1364" y="16402"/>
                  </a:cubicBezTo>
                  <a:cubicBezTo>
                    <a:pt x="1403" y="16543"/>
                    <a:pt x="1429" y="16629"/>
                    <a:pt x="1358" y="16789"/>
                  </a:cubicBezTo>
                  <a:cubicBezTo>
                    <a:pt x="1345" y="16815"/>
                    <a:pt x="1342" y="16844"/>
                    <a:pt x="1335" y="16873"/>
                  </a:cubicBezTo>
                  <a:cubicBezTo>
                    <a:pt x="1325" y="16930"/>
                    <a:pt x="1313" y="16993"/>
                    <a:pt x="1274" y="17051"/>
                  </a:cubicBezTo>
                  <a:cubicBezTo>
                    <a:pt x="1238" y="17105"/>
                    <a:pt x="1186" y="17157"/>
                    <a:pt x="1135" y="17205"/>
                  </a:cubicBezTo>
                  <a:cubicBezTo>
                    <a:pt x="1086" y="17254"/>
                    <a:pt x="1041" y="17300"/>
                    <a:pt x="1015" y="17343"/>
                  </a:cubicBezTo>
                  <a:cubicBezTo>
                    <a:pt x="1002" y="17369"/>
                    <a:pt x="996" y="17438"/>
                    <a:pt x="1015" y="17501"/>
                  </a:cubicBezTo>
                  <a:cubicBezTo>
                    <a:pt x="1031" y="17555"/>
                    <a:pt x="1044" y="17593"/>
                    <a:pt x="1054" y="17607"/>
                  </a:cubicBezTo>
                  <a:cubicBezTo>
                    <a:pt x="1096" y="17633"/>
                    <a:pt x="1138" y="17662"/>
                    <a:pt x="1164" y="17710"/>
                  </a:cubicBezTo>
                  <a:cubicBezTo>
                    <a:pt x="1203" y="17776"/>
                    <a:pt x="1193" y="17839"/>
                    <a:pt x="1190" y="17877"/>
                  </a:cubicBezTo>
                  <a:cubicBezTo>
                    <a:pt x="1190" y="17908"/>
                    <a:pt x="1196" y="17923"/>
                    <a:pt x="1203" y="17934"/>
                  </a:cubicBezTo>
                  <a:cubicBezTo>
                    <a:pt x="1216" y="17960"/>
                    <a:pt x="1229" y="17991"/>
                    <a:pt x="1238" y="18032"/>
                  </a:cubicBezTo>
                  <a:cubicBezTo>
                    <a:pt x="1245" y="18057"/>
                    <a:pt x="1245" y="18083"/>
                    <a:pt x="1241" y="18109"/>
                  </a:cubicBezTo>
                  <a:cubicBezTo>
                    <a:pt x="1245" y="18141"/>
                    <a:pt x="1254" y="18155"/>
                    <a:pt x="1264" y="18169"/>
                  </a:cubicBezTo>
                  <a:cubicBezTo>
                    <a:pt x="1280" y="18195"/>
                    <a:pt x="1296" y="18224"/>
                    <a:pt x="1306" y="18247"/>
                  </a:cubicBezTo>
                  <a:cubicBezTo>
                    <a:pt x="1342" y="18333"/>
                    <a:pt x="1371" y="18399"/>
                    <a:pt x="1371" y="18513"/>
                  </a:cubicBezTo>
                  <a:cubicBezTo>
                    <a:pt x="1371" y="18545"/>
                    <a:pt x="1380" y="18579"/>
                    <a:pt x="1390" y="18617"/>
                  </a:cubicBezTo>
                  <a:cubicBezTo>
                    <a:pt x="1403" y="18668"/>
                    <a:pt x="1419" y="18726"/>
                    <a:pt x="1416" y="18795"/>
                  </a:cubicBezTo>
                  <a:lnTo>
                    <a:pt x="1416" y="19053"/>
                  </a:lnTo>
                  <a:cubicBezTo>
                    <a:pt x="1416" y="19056"/>
                    <a:pt x="1416" y="19061"/>
                    <a:pt x="1416" y="19067"/>
                  </a:cubicBezTo>
                  <a:cubicBezTo>
                    <a:pt x="1416" y="19067"/>
                    <a:pt x="1419" y="19067"/>
                    <a:pt x="1423" y="19067"/>
                  </a:cubicBezTo>
                  <a:cubicBezTo>
                    <a:pt x="1610" y="19076"/>
                    <a:pt x="1768" y="19162"/>
                    <a:pt x="1843" y="19210"/>
                  </a:cubicBezTo>
                  <a:cubicBezTo>
                    <a:pt x="1885" y="19236"/>
                    <a:pt x="1924" y="19271"/>
                    <a:pt x="1959" y="19302"/>
                  </a:cubicBezTo>
                  <a:cubicBezTo>
                    <a:pt x="1985" y="19325"/>
                    <a:pt x="2011" y="19348"/>
                    <a:pt x="2040" y="19365"/>
                  </a:cubicBezTo>
                  <a:cubicBezTo>
                    <a:pt x="2063" y="19380"/>
                    <a:pt x="2092" y="19391"/>
                    <a:pt x="2127" y="19403"/>
                  </a:cubicBezTo>
                  <a:cubicBezTo>
                    <a:pt x="2160" y="19414"/>
                    <a:pt x="2195" y="19429"/>
                    <a:pt x="2228" y="19443"/>
                  </a:cubicBezTo>
                  <a:cubicBezTo>
                    <a:pt x="2299" y="19477"/>
                    <a:pt x="2357" y="19517"/>
                    <a:pt x="2415" y="19560"/>
                  </a:cubicBezTo>
                  <a:cubicBezTo>
                    <a:pt x="2473" y="19603"/>
                    <a:pt x="2525" y="19638"/>
                    <a:pt x="2586" y="19661"/>
                  </a:cubicBezTo>
                  <a:cubicBezTo>
                    <a:pt x="2680" y="19695"/>
                    <a:pt x="2774" y="19735"/>
                    <a:pt x="2845" y="19784"/>
                  </a:cubicBezTo>
                  <a:cubicBezTo>
                    <a:pt x="2864" y="19799"/>
                    <a:pt x="2881" y="19813"/>
                    <a:pt x="2890" y="19827"/>
                  </a:cubicBezTo>
                  <a:cubicBezTo>
                    <a:pt x="2919" y="19833"/>
                    <a:pt x="2952" y="19844"/>
                    <a:pt x="2978" y="19862"/>
                  </a:cubicBezTo>
                  <a:cubicBezTo>
                    <a:pt x="3010" y="19885"/>
                    <a:pt x="3033" y="19910"/>
                    <a:pt x="3049" y="19928"/>
                  </a:cubicBezTo>
                  <a:lnTo>
                    <a:pt x="3088" y="19956"/>
                  </a:lnTo>
                  <a:cubicBezTo>
                    <a:pt x="3117" y="19971"/>
                    <a:pt x="3159" y="19991"/>
                    <a:pt x="3197" y="20028"/>
                  </a:cubicBezTo>
                  <a:cubicBezTo>
                    <a:pt x="3236" y="20065"/>
                    <a:pt x="3269" y="20111"/>
                    <a:pt x="3298" y="20154"/>
                  </a:cubicBezTo>
                  <a:cubicBezTo>
                    <a:pt x="3324" y="20192"/>
                    <a:pt x="3343" y="20223"/>
                    <a:pt x="3369" y="20246"/>
                  </a:cubicBezTo>
                  <a:cubicBezTo>
                    <a:pt x="3401" y="20275"/>
                    <a:pt x="3440" y="20301"/>
                    <a:pt x="3479" y="20323"/>
                  </a:cubicBezTo>
                  <a:cubicBezTo>
                    <a:pt x="3527" y="20355"/>
                    <a:pt x="3576" y="20387"/>
                    <a:pt x="3618" y="20424"/>
                  </a:cubicBezTo>
                  <a:cubicBezTo>
                    <a:pt x="3689" y="20484"/>
                    <a:pt x="3741" y="20553"/>
                    <a:pt x="3783" y="20613"/>
                  </a:cubicBezTo>
                  <a:lnTo>
                    <a:pt x="3815" y="20656"/>
                  </a:lnTo>
                  <a:cubicBezTo>
                    <a:pt x="3889" y="20754"/>
                    <a:pt x="3941" y="20840"/>
                    <a:pt x="3973" y="20978"/>
                  </a:cubicBezTo>
                  <a:cubicBezTo>
                    <a:pt x="3977" y="20995"/>
                    <a:pt x="3980" y="21003"/>
                    <a:pt x="3983" y="21012"/>
                  </a:cubicBezTo>
                  <a:cubicBezTo>
                    <a:pt x="4003" y="21021"/>
                    <a:pt x="4025" y="21035"/>
                    <a:pt x="4048" y="21052"/>
                  </a:cubicBezTo>
                  <a:cubicBezTo>
                    <a:pt x="4090" y="21089"/>
                    <a:pt x="4109" y="21127"/>
                    <a:pt x="4122" y="21153"/>
                  </a:cubicBezTo>
                  <a:cubicBezTo>
                    <a:pt x="4148" y="21193"/>
                    <a:pt x="4161" y="21210"/>
                    <a:pt x="4174" y="21224"/>
                  </a:cubicBezTo>
                  <a:cubicBezTo>
                    <a:pt x="4206" y="21264"/>
                    <a:pt x="4235" y="21305"/>
                    <a:pt x="4258" y="21350"/>
                  </a:cubicBezTo>
                  <a:lnTo>
                    <a:pt x="4287" y="21411"/>
                  </a:lnTo>
                  <a:cubicBezTo>
                    <a:pt x="4316" y="21477"/>
                    <a:pt x="4339" y="21523"/>
                    <a:pt x="4384" y="21566"/>
                  </a:cubicBezTo>
                  <a:cubicBezTo>
                    <a:pt x="4403" y="21583"/>
                    <a:pt x="4410" y="21586"/>
                    <a:pt x="4410" y="21586"/>
                  </a:cubicBezTo>
                  <a:cubicBezTo>
                    <a:pt x="4416" y="21589"/>
                    <a:pt x="4449" y="21589"/>
                    <a:pt x="4475" y="21586"/>
                  </a:cubicBezTo>
                  <a:lnTo>
                    <a:pt x="4513" y="21586"/>
                  </a:lnTo>
                  <a:cubicBezTo>
                    <a:pt x="4513" y="21586"/>
                    <a:pt x="4513" y="21586"/>
                    <a:pt x="4517" y="21586"/>
                  </a:cubicBezTo>
                  <a:cubicBezTo>
                    <a:pt x="4555" y="21586"/>
                    <a:pt x="4601" y="21589"/>
                    <a:pt x="4646" y="21591"/>
                  </a:cubicBezTo>
                  <a:cubicBezTo>
                    <a:pt x="4730" y="21594"/>
                    <a:pt x="4824" y="21600"/>
                    <a:pt x="4882" y="21589"/>
                  </a:cubicBezTo>
                  <a:cubicBezTo>
                    <a:pt x="4917" y="21580"/>
                    <a:pt x="4979" y="21554"/>
                    <a:pt x="4995" y="21540"/>
                  </a:cubicBezTo>
                  <a:cubicBezTo>
                    <a:pt x="4985" y="21520"/>
                    <a:pt x="4992" y="21468"/>
                    <a:pt x="5040" y="21408"/>
                  </a:cubicBezTo>
                  <a:cubicBezTo>
                    <a:pt x="5053" y="21393"/>
                    <a:pt x="5121" y="21307"/>
                    <a:pt x="5186" y="21256"/>
                  </a:cubicBezTo>
                  <a:cubicBezTo>
                    <a:pt x="5263" y="21190"/>
                    <a:pt x="5380" y="21153"/>
                    <a:pt x="5480" y="21118"/>
                  </a:cubicBezTo>
                  <a:lnTo>
                    <a:pt x="5606" y="21072"/>
                  </a:lnTo>
                  <a:cubicBezTo>
                    <a:pt x="5706" y="21035"/>
                    <a:pt x="5816" y="20989"/>
                    <a:pt x="5936" y="20986"/>
                  </a:cubicBezTo>
                  <a:cubicBezTo>
                    <a:pt x="6007" y="20983"/>
                    <a:pt x="6085" y="20969"/>
                    <a:pt x="6162" y="20952"/>
                  </a:cubicBezTo>
                  <a:cubicBezTo>
                    <a:pt x="6237" y="20937"/>
                    <a:pt x="6317" y="20923"/>
                    <a:pt x="6408" y="20914"/>
                  </a:cubicBezTo>
                  <a:cubicBezTo>
                    <a:pt x="6440" y="20912"/>
                    <a:pt x="6469" y="20906"/>
                    <a:pt x="6505" y="20906"/>
                  </a:cubicBezTo>
                  <a:cubicBezTo>
                    <a:pt x="6634" y="20906"/>
                    <a:pt x="6909" y="20909"/>
                    <a:pt x="6964" y="20823"/>
                  </a:cubicBezTo>
                  <a:cubicBezTo>
                    <a:pt x="6958" y="20808"/>
                    <a:pt x="6958" y="20794"/>
                    <a:pt x="6954" y="20777"/>
                  </a:cubicBezTo>
                  <a:cubicBezTo>
                    <a:pt x="6951" y="20751"/>
                    <a:pt x="6951" y="20725"/>
                    <a:pt x="6961" y="20696"/>
                  </a:cubicBezTo>
                  <a:cubicBezTo>
                    <a:pt x="6974" y="20682"/>
                    <a:pt x="6990" y="20648"/>
                    <a:pt x="7006" y="20616"/>
                  </a:cubicBezTo>
                  <a:close/>
                </a:path>
              </a:pathLst>
            </a:custGeom>
            <a:grpFill/>
            <a:ln w="3175">
              <a:solidFill>
                <a:schemeClr val="tx2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9" name="Shape">
              <a:extLst>
                <a:ext uri="{FF2B5EF4-FFF2-40B4-BE49-F238E27FC236}">
                  <a16:creationId xmlns:a16="http://schemas.microsoft.com/office/drawing/2014/main" id="{E49980D1-90EB-9E44-9DBE-CC4C95E0EB64}"/>
                </a:ext>
              </a:extLst>
            </p:cNvPr>
            <p:cNvSpPr/>
            <p:nvPr/>
          </p:nvSpPr>
          <p:spPr>
            <a:xfrm>
              <a:off x="8372877" y="3119961"/>
              <a:ext cx="215210" cy="201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763" y="20752"/>
                  </a:moveTo>
                  <a:cubicBezTo>
                    <a:pt x="16118" y="20783"/>
                    <a:pt x="17013" y="20858"/>
                    <a:pt x="17368" y="20737"/>
                  </a:cubicBezTo>
                  <a:cubicBezTo>
                    <a:pt x="17354" y="20692"/>
                    <a:pt x="17354" y="20631"/>
                    <a:pt x="17340" y="20571"/>
                  </a:cubicBezTo>
                  <a:cubicBezTo>
                    <a:pt x="17325" y="20419"/>
                    <a:pt x="17325" y="20253"/>
                    <a:pt x="17325" y="20101"/>
                  </a:cubicBezTo>
                  <a:lnTo>
                    <a:pt x="17325" y="19829"/>
                  </a:lnTo>
                  <a:cubicBezTo>
                    <a:pt x="17311" y="19435"/>
                    <a:pt x="17198" y="19042"/>
                    <a:pt x="17056" y="18860"/>
                  </a:cubicBezTo>
                  <a:cubicBezTo>
                    <a:pt x="16942" y="18724"/>
                    <a:pt x="16786" y="18588"/>
                    <a:pt x="16615" y="18451"/>
                  </a:cubicBezTo>
                  <a:cubicBezTo>
                    <a:pt x="16218" y="18118"/>
                    <a:pt x="15777" y="17725"/>
                    <a:pt x="15593" y="17195"/>
                  </a:cubicBezTo>
                  <a:cubicBezTo>
                    <a:pt x="15309" y="16378"/>
                    <a:pt x="15678" y="15727"/>
                    <a:pt x="16672" y="15258"/>
                  </a:cubicBezTo>
                  <a:lnTo>
                    <a:pt x="16828" y="15182"/>
                  </a:lnTo>
                  <a:cubicBezTo>
                    <a:pt x="16970" y="15106"/>
                    <a:pt x="17098" y="15016"/>
                    <a:pt x="17240" y="14910"/>
                  </a:cubicBezTo>
                  <a:cubicBezTo>
                    <a:pt x="17411" y="14788"/>
                    <a:pt x="17581" y="14667"/>
                    <a:pt x="17766" y="14561"/>
                  </a:cubicBezTo>
                  <a:cubicBezTo>
                    <a:pt x="17737" y="14516"/>
                    <a:pt x="17695" y="14471"/>
                    <a:pt x="17666" y="14425"/>
                  </a:cubicBezTo>
                  <a:cubicBezTo>
                    <a:pt x="17467" y="14077"/>
                    <a:pt x="17496" y="13668"/>
                    <a:pt x="17524" y="13366"/>
                  </a:cubicBezTo>
                  <a:cubicBezTo>
                    <a:pt x="17538" y="12836"/>
                    <a:pt x="17567" y="12548"/>
                    <a:pt x="17652" y="12185"/>
                  </a:cubicBezTo>
                  <a:lnTo>
                    <a:pt x="17666" y="12049"/>
                  </a:lnTo>
                  <a:cubicBezTo>
                    <a:pt x="17680" y="11822"/>
                    <a:pt x="17695" y="11610"/>
                    <a:pt x="17780" y="11428"/>
                  </a:cubicBezTo>
                  <a:cubicBezTo>
                    <a:pt x="18007" y="10883"/>
                    <a:pt x="18660" y="10626"/>
                    <a:pt x="19243" y="10444"/>
                  </a:cubicBezTo>
                  <a:cubicBezTo>
                    <a:pt x="19413" y="10384"/>
                    <a:pt x="19569" y="10353"/>
                    <a:pt x="19726" y="10323"/>
                  </a:cubicBezTo>
                  <a:cubicBezTo>
                    <a:pt x="19967" y="10278"/>
                    <a:pt x="20237" y="10217"/>
                    <a:pt x="20279" y="10111"/>
                  </a:cubicBezTo>
                  <a:cubicBezTo>
                    <a:pt x="20379" y="9914"/>
                    <a:pt x="20421" y="9597"/>
                    <a:pt x="20464" y="9264"/>
                  </a:cubicBezTo>
                  <a:cubicBezTo>
                    <a:pt x="20478" y="9097"/>
                    <a:pt x="20507" y="8931"/>
                    <a:pt x="20535" y="8764"/>
                  </a:cubicBezTo>
                  <a:cubicBezTo>
                    <a:pt x="20620" y="8280"/>
                    <a:pt x="20833" y="7886"/>
                    <a:pt x="21032" y="7523"/>
                  </a:cubicBezTo>
                  <a:cubicBezTo>
                    <a:pt x="21131" y="7341"/>
                    <a:pt x="21231" y="7175"/>
                    <a:pt x="21288" y="6993"/>
                  </a:cubicBezTo>
                  <a:cubicBezTo>
                    <a:pt x="21373" y="6751"/>
                    <a:pt x="21458" y="6494"/>
                    <a:pt x="21600" y="6221"/>
                  </a:cubicBezTo>
                  <a:cubicBezTo>
                    <a:pt x="21501" y="6176"/>
                    <a:pt x="21415" y="6145"/>
                    <a:pt x="21302" y="6085"/>
                  </a:cubicBezTo>
                  <a:cubicBezTo>
                    <a:pt x="20947" y="5918"/>
                    <a:pt x="20648" y="5767"/>
                    <a:pt x="20308" y="5585"/>
                  </a:cubicBezTo>
                  <a:cubicBezTo>
                    <a:pt x="20009" y="5434"/>
                    <a:pt x="19711" y="5283"/>
                    <a:pt x="19399" y="5146"/>
                  </a:cubicBezTo>
                  <a:cubicBezTo>
                    <a:pt x="18660" y="4798"/>
                    <a:pt x="17893" y="4450"/>
                    <a:pt x="17198" y="3890"/>
                  </a:cubicBezTo>
                  <a:cubicBezTo>
                    <a:pt x="17098" y="3814"/>
                    <a:pt x="17027" y="3739"/>
                    <a:pt x="16956" y="3678"/>
                  </a:cubicBezTo>
                  <a:lnTo>
                    <a:pt x="16828" y="2846"/>
                  </a:lnTo>
                  <a:lnTo>
                    <a:pt x="16800" y="3602"/>
                  </a:lnTo>
                  <a:cubicBezTo>
                    <a:pt x="16686" y="3602"/>
                    <a:pt x="16573" y="3602"/>
                    <a:pt x="16473" y="3602"/>
                  </a:cubicBezTo>
                  <a:lnTo>
                    <a:pt x="16189" y="3602"/>
                  </a:lnTo>
                  <a:lnTo>
                    <a:pt x="14741" y="3602"/>
                  </a:lnTo>
                  <a:lnTo>
                    <a:pt x="11546" y="3618"/>
                  </a:lnTo>
                  <a:cubicBezTo>
                    <a:pt x="11176" y="3633"/>
                    <a:pt x="10750" y="3648"/>
                    <a:pt x="10324" y="3542"/>
                  </a:cubicBezTo>
                  <a:cubicBezTo>
                    <a:pt x="9941" y="3436"/>
                    <a:pt x="9699" y="3406"/>
                    <a:pt x="9316" y="3406"/>
                  </a:cubicBezTo>
                  <a:lnTo>
                    <a:pt x="9146" y="3406"/>
                  </a:lnTo>
                  <a:cubicBezTo>
                    <a:pt x="8961" y="3421"/>
                    <a:pt x="8791" y="3421"/>
                    <a:pt x="8620" y="3406"/>
                  </a:cubicBezTo>
                  <a:cubicBezTo>
                    <a:pt x="8407" y="3375"/>
                    <a:pt x="8237" y="3285"/>
                    <a:pt x="8137" y="3239"/>
                  </a:cubicBezTo>
                  <a:lnTo>
                    <a:pt x="7867" y="3179"/>
                  </a:lnTo>
                  <a:cubicBezTo>
                    <a:pt x="7527" y="3118"/>
                    <a:pt x="7172" y="3058"/>
                    <a:pt x="6689" y="2664"/>
                  </a:cubicBezTo>
                  <a:cubicBezTo>
                    <a:pt x="6462" y="2482"/>
                    <a:pt x="6248" y="2270"/>
                    <a:pt x="6035" y="2074"/>
                  </a:cubicBezTo>
                  <a:cubicBezTo>
                    <a:pt x="5652" y="1710"/>
                    <a:pt x="5283" y="1362"/>
                    <a:pt x="4899" y="1196"/>
                  </a:cubicBezTo>
                  <a:cubicBezTo>
                    <a:pt x="4715" y="1120"/>
                    <a:pt x="4530" y="1075"/>
                    <a:pt x="4346" y="1014"/>
                  </a:cubicBezTo>
                  <a:cubicBezTo>
                    <a:pt x="4132" y="954"/>
                    <a:pt x="3934" y="908"/>
                    <a:pt x="3721" y="817"/>
                  </a:cubicBezTo>
                  <a:lnTo>
                    <a:pt x="3579" y="772"/>
                  </a:lnTo>
                  <a:cubicBezTo>
                    <a:pt x="3465" y="742"/>
                    <a:pt x="3352" y="696"/>
                    <a:pt x="3238" y="651"/>
                  </a:cubicBezTo>
                  <a:cubicBezTo>
                    <a:pt x="3167" y="621"/>
                    <a:pt x="3082" y="560"/>
                    <a:pt x="2982" y="515"/>
                  </a:cubicBezTo>
                  <a:cubicBezTo>
                    <a:pt x="2826" y="439"/>
                    <a:pt x="2755" y="424"/>
                    <a:pt x="2684" y="409"/>
                  </a:cubicBezTo>
                  <a:cubicBezTo>
                    <a:pt x="2514" y="378"/>
                    <a:pt x="2315" y="348"/>
                    <a:pt x="2088" y="227"/>
                  </a:cubicBezTo>
                  <a:cubicBezTo>
                    <a:pt x="2002" y="182"/>
                    <a:pt x="1917" y="136"/>
                    <a:pt x="1832" y="76"/>
                  </a:cubicBezTo>
                  <a:cubicBezTo>
                    <a:pt x="1789" y="45"/>
                    <a:pt x="1747" y="15"/>
                    <a:pt x="1704" y="0"/>
                  </a:cubicBezTo>
                  <a:cubicBezTo>
                    <a:pt x="1690" y="136"/>
                    <a:pt x="1605" y="227"/>
                    <a:pt x="1520" y="318"/>
                  </a:cubicBezTo>
                  <a:cubicBezTo>
                    <a:pt x="1278" y="545"/>
                    <a:pt x="1023" y="711"/>
                    <a:pt x="781" y="878"/>
                  </a:cubicBezTo>
                  <a:cubicBezTo>
                    <a:pt x="440" y="1105"/>
                    <a:pt x="199" y="1256"/>
                    <a:pt x="14" y="1574"/>
                  </a:cubicBezTo>
                  <a:lnTo>
                    <a:pt x="0" y="1771"/>
                  </a:lnTo>
                  <a:cubicBezTo>
                    <a:pt x="43" y="1922"/>
                    <a:pt x="99" y="2104"/>
                    <a:pt x="128" y="2331"/>
                  </a:cubicBezTo>
                  <a:cubicBezTo>
                    <a:pt x="156" y="2528"/>
                    <a:pt x="156" y="2694"/>
                    <a:pt x="170" y="2861"/>
                  </a:cubicBezTo>
                  <a:cubicBezTo>
                    <a:pt x="185" y="3103"/>
                    <a:pt x="185" y="3269"/>
                    <a:pt x="241" y="3466"/>
                  </a:cubicBezTo>
                  <a:cubicBezTo>
                    <a:pt x="298" y="3678"/>
                    <a:pt x="355" y="3905"/>
                    <a:pt x="412" y="4117"/>
                  </a:cubicBezTo>
                  <a:cubicBezTo>
                    <a:pt x="469" y="4374"/>
                    <a:pt x="526" y="4647"/>
                    <a:pt x="625" y="4904"/>
                  </a:cubicBezTo>
                  <a:cubicBezTo>
                    <a:pt x="682" y="5056"/>
                    <a:pt x="739" y="5192"/>
                    <a:pt x="810" y="5328"/>
                  </a:cubicBezTo>
                  <a:cubicBezTo>
                    <a:pt x="909" y="5540"/>
                    <a:pt x="994" y="5752"/>
                    <a:pt x="1079" y="5979"/>
                  </a:cubicBezTo>
                  <a:cubicBezTo>
                    <a:pt x="1193" y="6327"/>
                    <a:pt x="1335" y="6675"/>
                    <a:pt x="1477" y="7008"/>
                  </a:cubicBezTo>
                  <a:lnTo>
                    <a:pt x="1662" y="7462"/>
                  </a:lnTo>
                  <a:cubicBezTo>
                    <a:pt x="1775" y="7765"/>
                    <a:pt x="1861" y="8037"/>
                    <a:pt x="1931" y="8325"/>
                  </a:cubicBezTo>
                  <a:cubicBezTo>
                    <a:pt x="1988" y="8537"/>
                    <a:pt x="2045" y="8734"/>
                    <a:pt x="2116" y="8961"/>
                  </a:cubicBezTo>
                  <a:cubicBezTo>
                    <a:pt x="2230" y="9294"/>
                    <a:pt x="2287" y="9612"/>
                    <a:pt x="2315" y="9899"/>
                  </a:cubicBezTo>
                  <a:cubicBezTo>
                    <a:pt x="2343" y="10081"/>
                    <a:pt x="2358" y="10263"/>
                    <a:pt x="2414" y="10444"/>
                  </a:cubicBezTo>
                  <a:cubicBezTo>
                    <a:pt x="2571" y="10959"/>
                    <a:pt x="2698" y="11292"/>
                    <a:pt x="2940" y="11640"/>
                  </a:cubicBezTo>
                  <a:cubicBezTo>
                    <a:pt x="3181" y="11988"/>
                    <a:pt x="3465" y="12291"/>
                    <a:pt x="3735" y="12594"/>
                  </a:cubicBezTo>
                  <a:cubicBezTo>
                    <a:pt x="4076" y="12972"/>
                    <a:pt x="4445" y="13366"/>
                    <a:pt x="4743" y="13835"/>
                  </a:cubicBezTo>
                  <a:cubicBezTo>
                    <a:pt x="4857" y="14017"/>
                    <a:pt x="5013" y="14168"/>
                    <a:pt x="5184" y="14334"/>
                  </a:cubicBezTo>
                  <a:cubicBezTo>
                    <a:pt x="5340" y="14486"/>
                    <a:pt x="5496" y="14652"/>
                    <a:pt x="5652" y="14834"/>
                  </a:cubicBezTo>
                  <a:lnTo>
                    <a:pt x="5766" y="14970"/>
                  </a:lnTo>
                  <a:cubicBezTo>
                    <a:pt x="5894" y="15137"/>
                    <a:pt x="6007" y="15273"/>
                    <a:pt x="6135" y="15364"/>
                  </a:cubicBezTo>
                  <a:cubicBezTo>
                    <a:pt x="6519" y="15636"/>
                    <a:pt x="6973" y="15818"/>
                    <a:pt x="7456" y="16015"/>
                  </a:cubicBezTo>
                  <a:cubicBezTo>
                    <a:pt x="7726" y="16120"/>
                    <a:pt x="7981" y="16226"/>
                    <a:pt x="8223" y="16348"/>
                  </a:cubicBezTo>
                  <a:cubicBezTo>
                    <a:pt x="8691" y="16575"/>
                    <a:pt x="9288" y="16938"/>
                    <a:pt x="9614" y="17664"/>
                  </a:cubicBezTo>
                  <a:cubicBezTo>
                    <a:pt x="9856" y="18194"/>
                    <a:pt x="9742" y="18603"/>
                    <a:pt x="9671" y="18860"/>
                  </a:cubicBezTo>
                  <a:cubicBezTo>
                    <a:pt x="9643" y="18966"/>
                    <a:pt x="9614" y="19042"/>
                    <a:pt x="9614" y="19133"/>
                  </a:cubicBezTo>
                  <a:cubicBezTo>
                    <a:pt x="9600" y="19420"/>
                    <a:pt x="9558" y="19693"/>
                    <a:pt x="9501" y="19950"/>
                  </a:cubicBezTo>
                  <a:cubicBezTo>
                    <a:pt x="9458" y="20177"/>
                    <a:pt x="9415" y="20374"/>
                    <a:pt x="9415" y="20571"/>
                  </a:cubicBezTo>
                  <a:cubicBezTo>
                    <a:pt x="9415" y="20677"/>
                    <a:pt x="9415" y="20767"/>
                    <a:pt x="9415" y="20873"/>
                  </a:cubicBezTo>
                  <a:cubicBezTo>
                    <a:pt x="9700" y="20949"/>
                    <a:pt x="9969" y="21040"/>
                    <a:pt x="10239" y="21131"/>
                  </a:cubicBezTo>
                  <a:cubicBezTo>
                    <a:pt x="10750" y="21312"/>
                    <a:pt x="11233" y="21479"/>
                    <a:pt x="11744" y="21555"/>
                  </a:cubicBezTo>
                  <a:lnTo>
                    <a:pt x="12043" y="21600"/>
                  </a:lnTo>
                  <a:cubicBezTo>
                    <a:pt x="12923" y="21010"/>
                    <a:pt x="13917" y="20677"/>
                    <a:pt x="14940" y="20662"/>
                  </a:cubicBezTo>
                  <a:cubicBezTo>
                    <a:pt x="15181" y="20707"/>
                    <a:pt x="15465" y="20737"/>
                    <a:pt x="15763" y="20752"/>
                  </a:cubicBezTo>
                  <a:close/>
                </a:path>
              </a:pathLst>
            </a:custGeom>
            <a:grpFill/>
            <a:ln w="3175">
              <a:solidFill>
                <a:schemeClr val="tx2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0" name="Shape">
              <a:extLst>
                <a:ext uri="{FF2B5EF4-FFF2-40B4-BE49-F238E27FC236}">
                  <a16:creationId xmlns:a16="http://schemas.microsoft.com/office/drawing/2014/main" id="{05CA7E63-12BE-EE47-AB32-B06F42735D3E}"/>
                </a:ext>
              </a:extLst>
            </p:cNvPr>
            <p:cNvSpPr/>
            <p:nvPr/>
          </p:nvSpPr>
          <p:spPr>
            <a:xfrm>
              <a:off x="8188944" y="2836981"/>
              <a:ext cx="460309" cy="470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595" extrusionOk="0">
                  <a:moveTo>
                    <a:pt x="12838" y="20959"/>
                  </a:moveTo>
                  <a:cubicBezTo>
                    <a:pt x="12845" y="20842"/>
                    <a:pt x="12871" y="20751"/>
                    <a:pt x="12891" y="20687"/>
                  </a:cubicBezTo>
                  <a:cubicBezTo>
                    <a:pt x="12852" y="20537"/>
                    <a:pt x="12759" y="20466"/>
                    <a:pt x="12573" y="20382"/>
                  </a:cubicBezTo>
                  <a:cubicBezTo>
                    <a:pt x="12467" y="20336"/>
                    <a:pt x="12361" y="20297"/>
                    <a:pt x="12248" y="20252"/>
                  </a:cubicBezTo>
                  <a:cubicBezTo>
                    <a:pt x="12003" y="20161"/>
                    <a:pt x="11744" y="20064"/>
                    <a:pt x="11506" y="19908"/>
                  </a:cubicBezTo>
                  <a:cubicBezTo>
                    <a:pt x="11366" y="19817"/>
                    <a:pt x="11274" y="19707"/>
                    <a:pt x="11194" y="19616"/>
                  </a:cubicBezTo>
                  <a:lnTo>
                    <a:pt x="11148" y="19564"/>
                  </a:lnTo>
                  <a:cubicBezTo>
                    <a:pt x="11095" y="19506"/>
                    <a:pt x="11035" y="19454"/>
                    <a:pt x="10982" y="19402"/>
                  </a:cubicBezTo>
                  <a:cubicBezTo>
                    <a:pt x="10889" y="19318"/>
                    <a:pt x="10776" y="19214"/>
                    <a:pt x="10684" y="19084"/>
                  </a:cubicBezTo>
                  <a:cubicBezTo>
                    <a:pt x="10571" y="18922"/>
                    <a:pt x="10432" y="18779"/>
                    <a:pt x="10279" y="18630"/>
                  </a:cubicBezTo>
                  <a:cubicBezTo>
                    <a:pt x="10133" y="18481"/>
                    <a:pt x="9981" y="18331"/>
                    <a:pt x="9855" y="18163"/>
                  </a:cubicBezTo>
                  <a:cubicBezTo>
                    <a:pt x="9669" y="17916"/>
                    <a:pt x="9583" y="17682"/>
                    <a:pt x="9510" y="17455"/>
                  </a:cubicBezTo>
                  <a:cubicBezTo>
                    <a:pt x="9477" y="17345"/>
                    <a:pt x="9457" y="17235"/>
                    <a:pt x="9437" y="17124"/>
                  </a:cubicBezTo>
                  <a:cubicBezTo>
                    <a:pt x="9424" y="17027"/>
                    <a:pt x="9411" y="16936"/>
                    <a:pt x="9378" y="16858"/>
                  </a:cubicBezTo>
                  <a:cubicBezTo>
                    <a:pt x="9331" y="16748"/>
                    <a:pt x="9305" y="16638"/>
                    <a:pt x="9271" y="16534"/>
                  </a:cubicBezTo>
                  <a:cubicBezTo>
                    <a:pt x="9245" y="16437"/>
                    <a:pt x="9212" y="16333"/>
                    <a:pt x="9172" y="16236"/>
                  </a:cubicBezTo>
                  <a:lnTo>
                    <a:pt x="9092" y="16047"/>
                  </a:lnTo>
                  <a:cubicBezTo>
                    <a:pt x="9020" y="15892"/>
                    <a:pt x="8953" y="15729"/>
                    <a:pt x="8894" y="15567"/>
                  </a:cubicBezTo>
                  <a:cubicBezTo>
                    <a:pt x="8867" y="15489"/>
                    <a:pt x="8834" y="15424"/>
                    <a:pt x="8794" y="15353"/>
                  </a:cubicBezTo>
                  <a:cubicBezTo>
                    <a:pt x="8754" y="15282"/>
                    <a:pt x="8721" y="15204"/>
                    <a:pt x="8688" y="15126"/>
                  </a:cubicBezTo>
                  <a:cubicBezTo>
                    <a:pt x="8635" y="14990"/>
                    <a:pt x="8595" y="14847"/>
                    <a:pt x="8562" y="14704"/>
                  </a:cubicBezTo>
                  <a:cubicBezTo>
                    <a:pt x="8542" y="14626"/>
                    <a:pt x="8522" y="14542"/>
                    <a:pt x="8496" y="14464"/>
                  </a:cubicBezTo>
                  <a:cubicBezTo>
                    <a:pt x="8443" y="14302"/>
                    <a:pt x="8436" y="14166"/>
                    <a:pt x="8429" y="14042"/>
                  </a:cubicBezTo>
                  <a:cubicBezTo>
                    <a:pt x="8429" y="13991"/>
                    <a:pt x="8423" y="13932"/>
                    <a:pt x="8416" y="13867"/>
                  </a:cubicBezTo>
                  <a:cubicBezTo>
                    <a:pt x="8410" y="13815"/>
                    <a:pt x="8396" y="13776"/>
                    <a:pt x="8383" y="13744"/>
                  </a:cubicBezTo>
                  <a:cubicBezTo>
                    <a:pt x="8323" y="13575"/>
                    <a:pt x="8284" y="13381"/>
                    <a:pt x="8463" y="13108"/>
                  </a:cubicBezTo>
                  <a:cubicBezTo>
                    <a:pt x="8628" y="12849"/>
                    <a:pt x="8847" y="12719"/>
                    <a:pt x="9033" y="12602"/>
                  </a:cubicBezTo>
                  <a:cubicBezTo>
                    <a:pt x="9119" y="12550"/>
                    <a:pt x="9205" y="12498"/>
                    <a:pt x="9291" y="12427"/>
                  </a:cubicBezTo>
                  <a:cubicBezTo>
                    <a:pt x="9311" y="12407"/>
                    <a:pt x="9331" y="12388"/>
                    <a:pt x="9351" y="12368"/>
                  </a:cubicBezTo>
                  <a:cubicBezTo>
                    <a:pt x="9431" y="12284"/>
                    <a:pt x="9583" y="12122"/>
                    <a:pt x="9875" y="12135"/>
                  </a:cubicBezTo>
                  <a:cubicBezTo>
                    <a:pt x="10027" y="12141"/>
                    <a:pt x="10140" y="12213"/>
                    <a:pt x="10220" y="12252"/>
                  </a:cubicBezTo>
                  <a:cubicBezTo>
                    <a:pt x="10306" y="12297"/>
                    <a:pt x="10339" y="12304"/>
                    <a:pt x="10392" y="12310"/>
                  </a:cubicBezTo>
                  <a:cubicBezTo>
                    <a:pt x="10458" y="12323"/>
                    <a:pt x="10518" y="12330"/>
                    <a:pt x="10591" y="12355"/>
                  </a:cubicBezTo>
                  <a:cubicBezTo>
                    <a:pt x="10631" y="12368"/>
                    <a:pt x="10690" y="12394"/>
                    <a:pt x="10750" y="12433"/>
                  </a:cubicBezTo>
                  <a:cubicBezTo>
                    <a:pt x="10829" y="12472"/>
                    <a:pt x="10856" y="12479"/>
                    <a:pt x="10883" y="12485"/>
                  </a:cubicBezTo>
                  <a:lnTo>
                    <a:pt x="10989" y="12518"/>
                  </a:lnTo>
                  <a:cubicBezTo>
                    <a:pt x="11068" y="12544"/>
                    <a:pt x="11148" y="12563"/>
                    <a:pt x="11221" y="12583"/>
                  </a:cubicBezTo>
                  <a:cubicBezTo>
                    <a:pt x="11333" y="12609"/>
                    <a:pt x="11446" y="12641"/>
                    <a:pt x="11559" y="12680"/>
                  </a:cubicBezTo>
                  <a:cubicBezTo>
                    <a:pt x="11850" y="12790"/>
                    <a:pt x="12076" y="12985"/>
                    <a:pt x="12288" y="13179"/>
                  </a:cubicBezTo>
                  <a:cubicBezTo>
                    <a:pt x="12374" y="13257"/>
                    <a:pt x="12467" y="13335"/>
                    <a:pt x="12553" y="13400"/>
                  </a:cubicBezTo>
                  <a:cubicBezTo>
                    <a:pt x="12646" y="13471"/>
                    <a:pt x="12679" y="13478"/>
                    <a:pt x="12805" y="13497"/>
                  </a:cubicBezTo>
                  <a:lnTo>
                    <a:pt x="12958" y="13523"/>
                  </a:lnTo>
                  <a:cubicBezTo>
                    <a:pt x="13024" y="13536"/>
                    <a:pt x="13077" y="13562"/>
                    <a:pt x="13117" y="13582"/>
                  </a:cubicBezTo>
                  <a:cubicBezTo>
                    <a:pt x="13183" y="13601"/>
                    <a:pt x="13223" y="13595"/>
                    <a:pt x="13263" y="13595"/>
                  </a:cubicBezTo>
                  <a:lnTo>
                    <a:pt x="13375" y="13588"/>
                  </a:lnTo>
                  <a:cubicBezTo>
                    <a:pt x="13607" y="13588"/>
                    <a:pt x="13786" y="13608"/>
                    <a:pt x="14012" y="13666"/>
                  </a:cubicBezTo>
                  <a:cubicBezTo>
                    <a:pt x="14111" y="13692"/>
                    <a:pt x="14250" y="13686"/>
                    <a:pt x="14390" y="13679"/>
                  </a:cubicBezTo>
                  <a:cubicBezTo>
                    <a:pt x="14456" y="13679"/>
                    <a:pt x="14516" y="13673"/>
                    <a:pt x="14575" y="13673"/>
                  </a:cubicBezTo>
                  <a:lnTo>
                    <a:pt x="16060" y="13673"/>
                  </a:lnTo>
                  <a:cubicBezTo>
                    <a:pt x="16074" y="13608"/>
                    <a:pt x="16094" y="13549"/>
                    <a:pt x="16107" y="13484"/>
                  </a:cubicBezTo>
                  <a:cubicBezTo>
                    <a:pt x="16133" y="13335"/>
                    <a:pt x="16120" y="13147"/>
                    <a:pt x="16100" y="12952"/>
                  </a:cubicBezTo>
                  <a:cubicBezTo>
                    <a:pt x="16074" y="12686"/>
                    <a:pt x="16041" y="12381"/>
                    <a:pt x="16133" y="12096"/>
                  </a:cubicBezTo>
                  <a:cubicBezTo>
                    <a:pt x="16166" y="11979"/>
                    <a:pt x="16213" y="11875"/>
                    <a:pt x="16259" y="11778"/>
                  </a:cubicBezTo>
                  <a:cubicBezTo>
                    <a:pt x="16326" y="11629"/>
                    <a:pt x="16379" y="11512"/>
                    <a:pt x="16379" y="11363"/>
                  </a:cubicBezTo>
                  <a:cubicBezTo>
                    <a:pt x="16385" y="11213"/>
                    <a:pt x="16385" y="11213"/>
                    <a:pt x="16239" y="11064"/>
                  </a:cubicBezTo>
                  <a:cubicBezTo>
                    <a:pt x="16054" y="10870"/>
                    <a:pt x="15901" y="10707"/>
                    <a:pt x="15755" y="10480"/>
                  </a:cubicBezTo>
                  <a:cubicBezTo>
                    <a:pt x="15537" y="10136"/>
                    <a:pt x="15437" y="9818"/>
                    <a:pt x="15464" y="9546"/>
                  </a:cubicBezTo>
                  <a:lnTo>
                    <a:pt x="15490" y="9247"/>
                  </a:lnTo>
                  <a:lnTo>
                    <a:pt x="15795" y="9254"/>
                  </a:lnTo>
                  <a:cubicBezTo>
                    <a:pt x="15802" y="9247"/>
                    <a:pt x="15855" y="9215"/>
                    <a:pt x="15888" y="9189"/>
                  </a:cubicBezTo>
                  <a:cubicBezTo>
                    <a:pt x="15948" y="9150"/>
                    <a:pt x="16021" y="9098"/>
                    <a:pt x="16107" y="9066"/>
                  </a:cubicBezTo>
                  <a:cubicBezTo>
                    <a:pt x="16147" y="9046"/>
                    <a:pt x="16193" y="9033"/>
                    <a:pt x="16239" y="9020"/>
                  </a:cubicBezTo>
                  <a:cubicBezTo>
                    <a:pt x="16253" y="9014"/>
                    <a:pt x="16273" y="9014"/>
                    <a:pt x="16286" y="9007"/>
                  </a:cubicBezTo>
                  <a:cubicBezTo>
                    <a:pt x="16286" y="8988"/>
                    <a:pt x="16279" y="8975"/>
                    <a:pt x="16279" y="8955"/>
                  </a:cubicBezTo>
                  <a:cubicBezTo>
                    <a:pt x="16273" y="8884"/>
                    <a:pt x="16259" y="8800"/>
                    <a:pt x="16273" y="8709"/>
                  </a:cubicBezTo>
                  <a:cubicBezTo>
                    <a:pt x="16312" y="8443"/>
                    <a:pt x="16425" y="8216"/>
                    <a:pt x="16591" y="8073"/>
                  </a:cubicBezTo>
                  <a:cubicBezTo>
                    <a:pt x="16677" y="8002"/>
                    <a:pt x="16790" y="7950"/>
                    <a:pt x="16902" y="7898"/>
                  </a:cubicBezTo>
                  <a:cubicBezTo>
                    <a:pt x="16936" y="7878"/>
                    <a:pt x="16975" y="7865"/>
                    <a:pt x="16995" y="7852"/>
                  </a:cubicBezTo>
                  <a:cubicBezTo>
                    <a:pt x="17168" y="7762"/>
                    <a:pt x="17333" y="7710"/>
                    <a:pt x="17499" y="7658"/>
                  </a:cubicBezTo>
                  <a:lnTo>
                    <a:pt x="17618" y="7625"/>
                  </a:lnTo>
                  <a:cubicBezTo>
                    <a:pt x="17698" y="7599"/>
                    <a:pt x="17778" y="7573"/>
                    <a:pt x="17857" y="7548"/>
                  </a:cubicBezTo>
                  <a:cubicBezTo>
                    <a:pt x="17963" y="7509"/>
                    <a:pt x="18069" y="7476"/>
                    <a:pt x="18175" y="7444"/>
                  </a:cubicBezTo>
                  <a:cubicBezTo>
                    <a:pt x="18255" y="7418"/>
                    <a:pt x="18321" y="7424"/>
                    <a:pt x="18368" y="7424"/>
                  </a:cubicBezTo>
                  <a:cubicBezTo>
                    <a:pt x="18394" y="7418"/>
                    <a:pt x="18440" y="7398"/>
                    <a:pt x="18480" y="7379"/>
                  </a:cubicBezTo>
                  <a:cubicBezTo>
                    <a:pt x="18580" y="7333"/>
                    <a:pt x="18706" y="7275"/>
                    <a:pt x="18891" y="7256"/>
                  </a:cubicBezTo>
                  <a:cubicBezTo>
                    <a:pt x="19110" y="7236"/>
                    <a:pt x="19342" y="7132"/>
                    <a:pt x="19581" y="7028"/>
                  </a:cubicBezTo>
                  <a:cubicBezTo>
                    <a:pt x="19687" y="6983"/>
                    <a:pt x="19793" y="6931"/>
                    <a:pt x="19899" y="6892"/>
                  </a:cubicBezTo>
                  <a:cubicBezTo>
                    <a:pt x="20131" y="6808"/>
                    <a:pt x="20151" y="6795"/>
                    <a:pt x="20211" y="6704"/>
                  </a:cubicBezTo>
                  <a:cubicBezTo>
                    <a:pt x="20283" y="6594"/>
                    <a:pt x="20363" y="6516"/>
                    <a:pt x="20436" y="6451"/>
                  </a:cubicBezTo>
                  <a:cubicBezTo>
                    <a:pt x="20489" y="6399"/>
                    <a:pt x="20535" y="6360"/>
                    <a:pt x="20569" y="6315"/>
                  </a:cubicBezTo>
                  <a:cubicBezTo>
                    <a:pt x="20741" y="6075"/>
                    <a:pt x="20867" y="5841"/>
                    <a:pt x="20887" y="5731"/>
                  </a:cubicBezTo>
                  <a:cubicBezTo>
                    <a:pt x="20893" y="5705"/>
                    <a:pt x="20893" y="5679"/>
                    <a:pt x="20893" y="5653"/>
                  </a:cubicBezTo>
                  <a:cubicBezTo>
                    <a:pt x="20893" y="5575"/>
                    <a:pt x="20900" y="5478"/>
                    <a:pt x="20940" y="5380"/>
                  </a:cubicBezTo>
                  <a:cubicBezTo>
                    <a:pt x="20973" y="5283"/>
                    <a:pt x="21039" y="5212"/>
                    <a:pt x="21079" y="5166"/>
                  </a:cubicBezTo>
                  <a:cubicBezTo>
                    <a:pt x="21086" y="5166"/>
                    <a:pt x="21092" y="5127"/>
                    <a:pt x="21092" y="5095"/>
                  </a:cubicBezTo>
                  <a:cubicBezTo>
                    <a:pt x="21092" y="5036"/>
                    <a:pt x="21099" y="4959"/>
                    <a:pt x="21119" y="4874"/>
                  </a:cubicBezTo>
                  <a:cubicBezTo>
                    <a:pt x="21139" y="4796"/>
                    <a:pt x="21172" y="4745"/>
                    <a:pt x="21192" y="4712"/>
                  </a:cubicBezTo>
                  <a:lnTo>
                    <a:pt x="21212" y="4621"/>
                  </a:lnTo>
                  <a:cubicBezTo>
                    <a:pt x="21238" y="4472"/>
                    <a:pt x="21258" y="4355"/>
                    <a:pt x="21298" y="4193"/>
                  </a:cubicBezTo>
                  <a:cubicBezTo>
                    <a:pt x="21338" y="4024"/>
                    <a:pt x="21397" y="3862"/>
                    <a:pt x="21450" y="3706"/>
                  </a:cubicBezTo>
                  <a:cubicBezTo>
                    <a:pt x="21484" y="3603"/>
                    <a:pt x="21523" y="3499"/>
                    <a:pt x="21550" y="3395"/>
                  </a:cubicBezTo>
                  <a:cubicBezTo>
                    <a:pt x="21583" y="3278"/>
                    <a:pt x="21570" y="3148"/>
                    <a:pt x="21530" y="3045"/>
                  </a:cubicBezTo>
                  <a:cubicBezTo>
                    <a:pt x="21503" y="2980"/>
                    <a:pt x="21464" y="2921"/>
                    <a:pt x="21404" y="2895"/>
                  </a:cubicBezTo>
                  <a:cubicBezTo>
                    <a:pt x="21364" y="2882"/>
                    <a:pt x="21278" y="2869"/>
                    <a:pt x="21205" y="2863"/>
                  </a:cubicBezTo>
                  <a:cubicBezTo>
                    <a:pt x="21126" y="2850"/>
                    <a:pt x="21046" y="2843"/>
                    <a:pt x="20980" y="2824"/>
                  </a:cubicBezTo>
                  <a:lnTo>
                    <a:pt x="20854" y="2792"/>
                  </a:lnTo>
                  <a:lnTo>
                    <a:pt x="20840" y="2785"/>
                  </a:lnTo>
                  <a:cubicBezTo>
                    <a:pt x="20728" y="2753"/>
                    <a:pt x="20655" y="2746"/>
                    <a:pt x="20555" y="2740"/>
                  </a:cubicBezTo>
                  <a:lnTo>
                    <a:pt x="20330" y="2740"/>
                  </a:lnTo>
                  <a:cubicBezTo>
                    <a:pt x="20018" y="2733"/>
                    <a:pt x="19740" y="2740"/>
                    <a:pt x="19475" y="2798"/>
                  </a:cubicBezTo>
                  <a:cubicBezTo>
                    <a:pt x="19170" y="2869"/>
                    <a:pt x="18825" y="2850"/>
                    <a:pt x="18520" y="2837"/>
                  </a:cubicBezTo>
                  <a:cubicBezTo>
                    <a:pt x="18407" y="2830"/>
                    <a:pt x="18295" y="2824"/>
                    <a:pt x="18188" y="2824"/>
                  </a:cubicBezTo>
                  <a:lnTo>
                    <a:pt x="17088" y="2824"/>
                  </a:lnTo>
                  <a:cubicBezTo>
                    <a:pt x="16690" y="2817"/>
                    <a:pt x="16372" y="2824"/>
                    <a:pt x="15981" y="2694"/>
                  </a:cubicBezTo>
                  <a:cubicBezTo>
                    <a:pt x="15888" y="2662"/>
                    <a:pt x="15789" y="2636"/>
                    <a:pt x="15696" y="2610"/>
                  </a:cubicBezTo>
                  <a:cubicBezTo>
                    <a:pt x="15470" y="2545"/>
                    <a:pt x="15238" y="2480"/>
                    <a:pt x="14993" y="2357"/>
                  </a:cubicBezTo>
                  <a:cubicBezTo>
                    <a:pt x="14847" y="2285"/>
                    <a:pt x="14701" y="2227"/>
                    <a:pt x="14549" y="2175"/>
                  </a:cubicBezTo>
                  <a:lnTo>
                    <a:pt x="14469" y="2143"/>
                  </a:lnTo>
                  <a:cubicBezTo>
                    <a:pt x="14257" y="2065"/>
                    <a:pt x="14058" y="1987"/>
                    <a:pt x="13992" y="1766"/>
                  </a:cubicBezTo>
                  <a:cubicBezTo>
                    <a:pt x="13919" y="1533"/>
                    <a:pt x="14078" y="1319"/>
                    <a:pt x="14151" y="1221"/>
                  </a:cubicBezTo>
                  <a:cubicBezTo>
                    <a:pt x="14330" y="975"/>
                    <a:pt x="14582" y="851"/>
                    <a:pt x="14801" y="741"/>
                  </a:cubicBezTo>
                  <a:cubicBezTo>
                    <a:pt x="14947" y="670"/>
                    <a:pt x="15086" y="598"/>
                    <a:pt x="15179" y="508"/>
                  </a:cubicBezTo>
                  <a:cubicBezTo>
                    <a:pt x="15225" y="462"/>
                    <a:pt x="15258" y="423"/>
                    <a:pt x="15291" y="391"/>
                  </a:cubicBezTo>
                  <a:cubicBezTo>
                    <a:pt x="15271" y="378"/>
                    <a:pt x="15245" y="365"/>
                    <a:pt x="15225" y="352"/>
                  </a:cubicBezTo>
                  <a:cubicBezTo>
                    <a:pt x="15179" y="326"/>
                    <a:pt x="15132" y="313"/>
                    <a:pt x="15079" y="293"/>
                  </a:cubicBezTo>
                  <a:cubicBezTo>
                    <a:pt x="15033" y="274"/>
                    <a:pt x="14980" y="261"/>
                    <a:pt x="14933" y="235"/>
                  </a:cubicBezTo>
                  <a:cubicBezTo>
                    <a:pt x="14920" y="229"/>
                    <a:pt x="14900" y="229"/>
                    <a:pt x="14874" y="222"/>
                  </a:cubicBezTo>
                  <a:cubicBezTo>
                    <a:pt x="14787" y="203"/>
                    <a:pt x="14695" y="183"/>
                    <a:pt x="14602" y="125"/>
                  </a:cubicBezTo>
                  <a:cubicBezTo>
                    <a:pt x="14536" y="86"/>
                    <a:pt x="14496" y="40"/>
                    <a:pt x="14463" y="1"/>
                  </a:cubicBezTo>
                  <a:cubicBezTo>
                    <a:pt x="14410" y="1"/>
                    <a:pt x="14357" y="1"/>
                    <a:pt x="14310" y="1"/>
                  </a:cubicBezTo>
                  <a:cubicBezTo>
                    <a:pt x="14257" y="1"/>
                    <a:pt x="14211" y="8"/>
                    <a:pt x="14164" y="8"/>
                  </a:cubicBezTo>
                  <a:lnTo>
                    <a:pt x="14012" y="8"/>
                  </a:lnTo>
                  <a:cubicBezTo>
                    <a:pt x="13846" y="1"/>
                    <a:pt x="13694" y="1"/>
                    <a:pt x="13594" y="47"/>
                  </a:cubicBezTo>
                  <a:cubicBezTo>
                    <a:pt x="13462" y="105"/>
                    <a:pt x="13342" y="196"/>
                    <a:pt x="13283" y="287"/>
                  </a:cubicBezTo>
                  <a:cubicBezTo>
                    <a:pt x="13263" y="313"/>
                    <a:pt x="13256" y="339"/>
                    <a:pt x="13243" y="371"/>
                  </a:cubicBezTo>
                  <a:cubicBezTo>
                    <a:pt x="13183" y="501"/>
                    <a:pt x="13097" y="689"/>
                    <a:pt x="12871" y="787"/>
                  </a:cubicBezTo>
                  <a:cubicBezTo>
                    <a:pt x="12719" y="851"/>
                    <a:pt x="12560" y="838"/>
                    <a:pt x="12447" y="832"/>
                  </a:cubicBezTo>
                  <a:lnTo>
                    <a:pt x="11459" y="826"/>
                  </a:lnTo>
                  <a:cubicBezTo>
                    <a:pt x="10969" y="832"/>
                    <a:pt x="10412" y="826"/>
                    <a:pt x="9948" y="527"/>
                  </a:cubicBezTo>
                  <a:cubicBezTo>
                    <a:pt x="9842" y="462"/>
                    <a:pt x="9762" y="378"/>
                    <a:pt x="9696" y="306"/>
                  </a:cubicBezTo>
                  <a:cubicBezTo>
                    <a:pt x="9669" y="280"/>
                    <a:pt x="9643" y="255"/>
                    <a:pt x="9616" y="229"/>
                  </a:cubicBezTo>
                  <a:cubicBezTo>
                    <a:pt x="9557" y="177"/>
                    <a:pt x="9557" y="177"/>
                    <a:pt x="9477" y="138"/>
                  </a:cubicBezTo>
                  <a:lnTo>
                    <a:pt x="9404" y="105"/>
                  </a:lnTo>
                  <a:cubicBezTo>
                    <a:pt x="9351" y="79"/>
                    <a:pt x="9305" y="53"/>
                    <a:pt x="9271" y="27"/>
                  </a:cubicBezTo>
                  <a:lnTo>
                    <a:pt x="9159" y="8"/>
                  </a:lnTo>
                  <a:cubicBezTo>
                    <a:pt x="9073" y="1"/>
                    <a:pt x="8980" y="-5"/>
                    <a:pt x="8894" y="8"/>
                  </a:cubicBezTo>
                  <a:cubicBezTo>
                    <a:pt x="8867" y="14"/>
                    <a:pt x="8847" y="21"/>
                    <a:pt x="8801" y="34"/>
                  </a:cubicBezTo>
                  <a:cubicBezTo>
                    <a:pt x="8741" y="60"/>
                    <a:pt x="8681" y="79"/>
                    <a:pt x="8602" y="99"/>
                  </a:cubicBezTo>
                  <a:cubicBezTo>
                    <a:pt x="8522" y="112"/>
                    <a:pt x="8456" y="118"/>
                    <a:pt x="8383" y="125"/>
                  </a:cubicBezTo>
                  <a:cubicBezTo>
                    <a:pt x="8330" y="125"/>
                    <a:pt x="8290" y="131"/>
                    <a:pt x="8250" y="138"/>
                  </a:cubicBezTo>
                  <a:cubicBezTo>
                    <a:pt x="8124" y="170"/>
                    <a:pt x="7998" y="190"/>
                    <a:pt x="7866" y="209"/>
                  </a:cubicBezTo>
                  <a:cubicBezTo>
                    <a:pt x="7760" y="229"/>
                    <a:pt x="7647" y="242"/>
                    <a:pt x="7541" y="274"/>
                  </a:cubicBezTo>
                  <a:cubicBezTo>
                    <a:pt x="7349" y="326"/>
                    <a:pt x="7143" y="371"/>
                    <a:pt x="6944" y="410"/>
                  </a:cubicBezTo>
                  <a:cubicBezTo>
                    <a:pt x="6566" y="488"/>
                    <a:pt x="6208" y="566"/>
                    <a:pt x="5897" y="709"/>
                  </a:cubicBezTo>
                  <a:cubicBezTo>
                    <a:pt x="5459" y="903"/>
                    <a:pt x="4916" y="877"/>
                    <a:pt x="4438" y="845"/>
                  </a:cubicBezTo>
                  <a:cubicBezTo>
                    <a:pt x="4226" y="832"/>
                    <a:pt x="4040" y="832"/>
                    <a:pt x="3842" y="819"/>
                  </a:cubicBezTo>
                  <a:cubicBezTo>
                    <a:pt x="3769" y="819"/>
                    <a:pt x="3689" y="813"/>
                    <a:pt x="3623" y="819"/>
                  </a:cubicBezTo>
                  <a:cubicBezTo>
                    <a:pt x="3543" y="858"/>
                    <a:pt x="3477" y="890"/>
                    <a:pt x="3384" y="910"/>
                  </a:cubicBezTo>
                  <a:cubicBezTo>
                    <a:pt x="3265" y="936"/>
                    <a:pt x="3152" y="923"/>
                    <a:pt x="3066" y="910"/>
                  </a:cubicBezTo>
                  <a:cubicBezTo>
                    <a:pt x="3039" y="910"/>
                    <a:pt x="3006" y="903"/>
                    <a:pt x="2986" y="903"/>
                  </a:cubicBezTo>
                  <a:cubicBezTo>
                    <a:pt x="2953" y="910"/>
                    <a:pt x="2920" y="923"/>
                    <a:pt x="2887" y="936"/>
                  </a:cubicBezTo>
                  <a:cubicBezTo>
                    <a:pt x="2807" y="962"/>
                    <a:pt x="2708" y="1001"/>
                    <a:pt x="2575" y="1007"/>
                  </a:cubicBezTo>
                  <a:cubicBezTo>
                    <a:pt x="1640" y="1059"/>
                    <a:pt x="752" y="1105"/>
                    <a:pt x="96" y="1708"/>
                  </a:cubicBezTo>
                  <a:cubicBezTo>
                    <a:pt x="-17" y="1812"/>
                    <a:pt x="-10" y="2013"/>
                    <a:pt x="16" y="2337"/>
                  </a:cubicBezTo>
                  <a:cubicBezTo>
                    <a:pt x="16" y="2344"/>
                    <a:pt x="16" y="2344"/>
                    <a:pt x="16" y="2350"/>
                  </a:cubicBezTo>
                  <a:cubicBezTo>
                    <a:pt x="116" y="2350"/>
                    <a:pt x="215" y="2350"/>
                    <a:pt x="314" y="2350"/>
                  </a:cubicBezTo>
                  <a:lnTo>
                    <a:pt x="613" y="2350"/>
                  </a:lnTo>
                  <a:cubicBezTo>
                    <a:pt x="905" y="2357"/>
                    <a:pt x="1050" y="2331"/>
                    <a:pt x="1216" y="2227"/>
                  </a:cubicBezTo>
                  <a:cubicBezTo>
                    <a:pt x="1289" y="2182"/>
                    <a:pt x="1362" y="2143"/>
                    <a:pt x="1442" y="2110"/>
                  </a:cubicBezTo>
                  <a:cubicBezTo>
                    <a:pt x="1501" y="2084"/>
                    <a:pt x="1554" y="2058"/>
                    <a:pt x="1587" y="2032"/>
                  </a:cubicBezTo>
                  <a:cubicBezTo>
                    <a:pt x="1654" y="1955"/>
                    <a:pt x="1733" y="1864"/>
                    <a:pt x="1886" y="1818"/>
                  </a:cubicBezTo>
                  <a:cubicBezTo>
                    <a:pt x="2078" y="1760"/>
                    <a:pt x="2297" y="1779"/>
                    <a:pt x="2496" y="1792"/>
                  </a:cubicBezTo>
                  <a:cubicBezTo>
                    <a:pt x="2562" y="1799"/>
                    <a:pt x="2635" y="1805"/>
                    <a:pt x="2688" y="1805"/>
                  </a:cubicBezTo>
                  <a:lnTo>
                    <a:pt x="2794" y="1805"/>
                  </a:lnTo>
                  <a:cubicBezTo>
                    <a:pt x="2874" y="1805"/>
                    <a:pt x="2953" y="1805"/>
                    <a:pt x="3026" y="1805"/>
                  </a:cubicBezTo>
                  <a:cubicBezTo>
                    <a:pt x="3152" y="1812"/>
                    <a:pt x="3251" y="1844"/>
                    <a:pt x="3331" y="1877"/>
                  </a:cubicBezTo>
                  <a:cubicBezTo>
                    <a:pt x="3364" y="1890"/>
                    <a:pt x="3397" y="1903"/>
                    <a:pt x="3437" y="1909"/>
                  </a:cubicBezTo>
                  <a:cubicBezTo>
                    <a:pt x="3583" y="1935"/>
                    <a:pt x="3742" y="1929"/>
                    <a:pt x="3908" y="1922"/>
                  </a:cubicBezTo>
                  <a:cubicBezTo>
                    <a:pt x="4266" y="1909"/>
                    <a:pt x="4710" y="1896"/>
                    <a:pt x="5101" y="2227"/>
                  </a:cubicBezTo>
                  <a:cubicBezTo>
                    <a:pt x="5313" y="2402"/>
                    <a:pt x="5459" y="2532"/>
                    <a:pt x="5532" y="2694"/>
                  </a:cubicBezTo>
                  <a:cubicBezTo>
                    <a:pt x="5592" y="2824"/>
                    <a:pt x="5579" y="2954"/>
                    <a:pt x="5565" y="3045"/>
                  </a:cubicBezTo>
                  <a:lnTo>
                    <a:pt x="5579" y="3122"/>
                  </a:lnTo>
                  <a:cubicBezTo>
                    <a:pt x="5605" y="3174"/>
                    <a:pt x="5651" y="3252"/>
                    <a:pt x="5665" y="3356"/>
                  </a:cubicBezTo>
                  <a:cubicBezTo>
                    <a:pt x="5691" y="3577"/>
                    <a:pt x="5598" y="3700"/>
                    <a:pt x="5552" y="3758"/>
                  </a:cubicBezTo>
                  <a:cubicBezTo>
                    <a:pt x="5552" y="3758"/>
                    <a:pt x="5559" y="3823"/>
                    <a:pt x="5559" y="3856"/>
                  </a:cubicBezTo>
                  <a:cubicBezTo>
                    <a:pt x="5565" y="3901"/>
                    <a:pt x="5565" y="3946"/>
                    <a:pt x="5565" y="3985"/>
                  </a:cubicBezTo>
                  <a:cubicBezTo>
                    <a:pt x="5565" y="4011"/>
                    <a:pt x="5565" y="4037"/>
                    <a:pt x="5572" y="4070"/>
                  </a:cubicBezTo>
                  <a:cubicBezTo>
                    <a:pt x="5579" y="4161"/>
                    <a:pt x="5592" y="4271"/>
                    <a:pt x="5565" y="4388"/>
                  </a:cubicBezTo>
                  <a:cubicBezTo>
                    <a:pt x="5545" y="4479"/>
                    <a:pt x="5506" y="4543"/>
                    <a:pt x="5486" y="4582"/>
                  </a:cubicBezTo>
                  <a:cubicBezTo>
                    <a:pt x="5472" y="4608"/>
                    <a:pt x="5486" y="4634"/>
                    <a:pt x="5499" y="4667"/>
                  </a:cubicBezTo>
                  <a:cubicBezTo>
                    <a:pt x="5526" y="4719"/>
                    <a:pt x="5552" y="4796"/>
                    <a:pt x="5572" y="4887"/>
                  </a:cubicBezTo>
                  <a:cubicBezTo>
                    <a:pt x="5592" y="4985"/>
                    <a:pt x="5585" y="5082"/>
                    <a:pt x="5579" y="5173"/>
                  </a:cubicBezTo>
                  <a:cubicBezTo>
                    <a:pt x="5579" y="5205"/>
                    <a:pt x="5572" y="5231"/>
                    <a:pt x="5572" y="5257"/>
                  </a:cubicBezTo>
                  <a:cubicBezTo>
                    <a:pt x="5572" y="5627"/>
                    <a:pt x="5519" y="5900"/>
                    <a:pt x="5380" y="6191"/>
                  </a:cubicBezTo>
                  <a:cubicBezTo>
                    <a:pt x="5360" y="6237"/>
                    <a:pt x="5327" y="6308"/>
                    <a:pt x="5307" y="6360"/>
                  </a:cubicBezTo>
                  <a:cubicBezTo>
                    <a:pt x="5313" y="6367"/>
                    <a:pt x="5327" y="6373"/>
                    <a:pt x="5340" y="6380"/>
                  </a:cubicBezTo>
                  <a:cubicBezTo>
                    <a:pt x="5406" y="6412"/>
                    <a:pt x="5479" y="6432"/>
                    <a:pt x="5545" y="6451"/>
                  </a:cubicBezTo>
                  <a:cubicBezTo>
                    <a:pt x="5652" y="6483"/>
                    <a:pt x="5751" y="6516"/>
                    <a:pt x="5850" y="6561"/>
                  </a:cubicBezTo>
                  <a:cubicBezTo>
                    <a:pt x="5923" y="6594"/>
                    <a:pt x="5996" y="6626"/>
                    <a:pt x="6069" y="6652"/>
                  </a:cubicBezTo>
                  <a:lnTo>
                    <a:pt x="6202" y="6704"/>
                  </a:lnTo>
                  <a:cubicBezTo>
                    <a:pt x="6321" y="6756"/>
                    <a:pt x="6441" y="6801"/>
                    <a:pt x="6566" y="6847"/>
                  </a:cubicBezTo>
                  <a:cubicBezTo>
                    <a:pt x="6878" y="6964"/>
                    <a:pt x="7196" y="7080"/>
                    <a:pt x="7488" y="7282"/>
                  </a:cubicBezTo>
                  <a:cubicBezTo>
                    <a:pt x="7820" y="7509"/>
                    <a:pt x="7806" y="7853"/>
                    <a:pt x="7793" y="8073"/>
                  </a:cubicBezTo>
                  <a:lnTo>
                    <a:pt x="7786" y="9020"/>
                  </a:lnTo>
                  <a:lnTo>
                    <a:pt x="7793" y="9131"/>
                  </a:lnTo>
                  <a:cubicBezTo>
                    <a:pt x="7800" y="9235"/>
                    <a:pt x="7800" y="9338"/>
                    <a:pt x="7786" y="9429"/>
                  </a:cubicBezTo>
                  <a:cubicBezTo>
                    <a:pt x="7773" y="9540"/>
                    <a:pt x="7733" y="9617"/>
                    <a:pt x="7707" y="9669"/>
                  </a:cubicBezTo>
                  <a:cubicBezTo>
                    <a:pt x="7687" y="9715"/>
                    <a:pt x="7694" y="9760"/>
                    <a:pt x="7700" y="9793"/>
                  </a:cubicBezTo>
                  <a:cubicBezTo>
                    <a:pt x="7707" y="9883"/>
                    <a:pt x="7720" y="9987"/>
                    <a:pt x="7687" y="10110"/>
                  </a:cubicBezTo>
                  <a:cubicBezTo>
                    <a:pt x="7654" y="10227"/>
                    <a:pt x="7601" y="10312"/>
                    <a:pt x="7561" y="10383"/>
                  </a:cubicBezTo>
                  <a:cubicBezTo>
                    <a:pt x="7521" y="10441"/>
                    <a:pt x="7508" y="10474"/>
                    <a:pt x="7501" y="10506"/>
                  </a:cubicBezTo>
                  <a:cubicBezTo>
                    <a:pt x="7461" y="10772"/>
                    <a:pt x="7389" y="11025"/>
                    <a:pt x="7322" y="11265"/>
                  </a:cubicBezTo>
                  <a:cubicBezTo>
                    <a:pt x="7243" y="11564"/>
                    <a:pt x="7163" y="11843"/>
                    <a:pt x="7137" y="12135"/>
                  </a:cubicBezTo>
                  <a:cubicBezTo>
                    <a:pt x="7110" y="12414"/>
                    <a:pt x="7057" y="12732"/>
                    <a:pt x="6991" y="12998"/>
                  </a:cubicBezTo>
                  <a:cubicBezTo>
                    <a:pt x="6971" y="13063"/>
                    <a:pt x="6971" y="13134"/>
                    <a:pt x="6964" y="13212"/>
                  </a:cubicBezTo>
                  <a:lnTo>
                    <a:pt x="6958" y="13316"/>
                  </a:lnTo>
                  <a:cubicBezTo>
                    <a:pt x="6951" y="13413"/>
                    <a:pt x="6924" y="13504"/>
                    <a:pt x="6898" y="13595"/>
                  </a:cubicBezTo>
                  <a:cubicBezTo>
                    <a:pt x="6885" y="13647"/>
                    <a:pt x="6865" y="13692"/>
                    <a:pt x="6858" y="13744"/>
                  </a:cubicBezTo>
                  <a:cubicBezTo>
                    <a:pt x="6852" y="13796"/>
                    <a:pt x="6852" y="13835"/>
                    <a:pt x="6852" y="13880"/>
                  </a:cubicBezTo>
                  <a:cubicBezTo>
                    <a:pt x="6845" y="13991"/>
                    <a:pt x="6845" y="14120"/>
                    <a:pt x="6779" y="14289"/>
                  </a:cubicBezTo>
                  <a:cubicBezTo>
                    <a:pt x="6719" y="14451"/>
                    <a:pt x="6679" y="14555"/>
                    <a:pt x="6679" y="14691"/>
                  </a:cubicBezTo>
                  <a:cubicBezTo>
                    <a:pt x="6679" y="14737"/>
                    <a:pt x="6679" y="14782"/>
                    <a:pt x="6686" y="14834"/>
                  </a:cubicBezTo>
                  <a:cubicBezTo>
                    <a:pt x="6692" y="14931"/>
                    <a:pt x="6699" y="15029"/>
                    <a:pt x="6686" y="15126"/>
                  </a:cubicBezTo>
                  <a:cubicBezTo>
                    <a:pt x="6672" y="15217"/>
                    <a:pt x="6653" y="15308"/>
                    <a:pt x="6626" y="15392"/>
                  </a:cubicBezTo>
                  <a:cubicBezTo>
                    <a:pt x="6613" y="15450"/>
                    <a:pt x="6593" y="15509"/>
                    <a:pt x="6586" y="15567"/>
                  </a:cubicBezTo>
                  <a:cubicBezTo>
                    <a:pt x="6566" y="15736"/>
                    <a:pt x="6520" y="15879"/>
                    <a:pt x="6480" y="16002"/>
                  </a:cubicBezTo>
                  <a:cubicBezTo>
                    <a:pt x="6440" y="16119"/>
                    <a:pt x="6407" y="16216"/>
                    <a:pt x="6401" y="16320"/>
                  </a:cubicBezTo>
                  <a:lnTo>
                    <a:pt x="6394" y="16489"/>
                  </a:lnTo>
                  <a:cubicBezTo>
                    <a:pt x="6387" y="16644"/>
                    <a:pt x="6381" y="16813"/>
                    <a:pt x="6394" y="16962"/>
                  </a:cubicBezTo>
                  <a:cubicBezTo>
                    <a:pt x="6401" y="16975"/>
                    <a:pt x="6421" y="16988"/>
                    <a:pt x="6440" y="17001"/>
                  </a:cubicBezTo>
                  <a:cubicBezTo>
                    <a:pt x="6500" y="17040"/>
                    <a:pt x="6586" y="17086"/>
                    <a:pt x="6672" y="17170"/>
                  </a:cubicBezTo>
                  <a:cubicBezTo>
                    <a:pt x="6825" y="17326"/>
                    <a:pt x="6958" y="17494"/>
                    <a:pt x="7084" y="17657"/>
                  </a:cubicBezTo>
                  <a:cubicBezTo>
                    <a:pt x="7137" y="17728"/>
                    <a:pt x="7196" y="17806"/>
                    <a:pt x="7249" y="17871"/>
                  </a:cubicBezTo>
                  <a:cubicBezTo>
                    <a:pt x="7455" y="18124"/>
                    <a:pt x="7713" y="18455"/>
                    <a:pt x="7892" y="18786"/>
                  </a:cubicBezTo>
                  <a:cubicBezTo>
                    <a:pt x="8012" y="19006"/>
                    <a:pt x="8138" y="19207"/>
                    <a:pt x="8270" y="19415"/>
                  </a:cubicBezTo>
                  <a:lnTo>
                    <a:pt x="8469" y="19733"/>
                  </a:lnTo>
                  <a:cubicBezTo>
                    <a:pt x="8608" y="19960"/>
                    <a:pt x="8754" y="20193"/>
                    <a:pt x="8913" y="20388"/>
                  </a:cubicBezTo>
                  <a:cubicBezTo>
                    <a:pt x="8966" y="20453"/>
                    <a:pt x="9013" y="20524"/>
                    <a:pt x="9059" y="20589"/>
                  </a:cubicBezTo>
                  <a:cubicBezTo>
                    <a:pt x="9092" y="20635"/>
                    <a:pt x="9119" y="20687"/>
                    <a:pt x="9159" y="20732"/>
                  </a:cubicBezTo>
                  <a:cubicBezTo>
                    <a:pt x="9198" y="20784"/>
                    <a:pt x="9251" y="20829"/>
                    <a:pt x="9298" y="20875"/>
                  </a:cubicBezTo>
                  <a:cubicBezTo>
                    <a:pt x="9311" y="20888"/>
                    <a:pt x="9324" y="20901"/>
                    <a:pt x="9338" y="20914"/>
                  </a:cubicBezTo>
                  <a:cubicBezTo>
                    <a:pt x="9358" y="20914"/>
                    <a:pt x="9371" y="20914"/>
                    <a:pt x="9391" y="20914"/>
                  </a:cubicBezTo>
                  <a:cubicBezTo>
                    <a:pt x="9583" y="20901"/>
                    <a:pt x="9802" y="20881"/>
                    <a:pt x="10014" y="20920"/>
                  </a:cubicBezTo>
                  <a:cubicBezTo>
                    <a:pt x="10213" y="20959"/>
                    <a:pt x="10418" y="21018"/>
                    <a:pt x="10617" y="21076"/>
                  </a:cubicBezTo>
                  <a:cubicBezTo>
                    <a:pt x="10783" y="21128"/>
                    <a:pt x="10949" y="21173"/>
                    <a:pt x="11121" y="21206"/>
                  </a:cubicBezTo>
                  <a:cubicBezTo>
                    <a:pt x="11274" y="21238"/>
                    <a:pt x="11413" y="21290"/>
                    <a:pt x="11552" y="21342"/>
                  </a:cubicBezTo>
                  <a:cubicBezTo>
                    <a:pt x="11665" y="21387"/>
                    <a:pt x="11777" y="21433"/>
                    <a:pt x="11903" y="21452"/>
                  </a:cubicBezTo>
                  <a:cubicBezTo>
                    <a:pt x="12189" y="21504"/>
                    <a:pt x="12480" y="21550"/>
                    <a:pt x="12765" y="21595"/>
                  </a:cubicBezTo>
                  <a:cubicBezTo>
                    <a:pt x="12765" y="21439"/>
                    <a:pt x="12792" y="21310"/>
                    <a:pt x="12818" y="21193"/>
                  </a:cubicBezTo>
                  <a:cubicBezTo>
                    <a:pt x="12818" y="21121"/>
                    <a:pt x="12838" y="21043"/>
                    <a:pt x="12838" y="20959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>
              <a:solidFill>
                <a:schemeClr val="tx2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1" name="Shape">
              <a:extLst>
                <a:ext uri="{FF2B5EF4-FFF2-40B4-BE49-F238E27FC236}">
                  <a16:creationId xmlns:a16="http://schemas.microsoft.com/office/drawing/2014/main" id="{5F04DE25-507D-994C-85D8-0BCF9476C648}"/>
                </a:ext>
              </a:extLst>
            </p:cNvPr>
            <p:cNvSpPr/>
            <p:nvPr/>
          </p:nvSpPr>
          <p:spPr>
            <a:xfrm>
              <a:off x="8443621" y="2469109"/>
              <a:ext cx="1190305" cy="1357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600" extrusionOk="0">
                  <a:moveTo>
                    <a:pt x="21521" y="8330"/>
                  </a:moveTo>
                  <a:cubicBezTo>
                    <a:pt x="21560" y="8233"/>
                    <a:pt x="21598" y="8143"/>
                    <a:pt x="21567" y="8051"/>
                  </a:cubicBezTo>
                  <a:cubicBezTo>
                    <a:pt x="21552" y="8006"/>
                    <a:pt x="21498" y="7963"/>
                    <a:pt x="21439" y="7918"/>
                  </a:cubicBezTo>
                  <a:cubicBezTo>
                    <a:pt x="21398" y="7887"/>
                    <a:pt x="21359" y="7855"/>
                    <a:pt x="21326" y="7821"/>
                  </a:cubicBezTo>
                  <a:cubicBezTo>
                    <a:pt x="21180" y="7673"/>
                    <a:pt x="21093" y="7495"/>
                    <a:pt x="21077" y="7317"/>
                  </a:cubicBezTo>
                  <a:cubicBezTo>
                    <a:pt x="21059" y="7114"/>
                    <a:pt x="21175" y="6939"/>
                    <a:pt x="21290" y="6765"/>
                  </a:cubicBezTo>
                  <a:cubicBezTo>
                    <a:pt x="21372" y="6642"/>
                    <a:pt x="21449" y="6527"/>
                    <a:pt x="21470" y="6410"/>
                  </a:cubicBezTo>
                  <a:cubicBezTo>
                    <a:pt x="21511" y="6205"/>
                    <a:pt x="21493" y="5966"/>
                    <a:pt x="21480" y="5737"/>
                  </a:cubicBezTo>
                  <a:cubicBezTo>
                    <a:pt x="21470" y="5599"/>
                    <a:pt x="21462" y="5466"/>
                    <a:pt x="21465" y="5338"/>
                  </a:cubicBezTo>
                  <a:cubicBezTo>
                    <a:pt x="21467" y="5061"/>
                    <a:pt x="21311" y="5025"/>
                    <a:pt x="20957" y="4971"/>
                  </a:cubicBezTo>
                  <a:cubicBezTo>
                    <a:pt x="20893" y="4962"/>
                    <a:pt x="20829" y="4951"/>
                    <a:pt x="20762" y="4940"/>
                  </a:cubicBezTo>
                  <a:cubicBezTo>
                    <a:pt x="20711" y="4931"/>
                    <a:pt x="20667" y="4908"/>
                    <a:pt x="20628" y="4890"/>
                  </a:cubicBezTo>
                  <a:cubicBezTo>
                    <a:pt x="20603" y="4877"/>
                    <a:pt x="20577" y="4865"/>
                    <a:pt x="20559" y="4861"/>
                  </a:cubicBezTo>
                  <a:cubicBezTo>
                    <a:pt x="20526" y="4852"/>
                    <a:pt x="20485" y="4847"/>
                    <a:pt x="20444" y="4843"/>
                  </a:cubicBezTo>
                  <a:cubicBezTo>
                    <a:pt x="20400" y="4836"/>
                    <a:pt x="20357" y="4832"/>
                    <a:pt x="20321" y="4823"/>
                  </a:cubicBezTo>
                  <a:cubicBezTo>
                    <a:pt x="20221" y="4800"/>
                    <a:pt x="20113" y="4798"/>
                    <a:pt x="20000" y="4796"/>
                  </a:cubicBezTo>
                  <a:cubicBezTo>
                    <a:pt x="19923" y="4793"/>
                    <a:pt x="19844" y="4793"/>
                    <a:pt x="19764" y="4784"/>
                  </a:cubicBezTo>
                  <a:cubicBezTo>
                    <a:pt x="19459" y="4757"/>
                    <a:pt x="19054" y="4471"/>
                    <a:pt x="18943" y="4208"/>
                  </a:cubicBezTo>
                  <a:cubicBezTo>
                    <a:pt x="18864" y="4021"/>
                    <a:pt x="18828" y="3823"/>
                    <a:pt x="19084" y="3663"/>
                  </a:cubicBezTo>
                  <a:cubicBezTo>
                    <a:pt x="19238" y="3566"/>
                    <a:pt x="19446" y="3505"/>
                    <a:pt x="19646" y="3451"/>
                  </a:cubicBezTo>
                  <a:cubicBezTo>
                    <a:pt x="19900" y="3386"/>
                    <a:pt x="20015" y="3310"/>
                    <a:pt x="20069" y="3258"/>
                  </a:cubicBezTo>
                  <a:cubicBezTo>
                    <a:pt x="20133" y="3195"/>
                    <a:pt x="20121" y="3143"/>
                    <a:pt x="20064" y="3006"/>
                  </a:cubicBezTo>
                  <a:cubicBezTo>
                    <a:pt x="20051" y="2974"/>
                    <a:pt x="20038" y="2940"/>
                    <a:pt x="20028" y="2907"/>
                  </a:cubicBezTo>
                  <a:cubicBezTo>
                    <a:pt x="20023" y="2891"/>
                    <a:pt x="20015" y="2880"/>
                    <a:pt x="20000" y="2859"/>
                  </a:cubicBezTo>
                  <a:cubicBezTo>
                    <a:pt x="19979" y="2828"/>
                    <a:pt x="19949" y="2787"/>
                    <a:pt x="19936" y="2726"/>
                  </a:cubicBezTo>
                  <a:cubicBezTo>
                    <a:pt x="19923" y="2670"/>
                    <a:pt x="19928" y="2616"/>
                    <a:pt x="19933" y="2571"/>
                  </a:cubicBezTo>
                  <a:cubicBezTo>
                    <a:pt x="19938" y="2533"/>
                    <a:pt x="19941" y="2501"/>
                    <a:pt x="19933" y="2474"/>
                  </a:cubicBezTo>
                  <a:cubicBezTo>
                    <a:pt x="19905" y="2375"/>
                    <a:pt x="19797" y="2256"/>
                    <a:pt x="19672" y="2188"/>
                  </a:cubicBezTo>
                  <a:cubicBezTo>
                    <a:pt x="19551" y="2123"/>
                    <a:pt x="19364" y="2087"/>
                    <a:pt x="19200" y="2056"/>
                  </a:cubicBezTo>
                  <a:lnTo>
                    <a:pt x="19079" y="2031"/>
                  </a:lnTo>
                  <a:cubicBezTo>
                    <a:pt x="19010" y="2015"/>
                    <a:pt x="18946" y="2004"/>
                    <a:pt x="18884" y="1993"/>
                  </a:cubicBezTo>
                  <a:cubicBezTo>
                    <a:pt x="18774" y="1970"/>
                    <a:pt x="18669" y="1950"/>
                    <a:pt x="18551" y="1920"/>
                  </a:cubicBezTo>
                  <a:cubicBezTo>
                    <a:pt x="18328" y="1864"/>
                    <a:pt x="18004" y="1702"/>
                    <a:pt x="17876" y="1533"/>
                  </a:cubicBezTo>
                  <a:cubicBezTo>
                    <a:pt x="17835" y="1479"/>
                    <a:pt x="17822" y="1416"/>
                    <a:pt x="17809" y="1358"/>
                  </a:cubicBezTo>
                  <a:cubicBezTo>
                    <a:pt x="17804" y="1326"/>
                    <a:pt x="17789" y="1261"/>
                    <a:pt x="17776" y="1252"/>
                  </a:cubicBezTo>
                  <a:cubicBezTo>
                    <a:pt x="17753" y="1245"/>
                    <a:pt x="17666" y="1252"/>
                    <a:pt x="17625" y="1256"/>
                  </a:cubicBezTo>
                  <a:cubicBezTo>
                    <a:pt x="17591" y="1259"/>
                    <a:pt x="17561" y="1261"/>
                    <a:pt x="17535" y="1263"/>
                  </a:cubicBezTo>
                  <a:cubicBezTo>
                    <a:pt x="17468" y="1263"/>
                    <a:pt x="17397" y="1268"/>
                    <a:pt x="17325" y="1270"/>
                  </a:cubicBezTo>
                  <a:cubicBezTo>
                    <a:pt x="17012" y="1283"/>
                    <a:pt x="16655" y="1297"/>
                    <a:pt x="16388" y="1141"/>
                  </a:cubicBezTo>
                  <a:cubicBezTo>
                    <a:pt x="16304" y="1092"/>
                    <a:pt x="16237" y="1038"/>
                    <a:pt x="16173" y="986"/>
                  </a:cubicBezTo>
                  <a:cubicBezTo>
                    <a:pt x="16111" y="937"/>
                    <a:pt x="16055" y="889"/>
                    <a:pt x="15986" y="851"/>
                  </a:cubicBezTo>
                  <a:cubicBezTo>
                    <a:pt x="15960" y="835"/>
                    <a:pt x="15929" y="822"/>
                    <a:pt x="15899" y="808"/>
                  </a:cubicBezTo>
                  <a:cubicBezTo>
                    <a:pt x="15819" y="770"/>
                    <a:pt x="15729" y="727"/>
                    <a:pt x="15663" y="660"/>
                  </a:cubicBezTo>
                  <a:cubicBezTo>
                    <a:pt x="15593" y="588"/>
                    <a:pt x="15580" y="534"/>
                    <a:pt x="15573" y="480"/>
                  </a:cubicBezTo>
                  <a:cubicBezTo>
                    <a:pt x="15570" y="455"/>
                    <a:pt x="15568" y="441"/>
                    <a:pt x="15552" y="417"/>
                  </a:cubicBezTo>
                  <a:cubicBezTo>
                    <a:pt x="15545" y="405"/>
                    <a:pt x="15514" y="387"/>
                    <a:pt x="15486" y="371"/>
                  </a:cubicBezTo>
                  <a:cubicBezTo>
                    <a:pt x="15437" y="344"/>
                    <a:pt x="15375" y="313"/>
                    <a:pt x="15332" y="254"/>
                  </a:cubicBezTo>
                  <a:cubicBezTo>
                    <a:pt x="15296" y="207"/>
                    <a:pt x="15275" y="158"/>
                    <a:pt x="15257" y="115"/>
                  </a:cubicBezTo>
                  <a:cubicBezTo>
                    <a:pt x="15247" y="88"/>
                    <a:pt x="15237" y="61"/>
                    <a:pt x="15219" y="38"/>
                  </a:cubicBezTo>
                  <a:cubicBezTo>
                    <a:pt x="15227" y="47"/>
                    <a:pt x="15216" y="43"/>
                    <a:pt x="15209" y="38"/>
                  </a:cubicBezTo>
                  <a:cubicBezTo>
                    <a:pt x="15191" y="29"/>
                    <a:pt x="15170" y="16"/>
                    <a:pt x="15147" y="0"/>
                  </a:cubicBezTo>
                  <a:cubicBezTo>
                    <a:pt x="15144" y="18"/>
                    <a:pt x="15144" y="34"/>
                    <a:pt x="15139" y="52"/>
                  </a:cubicBezTo>
                  <a:cubicBezTo>
                    <a:pt x="15106" y="176"/>
                    <a:pt x="15044" y="306"/>
                    <a:pt x="14998" y="405"/>
                  </a:cubicBezTo>
                  <a:cubicBezTo>
                    <a:pt x="14988" y="426"/>
                    <a:pt x="14980" y="448"/>
                    <a:pt x="14973" y="471"/>
                  </a:cubicBezTo>
                  <a:cubicBezTo>
                    <a:pt x="14955" y="516"/>
                    <a:pt x="14937" y="558"/>
                    <a:pt x="14914" y="599"/>
                  </a:cubicBezTo>
                  <a:cubicBezTo>
                    <a:pt x="14921" y="626"/>
                    <a:pt x="14929" y="655"/>
                    <a:pt x="14929" y="698"/>
                  </a:cubicBezTo>
                  <a:lnTo>
                    <a:pt x="14932" y="792"/>
                  </a:lnTo>
                  <a:lnTo>
                    <a:pt x="14878" y="802"/>
                  </a:lnTo>
                  <a:cubicBezTo>
                    <a:pt x="14857" y="847"/>
                    <a:pt x="14829" y="887"/>
                    <a:pt x="14803" y="925"/>
                  </a:cubicBezTo>
                  <a:cubicBezTo>
                    <a:pt x="14778" y="959"/>
                    <a:pt x="14755" y="993"/>
                    <a:pt x="14747" y="1020"/>
                  </a:cubicBezTo>
                  <a:cubicBezTo>
                    <a:pt x="14706" y="1155"/>
                    <a:pt x="14680" y="1265"/>
                    <a:pt x="14680" y="1391"/>
                  </a:cubicBezTo>
                  <a:cubicBezTo>
                    <a:pt x="14680" y="1423"/>
                    <a:pt x="14680" y="1454"/>
                    <a:pt x="14683" y="1486"/>
                  </a:cubicBezTo>
                  <a:cubicBezTo>
                    <a:pt x="14685" y="1569"/>
                    <a:pt x="14688" y="1653"/>
                    <a:pt x="14678" y="1738"/>
                  </a:cubicBezTo>
                  <a:cubicBezTo>
                    <a:pt x="14670" y="1792"/>
                    <a:pt x="14652" y="1837"/>
                    <a:pt x="14634" y="1878"/>
                  </a:cubicBezTo>
                  <a:cubicBezTo>
                    <a:pt x="14621" y="1907"/>
                    <a:pt x="14611" y="1932"/>
                    <a:pt x="14606" y="1954"/>
                  </a:cubicBezTo>
                  <a:cubicBezTo>
                    <a:pt x="14603" y="1972"/>
                    <a:pt x="14601" y="1988"/>
                    <a:pt x="14601" y="2001"/>
                  </a:cubicBezTo>
                  <a:cubicBezTo>
                    <a:pt x="14598" y="2038"/>
                    <a:pt x="14593" y="2076"/>
                    <a:pt x="14575" y="2125"/>
                  </a:cubicBezTo>
                  <a:cubicBezTo>
                    <a:pt x="14562" y="2159"/>
                    <a:pt x="14554" y="2200"/>
                    <a:pt x="14549" y="2242"/>
                  </a:cubicBezTo>
                  <a:cubicBezTo>
                    <a:pt x="14537" y="2326"/>
                    <a:pt x="14524" y="2420"/>
                    <a:pt x="14449" y="2504"/>
                  </a:cubicBezTo>
                  <a:cubicBezTo>
                    <a:pt x="14383" y="2578"/>
                    <a:pt x="14293" y="2598"/>
                    <a:pt x="14226" y="2612"/>
                  </a:cubicBezTo>
                  <a:cubicBezTo>
                    <a:pt x="14193" y="2618"/>
                    <a:pt x="14162" y="2625"/>
                    <a:pt x="14144" y="2636"/>
                  </a:cubicBezTo>
                  <a:lnTo>
                    <a:pt x="14147" y="2756"/>
                  </a:lnTo>
                  <a:lnTo>
                    <a:pt x="14147" y="2803"/>
                  </a:lnTo>
                  <a:cubicBezTo>
                    <a:pt x="14147" y="2826"/>
                    <a:pt x="14144" y="2848"/>
                    <a:pt x="14144" y="2871"/>
                  </a:cubicBezTo>
                  <a:cubicBezTo>
                    <a:pt x="14142" y="2898"/>
                    <a:pt x="14139" y="2936"/>
                    <a:pt x="14144" y="2947"/>
                  </a:cubicBezTo>
                  <a:lnTo>
                    <a:pt x="14185" y="2949"/>
                  </a:lnTo>
                  <a:cubicBezTo>
                    <a:pt x="14247" y="2958"/>
                    <a:pt x="14329" y="2972"/>
                    <a:pt x="14395" y="3026"/>
                  </a:cubicBezTo>
                  <a:cubicBezTo>
                    <a:pt x="14488" y="3102"/>
                    <a:pt x="14472" y="3170"/>
                    <a:pt x="14447" y="3224"/>
                  </a:cubicBezTo>
                  <a:lnTo>
                    <a:pt x="14437" y="3247"/>
                  </a:lnTo>
                  <a:cubicBezTo>
                    <a:pt x="14416" y="3303"/>
                    <a:pt x="14401" y="3341"/>
                    <a:pt x="14395" y="3370"/>
                  </a:cubicBezTo>
                  <a:cubicBezTo>
                    <a:pt x="14401" y="3397"/>
                    <a:pt x="14403" y="3424"/>
                    <a:pt x="14398" y="3454"/>
                  </a:cubicBezTo>
                  <a:cubicBezTo>
                    <a:pt x="14390" y="3485"/>
                    <a:pt x="14375" y="3508"/>
                    <a:pt x="14360" y="3521"/>
                  </a:cubicBezTo>
                  <a:lnTo>
                    <a:pt x="14354" y="3535"/>
                  </a:lnTo>
                  <a:cubicBezTo>
                    <a:pt x="14344" y="3577"/>
                    <a:pt x="14331" y="3625"/>
                    <a:pt x="14303" y="3670"/>
                  </a:cubicBezTo>
                  <a:cubicBezTo>
                    <a:pt x="14285" y="3699"/>
                    <a:pt x="14265" y="3726"/>
                    <a:pt x="14244" y="3751"/>
                  </a:cubicBezTo>
                  <a:cubicBezTo>
                    <a:pt x="14218" y="3785"/>
                    <a:pt x="14195" y="3812"/>
                    <a:pt x="14183" y="3845"/>
                  </a:cubicBezTo>
                  <a:cubicBezTo>
                    <a:pt x="14152" y="3924"/>
                    <a:pt x="14098" y="3987"/>
                    <a:pt x="14052" y="4044"/>
                  </a:cubicBezTo>
                  <a:cubicBezTo>
                    <a:pt x="14029" y="4073"/>
                    <a:pt x="14006" y="4100"/>
                    <a:pt x="13985" y="4131"/>
                  </a:cubicBezTo>
                  <a:cubicBezTo>
                    <a:pt x="13936" y="4206"/>
                    <a:pt x="13908" y="4246"/>
                    <a:pt x="13826" y="4302"/>
                  </a:cubicBezTo>
                  <a:cubicBezTo>
                    <a:pt x="13816" y="4309"/>
                    <a:pt x="13803" y="4323"/>
                    <a:pt x="13790" y="4336"/>
                  </a:cubicBezTo>
                  <a:cubicBezTo>
                    <a:pt x="13770" y="4359"/>
                    <a:pt x="13747" y="4379"/>
                    <a:pt x="13723" y="4397"/>
                  </a:cubicBezTo>
                  <a:cubicBezTo>
                    <a:pt x="13685" y="4424"/>
                    <a:pt x="13652" y="4433"/>
                    <a:pt x="13623" y="4438"/>
                  </a:cubicBezTo>
                  <a:lnTo>
                    <a:pt x="13598" y="4451"/>
                  </a:lnTo>
                  <a:cubicBezTo>
                    <a:pt x="13582" y="4462"/>
                    <a:pt x="13562" y="4478"/>
                    <a:pt x="13536" y="4489"/>
                  </a:cubicBezTo>
                  <a:cubicBezTo>
                    <a:pt x="13467" y="4519"/>
                    <a:pt x="13405" y="4516"/>
                    <a:pt x="13354" y="4516"/>
                  </a:cubicBezTo>
                  <a:cubicBezTo>
                    <a:pt x="13249" y="4510"/>
                    <a:pt x="13141" y="4555"/>
                    <a:pt x="13098" y="4568"/>
                  </a:cubicBezTo>
                  <a:cubicBezTo>
                    <a:pt x="13067" y="4579"/>
                    <a:pt x="13039" y="4604"/>
                    <a:pt x="13003" y="4633"/>
                  </a:cubicBezTo>
                  <a:cubicBezTo>
                    <a:pt x="12954" y="4674"/>
                    <a:pt x="12892" y="4726"/>
                    <a:pt x="12805" y="4753"/>
                  </a:cubicBezTo>
                  <a:cubicBezTo>
                    <a:pt x="12769" y="4764"/>
                    <a:pt x="12731" y="4771"/>
                    <a:pt x="12695" y="4777"/>
                  </a:cubicBezTo>
                  <a:cubicBezTo>
                    <a:pt x="12674" y="4782"/>
                    <a:pt x="12641" y="4786"/>
                    <a:pt x="12633" y="4791"/>
                  </a:cubicBezTo>
                  <a:cubicBezTo>
                    <a:pt x="12638" y="4802"/>
                    <a:pt x="12638" y="4809"/>
                    <a:pt x="12649" y="4834"/>
                  </a:cubicBezTo>
                  <a:cubicBezTo>
                    <a:pt x="12656" y="4854"/>
                    <a:pt x="12664" y="4874"/>
                    <a:pt x="12669" y="4899"/>
                  </a:cubicBezTo>
                  <a:cubicBezTo>
                    <a:pt x="12679" y="4942"/>
                    <a:pt x="12677" y="4982"/>
                    <a:pt x="12674" y="5016"/>
                  </a:cubicBezTo>
                  <a:lnTo>
                    <a:pt x="12674" y="5045"/>
                  </a:lnTo>
                  <a:cubicBezTo>
                    <a:pt x="12674" y="5063"/>
                    <a:pt x="12674" y="5084"/>
                    <a:pt x="12672" y="5104"/>
                  </a:cubicBezTo>
                  <a:cubicBezTo>
                    <a:pt x="12669" y="5133"/>
                    <a:pt x="12667" y="5189"/>
                    <a:pt x="12677" y="5205"/>
                  </a:cubicBezTo>
                  <a:cubicBezTo>
                    <a:pt x="12682" y="5203"/>
                    <a:pt x="12703" y="5201"/>
                    <a:pt x="12718" y="5201"/>
                  </a:cubicBezTo>
                  <a:cubicBezTo>
                    <a:pt x="12754" y="5196"/>
                    <a:pt x="12797" y="5192"/>
                    <a:pt x="12846" y="5201"/>
                  </a:cubicBezTo>
                  <a:cubicBezTo>
                    <a:pt x="12905" y="5212"/>
                    <a:pt x="12969" y="5239"/>
                    <a:pt x="12995" y="5248"/>
                  </a:cubicBezTo>
                  <a:cubicBezTo>
                    <a:pt x="13064" y="5277"/>
                    <a:pt x="13128" y="5302"/>
                    <a:pt x="13177" y="5349"/>
                  </a:cubicBezTo>
                  <a:cubicBezTo>
                    <a:pt x="13190" y="5363"/>
                    <a:pt x="13208" y="5383"/>
                    <a:pt x="13223" y="5406"/>
                  </a:cubicBezTo>
                  <a:cubicBezTo>
                    <a:pt x="13231" y="5417"/>
                    <a:pt x="13239" y="5428"/>
                    <a:pt x="13246" y="5437"/>
                  </a:cubicBezTo>
                  <a:cubicBezTo>
                    <a:pt x="13280" y="5475"/>
                    <a:pt x="13308" y="5514"/>
                    <a:pt x="13336" y="5552"/>
                  </a:cubicBezTo>
                  <a:cubicBezTo>
                    <a:pt x="13359" y="5583"/>
                    <a:pt x="13382" y="5615"/>
                    <a:pt x="13408" y="5644"/>
                  </a:cubicBezTo>
                  <a:cubicBezTo>
                    <a:pt x="13431" y="5669"/>
                    <a:pt x="13459" y="5692"/>
                    <a:pt x="13487" y="5714"/>
                  </a:cubicBezTo>
                  <a:cubicBezTo>
                    <a:pt x="13516" y="5737"/>
                    <a:pt x="13544" y="5757"/>
                    <a:pt x="13567" y="5782"/>
                  </a:cubicBezTo>
                  <a:cubicBezTo>
                    <a:pt x="13575" y="5788"/>
                    <a:pt x="13588" y="5797"/>
                    <a:pt x="13600" y="5809"/>
                  </a:cubicBezTo>
                  <a:cubicBezTo>
                    <a:pt x="13649" y="5847"/>
                    <a:pt x="13682" y="5874"/>
                    <a:pt x="13705" y="5905"/>
                  </a:cubicBezTo>
                  <a:cubicBezTo>
                    <a:pt x="13759" y="5989"/>
                    <a:pt x="13726" y="6061"/>
                    <a:pt x="13703" y="6108"/>
                  </a:cubicBezTo>
                  <a:cubicBezTo>
                    <a:pt x="13690" y="6135"/>
                    <a:pt x="13682" y="6151"/>
                    <a:pt x="13672" y="6169"/>
                  </a:cubicBezTo>
                  <a:cubicBezTo>
                    <a:pt x="13662" y="6187"/>
                    <a:pt x="13644" y="6218"/>
                    <a:pt x="13636" y="6239"/>
                  </a:cubicBezTo>
                  <a:cubicBezTo>
                    <a:pt x="13644" y="6241"/>
                    <a:pt x="13654" y="6243"/>
                    <a:pt x="13659" y="6243"/>
                  </a:cubicBezTo>
                  <a:lnTo>
                    <a:pt x="13700" y="6252"/>
                  </a:lnTo>
                  <a:cubicBezTo>
                    <a:pt x="13816" y="6281"/>
                    <a:pt x="13924" y="6317"/>
                    <a:pt x="13993" y="6444"/>
                  </a:cubicBezTo>
                  <a:cubicBezTo>
                    <a:pt x="14062" y="6570"/>
                    <a:pt x="14147" y="6725"/>
                    <a:pt x="14275" y="6763"/>
                  </a:cubicBezTo>
                  <a:cubicBezTo>
                    <a:pt x="14293" y="6768"/>
                    <a:pt x="14316" y="6772"/>
                    <a:pt x="14339" y="6779"/>
                  </a:cubicBezTo>
                  <a:cubicBezTo>
                    <a:pt x="14426" y="6797"/>
                    <a:pt x="14537" y="6822"/>
                    <a:pt x="14611" y="6896"/>
                  </a:cubicBezTo>
                  <a:cubicBezTo>
                    <a:pt x="14698" y="6984"/>
                    <a:pt x="14711" y="7094"/>
                    <a:pt x="14711" y="7191"/>
                  </a:cubicBezTo>
                  <a:cubicBezTo>
                    <a:pt x="14711" y="7326"/>
                    <a:pt x="14649" y="7432"/>
                    <a:pt x="14521" y="7511"/>
                  </a:cubicBezTo>
                  <a:cubicBezTo>
                    <a:pt x="14434" y="7567"/>
                    <a:pt x="14365" y="7632"/>
                    <a:pt x="14349" y="7680"/>
                  </a:cubicBezTo>
                  <a:cubicBezTo>
                    <a:pt x="14342" y="7702"/>
                    <a:pt x="14347" y="7743"/>
                    <a:pt x="14349" y="7783"/>
                  </a:cubicBezTo>
                  <a:cubicBezTo>
                    <a:pt x="14354" y="7835"/>
                    <a:pt x="14362" y="7893"/>
                    <a:pt x="14347" y="7952"/>
                  </a:cubicBezTo>
                  <a:cubicBezTo>
                    <a:pt x="14316" y="8076"/>
                    <a:pt x="14239" y="8143"/>
                    <a:pt x="14160" y="8197"/>
                  </a:cubicBezTo>
                  <a:cubicBezTo>
                    <a:pt x="14129" y="8224"/>
                    <a:pt x="14108" y="8242"/>
                    <a:pt x="14080" y="8258"/>
                  </a:cubicBezTo>
                  <a:cubicBezTo>
                    <a:pt x="14054" y="8272"/>
                    <a:pt x="14034" y="8278"/>
                    <a:pt x="14016" y="8283"/>
                  </a:cubicBezTo>
                  <a:cubicBezTo>
                    <a:pt x="14006" y="8292"/>
                    <a:pt x="13998" y="8299"/>
                    <a:pt x="13993" y="8305"/>
                  </a:cubicBezTo>
                  <a:cubicBezTo>
                    <a:pt x="13972" y="8326"/>
                    <a:pt x="13947" y="8350"/>
                    <a:pt x="13898" y="8377"/>
                  </a:cubicBezTo>
                  <a:cubicBezTo>
                    <a:pt x="13862" y="8398"/>
                    <a:pt x="13826" y="8420"/>
                    <a:pt x="13790" y="8443"/>
                  </a:cubicBezTo>
                  <a:cubicBezTo>
                    <a:pt x="13780" y="8450"/>
                    <a:pt x="13770" y="8461"/>
                    <a:pt x="13759" y="8470"/>
                  </a:cubicBezTo>
                  <a:cubicBezTo>
                    <a:pt x="13739" y="8488"/>
                    <a:pt x="13716" y="8510"/>
                    <a:pt x="13685" y="8528"/>
                  </a:cubicBezTo>
                  <a:cubicBezTo>
                    <a:pt x="13664" y="8542"/>
                    <a:pt x="13641" y="8546"/>
                    <a:pt x="13621" y="8553"/>
                  </a:cubicBezTo>
                  <a:cubicBezTo>
                    <a:pt x="13621" y="8553"/>
                    <a:pt x="13621" y="8553"/>
                    <a:pt x="13621" y="8553"/>
                  </a:cubicBezTo>
                  <a:cubicBezTo>
                    <a:pt x="13575" y="8591"/>
                    <a:pt x="13536" y="8648"/>
                    <a:pt x="13495" y="8704"/>
                  </a:cubicBezTo>
                  <a:cubicBezTo>
                    <a:pt x="13464" y="8749"/>
                    <a:pt x="13431" y="8792"/>
                    <a:pt x="13398" y="8832"/>
                  </a:cubicBezTo>
                  <a:cubicBezTo>
                    <a:pt x="13282" y="8961"/>
                    <a:pt x="13121" y="9051"/>
                    <a:pt x="12992" y="9123"/>
                  </a:cubicBezTo>
                  <a:cubicBezTo>
                    <a:pt x="12921" y="9163"/>
                    <a:pt x="12844" y="9195"/>
                    <a:pt x="12767" y="9224"/>
                  </a:cubicBezTo>
                  <a:cubicBezTo>
                    <a:pt x="12656" y="9269"/>
                    <a:pt x="12551" y="9312"/>
                    <a:pt x="12490" y="9370"/>
                  </a:cubicBezTo>
                  <a:cubicBezTo>
                    <a:pt x="12426" y="9431"/>
                    <a:pt x="12346" y="9474"/>
                    <a:pt x="12272" y="9514"/>
                  </a:cubicBezTo>
                  <a:cubicBezTo>
                    <a:pt x="12231" y="9537"/>
                    <a:pt x="12190" y="9557"/>
                    <a:pt x="12156" y="9582"/>
                  </a:cubicBezTo>
                  <a:cubicBezTo>
                    <a:pt x="12128" y="9602"/>
                    <a:pt x="12092" y="9616"/>
                    <a:pt x="12049" y="9634"/>
                  </a:cubicBezTo>
                  <a:cubicBezTo>
                    <a:pt x="12023" y="9645"/>
                    <a:pt x="11979" y="9661"/>
                    <a:pt x="11956" y="9674"/>
                  </a:cubicBezTo>
                  <a:lnTo>
                    <a:pt x="11954" y="9740"/>
                  </a:lnTo>
                  <a:lnTo>
                    <a:pt x="11846" y="9753"/>
                  </a:lnTo>
                  <a:cubicBezTo>
                    <a:pt x="11795" y="9760"/>
                    <a:pt x="11743" y="9771"/>
                    <a:pt x="11692" y="9782"/>
                  </a:cubicBezTo>
                  <a:cubicBezTo>
                    <a:pt x="11607" y="9803"/>
                    <a:pt x="11512" y="9825"/>
                    <a:pt x="11410" y="9825"/>
                  </a:cubicBezTo>
                  <a:cubicBezTo>
                    <a:pt x="11376" y="9825"/>
                    <a:pt x="11341" y="9823"/>
                    <a:pt x="11305" y="9816"/>
                  </a:cubicBezTo>
                  <a:cubicBezTo>
                    <a:pt x="11066" y="9778"/>
                    <a:pt x="11084" y="9582"/>
                    <a:pt x="11092" y="9496"/>
                  </a:cubicBezTo>
                  <a:cubicBezTo>
                    <a:pt x="11094" y="9469"/>
                    <a:pt x="11097" y="9442"/>
                    <a:pt x="11094" y="9418"/>
                  </a:cubicBezTo>
                  <a:cubicBezTo>
                    <a:pt x="11092" y="9395"/>
                    <a:pt x="11084" y="9373"/>
                    <a:pt x="11079" y="9355"/>
                  </a:cubicBezTo>
                  <a:cubicBezTo>
                    <a:pt x="11069" y="9316"/>
                    <a:pt x="11056" y="9271"/>
                    <a:pt x="11056" y="9213"/>
                  </a:cubicBezTo>
                  <a:cubicBezTo>
                    <a:pt x="11056" y="9145"/>
                    <a:pt x="11069" y="9098"/>
                    <a:pt x="11082" y="9053"/>
                  </a:cubicBezTo>
                  <a:cubicBezTo>
                    <a:pt x="11087" y="9035"/>
                    <a:pt x="11092" y="9015"/>
                    <a:pt x="11097" y="8992"/>
                  </a:cubicBezTo>
                  <a:cubicBezTo>
                    <a:pt x="11092" y="8958"/>
                    <a:pt x="11087" y="8931"/>
                    <a:pt x="11094" y="8898"/>
                  </a:cubicBezTo>
                  <a:cubicBezTo>
                    <a:pt x="11102" y="8864"/>
                    <a:pt x="11115" y="8839"/>
                    <a:pt x="11125" y="8821"/>
                  </a:cubicBezTo>
                  <a:cubicBezTo>
                    <a:pt x="11133" y="8794"/>
                    <a:pt x="11135" y="8760"/>
                    <a:pt x="11138" y="8733"/>
                  </a:cubicBezTo>
                  <a:cubicBezTo>
                    <a:pt x="11107" y="8724"/>
                    <a:pt x="11082" y="8715"/>
                    <a:pt x="11058" y="8704"/>
                  </a:cubicBezTo>
                  <a:cubicBezTo>
                    <a:pt x="11030" y="8693"/>
                    <a:pt x="11005" y="8684"/>
                    <a:pt x="10979" y="8677"/>
                  </a:cubicBezTo>
                  <a:cubicBezTo>
                    <a:pt x="10930" y="8668"/>
                    <a:pt x="10789" y="8693"/>
                    <a:pt x="10686" y="8623"/>
                  </a:cubicBezTo>
                  <a:cubicBezTo>
                    <a:pt x="10602" y="8567"/>
                    <a:pt x="10574" y="8483"/>
                    <a:pt x="10602" y="8373"/>
                  </a:cubicBezTo>
                  <a:cubicBezTo>
                    <a:pt x="10610" y="8346"/>
                    <a:pt x="10620" y="8326"/>
                    <a:pt x="10630" y="8312"/>
                  </a:cubicBezTo>
                  <a:cubicBezTo>
                    <a:pt x="10630" y="8290"/>
                    <a:pt x="10625" y="8263"/>
                    <a:pt x="10635" y="8229"/>
                  </a:cubicBezTo>
                  <a:cubicBezTo>
                    <a:pt x="10656" y="8159"/>
                    <a:pt x="10710" y="8125"/>
                    <a:pt x="10740" y="8103"/>
                  </a:cubicBezTo>
                  <a:cubicBezTo>
                    <a:pt x="10748" y="8098"/>
                    <a:pt x="10745" y="8056"/>
                    <a:pt x="10743" y="8040"/>
                  </a:cubicBezTo>
                  <a:cubicBezTo>
                    <a:pt x="10738" y="8011"/>
                    <a:pt x="10686" y="7968"/>
                    <a:pt x="10645" y="7932"/>
                  </a:cubicBezTo>
                  <a:cubicBezTo>
                    <a:pt x="10615" y="7907"/>
                    <a:pt x="10586" y="7882"/>
                    <a:pt x="10563" y="7857"/>
                  </a:cubicBezTo>
                  <a:cubicBezTo>
                    <a:pt x="10515" y="7803"/>
                    <a:pt x="10494" y="7801"/>
                    <a:pt x="10366" y="7803"/>
                  </a:cubicBezTo>
                  <a:lnTo>
                    <a:pt x="10330" y="7803"/>
                  </a:lnTo>
                  <a:cubicBezTo>
                    <a:pt x="10312" y="7803"/>
                    <a:pt x="10294" y="7803"/>
                    <a:pt x="10276" y="7801"/>
                  </a:cubicBezTo>
                  <a:cubicBezTo>
                    <a:pt x="10276" y="7801"/>
                    <a:pt x="10276" y="7801"/>
                    <a:pt x="10273" y="7801"/>
                  </a:cubicBezTo>
                  <a:cubicBezTo>
                    <a:pt x="10273" y="7806"/>
                    <a:pt x="10273" y="7808"/>
                    <a:pt x="10276" y="7810"/>
                  </a:cubicBezTo>
                  <a:cubicBezTo>
                    <a:pt x="10281" y="7842"/>
                    <a:pt x="10286" y="7875"/>
                    <a:pt x="10281" y="7907"/>
                  </a:cubicBezTo>
                  <a:cubicBezTo>
                    <a:pt x="10266" y="8017"/>
                    <a:pt x="10207" y="8076"/>
                    <a:pt x="10148" y="8121"/>
                  </a:cubicBezTo>
                  <a:cubicBezTo>
                    <a:pt x="10135" y="8130"/>
                    <a:pt x="10122" y="8139"/>
                    <a:pt x="10109" y="8146"/>
                  </a:cubicBezTo>
                  <a:cubicBezTo>
                    <a:pt x="10094" y="8155"/>
                    <a:pt x="10089" y="8159"/>
                    <a:pt x="10084" y="8164"/>
                  </a:cubicBezTo>
                  <a:cubicBezTo>
                    <a:pt x="10076" y="8186"/>
                    <a:pt x="10061" y="8215"/>
                    <a:pt x="10027" y="8242"/>
                  </a:cubicBezTo>
                  <a:cubicBezTo>
                    <a:pt x="9884" y="8362"/>
                    <a:pt x="9576" y="8301"/>
                    <a:pt x="9458" y="8238"/>
                  </a:cubicBezTo>
                  <a:cubicBezTo>
                    <a:pt x="9381" y="8197"/>
                    <a:pt x="9330" y="8137"/>
                    <a:pt x="9283" y="8085"/>
                  </a:cubicBezTo>
                  <a:cubicBezTo>
                    <a:pt x="9250" y="8047"/>
                    <a:pt x="9219" y="8011"/>
                    <a:pt x="9189" y="7992"/>
                  </a:cubicBezTo>
                  <a:cubicBezTo>
                    <a:pt x="9171" y="7981"/>
                    <a:pt x="9117" y="7997"/>
                    <a:pt x="9058" y="8038"/>
                  </a:cubicBezTo>
                  <a:cubicBezTo>
                    <a:pt x="9045" y="8047"/>
                    <a:pt x="9027" y="8065"/>
                    <a:pt x="9012" y="8083"/>
                  </a:cubicBezTo>
                  <a:cubicBezTo>
                    <a:pt x="8978" y="8121"/>
                    <a:pt x="8940" y="8164"/>
                    <a:pt x="8881" y="8191"/>
                  </a:cubicBezTo>
                  <a:cubicBezTo>
                    <a:pt x="8799" y="8229"/>
                    <a:pt x="8704" y="8236"/>
                    <a:pt x="8619" y="8240"/>
                  </a:cubicBezTo>
                  <a:cubicBezTo>
                    <a:pt x="8586" y="8242"/>
                    <a:pt x="8555" y="8242"/>
                    <a:pt x="8527" y="8247"/>
                  </a:cubicBezTo>
                  <a:cubicBezTo>
                    <a:pt x="8481" y="8254"/>
                    <a:pt x="8445" y="8260"/>
                    <a:pt x="8424" y="8274"/>
                  </a:cubicBezTo>
                  <a:cubicBezTo>
                    <a:pt x="8422" y="8290"/>
                    <a:pt x="8419" y="8310"/>
                    <a:pt x="8411" y="8332"/>
                  </a:cubicBezTo>
                  <a:cubicBezTo>
                    <a:pt x="8396" y="8375"/>
                    <a:pt x="8368" y="8409"/>
                    <a:pt x="8345" y="8434"/>
                  </a:cubicBezTo>
                  <a:cubicBezTo>
                    <a:pt x="8334" y="8445"/>
                    <a:pt x="8322" y="8461"/>
                    <a:pt x="8319" y="8468"/>
                  </a:cubicBezTo>
                  <a:cubicBezTo>
                    <a:pt x="8311" y="8483"/>
                    <a:pt x="8304" y="8501"/>
                    <a:pt x="8298" y="8517"/>
                  </a:cubicBezTo>
                  <a:cubicBezTo>
                    <a:pt x="8288" y="8542"/>
                    <a:pt x="8278" y="8569"/>
                    <a:pt x="8265" y="8594"/>
                  </a:cubicBezTo>
                  <a:lnTo>
                    <a:pt x="8255" y="8616"/>
                  </a:lnTo>
                  <a:cubicBezTo>
                    <a:pt x="8239" y="8659"/>
                    <a:pt x="8211" y="8731"/>
                    <a:pt x="8132" y="8762"/>
                  </a:cubicBezTo>
                  <a:cubicBezTo>
                    <a:pt x="8060" y="8792"/>
                    <a:pt x="7914" y="8771"/>
                    <a:pt x="7911" y="8769"/>
                  </a:cubicBezTo>
                  <a:cubicBezTo>
                    <a:pt x="7839" y="8758"/>
                    <a:pt x="7791" y="8729"/>
                    <a:pt x="7750" y="8704"/>
                  </a:cubicBezTo>
                  <a:lnTo>
                    <a:pt x="7726" y="8690"/>
                  </a:lnTo>
                  <a:cubicBezTo>
                    <a:pt x="7698" y="8675"/>
                    <a:pt x="7667" y="8661"/>
                    <a:pt x="7637" y="8648"/>
                  </a:cubicBezTo>
                  <a:cubicBezTo>
                    <a:pt x="7580" y="8623"/>
                    <a:pt x="7521" y="8596"/>
                    <a:pt x="7467" y="8558"/>
                  </a:cubicBezTo>
                  <a:cubicBezTo>
                    <a:pt x="7426" y="8528"/>
                    <a:pt x="7401" y="8499"/>
                    <a:pt x="7380" y="8474"/>
                  </a:cubicBezTo>
                  <a:cubicBezTo>
                    <a:pt x="7370" y="8461"/>
                    <a:pt x="7357" y="8450"/>
                    <a:pt x="7344" y="8436"/>
                  </a:cubicBezTo>
                  <a:cubicBezTo>
                    <a:pt x="7321" y="8427"/>
                    <a:pt x="7275" y="8404"/>
                    <a:pt x="7252" y="8359"/>
                  </a:cubicBezTo>
                  <a:cubicBezTo>
                    <a:pt x="7221" y="8299"/>
                    <a:pt x="7231" y="8227"/>
                    <a:pt x="7285" y="8134"/>
                  </a:cubicBezTo>
                  <a:cubicBezTo>
                    <a:pt x="7296" y="8116"/>
                    <a:pt x="7306" y="8101"/>
                    <a:pt x="7316" y="8087"/>
                  </a:cubicBezTo>
                  <a:cubicBezTo>
                    <a:pt x="7324" y="8074"/>
                    <a:pt x="7337" y="8056"/>
                    <a:pt x="7339" y="8051"/>
                  </a:cubicBezTo>
                  <a:cubicBezTo>
                    <a:pt x="7321" y="8024"/>
                    <a:pt x="7308" y="8006"/>
                    <a:pt x="7293" y="7986"/>
                  </a:cubicBezTo>
                  <a:cubicBezTo>
                    <a:pt x="7255" y="7932"/>
                    <a:pt x="7211" y="7871"/>
                    <a:pt x="7188" y="7794"/>
                  </a:cubicBezTo>
                  <a:lnTo>
                    <a:pt x="7180" y="7765"/>
                  </a:lnTo>
                  <a:cubicBezTo>
                    <a:pt x="7180" y="7763"/>
                    <a:pt x="7178" y="7761"/>
                    <a:pt x="7178" y="7758"/>
                  </a:cubicBezTo>
                  <a:cubicBezTo>
                    <a:pt x="7157" y="7758"/>
                    <a:pt x="7129" y="7761"/>
                    <a:pt x="7111" y="7763"/>
                  </a:cubicBezTo>
                  <a:cubicBezTo>
                    <a:pt x="7083" y="7765"/>
                    <a:pt x="7049" y="7761"/>
                    <a:pt x="7039" y="7767"/>
                  </a:cubicBezTo>
                  <a:cubicBezTo>
                    <a:pt x="7036" y="7767"/>
                    <a:pt x="7034" y="7767"/>
                    <a:pt x="7034" y="7767"/>
                  </a:cubicBezTo>
                  <a:cubicBezTo>
                    <a:pt x="6913" y="7767"/>
                    <a:pt x="6847" y="7774"/>
                    <a:pt x="6770" y="7815"/>
                  </a:cubicBezTo>
                  <a:cubicBezTo>
                    <a:pt x="6662" y="7871"/>
                    <a:pt x="6598" y="7898"/>
                    <a:pt x="6447" y="7893"/>
                  </a:cubicBezTo>
                  <a:cubicBezTo>
                    <a:pt x="6390" y="7893"/>
                    <a:pt x="6346" y="7880"/>
                    <a:pt x="6313" y="7871"/>
                  </a:cubicBezTo>
                  <a:cubicBezTo>
                    <a:pt x="6298" y="7866"/>
                    <a:pt x="6282" y="7862"/>
                    <a:pt x="6264" y="7860"/>
                  </a:cubicBezTo>
                  <a:cubicBezTo>
                    <a:pt x="6252" y="7857"/>
                    <a:pt x="6223" y="7860"/>
                    <a:pt x="6203" y="7860"/>
                  </a:cubicBezTo>
                  <a:cubicBezTo>
                    <a:pt x="6182" y="7860"/>
                    <a:pt x="6162" y="7862"/>
                    <a:pt x="6144" y="7862"/>
                  </a:cubicBezTo>
                  <a:lnTo>
                    <a:pt x="6057" y="7862"/>
                  </a:lnTo>
                  <a:cubicBezTo>
                    <a:pt x="5954" y="7862"/>
                    <a:pt x="5851" y="7862"/>
                    <a:pt x="5749" y="7862"/>
                  </a:cubicBezTo>
                  <a:cubicBezTo>
                    <a:pt x="5708" y="7864"/>
                    <a:pt x="5672" y="7869"/>
                    <a:pt x="5631" y="7875"/>
                  </a:cubicBezTo>
                  <a:cubicBezTo>
                    <a:pt x="5585" y="7884"/>
                    <a:pt x="5531" y="7893"/>
                    <a:pt x="5464" y="7893"/>
                  </a:cubicBezTo>
                  <a:cubicBezTo>
                    <a:pt x="5464" y="7893"/>
                    <a:pt x="5462" y="7893"/>
                    <a:pt x="5462" y="7893"/>
                  </a:cubicBezTo>
                  <a:cubicBezTo>
                    <a:pt x="5354" y="7893"/>
                    <a:pt x="5264" y="7893"/>
                    <a:pt x="5159" y="7839"/>
                  </a:cubicBezTo>
                  <a:cubicBezTo>
                    <a:pt x="5087" y="7803"/>
                    <a:pt x="5000" y="7788"/>
                    <a:pt x="4907" y="7772"/>
                  </a:cubicBezTo>
                  <a:lnTo>
                    <a:pt x="4864" y="7767"/>
                  </a:lnTo>
                  <a:cubicBezTo>
                    <a:pt x="4828" y="7770"/>
                    <a:pt x="4751" y="7772"/>
                    <a:pt x="4689" y="7713"/>
                  </a:cubicBezTo>
                  <a:cubicBezTo>
                    <a:pt x="4654" y="7677"/>
                    <a:pt x="4641" y="7630"/>
                    <a:pt x="4630" y="7585"/>
                  </a:cubicBezTo>
                  <a:cubicBezTo>
                    <a:pt x="4628" y="7574"/>
                    <a:pt x="4625" y="7565"/>
                    <a:pt x="4623" y="7556"/>
                  </a:cubicBezTo>
                  <a:cubicBezTo>
                    <a:pt x="4595" y="7495"/>
                    <a:pt x="4556" y="7423"/>
                    <a:pt x="4518" y="7360"/>
                  </a:cubicBezTo>
                  <a:cubicBezTo>
                    <a:pt x="4507" y="7344"/>
                    <a:pt x="4495" y="7331"/>
                    <a:pt x="4484" y="7319"/>
                  </a:cubicBezTo>
                  <a:cubicBezTo>
                    <a:pt x="4446" y="7277"/>
                    <a:pt x="4387" y="7211"/>
                    <a:pt x="4405" y="7103"/>
                  </a:cubicBezTo>
                  <a:cubicBezTo>
                    <a:pt x="4418" y="7031"/>
                    <a:pt x="4451" y="6966"/>
                    <a:pt x="4484" y="6903"/>
                  </a:cubicBezTo>
                  <a:cubicBezTo>
                    <a:pt x="4525" y="6824"/>
                    <a:pt x="4564" y="6747"/>
                    <a:pt x="4546" y="6687"/>
                  </a:cubicBezTo>
                  <a:lnTo>
                    <a:pt x="4538" y="6664"/>
                  </a:lnTo>
                  <a:cubicBezTo>
                    <a:pt x="4525" y="6633"/>
                    <a:pt x="4512" y="6599"/>
                    <a:pt x="4515" y="6538"/>
                  </a:cubicBezTo>
                  <a:cubicBezTo>
                    <a:pt x="4515" y="6525"/>
                    <a:pt x="4515" y="6509"/>
                    <a:pt x="4518" y="6493"/>
                  </a:cubicBezTo>
                  <a:cubicBezTo>
                    <a:pt x="4518" y="6475"/>
                    <a:pt x="4520" y="6446"/>
                    <a:pt x="4518" y="6435"/>
                  </a:cubicBezTo>
                  <a:cubicBezTo>
                    <a:pt x="4512" y="6428"/>
                    <a:pt x="4489" y="6410"/>
                    <a:pt x="4471" y="6414"/>
                  </a:cubicBezTo>
                  <a:cubicBezTo>
                    <a:pt x="4446" y="6416"/>
                    <a:pt x="4364" y="6453"/>
                    <a:pt x="4261" y="6531"/>
                  </a:cubicBezTo>
                  <a:cubicBezTo>
                    <a:pt x="4184" y="6590"/>
                    <a:pt x="4125" y="6630"/>
                    <a:pt x="4048" y="6671"/>
                  </a:cubicBezTo>
                  <a:cubicBezTo>
                    <a:pt x="3992" y="6702"/>
                    <a:pt x="3940" y="6738"/>
                    <a:pt x="3887" y="6774"/>
                  </a:cubicBezTo>
                  <a:cubicBezTo>
                    <a:pt x="3871" y="6786"/>
                    <a:pt x="3856" y="6797"/>
                    <a:pt x="3838" y="6806"/>
                  </a:cubicBezTo>
                  <a:cubicBezTo>
                    <a:pt x="3915" y="6901"/>
                    <a:pt x="3933" y="7031"/>
                    <a:pt x="3897" y="7144"/>
                  </a:cubicBezTo>
                  <a:cubicBezTo>
                    <a:pt x="3884" y="7182"/>
                    <a:pt x="3869" y="7223"/>
                    <a:pt x="3853" y="7263"/>
                  </a:cubicBezTo>
                  <a:cubicBezTo>
                    <a:pt x="3835" y="7313"/>
                    <a:pt x="3815" y="7362"/>
                    <a:pt x="3802" y="7414"/>
                  </a:cubicBezTo>
                  <a:cubicBezTo>
                    <a:pt x="3789" y="7461"/>
                    <a:pt x="3781" y="7499"/>
                    <a:pt x="3774" y="7544"/>
                  </a:cubicBezTo>
                  <a:lnTo>
                    <a:pt x="3766" y="7578"/>
                  </a:lnTo>
                  <a:cubicBezTo>
                    <a:pt x="3758" y="7612"/>
                    <a:pt x="3743" y="7637"/>
                    <a:pt x="3735" y="7650"/>
                  </a:cubicBezTo>
                  <a:cubicBezTo>
                    <a:pt x="3733" y="7655"/>
                    <a:pt x="3733" y="7666"/>
                    <a:pt x="3733" y="7677"/>
                  </a:cubicBezTo>
                  <a:cubicBezTo>
                    <a:pt x="3733" y="7702"/>
                    <a:pt x="3730" y="7734"/>
                    <a:pt x="3717" y="7772"/>
                  </a:cubicBezTo>
                  <a:cubicBezTo>
                    <a:pt x="3704" y="7808"/>
                    <a:pt x="3679" y="7830"/>
                    <a:pt x="3663" y="7846"/>
                  </a:cubicBezTo>
                  <a:cubicBezTo>
                    <a:pt x="3658" y="7851"/>
                    <a:pt x="3658" y="7864"/>
                    <a:pt x="3658" y="7873"/>
                  </a:cubicBezTo>
                  <a:cubicBezTo>
                    <a:pt x="3658" y="7893"/>
                    <a:pt x="3656" y="7914"/>
                    <a:pt x="3651" y="7934"/>
                  </a:cubicBezTo>
                  <a:cubicBezTo>
                    <a:pt x="3630" y="8026"/>
                    <a:pt x="3551" y="8141"/>
                    <a:pt x="3486" y="8222"/>
                  </a:cubicBezTo>
                  <a:cubicBezTo>
                    <a:pt x="3458" y="8258"/>
                    <a:pt x="3427" y="8285"/>
                    <a:pt x="3402" y="8305"/>
                  </a:cubicBezTo>
                  <a:cubicBezTo>
                    <a:pt x="3381" y="8321"/>
                    <a:pt x="3366" y="8337"/>
                    <a:pt x="3356" y="8350"/>
                  </a:cubicBezTo>
                  <a:cubicBezTo>
                    <a:pt x="3286" y="8445"/>
                    <a:pt x="3209" y="8472"/>
                    <a:pt x="3130" y="8499"/>
                  </a:cubicBezTo>
                  <a:cubicBezTo>
                    <a:pt x="3076" y="8517"/>
                    <a:pt x="3038" y="8533"/>
                    <a:pt x="3002" y="8546"/>
                  </a:cubicBezTo>
                  <a:cubicBezTo>
                    <a:pt x="2899" y="8587"/>
                    <a:pt x="2781" y="8634"/>
                    <a:pt x="2653" y="8645"/>
                  </a:cubicBezTo>
                  <a:cubicBezTo>
                    <a:pt x="2627" y="8648"/>
                    <a:pt x="2614" y="8654"/>
                    <a:pt x="2581" y="8666"/>
                  </a:cubicBezTo>
                  <a:cubicBezTo>
                    <a:pt x="2555" y="8677"/>
                    <a:pt x="2530" y="8686"/>
                    <a:pt x="2499" y="8697"/>
                  </a:cubicBezTo>
                  <a:cubicBezTo>
                    <a:pt x="2466" y="8708"/>
                    <a:pt x="2435" y="8706"/>
                    <a:pt x="2414" y="8706"/>
                  </a:cubicBezTo>
                  <a:cubicBezTo>
                    <a:pt x="2389" y="8713"/>
                    <a:pt x="2350" y="8724"/>
                    <a:pt x="2314" y="8735"/>
                  </a:cubicBezTo>
                  <a:cubicBezTo>
                    <a:pt x="2281" y="8747"/>
                    <a:pt x="2248" y="8756"/>
                    <a:pt x="2214" y="8765"/>
                  </a:cubicBezTo>
                  <a:lnTo>
                    <a:pt x="2165" y="8778"/>
                  </a:lnTo>
                  <a:cubicBezTo>
                    <a:pt x="2112" y="8794"/>
                    <a:pt x="2063" y="8805"/>
                    <a:pt x="2019" y="8828"/>
                  </a:cubicBezTo>
                  <a:cubicBezTo>
                    <a:pt x="2006" y="8835"/>
                    <a:pt x="1986" y="8841"/>
                    <a:pt x="1968" y="8850"/>
                  </a:cubicBezTo>
                  <a:cubicBezTo>
                    <a:pt x="1950" y="8857"/>
                    <a:pt x="1917" y="8871"/>
                    <a:pt x="1906" y="8877"/>
                  </a:cubicBezTo>
                  <a:cubicBezTo>
                    <a:pt x="1891" y="8889"/>
                    <a:pt x="1876" y="8920"/>
                    <a:pt x="1870" y="8954"/>
                  </a:cubicBezTo>
                  <a:cubicBezTo>
                    <a:pt x="1870" y="8963"/>
                    <a:pt x="1873" y="8972"/>
                    <a:pt x="1873" y="8983"/>
                  </a:cubicBezTo>
                  <a:cubicBezTo>
                    <a:pt x="1878" y="9026"/>
                    <a:pt x="1886" y="9091"/>
                    <a:pt x="1845" y="9150"/>
                  </a:cubicBezTo>
                  <a:cubicBezTo>
                    <a:pt x="1799" y="9213"/>
                    <a:pt x="1727" y="9233"/>
                    <a:pt x="1678" y="9244"/>
                  </a:cubicBezTo>
                  <a:cubicBezTo>
                    <a:pt x="1668" y="9247"/>
                    <a:pt x="1660" y="9249"/>
                    <a:pt x="1650" y="9253"/>
                  </a:cubicBezTo>
                  <a:cubicBezTo>
                    <a:pt x="1640" y="9258"/>
                    <a:pt x="1624" y="9267"/>
                    <a:pt x="1609" y="9276"/>
                  </a:cubicBezTo>
                  <a:cubicBezTo>
                    <a:pt x="1596" y="9285"/>
                    <a:pt x="1581" y="9294"/>
                    <a:pt x="1563" y="9303"/>
                  </a:cubicBezTo>
                  <a:cubicBezTo>
                    <a:pt x="1575" y="9339"/>
                    <a:pt x="1596" y="9379"/>
                    <a:pt x="1627" y="9422"/>
                  </a:cubicBezTo>
                  <a:cubicBezTo>
                    <a:pt x="1670" y="9483"/>
                    <a:pt x="1719" y="9528"/>
                    <a:pt x="1781" y="9586"/>
                  </a:cubicBezTo>
                  <a:cubicBezTo>
                    <a:pt x="1868" y="9668"/>
                    <a:pt x="1909" y="9713"/>
                    <a:pt x="1906" y="9852"/>
                  </a:cubicBezTo>
                  <a:cubicBezTo>
                    <a:pt x="1904" y="9947"/>
                    <a:pt x="1868" y="10017"/>
                    <a:pt x="1837" y="10080"/>
                  </a:cubicBezTo>
                  <a:cubicBezTo>
                    <a:pt x="1824" y="10107"/>
                    <a:pt x="1809" y="10136"/>
                    <a:pt x="1799" y="10167"/>
                  </a:cubicBezTo>
                  <a:cubicBezTo>
                    <a:pt x="1778" y="10226"/>
                    <a:pt x="1788" y="10300"/>
                    <a:pt x="1796" y="10379"/>
                  </a:cubicBezTo>
                  <a:cubicBezTo>
                    <a:pt x="1806" y="10460"/>
                    <a:pt x="1814" y="10543"/>
                    <a:pt x="1796" y="10627"/>
                  </a:cubicBezTo>
                  <a:cubicBezTo>
                    <a:pt x="1793" y="10636"/>
                    <a:pt x="1791" y="10642"/>
                    <a:pt x="1788" y="10651"/>
                  </a:cubicBezTo>
                  <a:cubicBezTo>
                    <a:pt x="1809" y="10651"/>
                    <a:pt x="1829" y="10651"/>
                    <a:pt x="1850" y="10651"/>
                  </a:cubicBezTo>
                  <a:cubicBezTo>
                    <a:pt x="1947" y="10654"/>
                    <a:pt x="1991" y="10683"/>
                    <a:pt x="2037" y="10717"/>
                  </a:cubicBezTo>
                  <a:lnTo>
                    <a:pt x="2065" y="10737"/>
                  </a:lnTo>
                  <a:cubicBezTo>
                    <a:pt x="2165" y="10805"/>
                    <a:pt x="2283" y="10850"/>
                    <a:pt x="2409" y="10897"/>
                  </a:cubicBezTo>
                  <a:cubicBezTo>
                    <a:pt x="2468" y="10919"/>
                    <a:pt x="2527" y="10942"/>
                    <a:pt x="2584" y="10967"/>
                  </a:cubicBezTo>
                  <a:cubicBezTo>
                    <a:pt x="2642" y="10994"/>
                    <a:pt x="2694" y="11012"/>
                    <a:pt x="2755" y="11036"/>
                  </a:cubicBezTo>
                  <a:lnTo>
                    <a:pt x="2814" y="11057"/>
                  </a:lnTo>
                  <a:cubicBezTo>
                    <a:pt x="2866" y="11075"/>
                    <a:pt x="2920" y="11095"/>
                    <a:pt x="2981" y="11131"/>
                  </a:cubicBezTo>
                  <a:lnTo>
                    <a:pt x="3125" y="11219"/>
                  </a:lnTo>
                  <a:lnTo>
                    <a:pt x="2984" y="11313"/>
                  </a:lnTo>
                  <a:cubicBezTo>
                    <a:pt x="2937" y="11345"/>
                    <a:pt x="2917" y="11381"/>
                    <a:pt x="2886" y="11453"/>
                  </a:cubicBezTo>
                  <a:cubicBezTo>
                    <a:pt x="2871" y="11491"/>
                    <a:pt x="2845" y="11529"/>
                    <a:pt x="2819" y="11568"/>
                  </a:cubicBezTo>
                  <a:cubicBezTo>
                    <a:pt x="2794" y="11608"/>
                    <a:pt x="2768" y="11647"/>
                    <a:pt x="2760" y="11678"/>
                  </a:cubicBezTo>
                  <a:cubicBezTo>
                    <a:pt x="2755" y="11698"/>
                    <a:pt x="2753" y="11719"/>
                    <a:pt x="2750" y="11741"/>
                  </a:cubicBezTo>
                  <a:cubicBezTo>
                    <a:pt x="2740" y="11806"/>
                    <a:pt x="2730" y="11881"/>
                    <a:pt x="2689" y="11948"/>
                  </a:cubicBezTo>
                  <a:cubicBezTo>
                    <a:pt x="2622" y="12056"/>
                    <a:pt x="2496" y="12077"/>
                    <a:pt x="2412" y="12092"/>
                  </a:cubicBezTo>
                  <a:cubicBezTo>
                    <a:pt x="2391" y="12095"/>
                    <a:pt x="2373" y="12099"/>
                    <a:pt x="2355" y="12104"/>
                  </a:cubicBezTo>
                  <a:cubicBezTo>
                    <a:pt x="2296" y="12119"/>
                    <a:pt x="2265" y="12128"/>
                    <a:pt x="2248" y="12137"/>
                  </a:cubicBezTo>
                  <a:cubicBezTo>
                    <a:pt x="2248" y="12140"/>
                    <a:pt x="2248" y="12144"/>
                    <a:pt x="2248" y="12146"/>
                  </a:cubicBezTo>
                  <a:cubicBezTo>
                    <a:pt x="2245" y="12171"/>
                    <a:pt x="2242" y="12191"/>
                    <a:pt x="2237" y="12205"/>
                  </a:cubicBezTo>
                  <a:cubicBezTo>
                    <a:pt x="2227" y="12241"/>
                    <a:pt x="2224" y="12266"/>
                    <a:pt x="2224" y="12302"/>
                  </a:cubicBezTo>
                  <a:cubicBezTo>
                    <a:pt x="2224" y="12313"/>
                    <a:pt x="2224" y="12329"/>
                    <a:pt x="2222" y="12344"/>
                  </a:cubicBezTo>
                  <a:cubicBezTo>
                    <a:pt x="2222" y="12347"/>
                    <a:pt x="2222" y="12349"/>
                    <a:pt x="2222" y="12351"/>
                  </a:cubicBezTo>
                  <a:cubicBezTo>
                    <a:pt x="2363" y="12412"/>
                    <a:pt x="2348" y="12511"/>
                    <a:pt x="2332" y="12554"/>
                  </a:cubicBezTo>
                  <a:cubicBezTo>
                    <a:pt x="2301" y="12644"/>
                    <a:pt x="2212" y="12671"/>
                    <a:pt x="2165" y="12684"/>
                  </a:cubicBezTo>
                  <a:cubicBezTo>
                    <a:pt x="2114" y="12705"/>
                    <a:pt x="2086" y="12720"/>
                    <a:pt x="2058" y="12736"/>
                  </a:cubicBezTo>
                  <a:cubicBezTo>
                    <a:pt x="2024" y="12756"/>
                    <a:pt x="1991" y="12774"/>
                    <a:pt x="1958" y="12790"/>
                  </a:cubicBezTo>
                  <a:lnTo>
                    <a:pt x="1919" y="12806"/>
                  </a:lnTo>
                  <a:cubicBezTo>
                    <a:pt x="1906" y="12811"/>
                    <a:pt x="1886" y="12820"/>
                    <a:pt x="1870" y="12826"/>
                  </a:cubicBezTo>
                  <a:cubicBezTo>
                    <a:pt x="1894" y="12849"/>
                    <a:pt x="1937" y="12880"/>
                    <a:pt x="1965" y="12901"/>
                  </a:cubicBezTo>
                  <a:cubicBezTo>
                    <a:pt x="2009" y="12930"/>
                    <a:pt x="2050" y="12961"/>
                    <a:pt x="2078" y="12991"/>
                  </a:cubicBezTo>
                  <a:cubicBezTo>
                    <a:pt x="2173" y="13087"/>
                    <a:pt x="2186" y="13229"/>
                    <a:pt x="2188" y="13270"/>
                  </a:cubicBezTo>
                  <a:cubicBezTo>
                    <a:pt x="2188" y="13288"/>
                    <a:pt x="2188" y="13304"/>
                    <a:pt x="2188" y="13322"/>
                  </a:cubicBezTo>
                  <a:cubicBezTo>
                    <a:pt x="2188" y="13340"/>
                    <a:pt x="2188" y="13355"/>
                    <a:pt x="2191" y="13371"/>
                  </a:cubicBezTo>
                  <a:cubicBezTo>
                    <a:pt x="2206" y="13396"/>
                    <a:pt x="2250" y="13479"/>
                    <a:pt x="2140" y="13571"/>
                  </a:cubicBezTo>
                  <a:cubicBezTo>
                    <a:pt x="2022" y="13668"/>
                    <a:pt x="1804" y="13655"/>
                    <a:pt x="1629" y="13644"/>
                  </a:cubicBezTo>
                  <a:cubicBezTo>
                    <a:pt x="1583" y="13641"/>
                    <a:pt x="1542" y="13639"/>
                    <a:pt x="1509" y="13637"/>
                  </a:cubicBezTo>
                  <a:cubicBezTo>
                    <a:pt x="1363" y="13639"/>
                    <a:pt x="1219" y="13680"/>
                    <a:pt x="1093" y="13752"/>
                  </a:cubicBezTo>
                  <a:cubicBezTo>
                    <a:pt x="1101" y="13761"/>
                    <a:pt x="1106" y="13770"/>
                    <a:pt x="1116" y="13779"/>
                  </a:cubicBezTo>
                  <a:cubicBezTo>
                    <a:pt x="1132" y="13792"/>
                    <a:pt x="1147" y="13801"/>
                    <a:pt x="1163" y="13808"/>
                  </a:cubicBezTo>
                  <a:cubicBezTo>
                    <a:pt x="1232" y="13848"/>
                    <a:pt x="1293" y="13896"/>
                    <a:pt x="1293" y="14026"/>
                  </a:cubicBezTo>
                  <a:cubicBezTo>
                    <a:pt x="1293" y="14148"/>
                    <a:pt x="1263" y="14238"/>
                    <a:pt x="1196" y="14337"/>
                  </a:cubicBezTo>
                  <a:cubicBezTo>
                    <a:pt x="1183" y="14355"/>
                    <a:pt x="1173" y="14375"/>
                    <a:pt x="1160" y="14396"/>
                  </a:cubicBezTo>
                  <a:cubicBezTo>
                    <a:pt x="1145" y="14425"/>
                    <a:pt x="1127" y="14454"/>
                    <a:pt x="1109" y="14479"/>
                  </a:cubicBezTo>
                  <a:cubicBezTo>
                    <a:pt x="1091" y="14504"/>
                    <a:pt x="1070" y="14519"/>
                    <a:pt x="1055" y="14533"/>
                  </a:cubicBezTo>
                  <a:cubicBezTo>
                    <a:pt x="1065" y="14544"/>
                    <a:pt x="1075" y="14558"/>
                    <a:pt x="1086" y="14576"/>
                  </a:cubicBezTo>
                  <a:cubicBezTo>
                    <a:pt x="1101" y="14605"/>
                    <a:pt x="1114" y="14641"/>
                    <a:pt x="1124" y="14677"/>
                  </a:cubicBezTo>
                  <a:cubicBezTo>
                    <a:pt x="1129" y="14690"/>
                    <a:pt x="1132" y="14704"/>
                    <a:pt x="1137" y="14717"/>
                  </a:cubicBezTo>
                  <a:cubicBezTo>
                    <a:pt x="1150" y="14751"/>
                    <a:pt x="1162" y="14785"/>
                    <a:pt x="1178" y="14821"/>
                  </a:cubicBezTo>
                  <a:cubicBezTo>
                    <a:pt x="1204" y="14884"/>
                    <a:pt x="1232" y="14947"/>
                    <a:pt x="1247" y="15008"/>
                  </a:cubicBezTo>
                  <a:lnTo>
                    <a:pt x="1283" y="15132"/>
                  </a:lnTo>
                  <a:cubicBezTo>
                    <a:pt x="1288" y="15150"/>
                    <a:pt x="1296" y="15168"/>
                    <a:pt x="1301" y="15183"/>
                  </a:cubicBezTo>
                  <a:cubicBezTo>
                    <a:pt x="1309" y="15204"/>
                    <a:pt x="1316" y="15224"/>
                    <a:pt x="1322" y="15244"/>
                  </a:cubicBezTo>
                  <a:cubicBezTo>
                    <a:pt x="1352" y="15355"/>
                    <a:pt x="1365" y="15442"/>
                    <a:pt x="1365" y="15553"/>
                  </a:cubicBezTo>
                  <a:cubicBezTo>
                    <a:pt x="1365" y="15595"/>
                    <a:pt x="1373" y="15632"/>
                    <a:pt x="1381" y="15670"/>
                  </a:cubicBezTo>
                  <a:cubicBezTo>
                    <a:pt x="1391" y="15717"/>
                    <a:pt x="1401" y="15764"/>
                    <a:pt x="1401" y="15818"/>
                  </a:cubicBezTo>
                  <a:cubicBezTo>
                    <a:pt x="1401" y="15836"/>
                    <a:pt x="1409" y="15861"/>
                    <a:pt x="1419" y="15888"/>
                  </a:cubicBezTo>
                  <a:cubicBezTo>
                    <a:pt x="1437" y="15944"/>
                    <a:pt x="1463" y="16019"/>
                    <a:pt x="1434" y="16104"/>
                  </a:cubicBezTo>
                  <a:cubicBezTo>
                    <a:pt x="1411" y="16172"/>
                    <a:pt x="1355" y="16206"/>
                    <a:pt x="1324" y="16226"/>
                  </a:cubicBezTo>
                  <a:cubicBezTo>
                    <a:pt x="1291" y="16248"/>
                    <a:pt x="1278" y="16262"/>
                    <a:pt x="1263" y="16278"/>
                  </a:cubicBezTo>
                  <a:cubicBezTo>
                    <a:pt x="1219" y="16320"/>
                    <a:pt x="1170" y="16370"/>
                    <a:pt x="1104" y="16392"/>
                  </a:cubicBezTo>
                  <a:cubicBezTo>
                    <a:pt x="1070" y="16404"/>
                    <a:pt x="1045" y="16408"/>
                    <a:pt x="1019" y="16411"/>
                  </a:cubicBezTo>
                  <a:cubicBezTo>
                    <a:pt x="998" y="16413"/>
                    <a:pt x="991" y="16415"/>
                    <a:pt x="975" y="16422"/>
                  </a:cubicBezTo>
                  <a:cubicBezTo>
                    <a:pt x="885" y="16465"/>
                    <a:pt x="819" y="16465"/>
                    <a:pt x="737" y="16467"/>
                  </a:cubicBezTo>
                  <a:lnTo>
                    <a:pt x="449" y="16467"/>
                  </a:lnTo>
                  <a:cubicBezTo>
                    <a:pt x="383" y="16462"/>
                    <a:pt x="365" y="16469"/>
                    <a:pt x="321" y="16478"/>
                  </a:cubicBezTo>
                  <a:cubicBezTo>
                    <a:pt x="303" y="16483"/>
                    <a:pt x="283" y="16485"/>
                    <a:pt x="257" y="16489"/>
                  </a:cubicBezTo>
                  <a:cubicBezTo>
                    <a:pt x="237" y="16492"/>
                    <a:pt x="203" y="16496"/>
                    <a:pt x="193" y="16501"/>
                  </a:cubicBezTo>
                  <a:cubicBezTo>
                    <a:pt x="183" y="16514"/>
                    <a:pt x="167" y="16575"/>
                    <a:pt x="157" y="16620"/>
                  </a:cubicBezTo>
                  <a:lnTo>
                    <a:pt x="147" y="16663"/>
                  </a:lnTo>
                  <a:cubicBezTo>
                    <a:pt x="131" y="16723"/>
                    <a:pt x="116" y="16775"/>
                    <a:pt x="90" y="16818"/>
                  </a:cubicBezTo>
                  <a:cubicBezTo>
                    <a:pt x="70" y="16850"/>
                    <a:pt x="44" y="16872"/>
                    <a:pt x="24" y="16890"/>
                  </a:cubicBezTo>
                  <a:cubicBezTo>
                    <a:pt x="16" y="16897"/>
                    <a:pt x="3" y="16908"/>
                    <a:pt x="1" y="16913"/>
                  </a:cubicBezTo>
                  <a:cubicBezTo>
                    <a:pt x="-2" y="16926"/>
                    <a:pt x="3" y="16940"/>
                    <a:pt x="13" y="16973"/>
                  </a:cubicBezTo>
                  <a:cubicBezTo>
                    <a:pt x="19" y="16989"/>
                    <a:pt x="24" y="17005"/>
                    <a:pt x="29" y="17021"/>
                  </a:cubicBezTo>
                  <a:cubicBezTo>
                    <a:pt x="34" y="17041"/>
                    <a:pt x="39" y="17061"/>
                    <a:pt x="42" y="17079"/>
                  </a:cubicBezTo>
                  <a:cubicBezTo>
                    <a:pt x="47" y="17111"/>
                    <a:pt x="49" y="17120"/>
                    <a:pt x="57" y="17129"/>
                  </a:cubicBezTo>
                  <a:cubicBezTo>
                    <a:pt x="62" y="17135"/>
                    <a:pt x="70" y="17140"/>
                    <a:pt x="78" y="17144"/>
                  </a:cubicBezTo>
                  <a:cubicBezTo>
                    <a:pt x="101" y="17160"/>
                    <a:pt x="129" y="17180"/>
                    <a:pt x="152" y="17210"/>
                  </a:cubicBezTo>
                  <a:cubicBezTo>
                    <a:pt x="180" y="17246"/>
                    <a:pt x="198" y="17291"/>
                    <a:pt x="213" y="17331"/>
                  </a:cubicBezTo>
                  <a:cubicBezTo>
                    <a:pt x="221" y="17349"/>
                    <a:pt x="226" y="17365"/>
                    <a:pt x="234" y="17379"/>
                  </a:cubicBezTo>
                  <a:cubicBezTo>
                    <a:pt x="249" y="17408"/>
                    <a:pt x="265" y="17435"/>
                    <a:pt x="283" y="17464"/>
                  </a:cubicBezTo>
                  <a:cubicBezTo>
                    <a:pt x="283" y="17466"/>
                    <a:pt x="285" y="17466"/>
                    <a:pt x="285" y="17469"/>
                  </a:cubicBezTo>
                  <a:cubicBezTo>
                    <a:pt x="385" y="17424"/>
                    <a:pt x="514" y="17412"/>
                    <a:pt x="685" y="17462"/>
                  </a:cubicBezTo>
                  <a:cubicBezTo>
                    <a:pt x="975" y="17547"/>
                    <a:pt x="1119" y="17741"/>
                    <a:pt x="1119" y="18056"/>
                  </a:cubicBezTo>
                  <a:cubicBezTo>
                    <a:pt x="1119" y="18254"/>
                    <a:pt x="1088" y="18450"/>
                    <a:pt x="1057" y="18642"/>
                  </a:cubicBezTo>
                  <a:cubicBezTo>
                    <a:pt x="1029" y="18820"/>
                    <a:pt x="1001" y="19002"/>
                    <a:pt x="998" y="19180"/>
                  </a:cubicBezTo>
                  <a:cubicBezTo>
                    <a:pt x="996" y="19569"/>
                    <a:pt x="986" y="19898"/>
                    <a:pt x="944" y="20242"/>
                  </a:cubicBezTo>
                  <a:cubicBezTo>
                    <a:pt x="891" y="20722"/>
                    <a:pt x="1209" y="20898"/>
                    <a:pt x="1611" y="21120"/>
                  </a:cubicBezTo>
                  <a:cubicBezTo>
                    <a:pt x="1714" y="21177"/>
                    <a:pt x="1819" y="21235"/>
                    <a:pt x="1922" y="21301"/>
                  </a:cubicBezTo>
                  <a:cubicBezTo>
                    <a:pt x="2050" y="21384"/>
                    <a:pt x="2158" y="21467"/>
                    <a:pt x="2183" y="21600"/>
                  </a:cubicBezTo>
                  <a:cubicBezTo>
                    <a:pt x="2371" y="21564"/>
                    <a:pt x="2453" y="21535"/>
                    <a:pt x="2486" y="21519"/>
                  </a:cubicBezTo>
                  <a:cubicBezTo>
                    <a:pt x="2545" y="21490"/>
                    <a:pt x="2560" y="21458"/>
                    <a:pt x="2589" y="21384"/>
                  </a:cubicBezTo>
                  <a:cubicBezTo>
                    <a:pt x="2612" y="21328"/>
                    <a:pt x="2640" y="21256"/>
                    <a:pt x="2704" y="21183"/>
                  </a:cubicBezTo>
                  <a:cubicBezTo>
                    <a:pt x="2735" y="21150"/>
                    <a:pt x="2768" y="21127"/>
                    <a:pt x="2796" y="21107"/>
                  </a:cubicBezTo>
                  <a:cubicBezTo>
                    <a:pt x="2812" y="21096"/>
                    <a:pt x="2827" y="21087"/>
                    <a:pt x="2837" y="21075"/>
                  </a:cubicBezTo>
                  <a:cubicBezTo>
                    <a:pt x="2843" y="21021"/>
                    <a:pt x="2850" y="20972"/>
                    <a:pt x="2891" y="20931"/>
                  </a:cubicBezTo>
                  <a:cubicBezTo>
                    <a:pt x="2935" y="20886"/>
                    <a:pt x="2989" y="20859"/>
                    <a:pt x="3032" y="20837"/>
                  </a:cubicBezTo>
                  <a:cubicBezTo>
                    <a:pt x="3081" y="20812"/>
                    <a:pt x="3112" y="20796"/>
                    <a:pt x="3127" y="20769"/>
                  </a:cubicBezTo>
                  <a:cubicBezTo>
                    <a:pt x="3145" y="20738"/>
                    <a:pt x="3191" y="20605"/>
                    <a:pt x="3207" y="20542"/>
                  </a:cubicBezTo>
                  <a:cubicBezTo>
                    <a:pt x="3217" y="20501"/>
                    <a:pt x="3227" y="20461"/>
                    <a:pt x="3235" y="20423"/>
                  </a:cubicBezTo>
                  <a:cubicBezTo>
                    <a:pt x="3258" y="20321"/>
                    <a:pt x="3281" y="20218"/>
                    <a:pt x="3330" y="20107"/>
                  </a:cubicBezTo>
                  <a:cubicBezTo>
                    <a:pt x="3345" y="20074"/>
                    <a:pt x="3353" y="20047"/>
                    <a:pt x="3358" y="20026"/>
                  </a:cubicBezTo>
                  <a:cubicBezTo>
                    <a:pt x="3407" y="19864"/>
                    <a:pt x="3509" y="19864"/>
                    <a:pt x="3707" y="19869"/>
                  </a:cubicBezTo>
                  <a:lnTo>
                    <a:pt x="3735" y="19869"/>
                  </a:lnTo>
                  <a:cubicBezTo>
                    <a:pt x="3971" y="19873"/>
                    <a:pt x="4207" y="19871"/>
                    <a:pt x="4441" y="19869"/>
                  </a:cubicBezTo>
                  <a:lnTo>
                    <a:pt x="4589" y="19869"/>
                  </a:lnTo>
                  <a:cubicBezTo>
                    <a:pt x="4946" y="19869"/>
                    <a:pt x="5161" y="19954"/>
                    <a:pt x="5446" y="20119"/>
                  </a:cubicBezTo>
                  <a:cubicBezTo>
                    <a:pt x="5708" y="20269"/>
                    <a:pt x="5890" y="20287"/>
                    <a:pt x="6213" y="20287"/>
                  </a:cubicBezTo>
                  <a:cubicBezTo>
                    <a:pt x="6526" y="20292"/>
                    <a:pt x="6582" y="20229"/>
                    <a:pt x="6811" y="20008"/>
                  </a:cubicBezTo>
                  <a:cubicBezTo>
                    <a:pt x="6900" y="19920"/>
                    <a:pt x="6975" y="19853"/>
                    <a:pt x="7054" y="19803"/>
                  </a:cubicBezTo>
                  <a:cubicBezTo>
                    <a:pt x="7039" y="19628"/>
                    <a:pt x="7036" y="19452"/>
                    <a:pt x="7036" y="19270"/>
                  </a:cubicBezTo>
                  <a:cubicBezTo>
                    <a:pt x="7036" y="19213"/>
                    <a:pt x="7039" y="19157"/>
                    <a:pt x="7042" y="19103"/>
                  </a:cubicBezTo>
                  <a:cubicBezTo>
                    <a:pt x="7052" y="18898"/>
                    <a:pt x="7059" y="18747"/>
                    <a:pt x="6908" y="18617"/>
                  </a:cubicBezTo>
                  <a:cubicBezTo>
                    <a:pt x="6849" y="18565"/>
                    <a:pt x="6782" y="18520"/>
                    <a:pt x="6721" y="18477"/>
                  </a:cubicBezTo>
                  <a:cubicBezTo>
                    <a:pt x="6572" y="18374"/>
                    <a:pt x="6416" y="18266"/>
                    <a:pt x="6395" y="18101"/>
                  </a:cubicBezTo>
                  <a:cubicBezTo>
                    <a:pt x="6382" y="17986"/>
                    <a:pt x="6439" y="17863"/>
                    <a:pt x="6567" y="17728"/>
                  </a:cubicBezTo>
                  <a:cubicBezTo>
                    <a:pt x="6629" y="17665"/>
                    <a:pt x="6698" y="17597"/>
                    <a:pt x="6770" y="17527"/>
                  </a:cubicBezTo>
                  <a:cubicBezTo>
                    <a:pt x="7070" y="17241"/>
                    <a:pt x="7408" y="16917"/>
                    <a:pt x="7303" y="16575"/>
                  </a:cubicBezTo>
                  <a:cubicBezTo>
                    <a:pt x="7216" y="16287"/>
                    <a:pt x="7095" y="15890"/>
                    <a:pt x="7467" y="15636"/>
                  </a:cubicBezTo>
                  <a:cubicBezTo>
                    <a:pt x="7642" y="15517"/>
                    <a:pt x="7767" y="15517"/>
                    <a:pt x="7924" y="15514"/>
                  </a:cubicBezTo>
                  <a:lnTo>
                    <a:pt x="8016" y="15512"/>
                  </a:lnTo>
                  <a:cubicBezTo>
                    <a:pt x="8193" y="15508"/>
                    <a:pt x="8303" y="15431"/>
                    <a:pt x="8411" y="15240"/>
                  </a:cubicBezTo>
                  <a:cubicBezTo>
                    <a:pt x="8473" y="15127"/>
                    <a:pt x="8470" y="15035"/>
                    <a:pt x="8468" y="14895"/>
                  </a:cubicBezTo>
                  <a:lnTo>
                    <a:pt x="8468" y="14857"/>
                  </a:lnTo>
                  <a:cubicBezTo>
                    <a:pt x="8460" y="14580"/>
                    <a:pt x="8514" y="14528"/>
                    <a:pt x="8824" y="14506"/>
                  </a:cubicBezTo>
                  <a:cubicBezTo>
                    <a:pt x="8968" y="14495"/>
                    <a:pt x="9117" y="14463"/>
                    <a:pt x="9273" y="14427"/>
                  </a:cubicBezTo>
                  <a:cubicBezTo>
                    <a:pt x="9453" y="14386"/>
                    <a:pt x="9637" y="14346"/>
                    <a:pt x="9830" y="14337"/>
                  </a:cubicBezTo>
                  <a:cubicBezTo>
                    <a:pt x="9925" y="14332"/>
                    <a:pt x="10025" y="14337"/>
                    <a:pt x="10122" y="14344"/>
                  </a:cubicBezTo>
                  <a:cubicBezTo>
                    <a:pt x="10340" y="14355"/>
                    <a:pt x="10548" y="14366"/>
                    <a:pt x="10681" y="14263"/>
                  </a:cubicBezTo>
                  <a:cubicBezTo>
                    <a:pt x="10930" y="14071"/>
                    <a:pt x="11040" y="13943"/>
                    <a:pt x="11043" y="13698"/>
                  </a:cubicBezTo>
                  <a:lnTo>
                    <a:pt x="11043" y="13621"/>
                  </a:lnTo>
                  <a:cubicBezTo>
                    <a:pt x="11045" y="13319"/>
                    <a:pt x="11048" y="13081"/>
                    <a:pt x="11222" y="12790"/>
                  </a:cubicBezTo>
                  <a:cubicBezTo>
                    <a:pt x="11261" y="12727"/>
                    <a:pt x="11297" y="12648"/>
                    <a:pt x="11335" y="12567"/>
                  </a:cubicBezTo>
                  <a:cubicBezTo>
                    <a:pt x="11433" y="12358"/>
                    <a:pt x="11543" y="12119"/>
                    <a:pt x="11738" y="11993"/>
                  </a:cubicBezTo>
                  <a:cubicBezTo>
                    <a:pt x="11995" y="11824"/>
                    <a:pt x="12331" y="11829"/>
                    <a:pt x="12628" y="11829"/>
                  </a:cubicBezTo>
                  <a:lnTo>
                    <a:pt x="12700" y="11829"/>
                  </a:lnTo>
                  <a:cubicBezTo>
                    <a:pt x="12744" y="11829"/>
                    <a:pt x="12795" y="11824"/>
                    <a:pt x="12849" y="11822"/>
                  </a:cubicBezTo>
                  <a:cubicBezTo>
                    <a:pt x="12967" y="11813"/>
                    <a:pt x="13100" y="11806"/>
                    <a:pt x="13205" y="11827"/>
                  </a:cubicBezTo>
                  <a:cubicBezTo>
                    <a:pt x="13390" y="11863"/>
                    <a:pt x="13482" y="11971"/>
                    <a:pt x="13564" y="12063"/>
                  </a:cubicBezTo>
                  <a:cubicBezTo>
                    <a:pt x="13598" y="12101"/>
                    <a:pt x="13628" y="12140"/>
                    <a:pt x="13672" y="12173"/>
                  </a:cubicBezTo>
                  <a:cubicBezTo>
                    <a:pt x="13849" y="12320"/>
                    <a:pt x="14216" y="12360"/>
                    <a:pt x="14467" y="12315"/>
                  </a:cubicBezTo>
                  <a:cubicBezTo>
                    <a:pt x="14567" y="12297"/>
                    <a:pt x="14729" y="12239"/>
                    <a:pt x="14829" y="12182"/>
                  </a:cubicBezTo>
                  <a:cubicBezTo>
                    <a:pt x="14842" y="12176"/>
                    <a:pt x="14872" y="12149"/>
                    <a:pt x="14893" y="12131"/>
                  </a:cubicBezTo>
                  <a:cubicBezTo>
                    <a:pt x="14949" y="12083"/>
                    <a:pt x="15001" y="12038"/>
                    <a:pt x="15060" y="12020"/>
                  </a:cubicBezTo>
                  <a:cubicBezTo>
                    <a:pt x="15144" y="11991"/>
                    <a:pt x="15226" y="11993"/>
                    <a:pt x="15296" y="11993"/>
                  </a:cubicBezTo>
                  <a:cubicBezTo>
                    <a:pt x="15332" y="11993"/>
                    <a:pt x="15368" y="11995"/>
                    <a:pt x="15403" y="11989"/>
                  </a:cubicBezTo>
                  <a:cubicBezTo>
                    <a:pt x="15709" y="11944"/>
                    <a:pt x="16081" y="11865"/>
                    <a:pt x="16245" y="11647"/>
                  </a:cubicBezTo>
                  <a:lnTo>
                    <a:pt x="16268" y="11617"/>
                  </a:lnTo>
                  <a:cubicBezTo>
                    <a:pt x="16311" y="11559"/>
                    <a:pt x="16381" y="11471"/>
                    <a:pt x="16394" y="11417"/>
                  </a:cubicBezTo>
                  <a:cubicBezTo>
                    <a:pt x="16399" y="11397"/>
                    <a:pt x="16394" y="11363"/>
                    <a:pt x="16386" y="11329"/>
                  </a:cubicBezTo>
                  <a:cubicBezTo>
                    <a:pt x="16376" y="11277"/>
                    <a:pt x="16365" y="11216"/>
                    <a:pt x="16383" y="11153"/>
                  </a:cubicBezTo>
                  <a:cubicBezTo>
                    <a:pt x="16399" y="11095"/>
                    <a:pt x="16424" y="11054"/>
                    <a:pt x="16442" y="11021"/>
                  </a:cubicBezTo>
                  <a:cubicBezTo>
                    <a:pt x="16463" y="10987"/>
                    <a:pt x="16476" y="10962"/>
                    <a:pt x="16483" y="10919"/>
                  </a:cubicBezTo>
                  <a:cubicBezTo>
                    <a:pt x="16496" y="10834"/>
                    <a:pt x="16491" y="10741"/>
                    <a:pt x="16483" y="10645"/>
                  </a:cubicBezTo>
                  <a:cubicBezTo>
                    <a:pt x="16470" y="10444"/>
                    <a:pt x="16453" y="10219"/>
                    <a:pt x="16622" y="10023"/>
                  </a:cubicBezTo>
                  <a:cubicBezTo>
                    <a:pt x="16789" y="9830"/>
                    <a:pt x="16981" y="9818"/>
                    <a:pt x="17181" y="9816"/>
                  </a:cubicBezTo>
                  <a:lnTo>
                    <a:pt x="17278" y="9816"/>
                  </a:lnTo>
                  <a:cubicBezTo>
                    <a:pt x="17486" y="9816"/>
                    <a:pt x="17602" y="9821"/>
                    <a:pt x="17745" y="10043"/>
                  </a:cubicBezTo>
                  <a:lnTo>
                    <a:pt x="17771" y="10084"/>
                  </a:lnTo>
                  <a:cubicBezTo>
                    <a:pt x="17799" y="10129"/>
                    <a:pt x="17863" y="10233"/>
                    <a:pt x="17897" y="10253"/>
                  </a:cubicBezTo>
                  <a:cubicBezTo>
                    <a:pt x="17930" y="10264"/>
                    <a:pt x="18012" y="10260"/>
                    <a:pt x="18081" y="10253"/>
                  </a:cubicBezTo>
                  <a:cubicBezTo>
                    <a:pt x="18174" y="10246"/>
                    <a:pt x="18268" y="10237"/>
                    <a:pt x="18358" y="10257"/>
                  </a:cubicBezTo>
                  <a:lnTo>
                    <a:pt x="18448" y="10278"/>
                  </a:lnTo>
                  <a:cubicBezTo>
                    <a:pt x="18594" y="10314"/>
                    <a:pt x="18730" y="10345"/>
                    <a:pt x="18876" y="10325"/>
                  </a:cubicBezTo>
                  <a:cubicBezTo>
                    <a:pt x="19043" y="10300"/>
                    <a:pt x="19097" y="10224"/>
                    <a:pt x="19194" y="10064"/>
                  </a:cubicBezTo>
                  <a:cubicBezTo>
                    <a:pt x="19218" y="10025"/>
                    <a:pt x="19241" y="9987"/>
                    <a:pt x="19269" y="9949"/>
                  </a:cubicBezTo>
                  <a:cubicBezTo>
                    <a:pt x="19289" y="9922"/>
                    <a:pt x="19307" y="9893"/>
                    <a:pt x="19325" y="9866"/>
                  </a:cubicBezTo>
                  <a:cubicBezTo>
                    <a:pt x="19441" y="9690"/>
                    <a:pt x="19569" y="9494"/>
                    <a:pt x="19895" y="9481"/>
                  </a:cubicBezTo>
                  <a:cubicBezTo>
                    <a:pt x="19987" y="9476"/>
                    <a:pt x="20095" y="9485"/>
                    <a:pt x="20210" y="9492"/>
                  </a:cubicBezTo>
                  <a:cubicBezTo>
                    <a:pt x="20449" y="9508"/>
                    <a:pt x="20774" y="9530"/>
                    <a:pt x="20890" y="9431"/>
                  </a:cubicBezTo>
                  <a:cubicBezTo>
                    <a:pt x="20934" y="9395"/>
                    <a:pt x="20967" y="9332"/>
                    <a:pt x="21000" y="9271"/>
                  </a:cubicBezTo>
                  <a:cubicBezTo>
                    <a:pt x="21018" y="9240"/>
                    <a:pt x="21034" y="9210"/>
                    <a:pt x="21052" y="9183"/>
                  </a:cubicBezTo>
                  <a:cubicBezTo>
                    <a:pt x="21116" y="9082"/>
                    <a:pt x="21200" y="8983"/>
                    <a:pt x="21282" y="8886"/>
                  </a:cubicBezTo>
                  <a:cubicBezTo>
                    <a:pt x="21313" y="8850"/>
                    <a:pt x="21344" y="8812"/>
                    <a:pt x="21372" y="8778"/>
                  </a:cubicBezTo>
                  <a:cubicBezTo>
                    <a:pt x="21390" y="8756"/>
                    <a:pt x="21413" y="8735"/>
                    <a:pt x="21434" y="8715"/>
                  </a:cubicBezTo>
                  <a:cubicBezTo>
                    <a:pt x="21431" y="8625"/>
                    <a:pt x="21434" y="8533"/>
                    <a:pt x="21454" y="8447"/>
                  </a:cubicBezTo>
                  <a:cubicBezTo>
                    <a:pt x="21483" y="8420"/>
                    <a:pt x="21503" y="8375"/>
                    <a:pt x="21521" y="8330"/>
                  </a:cubicBezTo>
                  <a:close/>
                </a:path>
              </a:pathLst>
            </a:custGeom>
            <a:grpFill/>
            <a:ln w="3175">
              <a:solidFill>
                <a:schemeClr val="tx2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2" name="Shape">
              <a:extLst>
                <a:ext uri="{FF2B5EF4-FFF2-40B4-BE49-F238E27FC236}">
                  <a16:creationId xmlns:a16="http://schemas.microsoft.com/office/drawing/2014/main" id="{B3D4296D-2E0B-AD4F-91EA-21FF99107186}"/>
                </a:ext>
              </a:extLst>
            </p:cNvPr>
            <p:cNvSpPr/>
            <p:nvPr/>
          </p:nvSpPr>
          <p:spPr>
            <a:xfrm>
              <a:off x="6915534" y="1818257"/>
              <a:ext cx="964558" cy="862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593" extrusionOk="0">
                  <a:moveTo>
                    <a:pt x="15470" y="11384"/>
                  </a:moveTo>
                  <a:cubicBezTo>
                    <a:pt x="15524" y="11348"/>
                    <a:pt x="15559" y="11309"/>
                    <a:pt x="15594" y="11267"/>
                  </a:cubicBezTo>
                  <a:cubicBezTo>
                    <a:pt x="15632" y="11224"/>
                    <a:pt x="15670" y="11178"/>
                    <a:pt x="15714" y="11143"/>
                  </a:cubicBezTo>
                  <a:cubicBezTo>
                    <a:pt x="15777" y="11090"/>
                    <a:pt x="15831" y="11033"/>
                    <a:pt x="15888" y="10973"/>
                  </a:cubicBezTo>
                  <a:cubicBezTo>
                    <a:pt x="15901" y="10959"/>
                    <a:pt x="15907" y="10945"/>
                    <a:pt x="15917" y="10931"/>
                  </a:cubicBezTo>
                  <a:cubicBezTo>
                    <a:pt x="15929" y="10913"/>
                    <a:pt x="15939" y="10892"/>
                    <a:pt x="15955" y="10874"/>
                  </a:cubicBezTo>
                  <a:cubicBezTo>
                    <a:pt x="15977" y="10846"/>
                    <a:pt x="15999" y="10821"/>
                    <a:pt x="16024" y="10796"/>
                  </a:cubicBezTo>
                  <a:cubicBezTo>
                    <a:pt x="16040" y="10782"/>
                    <a:pt x="16056" y="10764"/>
                    <a:pt x="16069" y="10746"/>
                  </a:cubicBezTo>
                  <a:cubicBezTo>
                    <a:pt x="16081" y="10729"/>
                    <a:pt x="16097" y="10697"/>
                    <a:pt x="16110" y="10661"/>
                  </a:cubicBezTo>
                  <a:cubicBezTo>
                    <a:pt x="16126" y="10623"/>
                    <a:pt x="16145" y="10580"/>
                    <a:pt x="16164" y="10545"/>
                  </a:cubicBezTo>
                  <a:cubicBezTo>
                    <a:pt x="16183" y="10513"/>
                    <a:pt x="16205" y="10484"/>
                    <a:pt x="16224" y="10456"/>
                  </a:cubicBezTo>
                  <a:cubicBezTo>
                    <a:pt x="16236" y="10438"/>
                    <a:pt x="16252" y="10421"/>
                    <a:pt x="16262" y="10399"/>
                  </a:cubicBezTo>
                  <a:cubicBezTo>
                    <a:pt x="16300" y="10336"/>
                    <a:pt x="16338" y="10286"/>
                    <a:pt x="16379" y="10237"/>
                  </a:cubicBezTo>
                  <a:cubicBezTo>
                    <a:pt x="16401" y="10208"/>
                    <a:pt x="16423" y="10183"/>
                    <a:pt x="16445" y="10152"/>
                  </a:cubicBezTo>
                  <a:cubicBezTo>
                    <a:pt x="16464" y="10123"/>
                    <a:pt x="16487" y="10095"/>
                    <a:pt x="16509" y="10063"/>
                  </a:cubicBezTo>
                  <a:cubicBezTo>
                    <a:pt x="16537" y="10024"/>
                    <a:pt x="16569" y="9982"/>
                    <a:pt x="16594" y="9943"/>
                  </a:cubicBezTo>
                  <a:cubicBezTo>
                    <a:pt x="16613" y="9911"/>
                    <a:pt x="16629" y="9861"/>
                    <a:pt x="16645" y="9808"/>
                  </a:cubicBezTo>
                  <a:cubicBezTo>
                    <a:pt x="16667" y="9741"/>
                    <a:pt x="16689" y="9670"/>
                    <a:pt x="16721" y="9613"/>
                  </a:cubicBezTo>
                  <a:cubicBezTo>
                    <a:pt x="16806" y="9450"/>
                    <a:pt x="16943" y="9351"/>
                    <a:pt x="17060" y="9266"/>
                  </a:cubicBezTo>
                  <a:cubicBezTo>
                    <a:pt x="17113" y="9227"/>
                    <a:pt x="17170" y="9185"/>
                    <a:pt x="17218" y="9139"/>
                  </a:cubicBezTo>
                  <a:cubicBezTo>
                    <a:pt x="17256" y="9103"/>
                    <a:pt x="17281" y="9061"/>
                    <a:pt x="17313" y="9008"/>
                  </a:cubicBezTo>
                  <a:lnTo>
                    <a:pt x="17348" y="8955"/>
                  </a:lnTo>
                  <a:cubicBezTo>
                    <a:pt x="17373" y="8919"/>
                    <a:pt x="17402" y="8884"/>
                    <a:pt x="17430" y="8848"/>
                  </a:cubicBezTo>
                  <a:cubicBezTo>
                    <a:pt x="17481" y="8788"/>
                    <a:pt x="17512" y="8749"/>
                    <a:pt x="17512" y="8714"/>
                  </a:cubicBezTo>
                  <a:lnTo>
                    <a:pt x="17522" y="8555"/>
                  </a:lnTo>
                  <a:lnTo>
                    <a:pt x="17664" y="8547"/>
                  </a:lnTo>
                  <a:cubicBezTo>
                    <a:pt x="17658" y="8547"/>
                    <a:pt x="17664" y="8537"/>
                    <a:pt x="17671" y="8523"/>
                  </a:cubicBezTo>
                  <a:cubicBezTo>
                    <a:pt x="17687" y="8498"/>
                    <a:pt x="17702" y="8473"/>
                    <a:pt x="17725" y="8448"/>
                  </a:cubicBezTo>
                  <a:cubicBezTo>
                    <a:pt x="17797" y="8356"/>
                    <a:pt x="17886" y="8254"/>
                    <a:pt x="17978" y="8200"/>
                  </a:cubicBezTo>
                  <a:cubicBezTo>
                    <a:pt x="18076" y="8140"/>
                    <a:pt x="18162" y="8144"/>
                    <a:pt x="18247" y="8144"/>
                  </a:cubicBezTo>
                  <a:cubicBezTo>
                    <a:pt x="18412" y="8144"/>
                    <a:pt x="18554" y="8144"/>
                    <a:pt x="18693" y="8144"/>
                  </a:cubicBezTo>
                  <a:lnTo>
                    <a:pt x="18994" y="8144"/>
                  </a:lnTo>
                  <a:cubicBezTo>
                    <a:pt x="19054" y="8144"/>
                    <a:pt x="19118" y="8140"/>
                    <a:pt x="19178" y="8144"/>
                  </a:cubicBezTo>
                  <a:cubicBezTo>
                    <a:pt x="19232" y="8147"/>
                    <a:pt x="19282" y="8162"/>
                    <a:pt x="19330" y="8176"/>
                  </a:cubicBezTo>
                  <a:cubicBezTo>
                    <a:pt x="19368" y="8186"/>
                    <a:pt x="19403" y="8200"/>
                    <a:pt x="19431" y="8197"/>
                  </a:cubicBezTo>
                  <a:cubicBezTo>
                    <a:pt x="19577" y="8200"/>
                    <a:pt x="19694" y="8243"/>
                    <a:pt x="19798" y="8289"/>
                  </a:cubicBezTo>
                  <a:cubicBezTo>
                    <a:pt x="19855" y="8314"/>
                    <a:pt x="19909" y="8339"/>
                    <a:pt x="19969" y="8349"/>
                  </a:cubicBezTo>
                  <a:cubicBezTo>
                    <a:pt x="20087" y="8374"/>
                    <a:pt x="20286" y="8363"/>
                    <a:pt x="20343" y="8328"/>
                  </a:cubicBezTo>
                  <a:cubicBezTo>
                    <a:pt x="20422" y="8282"/>
                    <a:pt x="20527" y="8197"/>
                    <a:pt x="20580" y="8055"/>
                  </a:cubicBezTo>
                  <a:cubicBezTo>
                    <a:pt x="20596" y="8013"/>
                    <a:pt x="20612" y="7974"/>
                    <a:pt x="20631" y="7935"/>
                  </a:cubicBezTo>
                  <a:lnTo>
                    <a:pt x="20663" y="7864"/>
                  </a:lnTo>
                  <a:cubicBezTo>
                    <a:pt x="20672" y="7839"/>
                    <a:pt x="20675" y="7825"/>
                    <a:pt x="20682" y="7800"/>
                  </a:cubicBezTo>
                  <a:cubicBezTo>
                    <a:pt x="20685" y="7779"/>
                    <a:pt x="20691" y="7754"/>
                    <a:pt x="20698" y="7726"/>
                  </a:cubicBezTo>
                  <a:cubicBezTo>
                    <a:pt x="20729" y="7613"/>
                    <a:pt x="20770" y="7496"/>
                    <a:pt x="20808" y="7411"/>
                  </a:cubicBezTo>
                  <a:cubicBezTo>
                    <a:pt x="20850" y="7322"/>
                    <a:pt x="20891" y="7237"/>
                    <a:pt x="20935" y="7152"/>
                  </a:cubicBezTo>
                  <a:cubicBezTo>
                    <a:pt x="21002" y="7021"/>
                    <a:pt x="21065" y="6897"/>
                    <a:pt x="21116" y="6766"/>
                  </a:cubicBezTo>
                  <a:cubicBezTo>
                    <a:pt x="21131" y="6724"/>
                    <a:pt x="21147" y="6674"/>
                    <a:pt x="21163" y="6628"/>
                  </a:cubicBezTo>
                  <a:cubicBezTo>
                    <a:pt x="21207" y="6501"/>
                    <a:pt x="21255" y="6356"/>
                    <a:pt x="21344" y="6232"/>
                  </a:cubicBezTo>
                  <a:cubicBezTo>
                    <a:pt x="21429" y="6115"/>
                    <a:pt x="21451" y="6079"/>
                    <a:pt x="21486" y="5980"/>
                  </a:cubicBezTo>
                  <a:cubicBezTo>
                    <a:pt x="21499" y="5941"/>
                    <a:pt x="21518" y="5899"/>
                    <a:pt x="21540" y="5860"/>
                  </a:cubicBezTo>
                  <a:cubicBezTo>
                    <a:pt x="21556" y="5824"/>
                    <a:pt x="21578" y="5786"/>
                    <a:pt x="21581" y="5761"/>
                  </a:cubicBezTo>
                  <a:cubicBezTo>
                    <a:pt x="21600" y="5669"/>
                    <a:pt x="21546" y="5612"/>
                    <a:pt x="21375" y="5481"/>
                  </a:cubicBezTo>
                  <a:cubicBezTo>
                    <a:pt x="21328" y="5446"/>
                    <a:pt x="21283" y="5410"/>
                    <a:pt x="21245" y="5378"/>
                  </a:cubicBezTo>
                  <a:cubicBezTo>
                    <a:pt x="21166" y="5307"/>
                    <a:pt x="21074" y="5226"/>
                    <a:pt x="21049" y="5099"/>
                  </a:cubicBezTo>
                  <a:cubicBezTo>
                    <a:pt x="21036" y="5045"/>
                    <a:pt x="21043" y="4989"/>
                    <a:pt x="21046" y="4946"/>
                  </a:cubicBezTo>
                  <a:cubicBezTo>
                    <a:pt x="21046" y="4932"/>
                    <a:pt x="21049" y="4922"/>
                    <a:pt x="21049" y="4911"/>
                  </a:cubicBezTo>
                  <a:cubicBezTo>
                    <a:pt x="21049" y="4865"/>
                    <a:pt x="21043" y="4829"/>
                    <a:pt x="21033" y="4780"/>
                  </a:cubicBezTo>
                  <a:lnTo>
                    <a:pt x="21021" y="4706"/>
                  </a:lnTo>
                  <a:cubicBezTo>
                    <a:pt x="21011" y="4645"/>
                    <a:pt x="21005" y="4589"/>
                    <a:pt x="21002" y="4536"/>
                  </a:cubicBezTo>
                  <a:cubicBezTo>
                    <a:pt x="20992" y="4412"/>
                    <a:pt x="20992" y="4383"/>
                    <a:pt x="20913" y="4327"/>
                  </a:cubicBezTo>
                  <a:cubicBezTo>
                    <a:pt x="20865" y="4291"/>
                    <a:pt x="20808" y="4270"/>
                    <a:pt x="20751" y="4249"/>
                  </a:cubicBezTo>
                  <a:cubicBezTo>
                    <a:pt x="20732" y="4242"/>
                    <a:pt x="20710" y="4231"/>
                    <a:pt x="20688" y="4224"/>
                  </a:cubicBezTo>
                  <a:cubicBezTo>
                    <a:pt x="20669" y="4217"/>
                    <a:pt x="20650" y="4210"/>
                    <a:pt x="20634" y="4203"/>
                  </a:cubicBezTo>
                  <a:cubicBezTo>
                    <a:pt x="20574" y="4181"/>
                    <a:pt x="20530" y="4153"/>
                    <a:pt x="20495" y="4128"/>
                  </a:cubicBezTo>
                  <a:cubicBezTo>
                    <a:pt x="20476" y="4114"/>
                    <a:pt x="20460" y="4104"/>
                    <a:pt x="20447" y="4100"/>
                  </a:cubicBezTo>
                  <a:cubicBezTo>
                    <a:pt x="20368" y="4100"/>
                    <a:pt x="20239" y="4107"/>
                    <a:pt x="20156" y="3962"/>
                  </a:cubicBezTo>
                  <a:cubicBezTo>
                    <a:pt x="20102" y="3866"/>
                    <a:pt x="20112" y="3742"/>
                    <a:pt x="20118" y="3643"/>
                  </a:cubicBezTo>
                  <a:cubicBezTo>
                    <a:pt x="20118" y="3622"/>
                    <a:pt x="20121" y="3601"/>
                    <a:pt x="20121" y="3583"/>
                  </a:cubicBezTo>
                  <a:lnTo>
                    <a:pt x="20121" y="3286"/>
                  </a:lnTo>
                  <a:cubicBezTo>
                    <a:pt x="20121" y="3254"/>
                    <a:pt x="20125" y="3215"/>
                    <a:pt x="20128" y="3172"/>
                  </a:cubicBezTo>
                  <a:cubicBezTo>
                    <a:pt x="20131" y="3123"/>
                    <a:pt x="20137" y="3031"/>
                    <a:pt x="20128" y="3002"/>
                  </a:cubicBezTo>
                  <a:cubicBezTo>
                    <a:pt x="20121" y="2985"/>
                    <a:pt x="20055" y="2960"/>
                    <a:pt x="20014" y="2946"/>
                  </a:cubicBezTo>
                  <a:cubicBezTo>
                    <a:pt x="19931" y="2917"/>
                    <a:pt x="19830" y="2885"/>
                    <a:pt x="19764" y="2790"/>
                  </a:cubicBezTo>
                  <a:cubicBezTo>
                    <a:pt x="19703" y="2701"/>
                    <a:pt x="19707" y="2581"/>
                    <a:pt x="19722" y="2407"/>
                  </a:cubicBezTo>
                  <a:cubicBezTo>
                    <a:pt x="19726" y="2379"/>
                    <a:pt x="19726" y="2358"/>
                    <a:pt x="19726" y="2344"/>
                  </a:cubicBezTo>
                  <a:cubicBezTo>
                    <a:pt x="19726" y="2237"/>
                    <a:pt x="19713" y="2170"/>
                    <a:pt x="19678" y="2067"/>
                  </a:cubicBezTo>
                  <a:cubicBezTo>
                    <a:pt x="19643" y="1958"/>
                    <a:pt x="19618" y="1816"/>
                    <a:pt x="19593" y="1625"/>
                  </a:cubicBezTo>
                  <a:cubicBezTo>
                    <a:pt x="19589" y="1607"/>
                    <a:pt x="19589" y="1593"/>
                    <a:pt x="19586" y="1582"/>
                  </a:cubicBezTo>
                  <a:cubicBezTo>
                    <a:pt x="19580" y="1582"/>
                    <a:pt x="19570" y="1579"/>
                    <a:pt x="19561" y="1579"/>
                  </a:cubicBezTo>
                  <a:cubicBezTo>
                    <a:pt x="19529" y="1575"/>
                    <a:pt x="19498" y="1579"/>
                    <a:pt x="19463" y="1579"/>
                  </a:cubicBezTo>
                  <a:cubicBezTo>
                    <a:pt x="19466" y="1632"/>
                    <a:pt x="19460" y="1692"/>
                    <a:pt x="19437" y="1763"/>
                  </a:cubicBezTo>
                  <a:cubicBezTo>
                    <a:pt x="19409" y="1848"/>
                    <a:pt x="19368" y="1936"/>
                    <a:pt x="19323" y="2021"/>
                  </a:cubicBezTo>
                  <a:cubicBezTo>
                    <a:pt x="19301" y="2071"/>
                    <a:pt x="19276" y="2117"/>
                    <a:pt x="19257" y="2163"/>
                  </a:cubicBezTo>
                  <a:cubicBezTo>
                    <a:pt x="19232" y="2223"/>
                    <a:pt x="19197" y="2280"/>
                    <a:pt x="19159" y="2340"/>
                  </a:cubicBezTo>
                  <a:cubicBezTo>
                    <a:pt x="19114" y="2407"/>
                    <a:pt x="19073" y="2475"/>
                    <a:pt x="19067" y="2531"/>
                  </a:cubicBezTo>
                  <a:cubicBezTo>
                    <a:pt x="19051" y="2684"/>
                    <a:pt x="19073" y="2825"/>
                    <a:pt x="19124" y="2871"/>
                  </a:cubicBezTo>
                  <a:cubicBezTo>
                    <a:pt x="19137" y="2882"/>
                    <a:pt x="19156" y="2893"/>
                    <a:pt x="19178" y="2907"/>
                  </a:cubicBezTo>
                  <a:cubicBezTo>
                    <a:pt x="19228" y="2935"/>
                    <a:pt x="19298" y="2974"/>
                    <a:pt x="19352" y="3059"/>
                  </a:cubicBezTo>
                  <a:cubicBezTo>
                    <a:pt x="19437" y="3194"/>
                    <a:pt x="19431" y="3349"/>
                    <a:pt x="19428" y="3473"/>
                  </a:cubicBezTo>
                  <a:lnTo>
                    <a:pt x="19425" y="3548"/>
                  </a:lnTo>
                  <a:lnTo>
                    <a:pt x="19428" y="3608"/>
                  </a:lnTo>
                  <a:cubicBezTo>
                    <a:pt x="19434" y="3714"/>
                    <a:pt x="19441" y="3880"/>
                    <a:pt x="19339" y="3997"/>
                  </a:cubicBezTo>
                  <a:cubicBezTo>
                    <a:pt x="19292" y="4054"/>
                    <a:pt x="19235" y="4086"/>
                    <a:pt x="19184" y="4118"/>
                  </a:cubicBezTo>
                  <a:cubicBezTo>
                    <a:pt x="19162" y="4132"/>
                    <a:pt x="19137" y="4146"/>
                    <a:pt x="19121" y="4160"/>
                  </a:cubicBezTo>
                  <a:lnTo>
                    <a:pt x="19064" y="4210"/>
                  </a:lnTo>
                  <a:cubicBezTo>
                    <a:pt x="19023" y="4245"/>
                    <a:pt x="18982" y="4284"/>
                    <a:pt x="18937" y="4316"/>
                  </a:cubicBezTo>
                  <a:cubicBezTo>
                    <a:pt x="18871" y="4366"/>
                    <a:pt x="18811" y="4419"/>
                    <a:pt x="18750" y="4475"/>
                  </a:cubicBezTo>
                  <a:cubicBezTo>
                    <a:pt x="18706" y="4514"/>
                    <a:pt x="18662" y="4557"/>
                    <a:pt x="18614" y="4596"/>
                  </a:cubicBezTo>
                  <a:cubicBezTo>
                    <a:pt x="18326" y="4833"/>
                    <a:pt x="17981" y="4932"/>
                    <a:pt x="17582" y="4890"/>
                  </a:cubicBezTo>
                  <a:cubicBezTo>
                    <a:pt x="17414" y="4872"/>
                    <a:pt x="17373" y="4808"/>
                    <a:pt x="17332" y="4667"/>
                  </a:cubicBezTo>
                  <a:cubicBezTo>
                    <a:pt x="17326" y="4645"/>
                    <a:pt x="17322" y="4624"/>
                    <a:pt x="17316" y="4603"/>
                  </a:cubicBezTo>
                  <a:cubicBezTo>
                    <a:pt x="17316" y="4603"/>
                    <a:pt x="17316" y="4603"/>
                    <a:pt x="17316" y="4599"/>
                  </a:cubicBezTo>
                  <a:cubicBezTo>
                    <a:pt x="17310" y="4603"/>
                    <a:pt x="17303" y="4610"/>
                    <a:pt x="17297" y="4613"/>
                  </a:cubicBezTo>
                  <a:cubicBezTo>
                    <a:pt x="17278" y="4628"/>
                    <a:pt x="17259" y="4642"/>
                    <a:pt x="17240" y="4656"/>
                  </a:cubicBezTo>
                  <a:cubicBezTo>
                    <a:pt x="17148" y="4716"/>
                    <a:pt x="17117" y="4798"/>
                    <a:pt x="17069" y="4950"/>
                  </a:cubicBezTo>
                  <a:cubicBezTo>
                    <a:pt x="17044" y="5028"/>
                    <a:pt x="17015" y="5120"/>
                    <a:pt x="16968" y="5208"/>
                  </a:cubicBezTo>
                  <a:lnTo>
                    <a:pt x="16933" y="5276"/>
                  </a:lnTo>
                  <a:cubicBezTo>
                    <a:pt x="16917" y="5304"/>
                    <a:pt x="16904" y="5329"/>
                    <a:pt x="16889" y="5368"/>
                  </a:cubicBezTo>
                  <a:cubicBezTo>
                    <a:pt x="16885" y="5378"/>
                    <a:pt x="16882" y="5392"/>
                    <a:pt x="16879" y="5403"/>
                  </a:cubicBezTo>
                  <a:cubicBezTo>
                    <a:pt x="16870" y="5442"/>
                    <a:pt x="16857" y="5495"/>
                    <a:pt x="16832" y="5538"/>
                  </a:cubicBezTo>
                  <a:cubicBezTo>
                    <a:pt x="16762" y="5658"/>
                    <a:pt x="16654" y="5711"/>
                    <a:pt x="16556" y="5747"/>
                  </a:cubicBezTo>
                  <a:cubicBezTo>
                    <a:pt x="16360" y="5814"/>
                    <a:pt x="16208" y="5913"/>
                    <a:pt x="16088" y="6048"/>
                  </a:cubicBezTo>
                  <a:cubicBezTo>
                    <a:pt x="16069" y="6069"/>
                    <a:pt x="16050" y="6094"/>
                    <a:pt x="16031" y="6115"/>
                  </a:cubicBezTo>
                  <a:cubicBezTo>
                    <a:pt x="15986" y="6171"/>
                    <a:pt x="15939" y="6228"/>
                    <a:pt x="15872" y="6281"/>
                  </a:cubicBezTo>
                  <a:cubicBezTo>
                    <a:pt x="15746" y="6380"/>
                    <a:pt x="15641" y="6398"/>
                    <a:pt x="15527" y="6419"/>
                  </a:cubicBezTo>
                  <a:cubicBezTo>
                    <a:pt x="15296" y="6458"/>
                    <a:pt x="15188" y="6526"/>
                    <a:pt x="15157" y="6646"/>
                  </a:cubicBezTo>
                  <a:cubicBezTo>
                    <a:pt x="15150" y="6674"/>
                    <a:pt x="15147" y="6699"/>
                    <a:pt x="15144" y="6727"/>
                  </a:cubicBezTo>
                  <a:cubicBezTo>
                    <a:pt x="15131" y="6812"/>
                    <a:pt x="15119" y="6929"/>
                    <a:pt x="15030" y="7035"/>
                  </a:cubicBezTo>
                  <a:cubicBezTo>
                    <a:pt x="14954" y="7128"/>
                    <a:pt x="14865" y="7188"/>
                    <a:pt x="14774" y="7241"/>
                  </a:cubicBezTo>
                  <a:lnTo>
                    <a:pt x="14688" y="7290"/>
                  </a:lnTo>
                  <a:cubicBezTo>
                    <a:pt x="14476" y="7414"/>
                    <a:pt x="14387" y="7482"/>
                    <a:pt x="14390" y="7637"/>
                  </a:cubicBezTo>
                  <a:cubicBezTo>
                    <a:pt x="14390" y="7652"/>
                    <a:pt x="14394" y="7673"/>
                    <a:pt x="14394" y="7698"/>
                  </a:cubicBezTo>
                  <a:cubicBezTo>
                    <a:pt x="14409" y="7885"/>
                    <a:pt x="14413" y="8013"/>
                    <a:pt x="14356" y="8101"/>
                  </a:cubicBezTo>
                  <a:cubicBezTo>
                    <a:pt x="14302" y="8183"/>
                    <a:pt x="14229" y="8211"/>
                    <a:pt x="14163" y="8211"/>
                  </a:cubicBezTo>
                  <a:cubicBezTo>
                    <a:pt x="14090" y="8211"/>
                    <a:pt x="14020" y="8183"/>
                    <a:pt x="13982" y="8165"/>
                  </a:cubicBezTo>
                  <a:cubicBezTo>
                    <a:pt x="13966" y="8158"/>
                    <a:pt x="13950" y="8151"/>
                    <a:pt x="13938" y="8147"/>
                  </a:cubicBezTo>
                  <a:cubicBezTo>
                    <a:pt x="13874" y="8133"/>
                    <a:pt x="13802" y="8140"/>
                    <a:pt x="13726" y="8147"/>
                  </a:cubicBezTo>
                  <a:cubicBezTo>
                    <a:pt x="13570" y="8158"/>
                    <a:pt x="13380" y="8176"/>
                    <a:pt x="13203" y="8020"/>
                  </a:cubicBezTo>
                  <a:cubicBezTo>
                    <a:pt x="13083" y="7910"/>
                    <a:pt x="12991" y="7758"/>
                    <a:pt x="12912" y="7623"/>
                  </a:cubicBezTo>
                  <a:cubicBezTo>
                    <a:pt x="12883" y="7574"/>
                    <a:pt x="12852" y="7524"/>
                    <a:pt x="12823" y="7482"/>
                  </a:cubicBezTo>
                  <a:cubicBezTo>
                    <a:pt x="12782" y="7418"/>
                    <a:pt x="12754" y="7344"/>
                    <a:pt x="12731" y="7280"/>
                  </a:cubicBezTo>
                  <a:cubicBezTo>
                    <a:pt x="12712" y="7227"/>
                    <a:pt x="12687" y="7159"/>
                    <a:pt x="12665" y="7138"/>
                  </a:cubicBezTo>
                  <a:cubicBezTo>
                    <a:pt x="12655" y="7131"/>
                    <a:pt x="12614" y="7128"/>
                    <a:pt x="12592" y="7124"/>
                  </a:cubicBezTo>
                  <a:cubicBezTo>
                    <a:pt x="12554" y="7120"/>
                    <a:pt x="12507" y="7117"/>
                    <a:pt x="12462" y="7099"/>
                  </a:cubicBezTo>
                  <a:cubicBezTo>
                    <a:pt x="12310" y="7046"/>
                    <a:pt x="12130" y="6788"/>
                    <a:pt x="12127" y="6788"/>
                  </a:cubicBezTo>
                  <a:cubicBezTo>
                    <a:pt x="12101" y="6752"/>
                    <a:pt x="12089" y="6717"/>
                    <a:pt x="12079" y="6692"/>
                  </a:cubicBezTo>
                  <a:cubicBezTo>
                    <a:pt x="12060" y="6664"/>
                    <a:pt x="12032" y="6646"/>
                    <a:pt x="12006" y="6628"/>
                  </a:cubicBezTo>
                  <a:cubicBezTo>
                    <a:pt x="11984" y="6614"/>
                    <a:pt x="11965" y="6600"/>
                    <a:pt x="11949" y="6589"/>
                  </a:cubicBezTo>
                  <a:cubicBezTo>
                    <a:pt x="11899" y="6550"/>
                    <a:pt x="11747" y="6561"/>
                    <a:pt x="11649" y="6568"/>
                  </a:cubicBezTo>
                  <a:cubicBezTo>
                    <a:pt x="11500" y="6579"/>
                    <a:pt x="11383" y="6572"/>
                    <a:pt x="11253" y="6565"/>
                  </a:cubicBezTo>
                  <a:cubicBezTo>
                    <a:pt x="11094" y="6557"/>
                    <a:pt x="10930" y="6547"/>
                    <a:pt x="10784" y="6568"/>
                  </a:cubicBezTo>
                  <a:cubicBezTo>
                    <a:pt x="10771" y="6568"/>
                    <a:pt x="10752" y="6582"/>
                    <a:pt x="10730" y="6596"/>
                  </a:cubicBezTo>
                  <a:cubicBezTo>
                    <a:pt x="10699" y="6618"/>
                    <a:pt x="10658" y="6639"/>
                    <a:pt x="10607" y="6657"/>
                  </a:cubicBezTo>
                  <a:cubicBezTo>
                    <a:pt x="10544" y="6678"/>
                    <a:pt x="10483" y="6674"/>
                    <a:pt x="10436" y="6671"/>
                  </a:cubicBezTo>
                  <a:cubicBezTo>
                    <a:pt x="10417" y="6671"/>
                    <a:pt x="10395" y="6667"/>
                    <a:pt x="10373" y="6671"/>
                  </a:cubicBezTo>
                  <a:cubicBezTo>
                    <a:pt x="10335" y="6674"/>
                    <a:pt x="10293" y="6692"/>
                    <a:pt x="10249" y="6710"/>
                  </a:cubicBezTo>
                  <a:cubicBezTo>
                    <a:pt x="10192" y="6731"/>
                    <a:pt x="10135" y="6756"/>
                    <a:pt x="10075" y="6763"/>
                  </a:cubicBezTo>
                  <a:cubicBezTo>
                    <a:pt x="10012" y="6773"/>
                    <a:pt x="9945" y="6770"/>
                    <a:pt x="9875" y="6770"/>
                  </a:cubicBezTo>
                  <a:lnTo>
                    <a:pt x="9809" y="6766"/>
                  </a:lnTo>
                  <a:cubicBezTo>
                    <a:pt x="9787" y="6763"/>
                    <a:pt x="9765" y="6766"/>
                    <a:pt x="9739" y="6770"/>
                  </a:cubicBezTo>
                  <a:cubicBezTo>
                    <a:pt x="9632" y="6773"/>
                    <a:pt x="9495" y="6784"/>
                    <a:pt x="9378" y="6681"/>
                  </a:cubicBezTo>
                  <a:cubicBezTo>
                    <a:pt x="9299" y="6607"/>
                    <a:pt x="9268" y="6522"/>
                    <a:pt x="9249" y="6458"/>
                  </a:cubicBezTo>
                  <a:cubicBezTo>
                    <a:pt x="9242" y="6441"/>
                    <a:pt x="9236" y="6419"/>
                    <a:pt x="9226" y="6402"/>
                  </a:cubicBezTo>
                  <a:cubicBezTo>
                    <a:pt x="9217" y="6380"/>
                    <a:pt x="9192" y="6349"/>
                    <a:pt x="9169" y="6320"/>
                  </a:cubicBezTo>
                  <a:cubicBezTo>
                    <a:pt x="9135" y="6278"/>
                    <a:pt x="9097" y="6232"/>
                    <a:pt x="9071" y="6175"/>
                  </a:cubicBezTo>
                  <a:cubicBezTo>
                    <a:pt x="9049" y="6125"/>
                    <a:pt x="9043" y="6086"/>
                    <a:pt x="9036" y="6055"/>
                  </a:cubicBezTo>
                  <a:lnTo>
                    <a:pt x="9030" y="6019"/>
                  </a:lnTo>
                  <a:cubicBezTo>
                    <a:pt x="9024" y="5984"/>
                    <a:pt x="9011" y="5952"/>
                    <a:pt x="8998" y="5917"/>
                  </a:cubicBezTo>
                  <a:cubicBezTo>
                    <a:pt x="8973" y="5846"/>
                    <a:pt x="8945" y="5761"/>
                    <a:pt x="8941" y="5662"/>
                  </a:cubicBezTo>
                  <a:cubicBezTo>
                    <a:pt x="8938" y="5605"/>
                    <a:pt x="8929" y="5552"/>
                    <a:pt x="8919" y="5502"/>
                  </a:cubicBezTo>
                  <a:cubicBezTo>
                    <a:pt x="8910" y="5453"/>
                    <a:pt x="8903" y="5407"/>
                    <a:pt x="8897" y="5354"/>
                  </a:cubicBezTo>
                  <a:cubicBezTo>
                    <a:pt x="8894" y="5311"/>
                    <a:pt x="8897" y="5272"/>
                    <a:pt x="8897" y="5244"/>
                  </a:cubicBezTo>
                  <a:cubicBezTo>
                    <a:pt x="8897" y="5230"/>
                    <a:pt x="8900" y="5212"/>
                    <a:pt x="8900" y="5205"/>
                  </a:cubicBezTo>
                  <a:cubicBezTo>
                    <a:pt x="8900" y="5194"/>
                    <a:pt x="8894" y="5176"/>
                    <a:pt x="8884" y="5155"/>
                  </a:cubicBezTo>
                  <a:cubicBezTo>
                    <a:pt x="8872" y="5120"/>
                    <a:pt x="8859" y="5084"/>
                    <a:pt x="8853" y="5045"/>
                  </a:cubicBezTo>
                  <a:cubicBezTo>
                    <a:pt x="8812" y="4808"/>
                    <a:pt x="8853" y="4560"/>
                    <a:pt x="8888" y="4344"/>
                  </a:cubicBezTo>
                  <a:lnTo>
                    <a:pt x="8922" y="4125"/>
                  </a:lnTo>
                  <a:lnTo>
                    <a:pt x="9033" y="4104"/>
                  </a:lnTo>
                  <a:cubicBezTo>
                    <a:pt x="9081" y="4096"/>
                    <a:pt x="9128" y="4075"/>
                    <a:pt x="9176" y="4058"/>
                  </a:cubicBezTo>
                  <a:lnTo>
                    <a:pt x="9223" y="4040"/>
                  </a:lnTo>
                  <a:cubicBezTo>
                    <a:pt x="9299" y="4011"/>
                    <a:pt x="9356" y="4008"/>
                    <a:pt x="9413" y="4001"/>
                  </a:cubicBezTo>
                  <a:lnTo>
                    <a:pt x="9464" y="3997"/>
                  </a:lnTo>
                  <a:cubicBezTo>
                    <a:pt x="9495" y="3994"/>
                    <a:pt x="9533" y="3980"/>
                    <a:pt x="9575" y="3958"/>
                  </a:cubicBezTo>
                  <a:cubicBezTo>
                    <a:pt x="9619" y="3937"/>
                    <a:pt x="9666" y="3919"/>
                    <a:pt x="9714" y="3909"/>
                  </a:cubicBezTo>
                  <a:cubicBezTo>
                    <a:pt x="9752" y="3898"/>
                    <a:pt x="9790" y="3895"/>
                    <a:pt x="9828" y="3891"/>
                  </a:cubicBezTo>
                  <a:cubicBezTo>
                    <a:pt x="9856" y="3888"/>
                    <a:pt x="9885" y="3884"/>
                    <a:pt x="9917" y="3877"/>
                  </a:cubicBezTo>
                  <a:cubicBezTo>
                    <a:pt x="9955" y="3866"/>
                    <a:pt x="9999" y="3863"/>
                    <a:pt x="10046" y="3856"/>
                  </a:cubicBezTo>
                  <a:cubicBezTo>
                    <a:pt x="10081" y="3852"/>
                    <a:pt x="10151" y="3845"/>
                    <a:pt x="10167" y="3834"/>
                  </a:cubicBezTo>
                  <a:cubicBezTo>
                    <a:pt x="10192" y="3806"/>
                    <a:pt x="10233" y="3682"/>
                    <a:pt x="10252" y="3622"/>
                  </a:cubicBezTo>
                  <a:lnTo>
                    <a:pt x="10271" y="3569"/>
                  </a:lnTo>
                  <a:cubicBezTo>
                    <a:pt x="10290" y="3516"/>
                    <a:pt x="10293" y="3456"/>
                    <a:pt x="10297" y="3385"/>
                  </a:cubicBezTo>
                  <a:cubicBezTo>
                    <a:pt x="10300" y="3325"/>
                    <a:pt x="10306" y="3264"/>
                    <a:pt x="10316" y="3201"/>
                  </a:cubicBezTo>
                  <a:cubicBezTo>
                    <a:pt x="10328" y="3133"/>
                    <a:pt x="10338" y="3070"/>
                    <a:pt x="10344" y="3006"/>
                  </a:cubicBezTo>
                  <a:cubicBezTo>
                    <a:pt x="10357" y="2914"/>
                    <a:pt x="10369" y="2818"/>
                    <a:pt x="10388" y="2726"/>
                  </a:cubicBezTo>
                  <a:lnTo>
                    <a:pt x="10407" y="2627"/>
                  </a:lnTo>
                  <a:cubicBezTo>
                    <a:pt x="10452" y="2404"/>
                    <a:pt x="10496" y="2174"/>
                    <a:pt x="10578" y="1954"/>
                  </a:cubicBezTo>
                  <a:cubicBezTo>
                    <a:pt x="10591" y="1915"/>
                    <a:pt x="10610" y="1883"/>
                    <a:pt x="10626" y="1848"/>
                  </a:cubicBezTo>
                  <a:lnTo>
                    <a:pt x="10651" y="1798"/>
                  </a:lnTo>
                  <a:cubicBezTo>
                    <a:pt x="10664" y="1724"/>
                    <a:pt x="10673" y="1650"/>
                    <a:pt x="10721" y="1586"/>
                  </a:cubicBezTo>
                  <a:cubicBezTo>
                    <a:pt x="10794" y="1487"/>
                    <a:pt x="10914" y="1458"/>
                    <a:pt x="11009" y="1434"/>
                  </a:cubicBezTo>
                  <a:cubicBezTo>
                    <a:pt x="11034" y="1427"/>
                    <a:pt x="11056" y="1423"/>
                    <a:pt x="11075" y="1416"/>
                  </a:cubicBezTo>
                  <a:cubicBezTo>
                    <a:pt x="11123" y="1398"/>
                    <a:pt x="11151" y="1370"/>
                    <a:pt x="11167" y="1327"/>
                  </a:cubicBezTo>
                  <a:cubicBezTo>
                    <a:pt x="11193" y="1260"/>
                    <a:pt x="11186" y="1157"/>
                    <a:pt x="11148" y="1062"/>
                  </a:cubicBezTo>
                  <a:cubicBezTo>
                    <a:pt x="11104" y="945"/>
                    <a:pt x="11094" y="832"/>
                    <a:pt x="11091" y="729"/>
                  </a:cubicBezTo>
                  <a:cubicBezTo>
                    <a:pt x="11082" y="577"/>
                    <a:pt x="11072" y="513"/>
                    <a:pt x="11012" y="460"/>
                  </a:cubicBezTo>
                  <a:cubicBezTo>
                    <a:pt x="10968" y="421"/>
                    <a:pt x="10838" y="439"/>
                    <a:pt x="10737" y="449"/>
                  </a:cubicBezTo>
                  <a:cubicBezTo>
                    <a:pt x="10540" y="470"/>
                    <a:pt x="10297" y="502"/>
                    <a:pt x="10148" y="283"/>
                  </a:cubicBezTo>
                  <a:cubicBezTo>
                    <a:pt x="10110" y="226"/>
                    <a:pt x="10084" y="170"/>
                    <a:pt x="10065" y="123"/>
                  </a:cubicBezTo>
                  <a:cubicBezTo>
                    <a:pt x="10034" y="46"/>
                    <a:pt x="10024" y="31"/>
                    <a:pt x="9986" y="17"/>
                  </a:cubicBezTo>
                  <a:cubicBezTo>
                    <a:pt x="9939" y="-4"/>
                    <a:pt x="9872" y="0"/>
                    <a:pt x="9799" y="3"/>
                  </a:cubicBezTo>
                  <a:cubicBezTo>
                    <a:pt x="9771" y="3"/>
                    <a:pt x="9742" y="7"/>
                    <a:pt x="9711" y="7"/>
                  </a:cubicBezTo>
                  <a:lnTo>
                    <a:pt x="9663" y="7"/>
                  </a:lnTo>
                  <a:cubicBezTo>
                    <a:pt x="9543" y="7"/>
                    <a:pt x="9533" y="10"/>
                    <a:pt x="9508" y="53"/>
                  </a:cubicBezTo>
                  <a:lnTo>
                    <a:pt x="9476" y="99"/>
                  </a:lnTo>
                  <a:cubicBezTo>
                    <a:pt x="9461" y="123"/>
                    <a:pt x="9429" y="173"/>
                    <a:pt x="9420" y="191"/>
                  </a:cubicBezTo>
                  <a:cubicBezTo>
                    <a:pt x="9426" y="247"/>
                    <a:pt x="9426" y="304"/>
                    <a:pt x="9407" y="368"/>
                  </a:cubicBezTo>
                  <a:lnTo>
                    <a:pt x="9344" y="563"/>
                  </a:lnTo>
                  <a:lnTo>
                    <a:pt x="9182" y="463"/>
                  </a:lnTo>
                  <a:cubicBezTo>
                    <a:pt x="9147" y="442"/>
                    <a:pt x="9065" y="446"/>
                    <a:pt x="9002" y="449"/>
                  </a:cubicBezTo>
                  <a:cubicBezTo>
                    <a:pt x="8941" y="453"/>
                    <a:pt x="8891" y="453"/>
                    <a:pt x="8824" y="449"/>
                  </a:cubicBezTo>
                  <a:cubicBezTo>
                    <a:pt x="8780" y="446"/>
                    <a:pt x="8701" y="442"/>
                    <a:pt x="8679" y="453"/>
                  </a:cubicBezTo>
                  <a:cubicBezTo>
                    <a:pt x="8672" y="460"/>
                    <a:pt x="8663" y="502"/>
                    <a:pt x="8656" y="527"/>
                  </a:cubicBezTo>
                  <a:lnTo>
                    <a:pt x="8644" y="577"/>
                  </a:lnTo>
                  <a:cubicBezTo>
                    <a:pt x="8631" y="623"/>
                    <a:pt x="8615" y="669"/>
                    <a:pt x="8599" y="718"/>
                  </a:cubicBezTo>
                  <a:cubicBezTo>
                    <a:pt x="8574" y="796"/>
                    <a:pt x="8549" y="874"/>
                    <a:pt x="8533" y="952"/>
                  </a:cubicBezTo>
                  <a:cubicBezTo>
                    <a:pt x="8523" y="1009"/>
                    <a:pt x="8520" y="1126"/>
                    <a:pt x="8527" y="1189"/>
                  </a:cubicBezTo>
                  <a:cubicBezTo>
                    <a:pt x="8530" y="1189"/>
                    <a:pt x="8533" y="1189"/>
                    <a:pt x="8536" y="1189"/>
                  </a:cubicBezTo>
                  <a:cubicBezTo>
                    <a:pt x="8574" y="1196"/>
                    <a:pt x="8612" y="1207"/>
                    <a:pt x="8647" y="1221"/>
                  </a:cubicBezTo>
                  <a:cubicBezTo>
                    <a:pt x="8669" y="1228"/>
                    <a:pt x="8691" y="1235"/>
                    <a:pt x="8713" y="1242"/>
                  </a:cubicBezTo>
                  <a:cubicBezTo>
                    <a:pt x="8761" y="1235"/>
                    <a:pt x="8875" y="1218"/>
                    <a:pt x="8948" y="1338"/>
                  </a:cubicBezTo>
                  <a:cubicBezTo>
                    <a:pt x="9027" y="1462"/>
                    <a:pt x="8970" y="1593"/>
                    <a:pt x="8941" y="1657"/>
                  </a:cubicBezTo>
                  <a:cubicBezTo>
                    <a:pt x="8922" y="1731"/>
                    <a:pt x="8926" y="1813"/>
                    <a:pt x="8929" y="1890"/>
                  </a:cubicBezTo>
                  <a:cubicBezTo>
                    <a:pt x="8932" y="1936"/>
                    <a:pt x="8932" y="1982"/>
                    <a:pt x="8932" y="2025"/>
                  </a:cubicBezTo>
                  <a:cubicBezTo>
                    <a:pt x="8932" y="2067"/>
                    <a:pt x="8938" y="2099"/>
                    <a:pt x="8948" y="2142"/>
                  </a:cubicBezTo>
                  <a:cubicBezTo>
                    <a:pt x="8957" y="2188"/>
                    <a:pt x="8973" y="2245"/>
                    <a:pt x="8973" y="2312"/>
                  </a:cubicBezTo>
                  <a:cubicBezTo>
                    <a:pt x="8979" y="2482"/>
                    <a:pt x="8941" y="2630"/>
                    <a:pt x="8853" y="2754"/>
                  </a:cubicBezTo>
                  <a:cubicBezTo>
                    <a:pt x="8717" y="2949"/>
                    <a:pt x="8517" y="2985"/>
                    <a:pt x="8356" y="3013"/>
                  </a:cubicBezTo>
                  <a:cubicBezTo>
                    <a:pt x="8302" y="3024"/>
                    <a:pt x="8245" y="3031"/>
                    <a:pt x="8194" y="3048"/>
                  </a:cubicBezTo>
                  <a:cubicBezTo>
                    <a:pt x="8102" y="3080"/>
                    <a:pt x="8007" y="3116"/>
                    <a:pt x="7925" y="3144"/>
                  </a:cubicBezTo>
                  <a:cubicBezTo>
                    <a:pt x="7909" y="3151"/>
                    <a:pt x="7890" y="3155"/>
                    <a:pt x="7874" y="3158"/>
                  </a:cubicBezTo>
                  <a:cubicBezTo>
                    <a:pt x="7855" y="3204"/>
                    <a:pt x="7846" y="3257"/>
                    <a:pt x="7811" y="3310"/>
                  </a:cubicBezTo>
                  <a:cubicBezTo>
                    <a:pt x="7776" y="3363"/>
                    <a:pt x="7722" y="3420"/>
                    <a:pt x="7675" y="3470"/>
                  </a:cubicBezTo>
                  <a:lnTo>
                    <a:pt x="7634" y="3512"/>
                  </a:lnTo>
                  <a:cubicBezTo>
                    <a:pt x="7608" y="3541"/>
                    <a:pt x="7593" y="3569"/>
                    <a:pt x="7570" y="3604"/>
                  </a:cubicBezTo>
                  <a:cubicBezTo>
                    <a:pt x="7548" y="3643"/>
                    <a:pt x="7526" y="3679"/>
                    <a:pt x="7494" y="3721"/>
                  </a:cubicBezTo>
                  <a:cubicBezTo>
                    <a:pt x="7406" y="3842"/>
                    <a:pt x="7298" y="3976"/>
                    <a:pt x="7197" y="4082"/>
                  </a:cubicBezTo>
                  <a:cubicBezTo>
                    <a:pt x="7057" y="4224"/>
                    <a:pt x="6906" y="4213"/>
                    <a:pt x="6792" y="4206"/>
                  </a:cubicBezTo>
                  <a:cubicBezTo>
                    <a:pt x="6649" y="4199"/>
                    <a:pt x="6519" y="4150"/>
                    <a:pt x="6408" y="4104"/>
                  </a:cubicBezTo>
                  <a:lnTo>
                    <a:pt x="6370" y="4086"/>
                  </a:lnTo>
                  <a:cubicBezTo>
                    <a:pt x="6323" y="4065"/>
                    <a:pt x="6272" y="4040"/>
                    <a:pt x="6241" y="4050"/>
                  </a:cubicBezTo>
                  <a:cubicBezTo>
                    <a:pt x="6215" y="4072"/>
                    <a:pt x="6177" y="4093"/>
                    <a:pt x="6127" y="4107"/>
                  </a:cubicBezTo>
                  <a:cubicBezTo>
                    <a:pt x="6085" y="4118"/>
                    <a:pt x="6047" y="4114"/>
                    <a:pt x="6016" y="4114"/>
                  </a:cubicBezTo>
                  <a:cubicBezTo>
                    <a:pt x="6000" y="4114"/>
                    <a:pt x="5981" y="4114"/>
                    <a:pt x="5971" y="4114"/>
                  </a:cubicBezTo>
                  <a:cubicBezTo>
                    <a:pt x="5851" y="4142"/>
                    <a:pt x="5835" y="4153"/>
                    <a:pt x="5788" y="4224"/>
                  </a:cubicBezTo>
                  <a:cubicBezTo>
                    <a:pt x="5769" y="4252"/>
                    <a:pt x="5750" y="4270"/>
                    <a:pt x="5731" y="4281"/>
                  </a:cubicBezTo>
                  <a:cubicBezTo>
                    <a:pt x="5731" y="4295"/>
                    <a:pt x="5728" y="4312"/>
                    <a:pt x="5725" y="4327"/>
                  </a:cubicBezTo>
                  <a:cubicBezTo>
                    <a:pt x="5718" y="4348"/>
                    <a:pt x="5715" y="4369"/>
                    <a:pt x="5712" y="4394"/>
                  </a:cubicBezTo>
                  <a:cubicBezTo>
                    <a:pt x="5706" y="4422"/>
                    <a:pt x="5702" y="4447"/>
                    <a:pt x="5696" y="4475"/>
                  </a:cubicBezTo>
                  <a:cubicBezTo>
                    <a:pt x="5683" y="4521"/>
                    <a:pt x="5664" y="4557"/>
                    <a:pt x="5652" y="4578"/>
                  </a:cubicBezTo>
                  <a:cubicBezTo>
                    <a:pt x="5642" y="4603"/>
                    <a:pt x="5642" y="4621"/>
                    <a:pt x="5639" y="4642"/>
                  </a:cubicBezTo>
                  <a:cubicBezTo>
                    <a:pt x="5633" y="4688"/>
                    <a:pt x="5626" y="4744"/>
                    <a:pt x="5598" y="4819"/>
                  </a:cubicBezTo>
                  <a:cubicBezTo>
                    <a:pt x="5592" y="4837"/>
                    <a:pt x="5585" y="4858"/>
                    <a:pt x="5579" y="4883"/>
                  </a:cubicBezTo>
                  <a:cubicBezTo>
                    <a:pt x="5554" y="4964"/>
                    <a:pt x="5522" y="5067"/>
                    <a:pt x="5459" y="5138"/>
                  </a:cubicBezTo>
                  <a:cubicBezTo>
                    <a:pt x="5370" y="5233"/>
                    <a:pt x="5243" y="5258"/>
                    <a:pt x="5142" y="5279"/>
                  </a:cubicBezTo>
                  <a:cubicBezTo>
                    <a:pt x="5117" y="5283"/>
                    <a:pt x="5094" y="5290"/>
                    <a:pt x="5075" y="5293"/>
                  </a:cubicBezTo>
                  <a:cubicBezTo>
                    <a:pt x="5025" y="5307"/>
                    <a:pt x="4923" y="5364"/>
                    <a:pt x="4876" y="5410"/>
                  </a:cubicBezTo>
                  <a:cubicBezTo>
                    <a:pt x="4870" y="5417"/>
                    <a:pt x="4857" y="5435"/>
                    <a:pt x="4844" y="5453"/>
                  </a:cubicBezTo>
                  <a:cubicBezTo>
                    <a:pt x="4809" y="5509"/>
                    <a:pt x="4752" y="5601"/>
                    <a:pt x="4632" y="5633"/>
                  </a:cubicBezTo>
                  <a:cubicBezTo>
                    <a:pt x="4445" y="5683"/>
                    <a:pt x="4249" y="5506"/>
                    <a:pt x="4053" y="5304"/>
                  </a:cubicBezTo>
                  <a:lnTo>
                    <a:pt x="4012" y="5261"/>
                  </a:lnTo>
                  <a:cubicBezTo>
                    <a:pt x="3948" y="5198"/>
                    <a:pt x="3885" y="5134"/>
                    <a:pt x="3837" y="5067"/>
                  </a:cubicBezTo>
                  <a:cubicBezTo>
                    <a:pt x="3799" y="5014"/>
                    <a:pt x="3777" y="4957"/>
                    <a:pt x="3758" y="4904"/>
                  </a:cubicBezTo>
                  <a:cubicBezTo>
                    <a:pt x="3742" y="4865"/>
                    <a:pt x="3727" y="4826"/>
                    <a:pt x="3711" y="4808"/>
                  </a:cubicBezTo>
                  <a:cubicBezTo>
                    <a:pt x="3644" y="4737"/>
                    <a:pt x="3467" y="4706"/>
                    <a:pt x="3416" y="4752"/>
                  </a:cubicBezTo>
                  <a:cubicBezTo>
                    <a:pt x="3350" y="4812"/>
                    <a:pt x="3328" y="4932"/>
                    <a:pt x="3306" y="5056"/>
                  </a:cubicBezTo>
                  <a:cubicBezTo>
                    <a:pt x="3293" y="5120"/>
                    <a:pt x="3280" y="5184"/>
                    <a:pt x="3264" y="5244"/>
                  </a:cubicBezTo>
                  <a:cubicBezTo>
                    <a:pt x="3239" y="5332"/>
                    <a:pt x="3207" y="5414"/>
                    <a:pt x="3176" y="5499"/>
                  </a:cubicBezTo>
                  <a:cubicBezTo>
                    <a:pt x="3144" y="5584"/>
                    <a:pt x="3103" y="5658"/>
                    <a:pt x="3062" y="5732"/>
                  </a:cubicBezTo>
                  <a:cubicBezTo>
                    <a:pt x="3109" y="5747"/>
                    <a:pt x="3157" y="5768"/>
                    <a:pt x="3192" y="5821"/>
                  </a:cubicBezTo>
                  <a:cubicBezTo>
                    <a:pt x="3249" y="5906"/>
                    <a:pt x="3236" y="6009"/>
                    <a:pt x="3226" y="6083"/>
                  </a:cubicBezTo>
                  <a:cubicBezTo>
                    <a:pt x="3223" y="6097"/>
                    <a:pt x="3223" y="6115"/>
                    <a:pt x="3223" y="6125"/>
                  </a:cubicBezTo>
                  <a:cubicBezTo>
                    <a:pt x="3230" y="6150"/>
                    <a:pt x="3283" y="6175"/>
                    <a:pt x="3400" y="6207"/>
                  </a:cubicBezTo>
                  <a:cubicBezTo>
                    <a:pt x="3480" y="6228"/>
                    <a:pt x="3556" y="6225"/>
                    <a:pt x="3638" y="6218"/>
                  </a:cubicBezTo>
                  <a:cubicBezTo>
                    <a:pt x="3714" y="6210"/>
                    <a:pt x="3796" y="6203"/>
                    <a:pt x="3879" y="6218"/>
                  </a:cubicBezTo>
                  <a:cubicBezTo>
                    <a:pt x="3926" y="6225"/>
                    <a:pt x="3967" y="6235"/>
                    <a:pt x="4012" y="6242"/>
                  </a:cubicBezTo>
                  <a:cubicBezTo>
                    <a:pt x="4053" y="6253"/>
                    <a:pt x="4094" y="6264"/>
                    <a:pt x="4138" y="6267"/>
                  </a:cubicBezTo>
                  <a:cubicBezTo>
                    <a:pt x="4195" y="6271"/>
                    <a:pt x="4243" y="6292"/>
                    <a:pt x="4278" y="6306"/>
                  </a:cubicBezTo>
                  <a:cubicBezTo>
                    <a:pt x="4293" y="6313"/>
                    <a:pt x="4309" y="6320"/>
                    <a:pt x="4328" y="6324"/>
                  </a:cubicBezTo>
                  <a:cubicBezTo>
                    <a:pt x="4540" y="6363"/>
                    <a:pt x="4714" y="6409"/>
                    <a:pt x="4892" y="6480"/>
                  </a:cubicBezTo>
                  <a:cubicBezTo>
                    <a:pt x="4958" y="6504"/>
                    <a:pt x="5025" y="6518"/>
                    <a:pt x="5091" y="6533"/>
                  </a:cubicBezTo>
                  <a:cubicBezTo>
                    <a:pt x="5183" y="6550"/>
                    <a:pt x="5278" y="6572"/>
                    <a:pt x="5379" y="6618"/>
                  </a:cubicBezTo>
                  <a:cubicBezTo>
                    <a:pt x="5440" y="6646"/>
                    <a:pt x="5497" y="6657"/>
                    <a:pt x="5563" y="6667"/>
                  </a:cubicBezTo>
                  <a:cubicBezTo>
                    <a:pt x="5604" y="6674"/>
                    <a:pt x="5645" y="6681"/>
                    <a:pt x="5687" y="6696"/>
                  </a:cubicBezTo>
                  <a:cubicBezTo>
                    <a:pt x="5854" y="6738"/>
                    <a:pt x="6041" y="6812"/>
                    <a:pt x="6123" y="7096"/>
                  </a:cubicBezTo>
                  <a:cubicBezTo>
                    <a:pt x="6149" y="7191"/>
                    <a:pt x="6168" y="7255"/>
                    <a:pt x="6206" y="7322"/>
                  </a:cubicBezTo>
                  <a:cubicBezTo>
                    <a:pt x="6215" y="7340"/>
                    <a:pt x="6231" y="7358"/>
                    <a:pt x="6244" y="7375"/>
                  </a:cubicBezTo>
                  <a:cubicBezTo>
                    <a:pt x="6272" y="7418"/>
                    <a:pt x="6301" y="7457"/>
                    <a:pt x="6323" y="7506"/>
                  </a:cubicBezTo>
                  <a:cubicBezTo>
                    <a:pt x="6450" y="7786"/>
                    <a:pt x="6573" y="7988"/>
                    <a:pt x="6763" y="8052"/>
                  </a:cubicBezTo>
                  <a:cubicBezTo>
                    <a:pt x="6836" y="8062"/>
                    <a:pt x="6947" y="8077"/>
                    <a:pt x="7010" y="8232"/>
                  </a:cubicBezTo>
                  <a:cubicBezTo>
                    <a:pt x="7020" y="8257"/>
                    <a:pt x="7048" y="8328"/>
                    <a:pt x="7026" y="8544"/>
                  </a:cubicBezTo>
                  <a:cubicBezTo>
                    <a:pt x="7016" y="8629"/>
                    <a:pt x="6994" y="8707"/>
                    <a:pt x="6969" y="8785"/>
                  </a:cubicBezTo>
                  <a:cubicBezTo>
                    <a:pt x="6956" y="8827"/>
                    <a:pt x="6944" y="8870"/>
                    <a:pt x="6934" y="8909"/>
                  </a:cubicBezTo>
                  <a:cubicBezTo>
                    <a:pt x="6902" y="9061"/>
                    <a:pt x="6842" y="9157"/>
                    <a:pt x="6769" y="9220"/>
                  </a:cubicBezTo>
                  <a:cubicBezTo>
                    <a:pt x="6773" y="9319"/>
                    <a:pt x="6766" y="9436"/>
                    <a:pt x="6741" y="9518"/>
                  </a:cubicBezTo>
                  <a:cubicBezTo>
                    <a:pt x="6722" y="9578"/>
                    <a:pt x="6687" y="9620"/>
                    <a:pt x="6665" y="9645"/>
                  </a:cubicBezTo>
                  <a:cubicBezTo>
                    <a:pt x="6665" y="9670"/>
                    <a:pt x="6662" y="9709"/>
                    <a:pt x="6652" y="9751"/>
                  </a:cubicBezTo>
                  <a:cubicBezTo>
                    <a:pt x="6627" y="9833"/>
                    <a:pt x="6573" y="9925"/>
                    <a:pt x="6516" y="9978"/>
                  </a:cubicBezTo>
                  <a:cubicBezTo>
                    <a:pt x="6456" y="10035"/>
                    <a:pt x="6380" y="10067"/>
                    <a:pt x="6313" y="10095"/>
                  </a:cubicBezTo>
                  <a:lnTo>
                    <a:pt x="6263" y="10116"/>
                  </a:lnTo>
                  <a:cubicBezTo>
                    <a:pt x="6212" y="10141"/>
                    <a:pt x="6168" y="10169"/>
                    <a:pt x="6120" y="10201"/>
                  </a:cubicBezTo>
                  <a:lnTo>
                    <a:pt x="6044" y="10247"/>
                  </a:lnTo>
                  <a:cubicBezTo>
                    <a:pt x="5968" y="10293"/>
                    <a:pt x="5892" y="10325"/>
                    <a:pt x="5816" y="10357"/>
                  </a:cubicBezTo>
                  <a:cubicBezTo>
                    <a:pt x="5775" y="10375"/>
                    <a:pt x="5734" y="10392"/>
                    <a:pt x="5693" y="10414"/>
                  </a:cubicBezTo>
                  <a:cubicBezTo>
                    <a:pt x="5557" y="10481"/>
                    <a:pt x="5427" y="10513"/>
                    <a:pt x="5303" y="10541"/>
                  </a:cubicBezTo>
                  <a:cubicBezTo>
                    <a:pt x="5262" y="10552"/>
                    <a:pt x="5218" y="10559"/>
                    <a:pt x="5177" y="10573"/>
                  </a:cubicBezTo>
                  <a:cubicBezTo>
                    <a:pt x="5015" y="10615"/>
                    <a:pt x="4882" y="10672"/>
                    <a:pt x="4765" y="10743"/>
                  </a:cubicBezTo>
                  <a:lnTo>
                    <a:pt x="4708" y="10778"/>
                  </a:lnTo>
                  <a:cubicBezTo>
                    <a:pt x="4670" y="10800"/>
                    <a:pt x="4635" y="10821"/>
                    <a:pt x="4604" y="10846"/>
                  </a:cubicBezTo>
                  <a:cubicBezTo>
                    <a:pt x="4563" y="10877"/>
                    <a:pt x="4521" y="10899"/>
                    <a:pt x="4480" y="10923"/>
                  </a:cubicBezTo>
                  <a:cubicBezTo>
                    <a:pt x="4439" y="10948"/>
                    <a:pt x="4401" y="10970"/>
                    <a:pt x="4373" y="10994"/>
                  </a:cubicBezTo>
                  <a:cubicBezTo>
                    <a:pt x="4281" y="11083"/>
                    <a:pt x="4249" y="11154"/>
                    <a:pt x="4195" y="11309"/>
                  </a:cubicBezTo>
                  <a:cubicBezTo>
                    <a:pt x="4167" y="11391"/>
                    <a:pt x="4135" y="11462"/>
                    <a:pt x="4100" y="11536"/>
                  </a:cubicBezTo>
                  <a:cubicBezTo>
                    <a:pt x="4021" y="11703"/>
                    <a:pt x="3958" y="11784"/>
                    <a:pt x="3774" y="11844"/>
                  </a:cubicBezTo>
                  <a:cubicBezTo>
                    <a:pt x="3711" y="11865"/>
                    <a:pt x="3651" y="11880"/>
                    <a:pt x="3590" y="11897"/>
                  </a:cubicBezTo>
                  <a:lnTo>
                    <a:pt x="3546" y="11908"/>
                  </a:lnTo>
                  <a:cubicBezTo>
                    <a:pt x="3495" y="11922"/>
                    <a:pt x="3445" y="11947"/>
                    <a:pt x="3397" y="11972"/>
                  </a:cubicBezTo>
                  <a:cubicBezTo>
                    <a:pt x="3337" y="12000"/>
                    <a:pt x="3277" y="12032"/>
                    <a:pt x="3217" y="12046"/>
                  </a:cubicBezTo>
                  <a:cubicBezTo>
                    <a:pt x="3169" y="12060"/>
                    <a:pt x="3122" y="12071"/>
                    <a:pt x="3071" y="12085"/>
                  </a:cubicBezTo>
                  <a:cubicBezTo>
                    <a:pt x="2957" y="12113"/>
                    <a:pt x="2853" y="12142"/>
                    <a:pt x="2764" y="12184"/>
                  </a:cubicBezTo>
                  <a:cubicBezTo>
                    <a:pt x="2701" y="12212"/>
                    <a:pt x="2663" y="12237"/>
                    <a:pt x="2622" y="12273"/>
                  </a:cubicBezTo>
                  <a:cubicBezTo>
                    <a:pt x="2603" y="12287"/>
                    <a:pt x="2587" y="12301"/>
                    <a:pt x="2571" y="12315"/>
                  </a:cubicBezTo>
                  <a:cubicBezTo>
                    <a:pt x="2568" y="12336"/>
                    <a:pt x="2565" y="12365"/>
                    <a:pt x="2552" y="12397"/>
                  </a:cubicBezTo>
                  <a:cubicBezTo>
                    <a:pt x="2539" y="12435"/>
                    <a:pt x="2523" y="12467"/>
                    <a:pt x="2511" y="12499"/>
                  </a:cubicBezTo>
                  <a:cubicBezTo>
                    <a:pt x="2492" y="12545"/>
                    <a:pt x="2476" y="12574"/>
                    <a:pt x="2470" y="12613"/>
                  </a:cubicBezTo>
                  <a:cubicBezTo>
                    <a:pt x="2454" y="12719"/>
                    <a:pt x="2416" y="12832"/>
                    <a:pt x="2356" y="12960"/>
                  </a:cubicBezTo>
                  <a:cubicBezTo>
                    <a:pt x="2267" y="13147"/>
                    <a:pt x="2121" y="13282"/>
                    <a:pt x="1906" y="13384"/>
                  </a:cubicBezTo>
                  <a:cubicBezTo>
                    <a:pt x="1827" y="13423"/>
                    <a:pt x="1745" y="13445"/>
                    <a:pt x="1665" y="13462"/>
                  </a:cubicBezTo>
                  <a:cubicBezTo>
                    <a:pt x="1593" y="13480"/>
                    <a:pt x="1523" y="13498"/>
                    <a:pt x="1466" y="13530"/>
                  </a:cubicBezTo>
                  <a:cubicBezTo>
                    <a:pt x="1330" y="13600"/>
                    <a:pt x="1206" y="13668"/>
                    <a:pt x="1096" y="13760"/>
                  </a:cubicBezTo>
                  <a:cubicBezTo>
                    <a:pt x="769" y="14036"/>
                    <a:pt x="408" y="14210"/>
                    <a:pt x="35" y="14372"/>
                  </a:cubicBezTo>
                  <a:lnTo>
                    <a:pt x="3" y="14387"/>
                  </a:lnTo>
                  <a:cubicBezTo>
                    <a:pt x="3" y="14387"/>
                    <a:pt x="3" y="14387"/>
                    <a:pt x="0" y="14387"/>
                  </a:cubicBezTo>
                  <a:cubicBezTo>
                    <a:pt x="66" y="14503"/>
                    <a:pt x="89" y="14578"/>
                    <a:pt x="123" y="14695"/>
                  </a:cubicBezTo>
                  <a:cubicBezTo>
                    <a:pt x="142" y="14762"/>
                    <a:pt x="177" y="14822"/>
                    <a:pt x="212" y="14886"/>
                  </a:cubicBezTo>
                  <a:cubicBezTo>
                    <a:pt x="260" y="14971"/>
                    <a:pt x="307" y="15063"/>
                    <a:pt x="339" y="15176"/>
                  </a:cubicBezTo>
                  <a:cubicBezTo>
                    <a:pt x="364" y="15176"/>
                    <a:pt x="393" y="15173"/>
                    <a:pt x="415" y="15169"/>
                  </a:cubicBezTo>
                  <a:cubicBezTo>
                    <a:pt x="465" y="15166"/>
                    <a:pt x="516" y="15158"/>
                    <a:pt x="557" y="15162"/>
                  </a:cubicBezTo>
                  <a:cubicBezTo>
                    <a:pt x="754" y="15173"/>
                    <a:pt x="855" y="15325"/>
                    <a:pt x="931" y="15438"/>
                  </a:cubicBezTo>
                  <a:cubicBezTo>
                    <a:pt x="947" y="15463"/>
                    <a:pt x="963" y="15488"/>
                    <a:pt x="982" y="15509"/>
                  </a:cubicBezTo>
                  <a:cubicBezTo>
                    <a:pt x="1013" y="15552"/>
                    <a:pt x="1061" y="15594"/>
                    <a:pt x="1111" y="15640"/>
                  </a:cubicBezTo>
                  <a:cubicBezTo>
                    <a:pt x="1238" y="15757"/>
                    <a:pt x="1380" y="15888"/>
                    <a:pt x="1415" y="16069"/>
                  </a:cubicBezTo>
                  <a:cubicBezTo>
                    <a:pt x="1434" y="16157"/>
                    <a:pt x="1428" y="16249"/>
                    <a:pt x="1422" y="16334"/>
                  </a:cubicBezTo>
                  <a:cubicBezTo>
                    <a:pt x="1418" y="16373"/>
                    <a:pt x="1415" y="16412"/>
                    <a:pt x="1418" y="16447"/>
                  </a:cubicBezTo>
                  <a:cubicBezTo>
                    <a:pt x="1434" y="16497"/>
                    <a:pt x="1441" y="16518"/>
                    <a:pt x="1447" y="16539"/>
                  </a:cubicBezTo>
                  <a:cubicBezTo>
                    <a:pt x="1460" y="16589"/>
                    <a:pt x="1460" y="16632"/>
                    <a:pt x="1463" y="16667"/>
                  </a:cubicBezTo>
                  <a:cubicBezTo>
                    <a:pt x="1463" y="16688"/>
                    <a:pt x="1463" y="16706"/>
                    <a:pt x="1466" y="16717"/>
                  </a:cubicBezTo>
                  <a:cubicBezTo>
                    <a:pt x="1475" y="16738"/>
                    <a:pt x="1501" y="16752"/>
                    <a:pt x="1520" y="16759"/>
                  </a:cubicBezTo>
                  <a:lnTo>
                    <a:pt x="1551" y="16777"/>
                  </a:lnTo>
                  <a:cubicBezTo>
                    <a:pt x="1608" y="16805"/>
                    <a:pt x="1656" y="16844"/>
                    <a:pt x="1703" y="16890"/>
                  </a:cubicBezTo>
                  <a:cubicBezTo>
                    <a:pt x="1722" y="16911"/>
                    <a:pt x="1745" y="16940"/>
                    <a:pt x="1767" y="16971"/>
                  </a:cubicBezTo>
                  <a:cubicBezTo>
                    <a:pt x="1776" y="16986"/>
                    <a:pt x="1786" y="17003"/>
                    <a:pt x="1798" y="17014"/>
                  </a:cubicBezTo>
                  <a:cubicBezTo>
                    <a:pt x="1868" y="17056"/>
                    <a:pt x="2033" y="16925"/>
                    <a:pt x="2128" y="16848"/>
                  </a:cubicBezTo>
                  <a:lnTo>
                    <a:pt x="2188" y="16798"/>
                  </a:lnTo>
                  <a:cubicBezTo>
                    <a:pt x="2280" y="16727"/>
                    <a:pt x="2365" y="16681"/>
                    <a:pt x="2457" y="16635"/>
                  </a:cubicBezTo>
                  <a:cubicBezTo>
                    <a:pt x="2546" y="16589"/>
                    <a:pt x="2637" y="16554"/>
                    <a:pt x="2729" y="16518"/>
                  </a:cubicBezTo>
                  <a:lnTo>
                    <a:pt x="2843" y="16472"/>
                  </a:lnTo>
                  <a:cubicBezTo>
                    <a:pt x="2903" y="16447"/>
                    <a:pt x="2954" y="16408"/>
                    <a:pt x="3014" y="16355"/>
                  </a:cubicBezTo>
                  <a:lnTo>
                    <a:pt x="3059" y="16320"/>
                  </a:lnTo>
                  <a:cubicBezTo>
                    <a:pt x="3157" y="16242"/>
                    <a:pt x="3230" y="16196"/>
                    <a:pt x="3359" y="16153"/>
                  </a:cubicBezTo>
                  <a:cubicBezTo>
                    <a:pt x="3382" y="16146"/>
                    <a:pt x="3407" y="16129"/>
                    <a:pt x="3435" y="16104"/>
                  </a:cubicBezTo>
                  <a:cubicBezTo>
                    <a:pt x="3505" y="16051"/>
                    <a:pt x="3619" y="15962"/>
                    <a:pt x="3780" y="16019"/>
                  </a:cubicBezTo>
                  <a:cubicBezTo>
                    <a:pt x="3828" y="16037"/>
                    <a:pt x="3869" y="16061"/>
                    <a:pt x="3904" y="16086"/>
                  </a:cubicBezTo>
                  <a:lnTo>
                    <a:pt x="3939" y="16107"/>
                  </a:lnTo>
                  <a:cubicBezTo>
                    <a:pt x="3974" y="16129"/>
                    <a:pt x="3996" y="16132"/>
                    <a:pt x="4040" y="16143"/>
                  </a:cubicBezTo>
                  <a:lnTo>
                    <a:pt x="4097" y="16157"/>
                  </a:lnTo>
                  <a:cubicBezTo>
                    <a:pt x="4192" y="16185"/>
                    <a:pt x="4290" y="16221"/>
                    <a:pt x="4379" y="16256"/>
                  </a:cubicBezTo>
                  <a:cubicBezTo>
                    <a:pt x="4404" y="16267"/>
                    <a:pt x="4433" y="16274"/>
                    <a:pt x="4458" y="16281"/>
                  </a:cubicBezTo>
                  <a:cubicBezTo>
                    <a:pt x="4496" y="16292"/>
                    <a:pt x="4534" y="16302"/>
                    <a:pt x="4569" y="16316"/>
                  </a:cubicBezTo>
                  <a:cubicBezTo>
                    <a:pt x="4578" y="16320"/>
                    <a:pt x="4604" y="16320"/>
                    <a:pt x="4623" y="16323"/>
                  </a:cubicBezTo>
                  <a:cubicBezTo>
                    <a:pt x="4667" y="16327"/>
                    <a:pt x="4718" y="16331"/>
                    <a:pt x="4768" y="16352"/>
                  </a:cubicBezTo>
                  <a:cubicBezTo>
                    <a:pt x="4952" y="16440"/>
                    <a:pt x="4927" y="16702"/>
                    <a:pt x="4904" y="16911"/>
                  </a:cubicBezTo>
                  <a:cubicBezTo>
                    <a:pt x="4898" y="16968"/>
                    <a:pt x="4892" y="17046"/>
                    <a:pt x="4892" y="17092"/>
                  </a:cubicBezTo>
                  <a:cubicBezTo>
                    <a:pt x="4939" y="17131"/>
                    <a:pt x="5009" y="17205"/>
                    <a:pt x="4996" y="17329"/>
                  </a:cubicBezTo>
                  <a:cubicBezTo>
                    <a:pt x="4984" y="17485"/>
                    <a:pt x="4844" y="17566"/>
                    <a:pt x="4730" y="17588"/>
                  </a:cubicBezTo>
                  <a:cubicBezTo>
                    <a:pt x="4673" y="17598"/>
                    <a:pt x="4620" y="17598"/>
                    <a:pt x="4572" y="17595"/>
                  </a:cubicBezTo>
                  <a:cubicBezTo>
                    <a:pt x="4534" y="17595"/>
                    <a:pt x="4502" y="17591"/>
                    <a:pt x="4474" y="17598"/>
                  </a:cubicBezTo>
                  <a:cubicBezTo>
                    <a:pt x="4338" y="17627"/>
                    <a:pt x="4233" y="17637"/>
                    <a:pt x="4100" y="17641"/>
                  </a:cubicBezTo>
                  <a:cubicBezTo>
                    <a:pt x="4046" y="17641"/>
                    <a:pt x="3989" y="17637"/>
                    <a:pt x="3929" y="17634"/>
                  </a:cubicBezTo>
                  <a:cubicBezTo>
                    <a:pt x="3755" y="17623"/>
                    <a:pt x="3543" y="17605"/>
                    <a:pt x="3445" y="17697"/>
                  </a:cubicBezTo>
                  <a:cubicBezTo>
                    <a:pt x="3391" y="17747"/>
                    <a:pt x="3347" y="17825"/>
                    <a:pt x="3299" y="17935"/>
                  </a:cubicBezTo>
                  <a:cubicBezTo>
                    <a:pt x="3214" y="18133"/>
                    <a:pt x="3090" y="18246"/>
                    <a:pt x="2910" y="18303"/>
                  </a:cubicBezTo>
                  <a:cubicBezTo>
                    <a:pt x="2888" y="18310"/>
                    <a:pt x="2856" y="18313"/>
                    <a:pt x="2824" y="18317"/>
                  </a:cubicBezTo>
                  <a:cubicBezTo>
                    <a:pt x="2818" y="18317"/>
                    <a:pt x="2812" y="18317"/>
                    <a:pt x="2808" y="18317"/>
                  </a:cubicBezTo>
                  <a:cubicBezTo>
                    <a:pt x="2799" y="18338"/>
                    <a:pt x="2783" y="18360"/>
                    <a:pt x="2761" y="18381"/>
                  </a:cubicBezTo>
                  <a:lnTo>
                    <a:pt x="2720" y="18420"/>
                  </a:lnTo>
                  <a:lnTo>
                    <a:pt x="2669" y="18427"/>
                  </a:lnTo>
                  <a:cubicBezTo>
                    <a:pt x="2580" y="18501"/>
                    <a:pt x="2561" y="18544"/>
                    <a:pt x="2558" y="18561"/>
                  </a:cubicBezTo>
                  <a:cubicBezTo>
                    <a:pt x="2552" y="18590"/>
                    <a:pt x="2555" y="18597"/>
                    <a:pt x="2603" y="18671"/>
                  </a:cubicBezTo>
                  <a:lnTo>
                    <a:pt x="2634" y="18717"/>
                  </a:lnTo>
                  <a:cubicBezTo>
                    <a:pt x="2694" y="18806"/>
                    <a:pt x="2774" y="18926"/>
                    <a:pt x="2808" y="19039"/>
                  </a:cubicBezTo>
                  <a:cubicBezTo>
                    <a:pt x="2859" y="19206"/>
                    <a:pt x="2815" y="19333"/>
                    <a:pt x="2780" y="19422"/>
                  </a:cubicBezTo>
                  <a:cubicBezTo>
                    <a:pt x="2764" y="19471"/>
                    <a:pt x="2758" y="19489"/>
                    <a:pt x="2755" y="19510"/>
                  </a:cubicBezTo>
                  <a:cubicBezTo>
                    <a:pt x="2736" y="19595"/>
                    <a:pt x="2704" y="19723"/>
                    <a:pt x="2599" y="19804"/>
                  </a:cubicBezTo>
                  <a:cubicBezTo>
                    <a:pt x="2498" y="19882"/>
                    <a:pt x="2371" y="19875"/>
                    <a:pt x="2270" y="19868"/>
                  </a:cubicBezTo>
                  <a:cubicBezTo>
                    <a:pt x="2245" y="19868"/>
                    <a:pt x="2223" y="19868"/>
                    <a:pt x="2204" y="19864"/>
                  </a:cubicBezTo>
                  <a:cubicBezTo>
                    <a:pt x="2200" y="19864"/>
                    <a:pt x="2200" y="19864"/>
                    <a:pt x="2197" y="19864"/>
                  </a:cubicBezTo>
                  <a:cubicBezTo>
                    <a:pt x="2064" y="19864"/>
                    <a:pt x="1973" y="19815"/>
                    <a:pt x="1900" y="19772"/>
                  </a:cubicBezTo>
                  <a:cubicBezTo>
                    <a:pt x="1865" y="19755"/>
                    <a:pt x="1830" y="19733"/>
                    <a:pt x="1783" y="19719"/>
                  </a:cubicBezTo>
                  <a:cubicBezTo>
                    <a:pt x="1678" y="19687"/>
                    <a:pt x="1602" y="19677"/>
                    <a:pt x="1488" y="19666"/>
                  </a:cubicBezTo>
                  <a:lnTo>
                    <a:pt x="1447" y="19663"/>
                  </a:lnTo>
                  <a:cubicBezTo>
                    <a:pt x="1358" y="19652"/>
                    <a:pt x="1270" y="19634"/>
                    <a:pt x="1181" y="19617"/>
                  </a:cubicBezTo>
                  <a:cubicBezTo>
                    <a:pt x="1067" y="19592"/>
                    <a:pt x="959" y="19571"/>
                    <a:pt x="855" y="19571"/>
                  </a:cubicBezTo>
                  <a:cubicBezTo>
                    <a:pt x="858" y="19581"/>
                    <a:pt x="861" y="19588"/>
                    <a:pt x="864" y="19595"/>
                  </a:cubicBezTo>
                  <a:cubicBezTo>
                    <a:pt x="874" y="19620"/>
                    <a:pt x="880" y="19627"/>
                    <a:pt x="896" y="19656"/>
                  </a:cubicBezTo>
                  <a:lnTo>
                    <a:pt x="915" y="19687"/>
                  </a:lnTo>
                  <a:cubicBezTo>
                    <a:pt x="975" y="19783"/>
                    <a:pt x="1004" y="19896"/>
                    <a:pt x="1026" y="19999"/>
                  </a:cubicBezTo>
                  <a:cubicBezTo>
                    <a:pt x="1051" y="20116"/>
                    <a:pt x="1108" y="20261"/>
                    <a:pt x="1171" y="20374"/>
                  </a:cubicBezTo>
                  <a:cubicBezTo>
                    <a:pt x="1194" y="20413"/>
                    <a:pt x="1225" y="20449"/>
                    <a:pt x="1254" y="20488"/>
                  </a:cubicBezTo>
                  <a:cubicBezTo>
                    <a:pt x="1295" y="20541"/>
                    <a:pt x="1342" y="20597"/>
                    <a:pt x="1380" y="20668"/>
                  </a:cubicBezTo>
                  <a:cubicBezTo>
                    <a:pt x="1396" y="20700"/>
                    <a:pt x="1412" y="20739"/>
                    <a:pt x="1425" y="20778"/>
                  </a:cubicBezTo>
                  <a:cubicBezTo>
                    <a:pt x="1434" y="20806"/>
                    <a:pt x="1450" y="20852"/>
                    <a:pt x="1460" y="20863"/>
                  </a:cubicBezTo>
                  <a:cubicBezTo>
                    <a:pt x="1501" y="20877"/>
                    <a:pt x="1729" y="20870"/>
                    <a:pt x="1786" y="20852"/>
                  </a:cubicBezTo>
                  <a:cubicBezTo>
                    <a:pt x="1887" y="20824"/>
                    <a:pt x="2033" y="20750"/>
                    <a:pt x="2112" y="20714"/>
                  </a:cubicBezTo>
                  <a:cubicBezTo>
                    <a:pt x="2153" y="20693"/>
                    <a:pt x="2194" y="20668"/>
                    <a:pt x="2235" y="20643"/>
                  </a:cubicBezTo>
                  <a:cubicBezTo>
                    <a:pt x="2330" y="20587"/>
                    <a:pt x="2438" y="20520"/>
                    <a:pt x="2568" y="20498"/>
                  </a:cubicBezTo>
                  <a:cubicBezTo>
                    <a:pt x="2717" y="20474"/>
                    <a:pt x="2824" y="20488"/>
                    <a:pt x="2888" y="20534"/>
                  </a:cubicBezTo>
                  <a:cubicBezTo>
                    <a:pt x="3011" y="20626"/>
                    <a:pt x="3002" y="20782"/>
                    <a:pt x="2998" y="20845"/>
                  </a:cubicBezTo>
                  <a:cubicBezTo>
                    <a:pt x="2998" y="20891"/>
                    <a:pt x="2998" y="20913"/>
                    <a:pt x="2998" y="20930"/>
                  </a:cubicBezTo>
                  <a:cubicBezTo>
                    <a:pt x="3002" y="20980"/>
                    <a:pt x="3005" y="21037"/>
                    <a:pt x="2995" y="21097"/>
                  </a:cubicBezTo>
                  <a:cubicBezTo>
                    <a:pt x="2986" y="21150"/>
                    <a:pt x="2970" y="21189"/>
                    <a:pt x="2957" y="21217"/>
                  </a:cubicBezTo>
                  <a:cubicBezTo>
                    <a:pt x="2954" y="21263"/>
                    <a:pt x="2960" y="21306"/>
                    <a:pt x="2948" y="21359"/>
                  </a:cubicBezTo>
                  <a:cubicBezTo>
                    <a:pt x="2938" y="21401"/>
                    <a:pt x="2919" y="21433"/>
                    <a:pt x="2903" y="21454"/>
                  </a:cubicBezTo>
                  <a:cubicBezTo>
                    <a:pt x="2903" y="21472"/>
                    <a:pt x="2903" y="21493"/>
                    <a:pt x="2903" y="21522"/>
                  </a:cubicBezTo>
                  <a:lnTo>
                    <a:pt x="2903" y="21564"/>
                  </a:lnTo>
                  <a:lnTo>
                    <a:pt x="2903" y="21585"/>
                  </a:lnTo>
                  <a:cubicBezTo>
                    <a:pt x="2907" y="21585"/>
                    <a:pt x="2907" y="21585"/>
                    <a:pt x="2910" y="21585"/>
                  </a:cubicBezTo>
                  <a:cubicBezTo>
                    <a:pt x="2960" y="21585"/>
                    <a:pt x="3014" y="21589"/>
                    <a:pt x="3065" y="21589"/>
                  </a:cubicBezTo>
                  <a:cubicBezTo>
                    <a:pt x="3147" y="21592"/>
                    <a:pt x="3226" y="21596"/>
                    <a:pt x="3306" y="21589"/>
                  </a:cubicBezTo>
                  <a:cubicBezTo>
                    <a:pt x="3328" y="21585"/>
                    <a:pt x="3340" y="21578"/>
                    <a:pt x="3378" y="21550"/>
                  </a:cubicBezTo>
                  <a:cubicBezTo>
                    <a:pt x="3407" y="21529"/>
                    <a:pt x="3435" y="21507"/>
                    <a:pt x="3470" y="21486"/>
                  </a:cubicBezTo>
                  <a:cubicBezTo>
                    <a:pt x="3495" y="21472"/>
                    <a:pt x="3524" y="21461"/>
                    <a:pt x="3552" y="21451"/>
                  </a:cubicBezTo>
                  <a:cubicBezTo>
                    <a:pt x="3565" y="21447"/>
                    <a:pt x="3581" y="21440"/>
                    <a:pt x="3587" y="21437"/>
                  </a:cubicBezTo>
                  <a:cubicBezTo>
                    <a:pt x="3682" y="21373"/>
                    <a:pt x="3689" y="21338"/>
                    <a:pt x="3692" y="21338"/>
                  </a:cubicBezTo>
                  <a:cubicBezTo>
                    <a:pt x="3701" y="21267"/>
                    <a:pt x="3689" y="21203"/>
                    <a:pt x="3670" y="21122"/>
                  </a:cubicBezTo>
                  <a:cubicBezTo>
                    <a:pt x="3660" y="21083"/>
                    <a:pt x="3651" y="21040"/>
                    <a:pt x="3644" y="21001"/>
                  </a:cubicBezTo>
                  <a:cubicBezTo>
                    <a:pt x="3625" y="20881"/>
                    <a:pt x="3632" y="20746"/>
                    <a:pt x="3638" y="20626"/>
                  </a:cubicBezTo>
                  <a:cubicBezTo>
                    <a:pt x="3641" y="20573"/>
                    <a:pt x="3644" y="20520"/>
                    <a:pt x="3644" y="20470"/>
                  </a:cubicBezTo>
                  <a:lnTo>
                    <a:pt x="3644" y="20410"/>
                  </a:lnTo>
                  <a:cubicBezTo>
                    <a:pt x="3641" y="20173"/>
                    <a:pt x="3641" y="19847"/>
                    <a:pt x="3926" y="19677"/>
                  </a:cubicBezTo>
                  <a:cubicBezTo>
                    <a:pt x="4040" y="19610"/>
                    <a:pt x="4167" y="19539"/>
                    <a:pt x="4284" y="19471"/>
                  </a:cubicBezTo>
                  <a:cubicBezTo>
                    <a:pt x="4316" y="19454"/>
                    <a:pt x="4350" y="19432"/>
                    <a:pt x="4385" y="19411"/>
                  </a:cubicBezTo>
                  <a:cubicBezTo>
                    <a:pt x="4464" y="19362"/>
                    <a:pt x="4547" y="19312"/>
                    <a:pt x="4632" y="19277"/>
                  </a:cubicBezTo>
                  <a:cubicBezTo>
                    <a:pt x="4657" y="19266"/>
                    <a:pt x="4683" y="19262"/>
                    <a:pt x="4705" y="19255"/>
                  </a:cubicBezTo>
                  <a:cubicBezTo>
                    <a:pt x="4718" y="19252"/>
                    <a:pt x="4733" y="19248"/>
                    <a:pt x="4740" y="19245"/>
                  </a:cubicBezTo>
                  <a:cubicBezTo>
                    <a:pt x="4743" y="19209"/>
                    <a:pt x="4762" y="19156"/>
                    <a:pt x="4809" y="19110"/>
                  </a:cubicBezTo>
                  <a:cubicBezTo>
                    <a:pt x="4847" y="19071"/>
                    <a:pt x="4895" y="19061"/>
                    <a:pt x="4930" y="19050"/>
                  </a:cubicBezTo>
                  <a:cubicBezTo>
                    <a:pt x="4946" y="19043"/>
                    <a:pt x="4968" y="19025"/>
                    <a:pt x="4984" y="19011"/>
                  </a:cubicBezTo>
                  <a:lnTo>
                    <a:pt x="5025" y="18976"/>
                  </a:lnTo>
                  <a:cubicBezTo>
                    <a:pt x="5047" y="18958"/>
                    <a:pt x="5069" y="18944"/>
                    <a:pt x="5091" y="18930"/>
                  </a:cubicBezTo>
                  <a:cubicBezTo>
                    <a:pt x="5110" y="18919"/>
                    <a:pt x="5129" y="18905"/>
                    <a:pt x="5145" y="18891"/>
                  </a:cubicBezTo>
                  <a:cubicBezTo>
                    <a:pt x="5161" y="18873"/>
                    <a:pt x="5177" y="18816"/>
                    <a:pt x="5186" y="18770"/>
                  </a:cubicBezTo>
                  <a:cubicBezTo>
                    <a:pt x="5193" y="18742"/>
                    <a:pt x="5199" y="18710"/>
                    <a:pt x="5208" y="18685"/>
                  </a:cubicBezTo>
                  <a:cubicBezTo>
                    <a:pt x="5227" y="18614"/>
                    <a:pt x="5237" y="18540"/>
                    <a:pt x="5246" y="18466"/>
                  </a:cubicBezTo>
                  <a:cubicBezTo>
                    <a:pt x="5256" y="18402"/>
                    <a:pt x="5262" y="18342"/>
                    <a:pt x="5275" y="18278"/>
                  </a:cubicBezTo>
                  <a:cubicBezTo>
                    <a:pt x="5288" y="18214"/>
                    <a:pt x="5297" y="18144"/>
                    <a:pt x="5303" y="18073"/>
                  </a:cubicBezTo>
                  <a:cubicBezTo>
                    <a:pt x="5329" y="17857"/>
                    <a:pt x="5354" y="17612"/>
                    <a:pt x="5503" y="17432"/>
                  </a:cubicBezTo>
                  <a:cubicBezTo>
                    <a:pt x="5598" y="17318"/>
                    <a:pt x="5709" y="17280"/>
                    <a:pt x="5810" y="17244"/>
                  </a:cubicBezTo>
                  <a:cubicBezTo>
                    <a:pt x="5845" y="17234"/>
                    <a:pt x="5880" y="17219"/>
                    <a:pt x="5914" y="17202"/>
                  </a:cubicBezTo>
                  <a:cubicBezTo>
                    <a:pt x="6013" y="17152"/>
                    <a:pt x="6108" y="17134"/>
                    <a:pt x="6199" y="17117"/>
                  </a:cubicBezTo>
                  <a:cubicBezTo>
                    <a:pt x="6250" y="17106"/>
                    <a:pt x="6301" y="17099"/>
                    <a:pt x="6355" y="17081"/>
                  </a:cubicBezTo>
                  <a:cubicBezTo>
                    <a:pt x="6380" y="17074"/>
                    <a:pt x="6402" y="17060"/>
                    <a:pt x="6424" y="17049"/>
                  </a:cubicBezTo>
                  <a:cubicBezTo>
                    <a:pt x="6453" y="17035"/>
                    <a:pt x="6481" y="17021"/>
                    <a:pt x="6513" y="17007"/>
                  </a:cubicBezTo>
                  <a:cubicBezTo>
                    <a:pt x="6557" y="16989"/>
                    <a:pt x="6605" y="16982"/>
                    <a:pt x="6649" y="16975"/>
                  </a:cubicBezTo>
                  <a:cubicBezTo>
                    <a:pt x="6684" y="16968"/>
                    <a:pt x="6716" y="16964"/>
                    <a:pt x="6738" y="16954"/>
                  </a:cubicBezTo>
                  <a:cubicBezTo>
                    <a:pt x="6893" y="16879"/>
                    <a:pt x="7016" y="16833"/>
                    <a:pt x="7178" y="16826"/>
                  </a:cubicBezTo>
                  <a:lnTo>
                    <a:pt x="7225" y="16826"/>
                  </a:lnTo>
                  <a:cubicBezTo>
                    <a:pt x="7330" y="16826"/>
                    <a:pt x="7441" y="16826"/>
                    <a:pt x="7577" y="16936"/>
                  </a:cubicBezTo>
                  <a:cubicBezTo>
                    <a:pt x="7608" y="16961"/>
                    <a:pt x="7640" y="16986"/>
                    <a:pt x="7675" y="17010"/>
                  </a:cubicBezTo>
                  <a:cubicBezTo>
                    <a:pt x="7792" y="17099"/>
                    <a:pt x="7925" y="17202"/>
                    <a:pt x="8017" y="17336"/>
                  </a:cubicBezTo>
                  <a:cubicBezTo>
                    <a:pt x="8052" y="17386"/>
                    <a:pt x="8083" y="17439"/>
                    <a:pt x="8118" y="17488"/>
                  </a:cubicBezTo>
                  <a:cubicBezTo>
                    <a:pt x="8223" y="17658"/>
                    <a:pt x="8324" y="17814"/>
                    <a:pt x="8473" y="17857"/>
                  </a:cubicBezTo>
                  <a:cubicBezTo>
                    <a:pt x="8504" y="17864"/>
                    <a:pt x="8542" y="17864"/>
                    <a:pt x="8584" y="17864"/>
                  </a:cubicBezTo>
                  <a:cubicBezTo>
                    <a:pt x="8637" y="17864"/>
                    <a:pt x="8704" y="17860"/>
                    <a:pt x="8770" y="17878"/>
                  </a:cubicBezTo>
                  <a:cubicBezTo>
                    <a:pt x="8796" y="17885"/>
                    <a:pt x="8818" y="17896"/>
                    <a:pt x="8840" y="17906"/>
                  </a:cubicBezTo>
                  <a:cubicBezTo>
                    <a:pt x="8900" y="17913"/>
                    <a:pt x="8935" y="17913"/>
                    <a:pt x="8957" y="17910"/>
                  </a:cubicBezTo>
                  <a:cubicBezTo>
                    <a:pt x="8970" y="17889"/>
                    <a:pt x="8986" y="17871"/>
                    <a:pt x="9008" y="17853"/>
                  </a:cubicBezTo>
                  <a:cubicBezTo>
                    <a:pt x="9055" y="17818"/>
                    <a:pt x="9103" y="17814"/>
                    <a:pt x="9131" y="17811"/>
                  </a:cubicBezTo>
                  <a:cubicBezTo>
                    <a:pt x="9160" y="17804"/>
                    <a:pt x="9185" y="17789"/>
                    <a:pt x="9211" y="17779"/>
                  </a:cubicBezTo>
                  <a:cubicBezTo>
                    <a:pt x="9252" y="17761"/>
                    <a:pt x="9293" y="17743"/>
                    <a:pt x="9334" y="17729"/>
                  </a:cubicBezTo>
                  <a:cubicBezTo>
                    <a:pt x="9439" y="17697"/>
                    <a:pt x="9508" y="17641"/>
                    <a:pt x="9543" y="17563"/>
                  </a:cubicBezTo>
                  <a:cubicBezTo>
                    <a:pt x="9575" y="17492"/>
                    <a:pt x="9565" y="17382"/>
                    <a:pt x="9556" y="17265"/>
                  </a:cubicBezTo>
                  <a:cubicBezTo>
                    <a:pt x="9543" y="17110"/>
                    <a:pt x="9527" y="16936"/>
                    <a:pt x="9603" y="16770"/>
                  </a:cubicBezTo>
                  <a:cubicBezTo>
                    <a:pt x="9676" y="16617"/>
                    <a:pt x="9799" y="16578"/>
                    <a:pt x="9882" y="16554"/>
                  </a:cubicBezTo>
                  <a:cubicBezTo>
                    <a:pt x="9920" y="16543"/>
                    <a:pt x="9955" y="16532"/>
                    <a:pt x="9974" y="16515"/>
                  </a:cubicBezTo>
                  <a:cubicBezTo>
                    <a:pt x="10069" y="16433"/>
                    <a:pt x="10113" y="16373"/>
                    <a:pt x="10129" y="16295"/>
                  </a:cubicBezTo>
                  <a:cubicBezTo>
                    <a:pt x="10138" y="16238"/>
                    <a:pt x="10135" y="16161"/>
                    <a:pt x="10132" y="16083"/>
                  </a:cubicBezTo>
                  <a:cubicBezTo>
                    <a:pt x="10129" y="16040"/>
                    <a:pt x="10129" y="15998"/>
                    <a:pt x="10129" y="15959"/>
                  </a:cubicBezTo>
                  <a:cubicBezTo>
                    <a:pt x="10129" y="15778"/>
                    <a:pt x="10119" y="15629"/>
                    <a:pt x="10100" y="15491"/>
                  </a:cubicBezTo>
                  <a:cubicBezTo>
                    <a:pt x="10097" y="15491"/>
                    <a:pt x="10094" y="15491"/>
                    <a:pt x="10091" y="15491"/>
                  </a:cubicBezTo>
                  <a:cubicBezTo>
                    <a:pt x="10034" y="15491"/>
                    <a:pt x="9967" y="15495"/>
                    <a:pt x="9898" y="15481"/>
                  </a:cubicBezTo>
                  <a:lnTo>
                    <a:pt x="9860" y="15474"/>
                  </a:lnTo>
                  <a:cubicBezTo>
                    <a:pt x="9765" y="15452"/>
                    <a:pt x="9666" y="15431"/>
                    <a:pt x="9565" y="15339"/>
                  </a:cubicBezTo>
                  <a:cubicBezTo>
                    <a:pt x="9473" y="15254"/>
                    <a:pt x="9400" y="15187"/>
                    <a:pt x="9359" y="15024"/>
                  </a:cubicBezTo>
                  <a:cubicBezTo>
                    <a:pt x="9340" y="14950"/>
                    <a:pt x="9328" y="14865"/>
                    <a:pt x="9315" y="14780"/>
                  </a:cubicBezTo>
                  <a:cubicBezTo>
                    <a:pt x="9309" y="14744"/>
                    <a:pt x="9305" y="14705"/>
                    <a:pt x="9299" y="14670"/>
                  </a:cubicBezTo>
                  <a:cubicBezTo>
                    <a:pt x="9277" y="14539"/>
                    <a:pt x="9264" y="14468"/>
                    <a:pt x="9210" y="14369"/>
                  </a:cubicBezTo>
                  <a:lnTo>
                    <a:pt x="9172" y="14305"/>
                  </a:lnTo>
                  <a:cubicBezTo>
                    <a:pt x="9147" y="14263"/>
                    <a:pt x="9122" y="14217"/>
                    <a:pt x="9097" y="14171"/>
                  </a:cubicBezTo>
                  <a:cubicBezTo>
                    <a:pt x="9068" y="14114"/>
                    <a:pt x="9036" y="14043"/>
                    <a:pt x="9014" y="13983"/>
                  </a:cubicBezTo>
                  <a:cubicBezTo>
                    <a:pt x="9005" y="13958"/>
                    <a:pt x="8998" y="13926"/>
                    <a:pt x="8992" y="13891"/>
                  </a:cubicBezTo>
                  <a:cubicBezTo>
                    <a:pt x="8976" y="13862"/>
                    <a:pt x="8891" y="13841"/>
                    <a:pt x="8850" y="13834"/>
                  </a:cubicBezTo>
                  <a:cubicBezTo>
                    <a:pt x="8821" y="13827"/>
                    <a:pt x="8793" y="13820"/>
                    <a:pt x="8770" y="13813"/>
                  </a:cubicBezTo>
                  <a:cubicBezTo>
                    <a:pt x="8517" y="13735"/>
                    <a:pt x="8387" y="13540"/>
                    <a:pt x="8270" y="13370"/>
                  </a:cubicBezTo>
                  <a:cubicBezTo>
                    <a:pt x="8238" y="13324"/>
                    <a:pt x="8210" y="13278"/>
                    <a:pt x="8175" y="13236"/>
                  </a:cubicBezTo>
                  <a:cubicBezTo>
                    <a:pt x="8153" y="13204"/>
                    <a:pt x="8105" y="13179"/>
                    <a:pt x="8058" y="13151"/>
                  </a:cubicBezTo>
                  <a:cubicBezTo>
                    <a:pt x="7950" y="13091"/>
                    <a:pt x="7789" y="12995"/>
                    <a:pt x="7783" y="12754"/>
                  </a:cubicBezTo>
                  <a:cubicBezTo>
                    <a:pt x="7783" y="12715"/>
                    <a:pt x="7776" y="12690"/>
                    <a:pt x="7764" y="12651"/>
                  </a:cubicBezTo>
                  <a:cubicBezTo>
                    <a:pt x="7754" y="12616"/>
                    <a:pt x="7745" y="12581"/>
                    <a:pt x="7738" y="12535"/>
                  </a:cubicBezTo>
                  <a:cubicBezTo>
                    <a:pt x="7726" y="12446"/>
                    <a:pt x="7732" y="12358"/>
                    <a:pt x="7738" y="12280"/>
                  </a:cubicBezTo>
                  <a:cubicBezTo>
                    <a:pt x="7741" y="12223"/>
                    <a:pt x="7748" y="12170"/>
                    <a:pt x="7741" y="12127"/>
                  </a:cubicBezTo>
                  <a:cubicBezTo>
                    <a:pt x="7726" y="12007"/>
                    <a:pt x="7710" y="11880"/>
                    <a:pt x="7691" y="11763"/>
                  </a:cubicBezTo>
                  <a:cubicBezTo>
                    <a:pt x="7681" y="11706"/>
                    <a:pt x="7653" y="11660"/>
                    <a:pt x="7615" y="11596"/>
                  </a:cubicBezTo>
                  <a:lnTo>
                    <a:pt x="7520" y="11437"/>
                  </a:lnTo>
                  <a:lnTo>
                    <a:pt x="7618" y="11334"/>
                  </a:lnTo>
                  <a:cubicBezTo>
                    <a:pt x="7713" y="11235"/>
                    <a:pt x="7830" y="11200"/>
                    <a:pt x="7935" y="11168"/>
                  </a:cubicBezTo>
                  <a:cubicBezTo>
                    <a:pt x="7976" y="11154"/>
                    <a:pt x="8017" y="11143"/>
                    <a:pt x="8055" y="11125"/>
                  </a:cubicBezTo>
                  <a:cubicBezTo>
                    <a:pt x="8109" y="11101"/>
                    <a:pt x="8166" y="11076"/>
                    <a:pt x="8219" y="11051"/>
                  </a:cubicBezTo>
                  <a:cubicBezTo>
                    <a:pt x="8292" y="11019"/>
                    <a:pt x="8365" y="10987"/>
                    <a:pt x="8435" y="10952"/>
                  </a:cubicBezTo>
                  <a:cubicBezTo>
                    <a:pt x="8615" y="10860"/>
                    <a:pt x="8802" y="10814"/>
                    <a:pt x="8983" y="10771"/>
                  </a:cubicBezTo>
                  <a:lnTo>
                    <a:pt x="9074" y="10750"/>
                  </a:lnTo>
                  <a:cubicBezTo>
                    <a:pt x="9372" y="10676"/>
                    <a:pt x="9749" y="10562"/>
                    <a:pt x="10034" y="10375"/>
                  </a:cubicBezTo>
                  <a:cubicBezTo>
                    <a:pt x="10091" y="10336"/>
                    <a:pt x="10170" y="10283"/>
                    <a:pt x="10211" y="10237"/>
                  </a:cubicBezTo>
                  <a:cubicBezTo>
                    <a:pt x="10236" y="10194"/>
                    <a:pt x="10259" y="10152"/>
                    <a:pt x="10303" y="10116"/>
                  </a:cubicBezTo>
                  <a:cubicBezTo>
                    <a:pt x="10417" y="10028"/>
                    <a:pt x="10537" y="10024"/>
                    <a:pt x="10657" y="10113"/>
                  </a:cubicBezTo>
                  <a:cubicBezTo>
                    <a:pt x="10752" y="10180"/>
                    <a:pt x="10851" y="10321"/>
                    <a:pt x="10942" y="10460"/>
                  </a:cubicBezTo>
                  <a:cubicBezTo>
                    <a:pt x="11053" y="10630"/>
                    <a:pt x="11186" y="10782"/>
                    <a:pt x="11351" y="10945"/>
                  </a:cubicBezTo>
                  <a:cubicBezTo>
                    <a:pt x="11376" y="10969"/>
                    <a:pt x="11402" y="10994"/>
                    <a:pt x="11427" y="11023"/>
                  </a:cubicBezTo>
                  <a:lnTo>
                    <a:pt x="11468" y="11069"/>
                  </a:lnTo>
                  <a:cubicBezTo>
                    <a:pt x="11478" y="11079"/>
                    <a:pt x="11484" y="11086"/>
                    <a:pt x="11490" y="11093"/>
                  </a:cubicBezTo>
                  <a:lnTo>
                    <a:pt x="11509" y="11097"/>
                  </a:lnTo>
                  <a:cubicBezTo>
                    <a:pt x="11686" y="11147"/>
                    <a:pt x="11816" y="11224"/>
                    <a:pt x="11924" y="11444"/>
                  </a:cubicBezTo>
                  <a:lnTo>
                    <a:pt x="11962" y="11525"/>
                  </a:lnTo>
                  <a:cubicBezTo>
                    <a:pt x="12013" y="11642"/>
                    <a:pt x="12051" y="11713"/>
                    <a:pt x="12108" y="11738"/>
                  </a:cubicBezTo>
                  <a:cubicBezTo>
                    <a:pt x="12130" y="11749"/>
                    <a:pt x="12158" y="11752"/>
                    <a:pt x="12184" y="11759"/>
                  </a:cubicBezTo>
                  <a:cubicBezTo>
                    <a:pt x="12222" y="11766"/>
                    <a:pt x="12260" y="11777"/>
                    <a:pt x="12298" y="11787"/>
                  </a:cubicBezTo>
                  <a:cubicBezTo>
                    <a:pt x="12364" y="11812"/>
                    <a:pt x="12415" y="11848"/>
                    <a:pt x="12453" y="11880"/>
                  </a:cubicBezTo>
                  <a:cubicBezTo>
                    <a:pt x="12472" y="11894"/>
                    <a:pt x="12494" y="11911"/>
                    <a:pt x="12519" y="11926"/>
                  </a:cubicBezTo>
                  <a:cubicBezTo>
                    <a:pt x="12627" y="11982"/>
                    <a:pt x="12665" y="11972"/>
                    <a:pt x="12804" y="11699"/>
                  </a:cubicBezTo>
                  <a:cubicBezTo>
                    <a:pt x="12830" y="11646"/>
                    <a:pt x="12858" y="11596"/>
                    <a:pt x="12886" y="11550"/>
                  </a:cubicBezTo>
                  <a:cubicBezTo>
                    <a:pt x="12928" y="11483"/>
                    <a:pt x="12972" y="11426"/>
                    <a:pt x="13026" y="11370"/>
                  </a:cubicBezTo>
                  <a:cubicBezTo>
                    <a:pt x="13042" y="11352"/>
                    <a:pt x="13057" y="11327"/>
                    <a:pt x="13076" y="11299"/>
                  </a:cubicBezTo>
                  <a:cubicBezTo>
                    <a:pt x="13121" y="11232"/>
                    <a:pt x="13165" y="11164"/>
                    <a:pt x="13225" y="11122"/>
                  </a:cubicBezTo>
                  <a:cubicBezTo>
                    <a:pt x="13365" y="11030"/>
                    <a:pt x="13678" y="11062"/>
                    <a:pt x="13776" y="11210"/>
                  </a:cubicBezTo>
                  <a:cubicBezTo>
                    <a:pt x="13805" y="11253"/>
                    <a:pt x="13821" y="11299"/>
                    <a:pt x="13833" y="11341"/>
                  </a:cubicBezTo>
                  <a:cubicBezTo>
                    <a:pt x="13840" y="11359"/>
                    <a:pt x="13846" y="11380"/>
                    <a:pt x="13852" y="11394"/>
                  </a:cubicBezTo>
                  <a:lnTo>
                    <a:pt x="13871" y="11430"/>
                  </a:lnTo>
                  <a:cubicBezTo>
                    <a:pt x="13903" y="11483"/>
                    <a:pt x="13944" y="11550"/>
                    <a:pt x="13941" y="11678"/>
                  </a:cubicBezTo>
                  <a:cubicBezTo>
                    <a:pt x="13938" y="11780"/>
                    <a:pt x="13900" y="11858"/>
                    <a:pt x="13874" y="11911"/>
                  </a:cubicBezTo>
                  <a:cubicBezTo>
                    <a:pt x="13862" y="11936"/>
                    <a:pt x="13852" y="11961"/>
                    <a:pt x="13849" y="11972"/>
                  </a:cubicBezTo>
                  <a:cubicBezTo>
                    <a:pt x="13843" y="12000"/>
                    <a:pt x="13846" y="12046"/>
                    <a:pt x="13849" y="12085"/>
                  </a:cubicBezTo>
                  <a:lnTo>
                    <a:pt x="13852" y="12124"/>
                  </a:lnTo>
                  <a:cubicBezTo>
                    <a:pt x="13855" y="12202"/>
                    <a:pt x="13868" y="12219"/>
                    <a:pt x="13868" y="12219"/>
                  </a:cubicBezTo>
                  <a:cubicBezTo>
                    <a:pt x="13868" y="12219"/>
                    <a:pt x="13877" y="12227"/>
                    <a:pt x="13903" y="12227"/>
                  </a:cubicBezTo>
                  <a:cubicBezTo>
                    <a:pt x="14061" y="12244"/>
                    <a:pt x="14131" y="12244"/>
                    <a:pt x="14172" y="12188"/>
                  </a:cubicBezTo>
                  <a:cubicBezTo>
                    <a:pt x="14295" y="12018"/>
                    <a:pt x="14447" y="11918"/>
                    <a:pt x="14596" y="11823"/>
                  </a:cubicBezTo>
                  <a:cubicBezTo>
                    <a:pt x="14644" y="11791"/>
                    <a:pt x="14691" y="11763"/>
                    <a:pt x="14736" y="11727"/>
                  </a:cubicBezTo>
                  <a:cubicBezTo>
                    <a:pt x="14897" y="11610"/>
                    <a:pt x="15065" y="11561"/>
                    <a:pt x="15226" y="11571"/>
                  </a:cubicBezTo>
                  <a:cubicBezTo>
                    <a:pt x="15248" y="11525"/>
                    <a:pt x="15271" y="11486"/>
                    <a:pt x="15302" y="11455"/>
                  </a:cubicBezTo>
                  <a:cubicBezTo>
                    <a:pt x="15394" y="11416"/>
                    <a:pt x="15439" y="11394"/>
                    <a:pt x="15470" y="11384"/>
                  </a:cubicBezTo>
                  <a:close/>
                </a:path>
              </a:pathLst>
            </a:custGeom>
            <a:grpFill/>
            <a:ln w="3175">
              <a:solidFill>
                <a:schemeClr val="tx2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3" name="Shape">
              <a:extLst>
                <a:ext uri="{FF2B5EF4-FFF2-40B4-BE49-F238E27FC236}">
                  <a16:creationId xmlns:a16="http://schemas.microsoft.com/office/drawing/2014/main" id="{4F1D2776-70E6-5043-874E-8929FAF8E0E5}"/>
                </a:ext>
              </a:extLst>
            </p:cNvPr>
            <p:cNvSpPr/>
            <p:nvPr/>
          </p:nvSpPr>
          <p:spPr>
            <a:xfrm>
              <a:off x="8429475" y="2327615"/>
              <a:ext cx="401433" cy="322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591" extrusionOk="0">
                  <a:moveTo>
                    <a:pt x="1297" y="15831"/>
                  </a:moveTo>
                  <a:cubicBezTo>
                    <a:pt x="1357" y="15916"/>
                    <a:pt x="1403" y="16029"/>
                    <a:pt x="1456" y="16172"/>
                  </a:cubicBezTo>
                  <a:lnTo>
                    <a:pt x="1494" y="16266"/>
                  </a:lnTo>
                  <a:cubicBezTo>
                    <a:pt x="1532" y="16361"/>
                    <a:pt x="1570" y="16456"/>
                    <a:pt x="1600" y="16551"/>
                  </a:cubicBezTo>
                  <a:cubicBezTo>
                    <a:pt x="1630" y="16626"/>
                    <a:pt x="1653" y="16712"/>
                    <a:pt x="1684" y="16778"/>
                  </a:cubicBezTo>
                  <a:cubicBezTo>
                    <a:pt x="1797" y="16996"/>
                    <a:pt x="2032" y="17128"/>
                    <a:pt x="2283" y="17261"/>
                  </a:cubicBezTo>
                  <a:lnTo>
                    <a:pt x="2457" y="17365"/>
                  </a:lnTo>
                  <a:cubicBezTo>
                    <a:pt x="2503" y="17394"/>
                    <a:pt x="2556" y="17422"/>
                    <a:pt x="2616" y="17441"/>
                  </a:cubicBezTo>
                  <a:cubicBezTo>
                    <a:pt x="2905" y="17574"/>
                    <a:pt x="3436" y="17829"/>
                    <a:pt x="3420" y="18493"/>
                  </a:cubicBezTo>
                  <a:cubicBezTo>
                    <a:pt x="3413" y="18673"/>
                    <a:pt x="3360" y="18815"/>
                    <a:pt x="3291" y="18957"/>
                  </a:cubicBezTo>
                  <a:cubicBezTo>
                    <a:pt x="3458" y="18928"/>
                    <a:pt x="3625" y="18900"/>
                    <a:pt x="3746" y="18843"/>
                  </a:cubicBezTo>
                  <a:cubicBezTo>
                    <a:pt x="4065" y="18692"/>
                    <a:pt x="4293" y="18682"/>
                    <a:pt x="4573" y="18682"/>
                  </a:cubicBezTo>
                  <a:cubicBezTo>
                    <a:pt x="4641" y="18682"/>
                    <a:pt x="4664" y="18673"/>
                    <a:pt x="4725" y="18673"/>
                  </a:cubicBezTo>
                  <a:cubicBezTo>
                    <a:pt x="4937" y="18654"/>
                    <a:pt x="5203" y="18625"/>
                    <a:pt x="5415" y="18758"/>
                  </a:cubicBezTo>
                  <a:cubicBezTo>
                    <a:pt x="5635" y="18900"/>
                    <a:pt x="5779" y="19099"/>
                    <a:pt x="5893" y="19269"/>
                  </a:cubicBezTo>
                  <a:cubicBezTo>
                    <a:pt x="6022" y="19449"/>
                    <a:pt x="6098" y="19554"/>
                    <a:pt x="6227" y="19592"/>
                  </a:cubicBezTo>
                  <a:cubicBezTo>
                    <a:pt x="6302" y="19611"/>
                    <a:pt x="6371" y="19639"/>
                    <a:pt x="6439" y="19667"/>
                  </a:cubicBezTo>
                  <a:cubicBezTo>
                    <a:pt x="6560" y="19715"/>
                    <a:pt x="6636" y="19743"/>
                    <a:pt x="6735" y="19743"/>
                  </a:cubicBezTo>
                  <a:cubicBezTo>
                    <a:pt x="7076" y="19734"/>
                    <a:pt x="7273" y="19809"/>
                    <a:pt x="7577" y="19933"/>
                  </a:cubicBezTo>
                  <a:cubicBezTo>
                    <a:pt x="7713" y="19989"/>
                    <a:pt x="7850" y="20065"/>
                    <a:pt x="7994" y="20151"/>
                  </a:cubicBezTo>
                  <a:cubicBezTo>
                    <a:pt x="8221" y="20283"/>
                    <a:pt x="8456" y="20425"/>
                    <a:pt x="8646" y="20406"/>
                  </a:cubicBezTo>
                  <a:cubicBezTo>
                    <a:pt x="8858" y="20406"/>
                    <a:pt x="9078" y="20406"/>
                    <a:pt x="9291" y="20406"/>
                  </a:cubicBezTo>
                  <a:cubicBezTo>
                    <a:pt x="9419" y="20406"/>
                    <a:pt x="9556" y="20378"/>
                    <a:pt x="9685" y="20349"/>
                  </a:cubicBezTo>
                  <a:cubicBezTo>
                    <a:pt x="9859" y="20312"/>
                    <a:pt x="10034" y="20245"/>
                    <a:pt x="10223" y="20274"/>
                  </a:cubicBezTo>
                  <a:lnTo>
                    <a:pt x="10383" y="20274"/>
                  </a:lnTo>
                  <a:cubicBezTo>
                    <a:pt x="10557" y="20264"/>
                    <a:pt x="10754" y="20255"/>
                    <a:pt x="10952" y="20321"/>
                  </a:cubicBezTo>
                  <a:cubicBezTo>
                    <a:pt x="11050" y="20349"/>
                    <a:pt x="11149" y="20397"/>
                    <a:pt x="11247" y="20444"/>
                  </a:cubicBezTo>
                  <a:cubicBezTo>
                    <a:pt x="11354" y="20492"/>
                    <a:pt x="11460" y="20539"/>
                    <a:pt x="11573" y="20577"/>
                  </a:cubicBezTo>
                  <a:lnTo>
                    <a:pt x="11862" y="20662"/>
                  </a:lnTo>
                  <a:lnTo>
                    <a:pt x="11869" y="21032"/>
                  </a:lnTo>
                  <a:cubicBezTo>
                    <a:pt x="11869" y="21032"/>
                    <a:pt x="11960" y="21117"/>
                    <a:pt x="12006" y="21174"/>
                  </a:cubicBezTo>
                  <a:cubicBezTo>
                    <a:pt x="12066" y="21249"/>
                    <a:pt x="12127" y="21316"/>
                    <a:pt x="12165" y="21382"/>
                  </a:cubicBezTo>
                  <a:cubicBezTo>
                    <a:pt x="12294" y="21581"/>
                    <a:pt x="12294" y="21581"/>
                    <a:pt x="12567" y="21591"/>
                  </a:cubicBezTo>
                  <a:cubicBezTo>
                    <a:pt x="12764" y="21600"/>
                    <a:pt x="12810" y="21534"/>
                    <a:pt x="13022" y="21335"/>
                  </a:cubicBezTo>
                  <a:cubicBezTo>
                    <a:pt x="13136" y="21231"/>
                    <a:pt x="13250" y="21145"/>
                    <a:pt x="13371" y="21060"/>
                  </a:cubicBezTo>
                  <a:cubicBezTo>
                    <a:pt x="13492" y="20965"/>
                    <a:pt x="13614" y="20880"/>
                    <a:pt x="13720" y="20776"/>
                  </a:cubicBezTo>
                  <a:cubicBezTo>
                    <a:pt x="13887" y="20605"/>
                    <a:pt x="14092" y="20454"/>
                    <a:pt x="14289" y="20302"/>
                  </a:cubicBezTo>
                  <a:lnTo>
                    <a:pt x="14418" y="20207"/>
                  </a:lnTo>
                  <a:cubicBezTo>
                    <a:pt x="14683" y="20008"/>
                    <a:pt x="14903" y="20008"/>
                    <a:pt x="15123" y="20008"/>
                  </a:cubicBezTo>
                  <a:lnTo>
                    <a:pt x="15206" y="20008"/>
                  </a:lnTo>
                  <a:cubicBezTo>
                    <a:pt x="15267" y="20008"/>
                    <a:pt x="15350" y="20008"/>
                    <a:pt x="15426" y="19999"/>
                  </a:cubicBezTo>
                  <a:cubicBezTo>
                    <a:pt x="15601" y="19989"/>
                    <a:pt x="15783" y="19980"/>
                    <a:pt x="15950" y="20008"/>
                  </a:cubicBezTo>
                  <a:cubicBezTo>
                    <a:pt x="16124" y="20037"/>
                    <a:pt x="16306" y="20094"/>
                    <a:pt x="16496" y="20151"/>
                  </a:cubicBezTo>
                  <a:cubicBezTo>
                    <a:pt x="16845" y="20255"/>
                    <a:pt x="17163" y="20359"/>
                    <a:pt x="17459" y="20274"/>
                  </a:cubicBezTo>
                  <a:cubicBezTo>
                    <a:pt x="17580" y="20245"/>
                    <a:pt x="17709" y="20217"/>
                    <a:pt x="17838" y="20198"/>
                  </a:cubicBezTo>
                  <a:cubicBezTo>
                    <a:pt x="18293" y="20113"/>
                    <a:pt x="18604" y="20046"/>
                    <a:pt x="18741" y="19762"/>
                  </a:cubicBezTo>
                  <a:cubicBezTo>
                    <a:pt x="18741" y="19677"/>
                    <a:pt x="18748" y="19601"/>
                    <a:pt x="18763" y="19506"/>
                  </a:cubicBezTo>
                  <a:cubicBezTo>
                    <a:pt x="18801" y="19307"/>
                    <a:pt x="18885" y="19165"/>
                    <a:pt x="18945" y="19042"/>
                  </a:cubicBezTo>
                  <a:cubicBezTo>
                    <a:pt x="18968" y="19004"/>
                    <a:pt x="18983" y="18966"/>
                    <a:pt x="19006" y="18919"/>
                  </a:cubicBezTo>
                  <a:cubicBezTo>
                    <a:pt x="19059" y="18796"/>
                    <a:pt x="19105" y="18663"/>
                    <a:pt x="19150" y="18540"/>
                  </a:cubicBezTo>
                  <a:lnTo>
                    <a:pt x="19211" y="18369"/>
                  </a:lnTo>
                  <a:cubicBezTo>
                    <a:pt x="19234" y="18313"/>
                    <a:pt x="19241" y="18256"/>
                    <a:pt x="19249" y="18180"/>
                  </a:cubicBezTo>
                  <a:cubicBezTo>
                    <a:pt x="19264" y="18085"/>
                    <a:pt x="19279" y="17981"/>
                    <a:pt x="19309" y="17886"/>
                  </a:cubicBezTo>
                  <a:cubicBezTo>
                    <a:pt x="19363" y="17716"/>
                    <a:pt x="19438" y="17564"/>
                    <a:pt x="19522" y="17413"/>
                  </a:cubicBezTo>
                  <a:cubicBezTo>
                    <a:pt x="19560" y="17327"/>
                    <a:pt x="19605" y="17252"/>
                    <a:pt x="19636" y="17166"/>
                  </a:cubicBezTo>
                  <a:lnTo>
                    <a:pt x="19757" y="16854"/>
                  </a:lnTo>
                  <a:cubicBezTo>
                    <a:pt x="19825" y="16683"/>
                    <a:pt x="19886" y="16513"/>
                    <a:pt x="19962" y="16352"/>
                  </a:cubicBezTo>
                  <a:cubicBezTo>
                    <a:pt x="20053" y="16143"/>
                    <a:pt x="20159" y="15973"/>
                    <a:pt x="20273" y="15802"/>
                  </a:cubicBezTo>
                  <a:lnTo>
                    <a:pt x="20371" y="15641"/>
                  </a:lnTo>
                  <a:cubicBezTo>
                    <a:pt x="20477" y="15471"/>
                    <a:pt x="20622" y="15338"/>
                    <a:pt x="20743" y="15215"/>
                  </a:cubicBezTo>
                  <a:cubicBezTo>
                    <a:pt x="20834" y="15129"/>
                    <a:pt x="20940" y="15025"/>
                    <a:pt x="20978" y="14959"/>
                  </a:cubicBezTo>
                  <a:cubicBezTo>
                    <a:pt x="20986" y="14921"/>
                    <a:pt x="20986" y="14760"/>
                    <a:pt x="20986" y="14665"/>
                  </a:cubicBezTo>
                  <a:cubicBezTo>
                    <a:pt x="20978" y="14514"/>
                    <a:pt x="20978" y="14353"/>
                    <a:pt x="21001" y="14192"/>
                  </a:cubicBezTo>
                  <a:lnTo>
                    <a:pt x="21024" y="14040"/>
                  </a:lnTo>
                  <a:cubicBezTo>
                    <a:pt x="21062" y="13765"/>
                    <a:pt x="21107" y="13472"/>
                    <a:pt x="21228" y="13187"/>
                  </a:cubicBezTo>
                  <a:cubicBezTo>
                    <a:pt x="21418" y="12733"/>
                    <a:pt x="21600" y="12259"/>
                    <a:pt x="21479" y="11871"/>
                  </a:cubicBezTo>
                  <a:cubicBezTo>
                    <a:pt x="21426" y="11691"/>
                    <a:pt x="21350" y="11539"/>
                    <a:pt x="21281" y="11378"/>
                  </a:cubicBezTo>
                  <a:cubicBezTo>
                    <a:pt x="21206" y="11387"/>
                    <a:pt x="21130" y="11406"/>
                    <a:pt x="21054" y="11406"/>
                  </a:cubicBezTo>
                  <a:lnTo>
                    <a:pt x="20758" y="11444"/>
                  </a:lnTo>
                  <a:cubicBezTo>
                    <a:pt x="20667" y="11454"/>
                    <a:pt x="20584" y="11501"/>
                    <a:pt x="20478" y="11605"/>
                  </a:cubicBezTo>
                  <a:lnTo>
                    <a:pt x="20394" y="11700"/>
                  </a:lnTo>
                  <a:cubicBezTo>
                    <a:pt x="20303" y="11804"/>
                    <a:pt x="20167" y="11956"/>
                    <a:pt x="19962" y="11956"/>
                  </a:cubicBezTo>
                  <a:cubicBezTo>
                    <a:pt x="19947" y="11956"/>
                    <a:pt x="19939" y="11956"/>
                    <a:pt x="19924" y="11956"/>
                  </a:cubicBezTo>
                  <a:cubicBezTo>
                    <a:pt x="19712" y="11937"/>
                    <a:pt x="19567" y="11757"/>
                    <a:pt x="19461" y="11596"/>
                  </a:cubicBezTo>
                  <a:cubicBezTo>
                    <a:pt x="19150" y="11122"/>
                    <a:pt x="18953" y="10734"/>
                    <a:pt x="18877" y="10459"/>
                  </a:cubicBezTo>
                  <a:cubicBezTo>
                    <a:pt x="18855" y="10383"/>
                    <a:pt x="18847" y="10336"/>
                    <a:pt x="18839" y="10298"/>
                  </a:cubicBezTo>
                  <a:cubicBezTo>
                    <a:pt x="18771" y="10137"/>
                    <a:pt x="18703" y="10052"/>
                    <a:pt x="18627" y="10004"/>
                  </a:cubicBezTo>
                  <a:cubicBezTo>
                    <a:pt x="18468" y="9891"/>
                    <a:pt x="18210" y="9767"/>
                    <a:pt x="17997" y="9711"/>
                  </a:cubicBezTo>
                  <a:cubicBezTo>
                    <a:pt x="17838" y="9711"/>
                    <a:pt x="17694" y="9720"/>
                    <a:pt x="17535" y="9616"/>
                  </a:cubicBezTo>
                  <a:cubicBezTo>
                    <a:pt x="17459" y="9568"/>
                    <a:pt x="17391" y="9512"/>
                    <a:pt x="17330" y="9455"/>
                  </a:cubicBezTo>
                  <a:cubicBezTo>
                    <a:pt x="17277" y="9417"/>
                    <a:pt x="17239" y="9379"/>
                    <a:pt x="17194" y="9360"/>
                  </a:cubicBezTo>
                  <a:cubicBezTo>
                    <a:pt x="16412" y="8953"/>
                    <a:pt x="16420" y="8119"/>
                    <a:pt x="16428" y="7456"/>
                  </a:cubicBezTo>
                  <a:cubicBezTo>
                    <a:pt x="16428" y="7086"/>
                    <a:pt x="16428" y="7086"/>
                    <a:pt x="16170" y="6812"/>
                  </a:cubicBezTo>
                  <a:cubicBezTo>
                    <a:pt x="15919" y="6556"/>
                    <a:pt x="15608" y="6234"/>
                    <a:pt x="15510" y="5817"/>
                  </a:cubicBezTo>
                  <a:cubicBezTo>
                    <a:pt x="15449" y="5552"/>
                    <a:pt x="15457" y="5277"/>
                    <a:pt x="15464" y="5040"/>
                  </a:cubicBezTo>
                  <a:lnTo>
                    <a:pt x="15472" y="4832"/>
                  </a:lnTo>
                  <a:cubicBezTo>
                    <a:pt x="15472" y="4405"/>
                    <a:pt x="15472" y="4386"/>
                    <a:pt x="15290" y="4206"/>
                  </a:cubicBezTo>
                  <a:cubicBezTo>
                    <a:pt x="14949" y="3856"/>
                    <a:pt x="14509" y="3609"/>
                    <a:pt x="14076" y="3373"/>
                  </a:cubicBezTo>
                  <a:lnTo>
                    <a:pt x="13864" y="3249"/>
                  </a:lnTo>
                  <a:cubicBezTo>
                    <a:pt x="13530" y="3060"/>
                    <a:pt x="13318" y="2852"/>
                    <a:pt x="13075" y="2492"/>
                  </a:cubicBezTo>
                  <a:lnTo>
                    <a:pt x="13015" y="2397"/>
                  </a:lnTo>
                  <a:cubicBezTo>
                    <a:pt x="12977" y="2340"/>
                    <a:pt x="12924" y="2255"/>
                    <a:pt x="12901" y="2236"/>
                  </a:cubicBezTo>
                  <a:cubicBezTo>
                    <a:pt x="12863" y="2255"/>
                    <a:pt x="12780" y="2321"/>
                    <a:pt x="12704" y="2378"/>
                  </a:cubicBezTo>
                  <a:cubicBezTo>
                    <a:pt x="12605" y="2454"/>
                    <a:pt x="12506" y="2520"/>
                    <a:pt x="12408" y="2567"/>
                  </a:cubicBezTo>
                  <a:cubicBezTo>
                    <a:pt x="12218" y="2662"/>
                    <a:pt x="12006" y="2747"/>
                    <a:pt x="11809" y="2814"/>
                  </a:cubicBezTo>
                  <a:lnTo>
                    <a:pt x="11642" y="2871"/>
                  </a:lnTo>
                  <a:cubicBezTo>
                    <a:pt x="11551" y="2899"/>
                    <a:pt x="11467" y="2927"/>
                    <a:pt x="11376" y="2965"/>
                  </a:cubicBezTo>
                  <a:cubicBezTo>
                    <a:pt x="11285" y="3013"/>
                    <a:pt x="11187" y="3032"/>
                    <a:pt x="11096" y="3060"/>
                  </a:cubicBezTo>
                  <a:cubicBezTo>
                    <a:pt x="11043" y="3069"/>
                    <a:pt x="10990" y="3079"/>
                    <a:pt x="10944" y="3107"/>
                  </a:cubicBezTo>
                  <a:cubicBezTo>
                    <a:pt x="10876" y="3145"/>
                    <a:pt x="10777" y="3240"/>
                    <a:pt x="10686" y="3325"/>
                  </a:cubicBezTo>
                  <a:cubicBezTo>
                    <a:pt x="10572" y="3439"/>
                    <a:pt x="10451" y="3562"/>
                    <a:pt x="10322" y="3638"/>
                  </a:cubicBezTo>
                  <a:cubicBezTo>
                    <a:pt x="9958" y="3875"/>
                    <a:pt x="9647" y="4045"/>
                    <a:pt x="9207" y="4055"/>
                  </a:cubicBezTo>
                  <a:cubicBezTo>
                    <a:pt x="8760" y="4064"/>
                    <a:pt x="8297" y="4045"/>
                    <a:pt x="7835" y="4026"/>
                  </a:cubicBezTo>
                  <a:cubicBezTo>
                    <a:pt x="7053" y="3998"/>
                    <a:pt x="6249" y="3969"/>
                    <a:pt x="5499" y="4055"/>
                  </a:cubicBezTo>
                  <a:cubicBezTo>
                    <a:pt x="5385" y="4140"/>
                    <a:pt x="5226" y="4140"/>
                    <a:pt x="5044" y="4017"/>
                  </a:cubicBezTo>
                  <a:cubicBezTo>
                    <a:pt x="4869" y="3903"/>
                    <a:pt x="4793" y="3695"/>
                    <a:pt x="4755" y="3581"/>
                  </a:cubicBezTo>
                  <a:cubicBezTo>
                    <a:pt x="4657" y="3382"/>
                    <a:pt x="4642" y="3382"/>
                    <a:pt x="4543" y="3392"/>
                  </a:cubicBezTo>
                  <a:cubicBezTo>
                    <a:pt x="4429" y="3401"/>
                    <a:pt x="4293" y="3467"/>
                    <a:pt x="4179" y="3581"/>
                  </a:cubicBezTo>
                  <a:cubicBezTo>
                    <a:pt x="3921" y="3818"/>
                    <a:pt x="3792" y="3922"/>
                    <a:pt x="3413" y="3922"/>
                  </a:cubicBezTo>
                  <a:lnTo>
                    <a:pt x="3193" y="3922"/>
                  </a:lnTo>
                  <a:cubicBezTo>
                    <a:pt x="2738" y="3932"/>
                    <a:pt x="2154" y="3951"/>
                    <a:pt x="1835" y="3051"/>
                  </a:cubicBezTo>
                  <a:cubicBezTo>
                    <a:pt x="1782" y="2899"/>
                    <a:pt x="1760" y="2757"/>
                    <a:pt x="1744" y="2643"/>
                  </a:cubicBezTo>
                  <a:cubicBezTo>
                    <a:pt x="1737" y="2605"/>
                    <a:pt x="1737" y="2558"/>
                    <a:pt x="1722" y="2520"/>
                  </a:cubicBezTo>
                  <a:cubicBezTo>
                    <a:pt x="1714" y="2501"/>
                    <a:pt x="1707" y="2482"/>
                    <a:pt x="1669" y="2425"/>
                  </a:cubicBezTo>
                  <a:cubicBezTo>
                    <a:pt x="1638" y="2378"/>
                    <a:pt x="1600" y="2321"/>
                    <a:pt x="1570" y="2255"/>
                  </a:cubicBezTo>
                  <a:cubicBezTo>
                    <a:pt x="1487" y="2084"/>
                    <a:pt x="1418" y="1885"/>
                    <a:pt x="1358" y="1686"/>
                  </a:cubicBezTo>
                  <a:cubicBezTo>
                    <a:pt x="1297" y="1487"/>
                    <a:pt x="1236" y="1307"/>
                    <a:pt x="1153" y="1184"/>
                  </a:cubicBezTo>
                  <a:cubicBezTo>
                    <a:pt x="895" y="796"/>
                    <a:pt x="645" y="398"/>
                    <a:pt x="410" y="0"/>
                  </a:cubicBezTo>
                  <a:cubicBezTo>
                    <a:pt x="387" y="9"/>
                    <a:pt x="364" y="28"/>
                    <a:pt x="341" y="38"/>
                  </a:cubicBezTo>
                  <a:cubicBezTo>
                    <a:pt x="326" y="114"/>
                    <a:pt x="296" y="189"/>
                    <a:pt x="250" y="275"/>
                  </a:cubicBezTo>
                  <a:cubicBezTo>
                    <a:pt x="190" y="379"/>
                    <a:pt x="121" y="455"/>
                    <a:pt x="68" y="521"/>
                  </a:cubicBezTo>
                  <a:cubicBezTo>
                    <a:pt x="46" y="549"/>
                    <a:pt x="8" y="587"/>
                    <a:pt x="0" y="606"/>
                  </a:cubicBezTo>
                  <a:cubicBezTo>
                    <a:pt x="46" y="701"/>
                    <a:pt x="76" y="815"/>
                    <a:pt x="68" y="957"/>
                  </a:cubicBezTo>
                  <a:lnTo>
                    <a:pt x="61" y="1108"/>
                  </a:lnTo>
                  <a:cubicBezTo>
                    <a:pt x="53" y="1317"/>
                    <a:pt x="53" y="1402"/>
                    <a:pt x="91" y="1601"/>
                  </a:cubicBezTo>
                  <a:cubicBezTo>
                    <a:pt x="144" y="1838"/>
                    <a:pt x="129" y="2075"/>
                    <a:pt x="114" y="2255"/>
                  </a:cubicBezTo>
                  <a:cubicBezTo>
                    <a:pt x="106" y="2368"/>
                    <a:pt x="99" y="2482"/>
                    <a:pt x="114" y="2558"/>
                  </a:cubicBezTo>
                  <a:cubicBezTo>
                    <a:pt x="121" y="2586"/>
                    <a:pt x="137" y="2634"/>
                    <a:pt x="152" y="2672"/>
                  </a:cubicBezTo>
                  <a:cubicBezTo>
                    <a:pt x="205" y="2833"/>
                    <a:pt x="296" y="3136"/>
                    <a:pt x="235" y="3429"/>
                  </a:cubicBezTo>
                  <a:cubicBezTo>
                    <a:pt x="265" y="3477"/>
                    <a:pt x="296" y="3524"/>
                    <a:pt x="326" y="3572"/>
                  </a:cubicBezTo>
                  <a:cubicBezTo>
                    <a:pt x="379" y="3657"/>
                    <a:pt x="440" y="3742"/>
                    <a:pt x="485" y="3837"/>
                  </a:cubicBezTo>
                  <a:cubicBezTo>
                    <a:pt x="705" y="4235"/>
                    <a:pt x="645" y="4519"/>
                    <a:pt x="569" y="4775"/>
                  </a:cubicBezTo>
                  <a:cubicBezTo>
                    <a:pt x="561" y="4813"/>
                    <a:pt x="546" y="4851"/>
                    <a:pt x="531" y="4898"/>
                  </a:cubicBezTo>
                  <a:cubicBezTo>
                    <a:pt x="379" y="5533"/>
                    <a:pt x="341" y="6129"/>
                    <a:pt x="341" y="6887"/>
                  </a:cubicBezTo>
                  <a:cubicBezTo>
                    <a:pt x="341" y="7266"/>
                    <a:pt x="410" y="7636"/>
                    <a:pt x="478" y="8024"/>
                  </a:cubicBezTo>
                  <a:cubicBezTo>
                    <a:pt x="508" y="8204"/>
                    <a:pt x="546" y="8394"/>
                    <a:pt x="569" y="8574"/>
                  </a:cubicBezTo>
                  <a:lnTo>
                    <a:pt x="622" y="8953"/>
                  </a:lnTo>
                  <a:cubicBezTo>
                    <a:pt x="652" y="9199"/>
                    <a:pt x="683" y="9426"/>
                    <a:pt x="728" y="9663"/>
                  </a:cubicBezTo>
                  <a:cubicBezTo>
                    <a:pt x="758" y="9815"/>
                    <a:pt x="774" y="9947"/>
                    <a:pt x="781" y="10071"/>
                  </a:cubicBezTo>
                  <a:cubicBezTo>
                    <a:pt x="789" y="10194"/>
                    <a:pt x="796" y="10279"/>
                    <a:pt x="834" y="10383"/>
                  </a:cubicBezTo>
                  <a:lnTo>
                    <a:pt x="887" y="10535"/>
                  </a:lnTo>
                  <a:cubicBezTo>
                    <a:pt x="971" y="10762"/>
                    <a:pt x="1062" y="11008"/>
                    <a:pt x="1130" y="11226"/>
                  </a:cubicBezTo>
                  <a:cubicBezTo>
                    <a:pt x="1297" y="11757"/>
                    <a:pt x="1274" y="11994"/>
                    <a:pt x="1206" y="12477"/>
                  </a:cubicBezTo>
                  <a:cubicBezTo>
                    <a:pt x="1160" y="12789"/>
                    <a:pt x="1115" y="13064"/>
                    <a:pt x="1069" y="13339"/>
                  </a:cubicBezTo>
                  <a:cubicBezTo>
                    <a:pt x="986" y="13832"/>
                    <a:pt x="903" y="14334"/>
                    <a:pt x="865" y="14817"/>
                  </a:cubicBezTo>
                  <a:cubicBezTo>
                    <a:pt x="849" y="14978"/>
                    <a:pt x="834" y="15139"/>
                    <a:pt x="796" y="15309"/>
                  </a:cubicBezTo>
                  <a:cubicBezTo>
                    <a:pt x="812" y="15319"/>
                    <a:pt x="827" y="15328"/>
                    <a:pt x="842" y="15347"/>
                  </a:cubicBezTo>
                  <a:cubicBezTo>
                    <a:pt x="978" y="15433"/>
                    <a:pt x="1191" y="15669"/>
                    <a:pt x="1297" y="15831"/>
                  </a:cubicBezTo>
                  <a:close/>
                </a:path>
              </a:pathLst>
            </a:custGeom>
            <a:grpFill/>
            <a:ln w="3175">
              <a:solidFill>
                <a:schemeClr val="tx2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57" name="Title 5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 of Switzerland – Slide Template 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FAC6E59A-2217-4477-B0F7-DD27461996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84369636"/>
              </p:ext>
            </p:extLst>
          </p:nvPr>
        </p:nvGraphicFramePr>
        <p:xfrm>
          <a:off x="4891607" y="4931010"/>
          <a:ext cx="1601791" cy="1241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7B7587AB-E618-4555-9218-9D6E7DCE5BC3}"/>
              </a:ext>
            </a:extLst>
          </p:cNvPr>
          <p:cNvGraphicFramePr/>
          <p:nvPr/>
        </p:nvGraphicFramePr>
        <p:xfrm>
          <a:off x="7365867" y="4931010"/>
          <a:ext cx="1601791" cy="1241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CB87E6B8-8DFC-4362-8530-83CA242BB348}"/>
              </a:ext>
            </a:extLst>
          </p:cNvPr>
          <p:cNvSpPr txBox="1"/>
          <p:nvPr/>
        </p:nvSpPr>
        <p:spPr>
          <a:xfrm>
            <a:off x="5443075" y="5632748"/>
            <a:ext cx="498855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65%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3C1DF0E-2AF2-4884-A5D8-B18077E3D3A8}"/>
              </a:ext>
            </a:extLst>
          </p:cNvPr>
          <p:cNvSpPr txBox="1"/>
          <p:nvPr/>
        </p:nvSpPr>
        <p:spPr>
          <a:xfrm>
            <a:off x="7917335" y="5611502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80%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0A85EA0-082F-4837-B4A8-1C69F19C05F4}"/>
              </a:ext>
            </a:extLst>
          </p:cNvPr>
          <p:cNvSpPr/>
          <p:nvPr/>
        </p:nvSpPr>
        <p:spPr>
          <a:xfrm>
            <a:off x="6211577" y="5367332"/>
            <a:ext cx="1426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Lorem Ipsum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1DBD766-D327-4C10-82A9-3315F507696D}"/>
              </a:ext>
            </a:extLst>
          </p:cNvPr>
          <p:cNvSpPr/>
          <p:nvPr/>
        </p:nvSpPr>
        <p:spPr>
          <a:xfrm>
            <a:off x="8685837" y="5367332"/>
            <a:ext cx="1426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Lorem Ipsum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9" name="Graphic 18" descr="Man">
            <a:extLst>
              <a:ext uri="{FF2B5EF4-FFF2-40B4-BE49-F238E27FC236}">
                <a16:creationId xmlns:a16="http://schemas.microsoft.com/office/drawing/2014/main" id="{7FFFA9DD-1DDD-442A-A0B0-AC9431E4D3D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471046" y="5244829"/>
            <a:ext cx="442913" cy="442913"/>
          </a:xfrm>
          <a:prstGeom prst="rect">
            <a:avLst/>
          </a:prstGeom>
        </p:spPr>
      </p:pic>
      <p:pic>
        <p:nvPicPr>
          <p:cNvPr id="20" name="Graphic 19" descr="Woman">
            <a:extLst>
              <a:ext uri="{FF2B5EF4-FFF2-40B4-BE49-F238E27FC236}">
                <a16:creationId xmlns:a16="http://schemas.microsoft.com/office/drawing/2014/main" id="{490AF1B4-D5F1-4BAB-939B-B6578BB0C79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945306" y="5213859"/>
            <a:ext cx="442913" cy="442913"/>
          </a:xfrm>
          <a:prstGeom prst="rect">
            <a:avLst/>
          </a:prstGeom>
        </p:spPr>
      </p:pic>
      <p:grpSp>
        <p:nvGrpSpPr>
          <p:cNvPr id="42" name="Group 41">
            <a:extLst>
              <a:ext uri="{FF2B5EF4-FFF2-40B4-BE49-F238E27FC236}">
                <a16:creationId xmlns:a16="http://schemas.microsoft.com/office/drawing/2014/main" id="{97E9C374-E02E-E64B-9990-2E9876CB2F2D}"/>
              </a:ext>
            </a:extLst>
          </p:cNvPr>
          <p:cNvGrpSpPr/>
          <p:nvPr/>
        </p:nvGrpSpPr>
        <p:grpSpPr>
          <a:xfrm>
            <a:off x="763392" y="1269340"/>
            <a:ext cx="560521" cy="560521"/>
            <a:chOff x="4821018" y="1941899"/>
            <a:chExt cx="784660" cy="784660"/>
          </a:xfrm>
        </p:grpSpPr>
        <p:sp>
          <p:nvSpPr>
            <p:cNvPr id="43" name="Teardrop 42">
              <a:extLst>
                <a:ext uri="{FF2B5EF4-FFF2-40B4-BE49-F238E27FC236}">
                  <a16:creationId xmlns:a16="http://schemas.microsoft.com/office/drawing/2014/main" id="{66405952-5F6A-A140-93D3-154C79D7F082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6DC75CE1-0771-0C4E-AB5E-24DA57F12DAF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CAA2404F-A3AE-4447-8E0D-7557A98A7FE7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C7885F61-4039-FF4F-B3C8-3E53E748A831}"/>
              </a:ext>
            </a:extLst>
          </p:cNvPr>
          <p:cNvGrpSpPr/>
          <p:nvPr/>
        </p:nvGrpSpPr>
        <p:grpSpPr>
          <a:xfrm>
            <a:off x="1566739" y="1318769"/>
            <a:ext cx="2937088" cy="1055759"/>
            <a:chOff x="1101373" y="1318769"/>
            <a:chExt cx="2937088" cy="1055759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41D3501D-65DB-DF45-A6D5-9AFD24E13426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Zürich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E4A20C48-5221-2E48-9BB2-42DDCE87B166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5954AC25-286E-1140-9BF5-271C07624C94}"/>
              </a:ext>
            </a:extLst>
          </p:cNvPr>
          <p:cNvGrpSpPr/>
          <p:nvPr/>
        </p:nvGrpSpPr>
        <p:grpSpPr>
          <a:xfrm>
            <a:off x="763392" y="3763596"/>
            <a:ext cx="560521" cy="560521"/>
            <a:chOff x="4821018" y="1941899"/>
            <a:chExt cx="784660" cy="784660"/>
          </a:xfrm>
        </p:grpSpPr>
        <p:sp>
          <p:nvSpPr>
            <p:cNvPr id="50" name="Teardrop 49">
              <a:extLst>
                <a:ext uri="{FF2B5EF4-FFF2-40B4-BE49-F238E27FC236}">
                  <a16:creationId xmlns:a16="http://schemas.microsoft.com/office/drawing/2014/main" id="{711DB2D6-8889-5946-8FF6-65BF5AE273BD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D3FE48F0-9FD1-2847-B532-8D865D636CE5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E4B045AD-A4E9-9549-9176-8078261012B2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41F7EDF7-60DB-5344-B728-30FF46C5B70C}"/>
              </a:ext>
            </a:extLst>
          </p:cNvPr>
          <p:cNvGrpSpPr/>
          <p:nvPr/>
        </p:nvGrpSpPr>
        <p:grpSpPr>
          <a:xfrm>
            <a:off x="1566739" y="3813025"/>
            <a:ext cx="2937088" cy="1055759"/>
            <a:chOff x="1101373" y="1318769"/>
            <a:chExt cx="2937088" cy="1055759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21DBFCAB-18A5-5C45-A232-84CBEF6173E0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Lausanne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8F33FA05-63DB-6C46-9DDE-A654CD8070A2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0D165618-045A-F64B-B52F-5FBFE21CE556}"/>
              </a:ext>
            </a:extLst>
          </p:cNvPr>
          <p:cNvGrpSpPr/>
          <p:nvPr/>
        </p:nvGrpSpPr>
        <p:grpSpPr>
          <a:xfrm>
            <a:off x="763392" y="5010725"/>
            <a:ext cx="560521" cy="560521"/>
            <a:chOff x="4821018" y="1941899"/>
            <a:chExt cx="784660" cy="784660"/>
          </a:xfrm>
        </p:grpSpPr>
        <p:sp>
          <p:nvSpPr>
            <p:cNvPr id="58" name="Teardrop 57">
              <a:extLst>
                <a:ext uri="{FF2B5EF4-FFF2-40B4-BE49-F238E27FC236}">
                  <a16:creationId xmlns:a16="http://schemas.microsoft.com/office/drawing/2014/main" id="{23629175-74C8-2044-B474-EFA17ABAAE94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B9BEB3BB-C176-4B43-8525-DD953EF6A2BA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39010B8C-173B-DE4E-A913-C56F0270ABAC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B074CF7D-716E-1A4F-80D0-1C4B6EC0DFE2}"/>
              </a:ext>
            </a:extLst>
          </p:cNvPr>
          <p:cNvGrpSpPr/>
          <p:nvPr/>
        </p:nvGrpSpPr>
        <p:grpSpPr>
          <a:xfrm>
            <a:off x="1566739" y="5060154"/>
            <a:ext cx="2937088" cy="1055759"/>
            <a:chOff x="1101373" y="1318769"/>
            <a:chExt cx="2937088" cy="1055759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86C1AB56-2C11-AF44-A786-FE5706799B15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St Gallen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9EF2A49C-9F68-8044-862D-9F6CEEC1B607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EECDA4DE-37F5-1843-A78E-FD791FFD965C}"/>
              </a:ext>
            </a:extLst>
          </p:cNvPr>
          <p:cNvGrpSpPr/>
          <p:nvPr/>
        </p:nvGrpSpPr>
        <p:grpSpPr>
          <a:xfrm>
            <a:off x="1566739" y="2565897"/>
            <a:ext cx="2937088" cy="1055759"/>
            <a:chOff x="1101373" y="1318769"/>
            <a:chExt cx="2937088" cy="1055759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714245D3-CCE6-C845-A6E6-684ABCC74C5E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Bern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CE63A5D4-EBDD-E743-9E33-2910C5D1B96A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FFB3B4A6-23C5-444B-9D97-7E9329E63DD2}"/>
              </a:ext>
            </a:extLst>
          </p:cNvPr>
          <p:cNvGrpSpPr/>
          <p:nvPr/>
        </p:nvGrpSpPr>
        <p:grpSpPr>
          <a:xfrm>
            <a:off x="763392" y="2516468"/>
            <a:ext cx="560521" cy="560521"/>
            <a:chOff x="763392" y="2516468"/>
            <a:chExt cx="560521" cy="560521"/>
          </a:xfrm>
        </p:grpSpPr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675E77B0-0D73-9640-B2B4-E40D33BE3F4A}"/>
                </a:ext>
              </a:extLst>
            </p:cNvPr>
            <p:cNvGrpSpPr/>
            <p:nvPr/>
          </p:nvGrpSpPr>
          <p:grpSpPr>
            <a:xfrm>
              <a:off x="763392" y="2516468"/>
              <a:ext cx="560521" cy="560521"/>
              <a:chOff x="4821018" y="1941899"/>
              <a:chExt cx="784660" cy="784660"/>
            </a:xfrm>
          </p:grpSpPr>
          <p:sp>
            <p:nvSpPr>
              <p:cNvPr id="70" name="Teardrop 69">
                <a:extLst>
                  <a:ext uri="{FF2B5EF4-FFF2-40B4-BE49-F238E27FC236}">
                    <a16:creationId xmlns:a16="http://schemas.microsoft.com/office/drawing/2014/main" id="{A91C23D6-7605-5E47-9A1B-4612880DEEF1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Oval 70">
                <a:extLst>
                  <a:ext uri="{FF2B5EF4-FFF2-40B4-BE49-F238E27FC236}">
                    <a16:creationId xmlns:a16="http://schemas.microsoft.com/office/drawing/2014/main" id="{68E6AD43-AD52-3D49-BB19-59F1F16C4154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Oval 71">
                <a:extLst>
                  <a:ext uri="{FF2B5EF4-FFF2-40B4-BE49-F238E27FC236}">
                    <a16:creationId xmlns:a16="http://schemas.microsoft.com/office/drawing/2014/main" id="{D677E662-ABF5-1046-A560-68A8B8137159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69" name="Freeform 282">
              <a:extLst>
                <a:ext uri="{FF2B5EF4-FFF2-40B4-BE49-F238E27FC236}">
                  <a16:creationId xmlns:a16="http://schemas.microsoft.com/office/drawing/2014/main" id="{D0CDC403-AE22-7347-812F-53397CA3A1D9}"/>
                </a:ext>
              </a:extLst>
            </p:cNvPr>
            <p:cNvSpPr/>
            <p:nvPr/>
          </p:nvSpPr>
          <p:spPr>
            <a:xfrm>
              <a:off x="911351" y="2662350"/>
              <a:ext cx="269554" cy="256950"/>
            </a:xfrm>
            <a:custGeom>
              <a:avLst/>
              <a:gdLst/>
              <a:ahLst/>
              <a:cxnLst/>
              <a:rect l="l" t="t" r="r" b="b"/>
              <a:pathLst>
                <a:path w="468765" h="447074">
                  <a:moveTo>
                    <a:pt x="234382" y="0"/>
                  </a:moveTo>
                  <a:cubicBezTo>
                    <a:pt x="240017" y="0"/>
                    <a:pt x="244618" y="3850"/>
                    <a:pt x="248186" y="11550"/>
                  </a:cubicBezTo>
                  <a:lnTo>
                    <a:pt x="311571" y="139728"/>
                  </a:lnTo>
                  <a:lnTo>
                    <a:pt x="452990" y="160293"/>
                  </a:lnTo>
                  <a:cubicBezTo>
                    <a:pt x="463507" y="161983"/>
                    <a:pt x="468765" y="166303"/>
                    <a:pt x="468765" y="173252"/>
                  </a:cubicBezTo>
                  <a:cubicBezTo>
                    <a:pt x="468765" y="177383"/>
                    <a:pt x="466324" y="181891"/>
                    <a:pt x="461441" y="186774"/>
                  </a:cubicBezTo>
                  <a:lnTo>
                    <a:pt x="359180" y="286499"/>
                  </a:lnTo>
                  <a:lnTo>
                    <a:pt x="383407" y="427354"/>
                  </a:lnTo>
                  <a:cubicBezTo>
                    <a:pt x="383595" y="428669"/>
                    <a:pt x="383689" y="430547"/>
                    <a:pt x="383689" y="432989"/>
                  </a:cubicBezTo>
                  <a:cubicBezTo>
                    <a:pt x="383689" y="436933"/>
                    <a:pt x="382703" y="440266"/>
                    <a:pt x="380731" y="442989"/>
                  </a:cubicBezTo>
                  <a:cubicBezTo>
                    <a:pt x="378759" y="445713"/>
                    <a:pt x="375895" y="447074"/>
                    <a:pt x="372139" y="447074"/>
                  </a:cubicBezTo>
                  <a:cubicBezTo>
                    <a:pt x="368571" y="447074"/>
                    <a:pt x="364814" y="445947"/>
                    <a:pt x="360870" y="443694"/>
                  </a:cubicBezTo>
                  <a:lnTo>
                    <a:pt x="234382" y="377210"/>
                  </a:lnTo>
                  <a:lnTo>
                    <a:pt x="107894" y="443694"/>
                  </a:lnTo>
                  <a:cubicBezTo>
                    <a:pt x="103763" y="445947"/>
                    <a:pt x="100006" y="447074"/>
                    <a:pt x="96626" y="447074"/>
                  </a:cubicBezTo>
                  <a:cubicBezTo>
                    <a:pt x="92682" y="447074"/>
                    <a:pt x="89724" y="445713"/>
                    <a:pt x="87752" y="442989"/>
                  </a:cubicBezTo>
                  <a:cubicBezTo>
                    <a:pt x="85780" y="440266"/>
                    <a:pt x="84794" y="436933"/>
                    <a:pt x="84794" y="432989"/>
                  </a:cubicBezTo>
                  <a:cubicBezTo>
                    <a:pt x="84794" y="431862"/>
                    <a:pt x="84982" y="429984"/>
                    <a:pt x="85358" y="427354"/>
                  </a:cubicBezTo>
                  <a:lnTo>
                    <a:pt x="109585" y="286499"/>
                  </a:lnTo>
                  <a:lnTo>
                    <a:pt x="7043" y="186774"/>
                  </a:lnTo>
                  <a:cubicBezTo>
                    <a:pt x="2347" y="181703"/>
                    <a:pt x="0" y="177196"/>
                    <a:pt x="0" y="173252"/>
                  </a:cubicBezTo>
                  <a:cubicBezTo>
                    <a:pt x="0" y="166303"/>
                    <a:pt x="5258" y="161983"/>
                    <a:pt x="15775" y="160293"/>
                  </a:cubicBezTo>
                  <a:lnTo>
                    <a:pt x="157194" y="139728"/>
                  </a:lnTo>
                  <a:lnTo>
                    <a:pt x="220579" y="11550"/>
                  </a:lnTo>
                  <a:cubicBezTo>
                    <a:pt x="224147" y="3850"/>
                    <a:pt x="228748" y="0"/>
                    <a:pt x="234382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en-US" sz="1013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78ACDDDD-1D5A-482F-BBD5-E1E2BC7093AF}"/>
              </a:ext>
            </a:extLst>
          </p:cNvPr>
          <p:cNvSpPr/>
          <p:nvPr/>
        </p:nvSpPr>
        <p:spPr>
          <a:xfrm>
            <a:off x="5819775" y="2962275"/>
            <a:ext cx="1104900" cy="942975"/>
          </a:xfrm>
          <a:custGeom>
            <a:avLst/>
            <a:gdLst>
              <a:gd name="connsiteX0" fmla="*/ 1104900 w 1104900"/>
              <a:gd name="connsiteY0" fmla="*/ 0 h 942975"/>
              <a:gd name="connsiteX1" fmla="*/ 600075 w 1104900"/>
              <a:gd name="connsiteY1" fmla="*/ 504825 h 942975"/>
              <a:gd name="connsiteX2" fmla="*/ 0 w 1104900"/>
              <a:gd name="connsiteY2" fmla="*/ 942975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04900" h="942975">
                <a:moveTo>
                  <a:pt x="1104900" y="0"/>
                </a:moveTo>
                <a:cubicBezTo>
                  <a:pt x="944562" y="173831"/>
                  <a:pt x="784225" y="347663"/>
                  <a:pt x="600075" y="504825"/>
                </a:cubicBezTo>
                <a:cubicBezTo>
                  <a:pt x="415925" y="661987"/>
                  <a:pt x="100012" y="879475"/>
                  <a:pt x="0" y="942975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9C4483B7-5DA9-4C40-B304-9AD45117CA88}"/>
              </a:ext>
            </a:extLst>
          </p:cNvPr>
          <p:cNvSpPr/>
          <p:nvPr/>
        </p:nvSpPr>
        <p:spPr>
          <a:xfrm>
            <a:off x="6962775" y="1952625"/>
            <a:ext cx="1724025" cy="1019175"/>
          </a:xfrm>
          <a:custGeom>
            <a:avLst/>
            <a:gdLst>
              <a:gd name="connsiteX0" fmla="*/ 0 w 1724025"/>
              <a:gd name="connsiteY0" fmla="*/ 1019175 h 1019175"/>
              <a:gd name="connsiteX1" fmla="*/ 1314450 w 1724025"/>
              <a:gd name="connsiteY1" fmla="*/ 381000 h 1019175"/>
              <a:gd name="connsiteX2" fmla="*/ 1724025 w 1724025"/>
              <a:gd name="connsiteY2" fmla="*/ 0 h 1019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24025" h="1019175">
                <a:moveTo>
                  <a:pt x="0" y="1019175"/>
                </a:moveTo>
                <a:cubicBezTo>
                  <a:pt x="513556" y="785018"/>
                  <a:pt x="1027113" y="550862"/>
                  <a:pt x="1314450" y="381000"/>
                </a:cubicBezTo>
                <a:cubicBezTo>
                  <a:pt x="1601788" y="211137"/>
                  <a:pt x="1662906" y="105568"/>
                  <a:pt x="1724025" y="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834944-D521-40B5-A419-09C3C8098B4B}"/>
              </a:ext>
            </a:extLst>
          </p:cNvPr>
          <p:cNvSpPr/>
          <p:nvPr/>
        </p:nvSpPr>
        <p:spPr>
          <a:xfrm>
            <a:off x="6953250" y="2000250"/>
            <a:ext cx="2943225" cy="981075"/>
          </a:xfrm>
          <a:custGeom>
            <a:avLst/>
            <a:gdLst>
              <a:gd name="connsiteX0" fmla="*/ 0 w 2943225"/>
              <a:gd name="connsiteY0" fmla="*/ 981075 h 981075"/>
              <a:gd name="connsiteX1" fmla="*/ 2000250 w 2943225"/>
              <a:gd name="connsiteY1" fmla="*/ 542925 h 981075"/>
              <a:gd name="connsiteX2" fmla="*/ 2943225 w 2943225"/>
              <a:gd name="connsiteY2" fmla="*/ 0 h 981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43225" h="981075">
                <a:moveTo>
                  <a:pt x="0" y="981075"/>
                </a:moveTo>
                <a:cubicBezTo>
                  <a:pt x="754856" y="843756"/>
                  <a:pt x="1509713" y="706437"/>
                  <a:pt x="2000250" y="542925"/>
                </a:cubicBezTo>
                <a:cubicBezTo>
                  <a:pt x="2490788" y="379412"/>
                  <a:pt x="2717006" y="189706"/>
                  <a:pt x="2943225" y="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1D33DCD9-93F7-0944-81A2-E74CC1E671C3}"/>
              </a:ext>
            </a:extLst>
          </p:cNvPr>
          <p:cNvGrpSpPr/>
          <p:nvPr/>
        </p:nvGrpSpPr>
        <p:grpSpPr>
          <a:xfrm>
            <a:off x="6658866" y="2233166"/>
            <a:ext cx="560521" cy="801607"/>
            <a:chOff x="7477976" y="2509295"/>
            <a:chExt cx="560521" cy="8016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F0247378-CBA2-724A-88FF-DB1EFA1ADD0E}"/>
                </a:ext>
              </a:extLst>
            </p:cNvPr>
            <p:cNvSpPr/>
            <p:nvPr/>
          </p:nvSpPr>
          <p:spPr>
            <a:xfrm>
              <a:off x="7688190" y="3165859"/>
              <a:ext cx="145043" cy="145043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F0333F8E-0B7A-8342-92EF-74C30E8A67EF}"/>
                </a:ext>
              </a:extLst>
            </p:cNvPr>
            <p:cNvGrpSpPr/>
            <p:nvPr/>
          </p:nvGrpSpPr>
          <p:grpSpPr>
            <a:xfrm>
              <a:off x="7477976" y="2509295"/>
              <a:ext cx="560521" cy="560521"/>
              <a:chOff x="763392" y="2516468"/>
              <a:chExt cx="560521" cy="560521"/>
            </a:xfrm>
          </p:grpSpPr>
          <p:grpSp>
            <p:nvGrpSpPr>
              <p:cNvPr id="76" name="Group 75">
                <a:extLst>
                  <a:ext uri="{FF2B5EF4-FFF2-40B4-BE49-F238E27FC236}">
                    <a16:creationId xmlns:a16="http://schemas.microsoft.com/office/drawing/2014/main" id="{71FECA10-F9EC-D64B-A134-92FB6645D4AD}"/>
                  </a:ext>
                </a:extLst>
              </p:cNvPr>
              <p:cNvGrpSpPr/>
              <p:nvPr/>
            </p:nvGrpSpPr>
            <p:grpSpPr>
              <a:xfrm>
                <a:off x="763392" y="2516468"/>
                <a:ext cx="560521" cy="560521"/>
                <a:chOff x="4821018" y="1941899"/>
                <a:chExt cx="784660" cy="784660"/>
              </a:xfrm>
            </p:grpSpPr>
            <p:sp>
              <p:nvSpPr>
                <p:cNvPr id="78" name="Teardrop 77">
                  <a:extLst>
                    <a:ext uri="{FF2B5EF4-FFF2-40B4-BE49-F238E27FC236}">
                      <a16:creationId xmlns:a16="http://schemas.microsoft.com/office/drawing/2014/main" id="{DAC427FF-31ED-094A-BCBB-C73EB5A92E66}"/>
                    </a:ext>
                  </a:extLst>
                </p:cNvPr>
                <p:cNvSpPr/>
                <p:nvPr/>
              </p:nvSpPr>
              <p:spPr>
                <a:xfrm rot="8100000">
                  <a:off x="4821018" y="1941899"/>
                  <a:ext cx="784660" cy="784660"/>
                </a:xfrm>
                <a:prstGeom prst="teardrop">
                  <a:avLst>
                    <a:gd name="adj" fmla="val 117662"/>
                  </a:avLst>
                </a:pr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Oval 78">
                  <a:extLst>
                    <a:ext uri="{FF2B5EF4-FFF2-40B4-BE49-F238E27FC236}">
                      <a16:creationId xmlns:a16="http://schemas.microsoft.com/office/drawing/2014/main" id="{D885F57A-2F81-514A-A865-99DA4C147877}"/>
                    </a:ext>
                  </a:extLst>
                </p:cNvPr>
                <p:cNvSpPr/>
                <p:nvPr/>
              </p:nvSpPr>
              <p:spPr>
                <a:xfrm>
                  <a:off x="4920232" y="2038351"/>
                  <a:ext cx="585216" cy="585216"/>
                </a:xfrm>
                <a:prstGeom prst="ellipse">
                  <a:avLst/>
                </a:prstGeom>
                <a:solidFill>
                  <a:schemeClr val="bg1">
                    <a:alpha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Oval 79">
                  <a:extLst>
                    <a:ext uri="{FF2B5EF4-FFF2-40B4-BE49-F238E27FC236}">
                      <a16:creationId xmlns:a16="http://schemas.microsoft.com/office/drawing/2014/main" id="{9B809874-586A-BC4A-956E-B5B7E6C4A01C}"/>
                    </a:ext>
                  </a:extLst>
                </p:cNvPr>
                <p:cNvSpPr/>
                <p:nvPr/>
              </p:nvSpPr>
              <p:spPr>
                <a:xfrm>
                  <a:off x="4952006" y="2070497"/>
                  <a:ext cx="521208" cy="521208"/>
                </a:xfrm>
                <a:prstGeom prst="ellipse">
                  <a:avLst/>
                </a:prstGeom>
                <a:solidFill>
                  <a:schemeClr val="bg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77" name="Freeform 282">
                <a:extLst>
                  <a:ext uri="{FF2B5EF4-FFF2-40B4-BE49-F238E27FC236}">
                    <a16:creationId xmlns:a16="http://schemas.microsoft.com/office/drawing/2014/main" id="{D5F871E0-9961-C543-AA63-76F8210EB248}"/>
                  </a:ext>
                </a:extLst>
              </p:cNvPr>
              <p:cNvSpPr/>
              <p:nvPr/>
            </p:nvSpPr>
            <p:spPr>
              <a:xfrm>
                <a:off x="911351" y="2662350"/>
                <a:ext cx="269554" cy="256950"/>
              </a:xfrm>
              <a:custGeom>
                <a:avLst/>
                <a:gdLst/>
                <a:ahLst/>
                <a:cxnLst/>
                <a:rect l="l" t="t" r="r" b="b"/>
                <a:pathLst>
                  <a:path w="468765" h="447074">
                    <a:moveTo>
                      <a:pt x="234382" y="0"/>
                    </a:moveTo>
                    <a:cubicBezTo>
                      <a:pt x="240017" y="0"/>
                      <a:pt x="244618" y="3850"/>
                      <a:pt x="248186" y="11550"/>
                    </a:cubicBezTo>
                    <a:lnTo>
                      <a:pt x="311571" y="139728"/>
                    </a:lnTo>
                    <a:lnTo>
                      <a:pt x="452990" y="160293"/>
                    </a:lnTo>
                    <a:cubicBezTo>
                      <a:pt x="463507" y="161983"/>
                      <a:pt x="468765" y="166303"/>
                      <a:pt x="468765" y="173252"/>
                    </a:cubicBezTo>
                    <a:cubicBezTo>
                      <a:pt x="468765" y="177383"/>
                      <a:pt x="466324" y="181891"/>
                      <a:pt x="461441" y="186774"/>
                    </a:cubicBezTo>
                    <a:lnTo>
                      <a:pt x="359180" y="286499"/>
                    </a:lnTo>
                    <a:lnTo>
                      <a:pt x="383407" y="427354"/>
                    </a:lnTo>
                    <a:cubicBezTo>
                      <a:pt x="383595" y="428669"/>
                      <a:pt x="383689" y="430547"/>
                      <a:pt x="383689" y="432989"/>
                    </a:cubicBezTo>
                    <a:cubicBezTo>
                      <a:pt x="383689" y="436933"/>
                      <a:pt x="382703" y="440266"/>
                      <a:pt x="380731" y="442989"/>
                    </a:cubicBezTo>
                    <a:cubicBezTo>
                      <a:pt x="378759" y="445713"/>
                      <a:pt x="375895" y="447074"/>
                      <a:pt x="372139" y="447074"/>
                    </a:cubicBezTo>
                    <a:cubicBezTo>
                      <a:pt x="368571" y="447074"/>
                      <a:pt x="364814" y="445947"/>
                      <a:pt x="360870" y="443694"/>
                    </a:cubicBezTo>
                    <a:lnTo>
                      <a:pt x="234382" y="377210"/>
                    </a:lnTo>
                    <a:lnTo>
                      <a:pt x="107894" y="443694"/>
                    </a:lnTo>
                    <a:cubicBezTo>
                      <a:pt x="103763" y="445947"/>
                      <a:pt x="100006" y="447074"/>
                      <a:pt x="96626" y="447074"/>
                    </a:cubicBezTo>
                    <a:cubicBezTo>
                      <a:pt x="92682" y="447074"/>
                      <a:pt x="89724" y="445713"/>
                      <a:pt x="87752" y="442989"/>
                    </a:cubicBezTo>
                    <a:cubicBezTo>
                      <a:pt x="85780" y="440266"/>
                      <a:pt x="84794" y="436933"/>
                      <a:pt x="84794" y="432989"/>
                    </a:cubicBezTo>
                    <a:cubicBezTo>
                      <a:pt x="84794" y="431862"/>
                      <a:pt x="84982" y="429984"/>
                      <a:pt x="85358" y="427354"/>
                    </a:cubicBezTo>
                    <a:lnTo>
                      <a:pt x="109585" y="286499"/>
                    </a:lnTo>
                    <a:lnTo>
                      <a:pt x="7043" y="186774"/>
                    </a:lnTo>
                    <a:cubicBezTo>
                      <a:pt x="2347" y="181703"/>
                      <a:pt x="0" y="177196"/>
                      <a:pt x="0" y="173252"/>
                    </a:cubicBezTo>
                    <a:cubicBezTo>
                      <a:pt x="0" y="166303"/>
                      <a:pt x="5258" y="161983"/>
                      <a:pt x="15775" y="160293"/>
                    </a:cubicBezTo>
                    <a:lnTo>
                      <a:pt x="157194" y="139728"/>
                    </a:lnTo>
                    <a:lnTo>
                      <a:pt x="220579" y="11550"/>
                    </a:lnTo>
                    <a:cubicBezTo>
                      <a:pt x="224147" y="3850"/>
                      <a:pt x="228748" y="0"/>
                      <a:pt x="234382" y="0"/>
                    </a:cubicBez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>
                  <a:defRPr/>
                </a:pPr>
                <a:endParaRPr lang="en-US" sz="1013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9989BCAE-ABB2-6643-ABBE-53805EAB5D45}"/>
              </a:ext>
            </a:extLst>
          </p:cNvPr>
          <p:cNvGrpSpPr/>
          <p:nvPr/>
        </p:nvGrpSpPr>
        <p:grpSpPr>
          <a:xfrm>
            <a:off x="8419594" y="1163495"/>
            <a:ext cx="560521" cy="826414"/>
            <a:chOff x="10224542" y="1889713"/>
            <a:chExt cx="560521" cy="82641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E0569545-EB5F-DB4F-AF5B-830F36E316A3}"/>
                </a:ext>
              </a:extLst>
            </p:cNvPr>
            <p:cNvSpPr/>
            <p:nvPr/>
          </p:nvSpPr>
          <p:spPr>
            <a:xfrm>
              <a:off x="10429364" y="2571084"/>
              <a:ext cx="145043" cy="145043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0B059B48-8541-4449-85C6-201039F063D7}"/>
                </a:ext>
              </a:extLst>
            </p:cNvPr>
            <p:cNvGrpSpPr/>
            <p:nvPr/>
          </p:nvGrpSpPr>
          <p:grpSpPr>
            <a:xfrm>
              <a:off x="10224542" y="1889713"/>
              <a:ext cx="560521" cy="560521"/>
              <a:chOff x="4821018" y="1941899"/>
              <a:chExt cx="784660" cy="784660"/>
            </a:xfrm>
          </p:grpSpPr>
          <p:sp>
            <p:nvSpPr>
              <p:cNvPr id="84" name="Teardrop 83">
                <a:extLst>
                  <a:ext uri="{FF2B5EF4-FFF2-40B4-BE49-F238E27FC236}">
                    <a16:creationId xmlns:a16="http://schemas.microsoft.com/office/drawing/2014/main" id="{3896D4E3-349F-2544-B2BB-32E3FC7E5A43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Oval 84">
                <a:extLst>
                  <a:ext uri="{FF2B5EF4-FFF2-40B4-BE49-F238E27FC236}">
                    <a16:creationId xmlns:a16="http://schemas.microsoft.com/office/drawing/2014/main" id="{CE293E4F-AB9F-1746-ADDE-389287464ECB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Oval 85">
                <a:extLst>
                  <a:ext uri="{FF2B5EF4-FFF2-40B4-BE49-F238E27FC236}">
                    <a16:creationId xmlns:a16="http://schemas.microsoft.com/office/drawing/2014/main" id="{86400F4E-A2DE-FF4D-9A24-57D7D59DA4F3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0E3A2D8E-5B67-F645-8CDC-74E861E6DA57}"/>
              </a:ext>
            </a:extLst>
          </p:cNvPr>
          <p:cNvGrpSpPr/>
          <p:nvPr/>
        </p:nvGrpSpPr>
        <p:grpSpPr>
          <a:xfrm>
            <a:off x="5535647" y="3128589"/>
            <a:ext cx="560521" cy="820579"/>
            <a:chOff x="6317174" y="4342713"/>
            <a:chExt cx="560521" cy="82057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CC501DA8-AB93-C247-B228-78E4C83F6046}"/>
                </a:ext>
              </a:extLst>
            </p:cNvPr>
            <p:cNvSpPr/>
            <p:nvPr/>
          </p:nvSpPr>
          <p:spPr>
            <a:xfrm>
              <a:off x="6524385" y="5018249"/>
              <a:ext cx="145043" cy="145043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24D105EF-4BF5-2449-AD99-E316D83CAC5A}"/>
                </a:ext>
              </a:extLst>
            </p:cNvPr>
            <p:cNvGrpSpPr/>
            <p:nvPr/>
          </p:nvGrpSpPr>
          <p:grpSpPr>
            <a:xfrm>
              <a:off x="6317174" y="4342713"/>
              <a:ext cx="560521" cy="560521"/>
              <a:chOff x="4821018" y="1941899"/>
              <a:chExt cx="784660" cy="784660"/>
            </a:xfrm>
          </p:grpSpPr>
          <p:sp>
            <p:nvSpPr>
              <p:cNvPr id="90" name="Teardrop 89">
                <a:extLst>
                  <a:ext uri="{FF2B5EF4-FFF2-40B4-BE49-F238E27FC236}">
                    <a16:creationId xmlns:a16="http://schemas.microsoft.com/office/drawing/2014/main" id="{24C2EDD3-C5DE-7E4C-8894-2E3F077876F9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Oval 90">
                <a:extLst>
                  <a:ext uri="{FF2B5EF4-FFF2-40B4-BE49-F238E27FC236}">
                    <a16:creationId xmlns:a16="http://schemas.microsoft.com/office/drawing/2014/main" id="{390E591B-0201-F74F-8794-B2A589730BFD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Oval 91">
                <a:extLst>
                  <a:ext uri="{FF2B5EF4-FFF2-40B4-BE49-F238E27FC236}">
                    <a16:creationId xmlns:a16="http://schemas.microsoft.com/office/drawing/2014/main" id="{A390D797-AC7F-CD4D-844E-939850D044C4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1AAA3DE3-C5B5-9A49-8CB7-B0475F589F4A}"/>
              </a:ext>
            </a:extLst>
          </p:cNvPr>
          <p:cNvGrpSpPr/>
          <p:nvPr/>
        </p:nvGrpSpPr>
        <p:grpSpPr>
          <a:xfrm>
            <a:off x="9623397" y="1240362"/>
            <a:ext cx="560521" cy="819008"/>
            <a:chOff x="6943667" y="1707053"/>
            <a:chExt cx="560521" cy="81900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9E9FB410-7BFF-FB48-A301-7FB5D8D3AE71}"/>
                </a:ext>
              </a:extLst>
            </p:cNvPr>
            <p:cNvSpPr/>
            <p:nvPr/>
          </p:nvSpPr>
          <p:spPr>
            <a:xfrm>
              <a:off x="7155917" y="2381018"/>
              <a:ext cx="145043" cy="145043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9F356E07-653D-8144-9B5D-54313BF30B83}"/>
                </a:ext>
              </a:extLst>
            </p:cNvPr>
            <p:cNvGrpSpPr/>
            <p:nvPr/>
          </p:nvGrpSpPr>
          <p:grpSpPr>
            <a:xfrm>
              <a:off x="6943667" y="1707053"/>
              <a:ext cx="560521" cy="560521"/>
              <a:chOff x="4821018" y="1941899"/>
              <a:chExt cx="784660" cy="784660"/>
            </a:xfrm>
          </p:grpSpPr>
          <p:sp>
            <p:nvSpPr>
              <p:cNvPr id="96" name="Teardrop 95">
                <a:extLst>
                  <a:ext uri="{FF2B5EF4-FFF2-40B4-BE49-F238E27FC236}">
                    <a16:creationId xmlns:a16="http://schemas.microsoft.com/office/drawing/2014/main" id="{F5597C4E-531B-9044-98B9-337BA5E5EE85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Oval 96">
                <a:extLst>
                  <a:ext uri="{FF2B5EF4-FFF2-40B4-BE49-F238E27FC236}">
                    <a16:creationId xmlns:a16="http://schemas.microsoft.com/office/drawing/2014/main" id="{7BE5C451-E771-9D43-8EB8-21FAFAEFB50A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BA752FBE-1BA4-954B-8BD5-F8076258FF83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22" name="Freeform 454">
            <a:extLst>
              <a:ext uri="{FF2B5EF4-FFF2-40B4-BE49-F238E27FC236}">
                <a16:creationId xmlns:a16="http://schemas.microsoft.com/office/drawing/2014/main" id="{24202B47-B8CF-4F41-8D4A-E41B2E878271}"/>
              </a:ext>
            </a:extLst>
          </p:cNvPr>
          <p:cNvSpPr/>
          <p:nvPr/>
        </p:nvSpPr>
        <p:spPr>
          <a:xfrm rot="10800000">
            <a:off x="6321140" y="3172011"/>
            <a:ext cx="389939" cy="389716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50000"/>
              <a:lumOff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</a:t>
            </a:r>
          </a:p>
        </p:txBody>
      </p:sp>
      <p:sp>
        <p:nvSpPr>
          <p:cNvPr id="121" name="Freeform 454">
            <a:extLst>
              <a:ext uri="{FF2B5EF4-FFF2-40B4-BE49-F238E27FC236}">
                <a16:creationId xmlns:a16="http://schemas.microsoft.com/office/drawing/2014/main" id="{89758D9A-9B91-0847-B68D-A49594D15068}"/>
              </a:ext>
            </a:extLst>
          </p:cNvPr>
          <p:cNvSpPr/>
          <p:nvPr/>
        </p:nvSpPr>
        <p:spPr>
          <a:xfrm rot="1772133">
            <a:off x="8487373" y="2429870"/>
            <a:ext cx="389939" cy="389716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50000"/>
              <a:lumOff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6497CF41-4524-46BE-B19A-7EEB0293F55A}"/>
              </a:ext>
            </a:extLst>
          </p:cNvPr>
          <p:cNvGrpSpPr/>
          <p:nvPr/>
        </p:nvGrpSpPr>
        <p:grpSpPr>
          <a:xfrm>
            <a:off x="10749104" y="165434"/>
            <a:ext cx="1269124" cy="843307"/>
            <a:chOff x="10749104" y="165434"/>
            <a:chExt cx="1269124" cy="843307"/>
          </a:xfrm>
        </p:grpSpPr>
        <p:sp>
          <p:nvSpPr>
            <p:cNvPr id="127" name="Rectangle: Rounded Corners 126">
              <a:extLst>
                <a:ext uri="{FF2B5EF4-FFF2-40B4-BE49-F238E27FC236}">
                  <a16:creationId xmlns:a16="http://schemas.microsoft.com/office/drawing/2014/main" id="{F30D1832-9A89-4F30-A933-84E3AB3166CA}"/>
                </a:ext>
              </a:extLst>
            </p:cNvPr>
            <p:cNvSpPr/>
            <p:nvPr/>
          </p:nvSpPr>
          <p:spPr>
            <a:xfrm>
              <a:off x="10804033" y="200666"/>
              <a:ext cx="1159264" cy="772842"/>
            </a:xfrm>
            <a:prstGeom prst="roundRect">
              <a:avLst>
                <a:gd name="adj" fmla="val 18168"/>
              </a:avLst>
            </a:prstGeom>
            <a:solidFill>
              <a:schemeClr val="tx1"/>
            </a:solidFill>
            <a:ln w="1408" cap="flat">
              <a:noFill/>
              <a:prstDash val="solid"/>
              <a:miter/>
            </a:ln>
            <a:effectLst>
              <a:outerShdw blurRad="152400" dist="88900" dir="2700000" algn="tl" rotWithShape="0">
                <a:prstClr val="black">
                  <a:alpha val="60000"/>
                </a:prstClr>
              </a:outerShdw>
            </a:effectLst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48" name="Rectangle: Rounded Corners 147">
              <a:extLst>
                <a:ext uri="{FF2B5EF4-FFF2-40B4-BE49-F238E27FC236}">
                  <a16:creationId xmlns:a16="http://schemas.microsoft.com/office/drawing/2014/main" id="{2A1177C9-0866-4A5E-80F7-CEF2E4BEA367}"/>
                </a:ext>
              </a:extLst>
            </p:cNvPr>
            <p:cNvSpPr/>
            <p:nvPr/>
          </p:nvSpPr>
          <p:spPr>
            <a:xfrm>
              <a:off x="10749104" y="165434"/>
              <a:ext cx="1269124" cy="843307"/>
            </a:xfrm>
            <a:prstGeom prst="roundRect">
              <a:avLst/>
            </a:prstGeom>
            <a:solidFill>
              <a:srgbClr val="FF0000"/>
            </a:solidFill>
            <a:ln w="1408" cap="flat">
              <a:noFill/>
              <a:prstDash val="solid"/>
              <a:miter/>
            </a:ln>
            <a:effectLst/>
          </p:spPr>
          <p:txBody>
            <a:bodyPr rtlCol="0" anchor="ctr"/>
            <a:lstStyle/>
            <a:p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149" name="Rectangle 148">
              <a:extLst>
                <a:ext uri="{FF2B5EF4-FFF2-40B4-BE49-F238E27FC236}">
                  <a16:creationId xmlns:a16="http://schemas.microsoft.com/office/drawing/2014/main" id="{3899BFDB-EE42-4D31-BDFD-07C299064143}"/>
                </a:ext>
              </a:extLst>
            </p:cNvPr>
            <p:cNvSpPr/>
            <p:nvPr/>
          </p:nvSpPr>
          <p:spPr>
            <a:xfrm>
              <a:off x="10966073" y="169494"/>
              <a:ext cx="835186" cy="835186"/>
            </a:xfrm>
            <a:prstGeom prst="rect">
              <a:avLst/>
            </a:prstGeom>
            <a:blipFill>
              <a:blip r:embed="rId9">
                <a:extLs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a:blipFill>
            <a:ln w="1408" cap="flat">
              <a:noFill/>
              <a:prstDash val="solid"/>
              <a:miter/>
            </a:ln>
            <a:effectLst/>
          </p:spPr>
          <p:txBody>
            <a:bodyPr rtlCol="0" anchor="ctr"/>
            <a:lstStyle/>
            <a:p>
              <a:endParaRPr lang="en-US" sz="135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52826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9038</TotalTime>
  <Words>319</Words>
  <PresentationFormat>Widescreen</PresentationFormat>
  <Paragraphs>36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Map of Switzerland – Slide Template </vt:lpstr>
      <vt:lpstr>Map of Switzerland – Slide Template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 of Switzerland</dc:title>
  <dc:creator>PresentationGO.com</dc:creator>
  <dc:description>© Copyright PresentationGO.com</dc:description>
  <dcterms:created xsi:type="dcterms:W3CDTF">2014-11-26T05:14:11Z</dcterms:created>
  <dcterms:modified xsi:type="dcterms:W3CDTF">2021-02-03T04:27:54Z</dcterms:modified>
  <cp:category>Maps</cp:category>
</cp:coreProperties>
</file>