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102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755589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April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rgbClr val="F03D2C"/>
                          </a:solidFill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F03D2C"/>
                          </a:solidFill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2962681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April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71661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438905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7000</TotalTime>
  <Words>111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2016-02-25T05:44:56Z</dcterms:modified>
</cp:coreProperties>
</file>