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4985389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19431375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C505A86-CEDF-4C21-A731-DE427240E7CB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461926B-84E1-448B-B1F9-64BA8399962B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D117F17-7C89-4C93-9F5C-DA73EB1FD808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D9FCFAA-F5EB-4F43-9ABF-0FD08039E0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DE080-AE36-49A4-99F0-F30B19444B94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55955"/>
              </p:ext>
            </p:extLst>
          </p:nvPr>
        </p:nvGraphicFramePr>
        <p:xfrm>
          <a:off x="283635" y="876724"/>
          <a:ext cx="8564031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48999"/>
              </p:ext>
            </p:extLst>
          </p:nvPr>
        </p:nvGraphicFramePr>
        <p:xfrm>
          <a:off x="283635" y="876724"/>
          <a:ext cx="8564031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83142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10129</TotalTime>
  <Words>120</Words>
  <PresentationFormat>On-screen Show (4:3)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March</vt:lpstr>
      <vt:lpstr>March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2018-10-23T23:43:53Z</dcterms:modified>
  <cp:category>Charts &amp; Diagrams</cp:category>
</cp:coreProperties>
</file>