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60293643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44193858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April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270002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580101"/>
              </p:ext>
            </p:extLst>
          </p:nvPr>
        </p:nvGraphicFramePr>
        <p:xfrm>
          <a:off x="378180" y="1193800"/>
          <a:ext cx="11445518" cy="4316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5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42214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120</Words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March</vt:lpstr>
      <vt:lpstr>March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2018-10-23T19:38:14Z</dcterms:modified>
  <cp:category>Charts &amp; Diagrams</cp:category>
</cp:coreProperties>
</file>