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7" r:id="rId4"/>
    <p:sldId id="32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4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31823034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56545819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17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C505A86-CEDF-4C21-A731-DE427240E7CB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461926B-84E1-448B-B1F9-64BA8399962B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D117F17-7C89-4C93-9F5C-DA73EB1FD808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D9FCFAA-F5EB-4F43-9ABF-0FD08039E0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DE080-AE36-49A4-99F0-F30B19444B94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6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D10F8AB-9A66-477F-A31C-9CEE96712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564461"/>
              </p:ext>
            </p:extLst>
          </p:nvPr>
        </p:nvGraphicFramePr>
        <p:xfrm>
          <a:off x="274319" y="876724"/>
          <a:ext cx="8595363" cy="474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0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90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CC6B327-2B18-47D3-870F-08FD56E45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020626"/>
              </p:ext>
            </p:extLst>
          </p:nvPr>
        </p:nvGraphicFramePr>
        <p:xfrm>
          <a:off x="274319" y="876724"/>
          <a:ext cx="8595363" cy="4744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3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1427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10221</TotalTime>
  <Words>144</Words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- Calendar 2020</dc:title>
  <dc:creator>PresentationGO.com</dc:creator>
  <dc:description>© Copyright PresentationGO.com</dc:description>
  <dcterms:created xsi:type="dcterms:W3CDTF">2014-11-26T05:14:11Z</dcterms:created>
  <dcterms:modified xsi:type="dcterms:W3CDTF">2019-11-19T20:09:44Z</dcterms:modified>
  <cp:category>Timelines &amp; Planning</cp:category>
</cp:coreProperties>
</file>