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86" r:id="rId4"/>
    <p:sldId id="397" r:id="rId5"/>
    <p:sldId id="411" r:id="rId6"/>
    <p:sldId id="422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F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16" autoAdjust="0"/>
  </p:normalViewPr>
  <p:slideViewPr>
    <p:cSldViewPr snapToGrid="0" showGuides="1">
      <p:cViewPr varScale="1">
        <p:scale>
          <a:sx n="147" d="100"/>
          <a:sy n="147" d="100"/>
        </p:scale>
        <p:origin x="142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60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6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5ED8710-20EF-92D0-4054-0664A64C2421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632559B-EDEC-E38E-AA68-7C5F9CAEE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B390C13C-9747-16B6-46DB-8266C65102EB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9D539-574D-F056-C58B-BB919E3AEC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9299474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05442" y="4039421"/>
            <a:ext cx="2099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MAR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03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1855C-73A4-67DC-D47C-7A48D653654F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1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9299474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05442" y="4039421"/>
            <a:ext cx="2099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MAR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03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1C5FE28-CB2E-43A2-B392-914BE394BA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107D7A-5EA4-2057-1A26-F66472AFA8CF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11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2804183" y="6131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05442" y="4039421"/>
            <a:ext cx="2099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MAR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03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07E227-ED77-8C84-1EED-EB4A5021D651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2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2804183" y="6131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05442" y="4039421"/>
            <a:ext cx="2099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MAR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03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1C5FE28-CB2E-43A2-B392-914BE394BA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F1D6C3-51A9-9AE9-2817-1A59DD9444AC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8883</TotalTime>
  <Words>279</Words>
  <Application>Microsoft Office PowerPoint</Application>
  <PresentationFormat>Widescreen</PresentationFormat>
  <Paragraphs>190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Modular Calendar: March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2023-12-22T00:30:55Z</dcterms:modified>
  <cp:category>Timelines &amp; Planning</cp:category>
</cp:coreProperties>
</file>