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9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>
            <a:extLst>
              <a:ext uri="{FF2B5EF4-FFF2-40B4-BE49-F238E27FC236}">
                <a16:creationId xmlns:a16="http://schemas.microsoft.com/office/drawing/2014/main" id="{BB515FC6-6FB4-45EB-9BE6-2F0C9A3B18E6}"/>
              </a:ext>
            </a:extLst>
          </p:cNvPr>
          <p:cNvSpPr/>
          <p:nvPr/>
        </p:nvSpPr>
        <p:spPr>
          <a:xfrm>
            <a:off x="2414183" y="4977107"/>
            <a:ext cx="4260273" cy="734291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chemeClr val="bg2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kern="0" dirty="0">
              <a:solidFill>
                <a:sysClr val="windowText" lastClr="000000"/>
              </a:solidFill>
              <a:ea typeface="宋体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66F276-4D56-4F53-AB43-0B61EA269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Marketing Flywheel for PowerPoint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1708324-E776-455A-A501-2923D9494E64}"/>
              </a:ext>
            </a:extLst>
          </p:cNvPr>
          <p:cNvGrpSpPr/>
          <p:nvPr/>
        </p:nvGrpSpPr>
        <p:grpSpPr>
          <a:xfrm>
            <a:off x="6691483" y="2904974"/>
            <a:ext cx="2202816" cy="1360030"/>
            <a:chOff x="8921977" y="1312837"/>
            <a:chExt cx="2937088" cy="181337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3C7B0EE-DEDE-4123-A5B3-715EF088D8FA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Attract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A30E587-7069-422C-858F-15EDA7063FAF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CFCE0D8-7C73-4541-8A71-9469055D217E}"/>
              </a:ext>
            </a:extLst>
          </p:cNvPr>
          <p:cNvGrpSpPr/>
          <p:nvPr/>
        </p:nvGrpSpPr>
        <p:grpSpPr>
          <a:xfrm>
            <a:off x="249702" y="3742861"/>
            <a:ext cx="2202816" cy="1360030"/>
            <a:chOff x="332936" y="2473878"/>
            <a:chExt cx="2937088" cy="1813372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25FC23D-E18B-4BD5-9C51-35D877CB7362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Engage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6755944-FE0F-4978-B72E-5342DF10770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3511887-C655-4546-9B07-E79A176ACEF2}"/>
              </a:ext>
            </a:extLst>
          </p:cNvPr>
          <p:cNvGrpSpPr/>
          <p:nvPr/>
        </p:nvGrpSpPr>
        <p:grpSpPr>
          <a:xfrm>
            <a:off x="255548" y="2067093"/>
            <a:ext cx="2202816" cy="1360030"/>
            <a:chOff x="332936" y="2473878"/>
            <a:chExt cx="2937088" cy="181337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8C2201D-87EC-442B-922D-AE686782F20A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Delight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BB6CF12-54AC-4F1E-A45C-BF367478D93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5259607-6461-41EC-8523-FCF8BB8AE325}"/>
              </a:ext>
            </a:extLst>
          </p:cNvPr>
          <p:cNvGrpSpPr/>
          <p:nvPr/>
        </p:nvGrpSpPr>
        <p:grpSpPr>
          <a:xfrm>
            <a:off x="2698520" y="1597293"/>
            <a:ext cx="3746960" cy="3746960"/>
            <a:chOff x="3933825" y="1367090"/>
            <a:chExt cx="4324350" cy="432435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B5217D8-FAF8-4C9B-A7B8-81DE42879E62}"/>
                </a:ext>
              </a:extLst>
            </p:cNvPr>
            <p:cNvGrpSpPr/>
            <p:nvPr/>
          </p:nvGrpSpPr>
          <p:grpSpPr>
            <a:xfrm>
              <a:off x="3933825" y="1367090"/>
              <a:ext cx="4324350" cy="4324350"/>
              <a:chOff x="916854" y="2017279"/>
              <a:chExt cx="2697163" cy="2433638"/>
            </a:xfrm>
          </p:grpSpPr>
          <p:sp>
            <p:nvSpPr>
              <p:cNvPr id="4" name="Freeform 527">
                <a:extLst>
                  <a:ext uri="{FF2B5EF4-FFF2-40B4-BE49-F238E27FC236}">
                    <a16:creationId xmlns:a16="http://schemas.microsoft.com/office/drawing/2014/main" id="{5243657C-7322-4CC3-87CF-392B1AF6DA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854" y="2017279"/>
                <a:ext cx="1546225" cy="1754188"/>
              </a:xfrm>
              <a:custGeom>
                <a:avLst/>
                <a:gdLst>
                  <a:gd name="T0" fmla="*/ 1412 w 2717"/>
                  <a:gd name="T1" fmla="*/ 2764 h 3417"/>
                  <a:gd name="T2" fmla="*/ 1335 w 2717"/>
                  <a:gd name="T3" fmla="*/ 2371 h 3417"/>
                  <a:gd name="T4" fmla="*/ 2353 w 2717"/>
                  <a:gd name="T5" fmla="*/ 1335 h 3417"/>
                  <a:gd name="T6" fmla="*/ 2717 w 2717"/>
                  <a:gd name="T7" fmla="*/ 663 h 3417"/>
                  <a:gd name="T8" fmla="*/ 2354 w 2717"/>
                  <a:gd name="T9" fmla="*/ 0 h 3417"/>
                  <a:gd name="T10" fmla="*/ 0 w 2717"/>
                  <a:gd name="T11" fmla="*/ 2371 h 3417"/>
                  <a:gd name="T12" fmla="*/ 242 w 2717"/>
                  <a:gd name="T13" fmla="*/ 3417 h 3417"/>
                  <a:gd name="T14" fmla="*/ 626 w 2717"/>
                  <a:gd name="T15" fmla="*/ 2785 h 3417"/>
                  <a:gd name="T16" fmla="*/ 1412 w 2717"/>
                  <a:gd name="T17" fmla="*/ 2764 h 3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17" h="3417">
                    <a:moveTo>
                      <a:pt x="1412" y="2764"/>
                    </a:moveTo>
                    <a:cubicBezTo>
                      <a:pt x="1362" y="2643"/>
                      <a:pt x="1335" y="2510"/>
                      <a:pt x="1335" y="2371"/>
                    </a:cubicBezTo>
                    <a:cubicBezTo>
                      <a:pt x="1335" y="1805"/>
                      <a:pt x="1789" y="1345"/>
                      <a:pt x="2353" y="1335"/>
                    </a:cubicBezTo>
                    <a:lnTo>
                      <a:pt x="2717" y="663"/>
                    </a:lnTo>
                    <a:lnTo>
                      <a:pt x="2354" y="0"/>
                    </a:lnTo>
                    <a:cubicBezTo>
                      <a:pt x="1052" y="9"/>
                      <a:pt x="0" y="1067"/>
                      <a:pt x="0" y="2371"/>
                    </a:cubicBezTo>
                    <a:cubicBezTo>
                      <a:pt x="0" y="2746"/>
                      <a:pt x="87" y="3101"/>
                      <a:pt x="242" y="3417"/>
                    </a:cubicBezTo>
                    <a:lnTo>
                      <a:pt x="626" y="2785"/>
                    </a:lnTo>
                    <a:lnTo>
                      <a:pt x="1412" y="2764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" name="Freeform 528">
                <a:extLst>
                  <a:ext uri="{FF2B5EF4-FFF2-40B4-BE49-F238E27FC236}">
                    <a16:creationId xmlns:a16="http://schemas.microsoft.com/office/drawing/2014/main" id="{EE17D340-5FA5-455F-A5A9-83322B3540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7667" y="2020454"/>
                <a:ext cx="1276350" cy="1819275"/>
              </a:xfrm>
              <a:custGeom>
                <a:avLst/>
                <a:gdLst>
                  <a:gd name="T0" fmla="*/ 0 w 2244"/>
                  <a:gd name="T1" fmla="*/ 1339 h 3548"/>
                  <a:gd name="T2" fmla="*/ 909 w 2244"/>
                  <a:gd name="T3" fmla="*/ 2367 h 3548"/>
                  <a:gd name="T4" fmla="*/ 768 w 2244"/>
                  <a:gd name="T5" fmla="*/ 2889 h 3548"/>
                  <a:gd name="T6" fmla="*/ 1161 w 2244"/>
                  <a:gd name="T7" fmla="*/ 3531 h 3548"/>
                  <a:gd name="T8" fmla="*/ 1929 w 2244"/>
                  <a:gd name="T9" fmla="*/ 3548 h 3548"/>
                  <a:gd name="T10" fmla="*/ 2244 w 2244"/>
                  <a:gd name="T11" fmla="*/ 2367 h 3548"/>
                  <a:gd name="T12" fmla="*/ 8 w 2244"/>
                  <a:gd name="T13" fmla="*/ 0 h 3548"/>
                  <a:gd name="T14" fmla="*/ 369 w 2244"/>
                  <a:gd name="T15" fmla="*/ 659 h 3548"/>
                  <a:gd name="T16" fmla="*/ 0 w 2244"/>
                  <a:gd name="T17" fmla="*/ 1339 h 3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44" h="3548">
                    <a:moveTo>
                      <a:pt x="0" y="1339"/>
                    </a:moveTo>
                    <a:cubicBezTo>
                      <a:pt x="512" y="1402"/>
                      <a:pt x="909" y="1838"/>
                      <a:pt x="909" y="2367"/>
                    </a:cubicBezTo>
                    <a:cubicBezTo>
                      <a:pt x="909" y="2558"/>
                      <a:pt x="857" y="2736"/>
                      <a:pt x="768" y="2889"/>
                    </a:cubicBezTo>
                    <a:lnTo>
                      <a:pt x="1161" y="3531"/>
                    </a:lnTo>
                    <a:lnTo>
                      <a:pt x="1929" y="3548"/>
                    </a:lnTo>
                    <a:cubicBezTo>
                      <a:pt x="2129" y="3200"/>
                      <a:pt x="2244" y="2797"/>
                      <a:pt x="2244" y="2367"/>
                    </a:cubicBezTo>
                    <a:cubicBezTo>
                      <a:pt x="2244" y="1103"/>
                      <a:pt x="1254" y="70"/>
                      <a:pt x="8" y="0"/>
                    </a:cubicBezTo>
                    <a:lnTo>
                      <a:pt x="369" y="659"/>
                    </a:lnTo>
                    <a:lnTo>
                      <a:pt x="0" y="1339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" name="Freeform 529">
                <a:extLst>
                  <a:ext uri="{FF2B5EF4-FFF2-40B4-BE49-F238E27FC236}">
                    <a16:creationId xmlns:a16="http://schemas.microsoft.com/office/drawing/2014/main" id="{FCC20ED9-F774-45BB-833D-894CCF80EC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4654" y="3503179"/>
                <a:ext cx="2295525" cy="947738"/>
              </a:xfrm>
              <a:custGeom>
                <a:avLst/>
                <a:gdLst>
                  <a:gd name="T0" fmla="*/ 2870 w 4033"/>
                  <a:gd name="T1" fmla="*/ 119 h 1848"/>
                  <a:gd name="T2" fmla="*/ 2057 w 4033"/>
                  <a:gd name="T3" fmla="*/ 513 h 1848"/>
                  <a:gd name="T4" fmla="*/ 1162 w 4033"/>
                  <a:gd name="T5" fmla="*/ 0 h 1848"/>
                  <a:gd name="T6" fmla="*/ 387 w 4033"/>
                  <a:gd name="T7" fmla="*/ 21 h 1848"/>
                  <a:gd name="T8" fmla="*/ 0 w 4033"/>
                  <a:gd name="T9" fmla="*/ 658 h 1848"/>
                  <a:gd name="T10" fmla="*/ 2057 w 4033"/>
                  <a:gd name="T11" fmla="*/ 1848 h 1848"/>
                  <a:gd name="T12" fmla="*/ 4033 w 4033"/>
                  <a:gd name="T13" fmla="*/ 788 h 1848"/>
                  <a:gd name="T14" fmla="*/ 3270 w 4033"/>
                  <a:gd name="T15" fmla="*/ 771 h 1848"/>
                  <a:gd name="T16" fmla="*/ 2870 w 4033"/>
                  <a:gd name="T17" fmla="*/ 119 h 1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33" h="1848">
                    <a:moveTo>
                      <a:pt x="2870" y="119"/>
                    </a:moveTo>
                    <a:cubicBezTo>
                      <a:pt x="2680" y="359"/>
                      <a:pt x="2387" y="513"/>
                      <a:pt x="2057" y="513"/>
                    </a:cubicBezTo>
                    <a:cubicBezTo>
                      <a:pt x="1675" y="513"/>
                      <a:pt x="1342" y="307"/>
                      <a:pt x="1162" y="0"/>
                    </a:cubicBezTo>
                    <a:lnTo>
                      <a:pt x="387" y="21"/>
                    </a:lnTo>
                    <a:lnTo>
                      <a:pt x="0" y="658"/>
                    </a:lnTo>
                    <a:cubicBezTo>
                      <a:pt x="410" y="1369"/>
                      <a:pt x="1177" y="1848"/>
                      <a:pt x="2057" y="1848"/>
                    </a:cubicBezTo>
                    <a:cubicBezTo>
                      <a:pt x="2882" y="1848"/>
                      <a:pt x="3608" y="1427"/>
                      <a:pt x="4033" y="788"/>
                    </a:cubicBezTo>
                    <a:lnTo>
                      <a:pt x="3270" y="771"/>
                    </a:lnTo>
                    <a:lnTo>
                      <a:pt x="2870" y="11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A650C3E-E6CB-48C7-9712-EFBD0C24B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3826" y="1367090"/>
              <a:ext cx="2280129" cy="3117030"/>
            </a:xfrm>
            <a:custGeom>
              <a:avLst/>
              <a:gdLst>
                <a:gd name="connsiteX0" fmla="*/ 2147846 w 2280129"/>
                <a:gd name="connsiteY0" fmla="*/ 0 h 3117030"/>
                <a:gd name="connsiteX1" fmla="*/ 2280129 w 2280129"/>
                <a:gd name="connsiteY1" fmla="*/ 241552 h 3117030"/>
                <a:gd name="connsiteX2" fmla="*/ 2162176 w 2280129"/>
                <a:gd name="connsiteY2" fmla="*/ 235596 h 3117030"/>
                <a:gd name="connsiteX3" fmla="*/ 235596 w 2280129"/>
                <a:gd name="connsiteY3" fmla="*/ 2162176 h 3117030"/>
                <a:gd name="connsiteX4" fmla="*/ 322212 w 2280129"/>
                <a:gd name="connsiteY4" fmla="*/ 2735082 h 3117030"/>
                <a:gd name="connsiteX5" fmla="*/ 371345 w 2280129"/>
                <a:gd name="connsiteY5" fmla="*/ 2869326 h 3117030"/>
                <a:gd name="connsiteX6" fmla="*/ 220807 w 2280129"/>
                <a:gd name="connsiteY6" fmla="*/ 3117030 h 3117030"/>
                <a:gd name="connsiteX7" fmla="*/ 0 w 2280129"/>
                <a:gd name="connsiteY7" fmla="*/ 2162856 h 3117030"/>
                <a:gd name="connsiteX8" fmla="*/ 2147846 w 2280129"/>
                <a:gd name="connsiteY8" fmla="*/ 0 h 3117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0129" h="3117030">
                  <a:moveTo>
                    <a:pt x="2147846" y="0"/>
                  </a:moveTo>
                  <a:lnTo>
                    <a:pt x="2280129" y="241552"/>
                  </a:lnTo>
                  <a:lnTo>
                    <a:pt x="2162176" y="235596"/>
                  </a:lnTo>
                  <a:cubicBezTo>
                    <a:pt x="1098155" y="235596"/>
                    <a:pt x="235596" y="1098155"/>
                    <a:pt x="235596" y="2162176"/>
                  </a:cubicBezTo>
                  <a:cubicBezTo>
                    <a:pt x="235596" y="2361680"/>
                    <a:pt x="265921" y="2554101"/>
                    <a:pt x="322212" y="2735082"/>
                  </a:cubicBezTo>
                  <a:lnTo>
                    <a:pt x="371345" y="2869326"/>
                  </a:lnTo>
                  <a:lnTo>
                    <a:pt x="220807" y="3117030"/>
                  </a:lnTo>
                  <a:cubicBezTo>
                    <a:pt x="79381" y="2828771"/>
                    <a:pt x="0" y="2504936"/>
                    <a:pt x="0" y="2162856"/>
                  </a:cubicBezTo>
                  <a:cubicBezTo>
                    <a:pt x="0" y="973331"/>
                    <a:pt x="959870" y="8210"/>
                    <a:pt x="2147846" y="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27A6603-54C1-4ADD-AB97-320565F14F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9104" y="1372732"/>
              <a:ext cx="2039071" cy="3232684"/>
            </a:xfrm>
            <a:custGeom>
              <a:avLst/>
              <a:gdLst>
                <a:gd name="connsiteX0" fmla="*/ 0 w 2039071"/>
                <a:gd name="connsiteY0" fmla="*/ 0 h 3232684"/>
                <a:gd name="connsiteX1" fmla="*/ 2039071 w 2039071"/>
                <a:gd name="connsiteY1" fmla="*/ 2156641 h 3232684"/>
                <a:gd name="connsiteX2" fmla="*/ 1751814 w 2039071"/>
                <a:gd name="connsiteY2" fmla="*/ 3232684 h 3232684"/>
                <a:gd name="connsiteX3" fmla="*/ 1478736 w 2039071"/>
                <a:gd name="connsiteY3" fmla="*/ 3226645 h 3232684"/>
                <a:gd name="connsiteX4" fmla="*/ 1570950 w 2039071"/>
                <a:gd name="connsiteY4" fmla="*/ 3074857 h 3232684"/>
                <a:gd name="connsiteX5" fmla="*/ 1803477 w 2039071"/>
                <a:gd name="connsiteY5" fmla="*/ 2156534 h 3232684"/>
                <a:gd name="connsiteX6" fmla="*/ 265170 w 2039071"/>
                <a:gd name="connsiteY6" fmla="*/ 269095 h 3232684"/>
                <a:gd name="connsiteX7" fmla="*/ 136797 w 2039071"/>
                <a:gd name="connsiteY7" fmla="*/ 249503 h 3232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39071" h="3232684">
                  <a:moveTo>
                    <a:pt x="0" y="0"/>
                  </a:moveTo>
                  <a:cubicBezTo>
                    <a:pt x="1136262" y="63779"/>
                    <a:pt x="2039071" y="1004975"/>
                    <a:pt x="2039071" y="2156641"/>
                  </a:cubicBezTo>
                  <a:cubicBezTo>
                    <a:pt x="2039071" y="2548427"/>
                    <a:pt x="1934199" y="2915611"/>
                    <a:pt x="1751814" y="3232684"/>
                  </a:cubicBezTo>
                  <a:lnTo>
                    <a:pt x="1478736" y="3226645"/>
                  </a:lnTo>
                  <a:lnTo>
                    <a:pt x="1570950" y="3074857"/>
                  </a:lnTo>
                  <a:cubicBezTo>
                    <a:pt x="1719243" y="2801873"/>
                    <a:pt x="1803477" y="2489041"/>
                    <a:pt x="1803477" y="2156534"/>
                  </a:cubicBezTo>
                  <a:cubicBezTo>
                    <a:pt x="1803477" y="1225516"/>
                    <a:pt x="1143081" y="448742"/>
                    <a:pt x="265170" y="269095"/>
                  </a:cubicBezTo>
                  <a:lnTo>
                    <a:pt x="136797" y="249503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668472C-7334-43ED-84A7-DEA753852F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8891" y="4368643"/>
              <a:ext cx="3680405" cy="1322797"/>
            </a:xfrm>
            <a:custGeom>
              <a:avLst/>
              <a:gdLst>
                <a:gd name="connsiteX0" fmla="*/ 145028 w 3680405"/>
                <a:gd name="connsiteY0" fmla="*/ 0 h 1322797"/>
                <a:gd name="connsiteX1" fmla="*/ 183058 w 3680405"/>
                <a:gd name="connsiteY1" fmla="*/ 78946 h 1322797"/>
                <a:gd name="connsiteX2" fmla="*/ 1877110 w 3680405"/>
                <a:gd name="connsiteY2" fmla="*/ 1087203 h 1322797"/>
                <a:gd name="connsiteX3" fmla="*/ 3363753 w 3680405"/>
                <a:gd name="connsiteY3" fmla="*/ 386107 h 1322797"/>
                <a:gd name="connsiteX4" fmla="*/ 3390461 w 3680405"/>
                <a:gd name="connsiteY4" fmla="*/ 350391 h 1322797"/>
                <a:gd name="connsiteX5" fmla="*/ 3680405 w 3680405"/>
                <a:gd name="connsiteY5" fmla="*/ 356842 h 1322797"/>
                <a:gd name="connsiteX6" fmla="*/ 1877162 w 3680405"/>
                <a:gd name="connsiteY6" fmla="*/ 1322797 h 1322797"/>
                <a:gd name="connsiteX7" fmla="*/ 0 w 3680405"/>
                <a:gd name="connsiteY7" fmla="*/ 238376 h 1322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0405" h="1322797">
                  <a:moveTo>
                    <a:pt x="145028" y="0"/>
                  </a:moveTo>
                  <a:lnTo>
                    <a:pt x="183058" y="78946"/>
                  </a:lnTo>
                  <a:cubicBezTo>
                    <a:pt x="509304" y="679509"/>
                    <a:pt x="1145596" y="1087203"/>
                    <a:pt x="1877110" y="1087203"/>
                  </a:cubicBezTo>
                  <a:cubicBezTo>
                    <a:pt x="2475622" y="1087203"/>
                    <a:pt x="3010390" y="814284"/>
                    <a:pt x="3363753" y="386107"/>
                  </a:cubicBezTo>
                  <a:lnTo>
                    <a:pt x="3390461" y="350391"/>
                  </a:lnTo>
                  <a:lnTo>
                    <a:pt x="3680405" y="356842"/>
                  </a:lnTo>
                  <a:cubicBezTo>
                    <a:pt x="3292562" y="939149"/>
                    <a:pt x="2630034" y="1322797"/>
                    <a:pt x="1877162" y="1322797"/>
                  </a:cubicBezTo>
                  <a:cubicBezTo>
                    <a:pt x="1074098" y="1322797"/>
                    <a:pt x="374155" y="886295"/>
                    <a:pt x="0" y="238376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DAC197DF-E7A5-4DBA-9FE0-D252A5E6D2AC}"/>
              </a:ext>
            </a:extLst>
          </p:cNvPr>
          <p:cNvSpPr txBox="1"/>
          <p:nvPr/>
        </p:nvSpPr>
        <p:spPr>
          <a:xfrm rot="18900000">
            <a:off x="2922659" y="2490482"/>
            <a:ext cx="1390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120" dirty="0">
                <a:solidFill>
                  <a:schemeClr val="bg1"/>
                </a:solidFill>
              </a:rPr>
              <a:t>DELIGHT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90011D5-A71F-4B89-8542-D32C6F458802}"/>
              </a:ext>
            </a:extLst>
          </p:cNvPr>
          <p:cNvSpPr txBox="1"/>
          <p:nvPr/>
        </p:nvSpPr>
        <p:spPr>
          <a:xfrm>
            <a:off x="3790067" y="4403236"/>
            <a:ext cx="1563868" cy="5333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2400" b="1" spc="1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ENGAGE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A780E9A-3414-425C-A344-1D8381D5168F}"/>
              </a:ext>
            </a:extLst>
          </p:cNvPr>
          <p:cNvSpPr txBox="1"/>
          <p:nvPr/>
        </p:nvSpPr>
        <p:spPr>
          <a:xfrm>
            <a:off x="3800928" y="3270762"/>
            <a:ext cx="1591795" cy="4266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CUSTOMERS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AB404D-E647-4392-83F4-4BFC4B9D1732}"/>
              </a:ext>
            </a:extLst>
          </p:cNvPr>
          <p:cNvSpPr txBox="1"/>
          <p:nvPr/>
        </p:nvSpPr>
        <p:spPr>
          <a:xfrm rot="3600000">
            <a:off x="4902874" y="2728978"/>
            <a:ext cx="1435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120" dirty="0">
                <a:solidFill>
                  <a:schemeClr val="bg2">
                    <a:lumMod val="25000"/>
                  </a:schemeClr>
                </a:solidFill>
              </a:rPr>
              <a:t>ATTRACT</a:t>
            </a:r>
          </a:p>
        </p:txBody>
      </p:sp>
    </p:spTree>
    <p:extLst>
      <p:ext uri="{BB962C8B-B14F-4D97-AF65-F5344CB8AC3E}">
        <p14:creationId xmlns:p14="http://schemas.microsoft.com/office/powerpoint/2010/main" val="3814359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>
            <a:extLst>
              <a:ext uri="{FF2B5EF4-FFF2-40B4-BE49-F238E27FC236}">
                <a16:creationId xmlns:a16="http://schemas.microsoft.com/office/drawing/2014/main" id="{BB515FC6-6FB4-45EB-9BE6-2F0C9A3B18E6}"/>
              </a:ext>
            </a:extLst>
          </p:cNvPr>
          <p:cNvSpPr/>
          <p:nvPr/>
        </p:nvSpPr>
        <p:spPr>
          <a:xfrm>
            <a:off x="2414183" y="4977107"/>
            <a:ext cx="4260273" cy="734291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rgbClr val="2B323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kern="0" dirty="0">
              <a:solidFill>
                <a:sysClr val="windowText" lastClr="000000"/>
              </a:solidFill>
              <a:ea typeface="宋体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66F276-4D56-4F53-AB43-0B61EA269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Marketing Flywheel for PowerPoint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1708324-E776-455A-A501-2923D9494E64}"/>
              </a:ext>
            </a:extLst>
          </p:cNvPr>
          <p:cNvGrpSpPr/>
          <p:nvPr/>
        </p:nvGrpSpPr>
        <p:grpSpPr>
          <a:xfrm>
            <a:off x="6691483" y="2904974"/>
            <a:ext cx="2202816" cy="1360030"/>
            <a:chOff x="8921977" y="1312837"/>
            <a:chExt cx="2937088" cy="181337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3C7B0EE-DEDE-4123-A5B3-715EF088D8FA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Attract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A30E587-7069-422C-858F-15EDA7063FAF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CFCE0D8-7C73-4541-8A71-9469055D217E}"/>
              </a:ext>
            </a:extLst>
          </p:cNvPr>
          <p:cNvGrpSpPr/>
          <p:nvPr/>
        </p:nvGrpSpPr>
        <p:grpSpPr>
          <a:xfrm>
            <a:off x="249702" y="3742861"/>
            <a:ext cx="2202816" cy="1360030"/>
            <a:chOff x="332936" y="2473878"/>
            <a:chExt cx="2937088" cy="1813372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25FC23D-E18B-4BD5-9C51-35D877CB7362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Engage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6755944-FE0F-4978-B72E-5342DF10770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3511887-C655-4546-9B07-E79A176ACEF2}"/>
              </a:ext>
            </a:extLst>
          </p:cNvPr>
          <p:cNvGrpSpPr/>
          <p:nvPr/>
        </p:nvGrpSpPr>
        <p:grpSpPr>
          <a:xfrm>
            <a:off x="255548" y="2067093"/>
            <a:ext cx="2202816" cy="1360030"/>
            <a:chOff x="332936" y="2473878"/>
            <a:chExt cx="2937088" cy="181337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8C2201D-87EC-442B-922D-AE686782F20A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Delight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BB6CF12-54AC-4F1E-A45C-BF367478D93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5259607-6461-41EC-8523-FCF8BB8AE325}"/>
              </a:ext>
            </a:extLst>
          </p:cNvPr>
          <p:cNvGrpSpPr/>
          <p:nvPr/>
        </p:nvGrpSpPr>
        <p:grpSpPr>
          <a:xfrm>
            <a:off x="2698520" y="1597293"/>
            <a:ext cx="3746960" cy="3746960"/>
            <a:chOff x="3933825" y="1367090"/>
            <a:chExt cx="4324350" cy="432435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B5217D8-FAF8-4C9B-A7B8-81DE42879E62}"/>
                </a:ext>
              </a:extLst>
            </p:cNvPr>
            <p:cNvGrpSpPr/>
            <p:nvPr/>
          </p:nvGrpSpPr>
          <p:grpSpPr>
            <a:xfrm>
              <a:off x="3933825" y="1367090"/>
              <a:ext cx="4324350" cy="4324350"/>
              <a:chOff x="916854" y="2017279"/>
              <a:chExt cx="2697163" cy="2433638"/>
            </a:xfrm>
          </p:grpSpPr>
          <p:sp>
            <p:nvSpPr>
              <p:cNvPr id="4" name="Freeform 527">
                <a:extLst>
                  <a:ext uri="{FF2B5EF4-FFF2-40B4-BE49-F238E27FC236}">
                    <a16:creationId xmlns:a16="http://schemas.microsoft.com/office/drawing/2014/main" id="{5243657C-7322-4CC3-87CF-392B1AF6DA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854" y="2017279"/>
                <a:ext cx="1546225" cy="1754188"/>
              </a:xfrm>
              <a:custGeom>
                <a:avLst/>
                <a:gdLst>
                  <a:gd name="T0" fmla="*/ 1412 w 2717"/>
                  <a:gd name="T1" fmla="*/ 2764 h 3417"/>
                  <a:gd name="T2" fmla="*/ 1335 w 2717"/>
                  <a:gd name="T3" fmla="*/ 2371 h 3417"/>
                  <a:gd name="T4" fmla="*/ 2353 w 2717"/>
                  <a:gd name="T5" fmla="*/ 1335 h 3417"/>
                  <a:gd name="T6" fmla="*/ 2717 w 2717"/>
                  <a:gd name="T7" fmla="*/ 663 h 3417"/>
                  <a:gd name="T8" fmla="*/ 2354 w 2717"/>
                  <a:gd name="T9" fmla="*/ 0 h 3417"/>
                  <a:gd name="T10" fmla="*/ 0 w 2717"/>
                  <a:gd name="T11" fmla="*/ 2371 h 3417"/>
                  <a:gd name="T12" fmla="*/ 242 w 2717"/>
                  <a:gd name="T13" fmla="*/ 3417 h 3417"/>
                  <a:gd name="T14" fmla="*/ 626 w 2717"/>
                  <a:gd name="T15" fmla="*/ 2785 h 3417"/>
                  <a:gd name="T16" fmla="*/ 1412 w 2717"/>
                  <a:gd name="T17" fmla="*/ 2764 h 3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17" h="3417">
                    <a:moveTo>
                      <a:pt x="1412" y="2764"/>
                    </a:moveTo>
                    <a:cubicBezTo>
                      <a:pt x="1362" y="2643"/>
                      <a:pt x="1335" y="2510"/>
                      <a:pt x="1335" y="2371"/>
                    </a:cubicBezTo>
                    <a:cubicBezTo>
                      <a:pt x="1335" y="1805"/>
                      <a:pt x="1789" y="1345"/>
                      <a:pt x="2353" y="1335"/>
                    </a:cubicBezTo>
                    <a:lnTo>
                      <a:pt x="2717" y="663"/>
                    </a:lnTo>
                    <a:lnTo>
                      <a:pt x="2354" y="0"/>
                    </a:lnTo>
                    <a:cubicBezTo>
                      <a:pt x="1052" y="9"/>
                      <a:pt x="0" y="1067"/>
                      <a:pt x="0" y="2371"/>
                    </a:cubicBezTo>
                    <a:cubicBezTo>
                      <a:pt x="0" y="2746"/>
                      <a:pt x="87" y="3101"/>
                      <a:pt x="242" y="3417"/>
                    </a:cubicBezTo>
                    <a:lnTo>
                      <a:pt x="626" y="2785"/>
                    </a:lnTo>
                    <a:lnTo>
                      <a:pt x="1412" y="276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" name="Freeform 528">
                <a:extLst>
                  <a:ext uri="{FF2B5EF4-FFF2-40B4-BE49-F238E27FC236}">
                    <a16:creationId xmlns:a16="http://schemas.microsoft.com/office/drawing/2014/main" id="{EE17D340-5FA5-455F-A5A9-83322B3540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7667" y="2020454"/>
                <a:ext cx="1276350" cy="1819275"/>
              </a:xfrm>
              <a:custGeom>
                <a:avLst/>
                <a:gdLst>
                  <a:gd name="T0" fmla="*/ 0 w 2244"/>
                  <a:gd name="T1" fmla="*/ 1339 h 3548"/>
                  <a:gd name="T2" fmla="*/ 909 w 2244"/>
                  <a:gd name="T3" fmla="*/ 2367 h 3548"/>
                  <a:gd name="T4" fmla="*/ 768 w 2244"/>
                  <a:gd name="T5" fmla="*/ 2889 h 3548"/>
                  <a:gd name="T6" fmla="*/ 1161 w 2244"/>
                  <a:gd name="T7" fmla="*/ 3531 h 3548"/>
                  <a:gd name="T8" fmla="*/ 1929 w 2244"/>
                  <a:gd name="T9" fmla="*/ 3548 h 3548"/>
                  <a:gd name="T10" fmla="*/ 2244 w 2244"/>
                  <a:gd name="T11" fmla="*/ 2367 h 3548"/>
                  <a:gd name="T12" fmla="*/ 8 w 2244"/>
                  <a:gd name="T13" fmla="*/ 0 h 3548"/>
                  <a:gd name="T14" fmla="*/ 369 w 2244"/>
                  <a:gd name="T15" fmla="*/ 659 h 3548"/>
                  <a:gd name="T16" fmla="*/ 0 w 2244"/>
                  <a:gd name="T17" fmla="*/ 1339 h 3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44" h="3548">
                    <a:moveTo>
                      <a:pt x="0" y="1339"/>
                    </a:moveTo>
                    <a:cubicBezTo>
                      <a:pt x="512" y="1402"/>
                      <a:pt x="909" y="1838"/>
                      <a:pt x="909" y="2367"/>
                    </a:cubicBezTo>
                    <a:cubicBezTo>
                      <a:pt x="909" y="2558"/>
                      <a:pt x="857" y="2736"/>
                      <a:pt x="768" y="2889"/>
                    </a:cubicBezTo>
                    <a:lnTo>
                      <a:pt x="1161" y="3531"/>
                    </a:lnTo>
                    <a:lnTo>
                      <a:pt x="1929" y="3548"/>
                    </a:lnTo>
                    <a:cubicBezTo>
                      <a:pt x="2129" y="3200"/>
                      <a:pt x="2244" y="2797"/>
                      <a:pt x="2244" y="2367"/>
                    </a:cubicBezTo>
                    <a:cubicBezTo>
                      <a:pt x="2244" y="1103"/>
                      <a:pt x="1254" y="70"/>
                      <a:pt x="8" y="0"/>
                    </a:cubicBezTo>
                    <a:lnTo>
                      <a:pt x="369" y="659"/>
                    </a:lnTo>
                    <a:lnTo>
                      <a:pt x="0" y="1339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" name="Freeform 529">
                <a:extLst>
                  <a:ext uri="{FF2B5EF4-FFF2-40B4-BE49-F238E27FC236}">
                    <a16:creationId xmlns:a16="http://schemas.microsoft.com/office/drawing/2014/main" id="{FCC20ED9-F774-45BB-833D-894CCF80EC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4654" y="3503179"/>
                <a:ext cx="2295525" cy="947738"/>
              </a:xfrm>
              <a:custGeom>
                <a:avLst/>
                <a:gdLst>
                  <a:gd name="T0" fmla="*/ 2870 w 4033"/>
                  <a:gd name="T1" fmla="*/ 119 h 1848"/>
                  <a:gd name="T2" fmla="*/ 2057 w 4033"/>
                  <a:gd name="T3" fmla="*/ 513 h 1848"/>
                  <a:gd name="T4" fmla="*/ 1162 w 4033"/>
                  <a:gd name="T5" fmla="*/ 0 h 1848"/>
                  <a:gd name="T6" fmla="*/ 387 w 4033"/>
                  <a:gd name="T7" fmla="*/ 21 h 1848"/>
                  <a:gd name="T8" fmla="*/ 0 w 4033"/>
                  <a:gd name="T9" fmla="*/ 658 h 1848"/>
                  <a:gd name="T10" fmla="*/ 2057 w 4033"/>
                  <a:gd name="T11" fmla="*/ 1848 h 1848"/>
                  <a:gd name="T12" fmla="*/ 4033 w 4033"/>
                  <a:gd name="T13" fmla="*/ 788 h 1848"/>
                  <a:gd name="T14" fmla="*/ 3270 w 4033"/>
                  <a:gd name="T15" fmla="*/ 771 h 1848"/>
                  <a:gd name="T16" fmla="*/ 2870 w 4033"/>
                  <a:gd name="T17" fmla="*/ 119 h 1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33" h="1848">
                    <a:moveTo>
                      <a:pt x="2870" y="119"/>
                    </a:moveTo>
                    <a:cubicBezTo>
                      <a:pt x="2680" y="359"/>
                      <a:pt x="2387" y="513"/>
                      <a:pt x="2057" y="513"/>
                    </a:cubicBezTo>
                    <a:cubicBezTo>
                      <a:pt x="1675" y="513"/>
                      <a:pt x="1342" y="307"/>
                      <a:pt x="1162" y="0"/>
                    </a:cubicBezTo>
                    <a:lnTo>
                      <a:pt x="387" y="21"/>
                    </a:lnTo>
                    <a:lnTo>
                      <a:pt x="0" y="658"/>
                    </a:lnTo>
                    <a:cubicBezTo>
                      <a:pt x="410" y="1369"/>
                      <a:pt x="1177" y="1848"/>
                      <a:pt x="2057" y="1848"/>
                    </a:cubicBezTo>
                    <a:cubicBezTo>
                      <a:pt x="2882" y="1848"/>
                      <a:pt x="3608" y="1427"/>
                      <a:pt x="4033" y="788"/>
                    </a:cubicBezTo>
                    <a:lnTo>
                      <a:pt x="3270" y="771"/>
                    </a:lnTo>
                    <a:lnTo>
                      <a:pt x="2870" y="11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A650C3E-E6CB-48C7-9712-EFBD0C24B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3826" y="1367090"/>
              <a:ext cx="2280129" cy="3117030"/>
            </a:xfrm>
            <a:custGeom>
              <a:avLst/>
              <a:gdLst>
                <a:gd name="connsiteX0" fmla="*/ 2147846 w 2280129"/>
                <a:gd name="connsiteY0" fmla="*/ 0 h 3117030"/>
                <a:gd name="connsiteX1" fmla="*/ 2280129 w 2280129"/>
                <a:gd name="connsiteY1" fmla="*/ 241552 h 3117030"/>
                <a:gd name="connsiteX2" fmla="*/ 2162176 w 2280129"/>
                <a:gd name="connsiteY2" fmla="*/ 235596 h 3117030"/>
                <a:gd name="connsiteX3" fmla="*/ 235596 w 2280129"/>
                <a:gd name="connsiteY3" fmla="*/ 2162176 h 3117030"/>
                <a:gd name="connsiteX4" fmla="*/ 322212 w 2280129"/>
                <a:gd name="connsiteY4" fmla="*/ 2735082 h 3117030"/>
                <a:gd name="connsiteX5" fmla="*/ 371345 w 2280129"/>
                <a:gd name="connsiteY5" fmla="*/ 2869326 h 3117030"/>
                <a:gd name="connsiteX6" fmla="*/ 220807 w 2280129"/>
                <a:gd name="connsiteY6" fmla="*/ 3117030 h 3117030"/>
                <a:gd name="connsiteX7" fmla="*/ 0 w 2280129"/>
                <a:gd name="connsiteY7" fmla="*/ 2162856 h 3117030"/>
                <a:gd name="connsiteX8" fmla="*/ 2147846 w 2280129"/>
                <a:gd name="connsiteY8" fmla="*/ 0 h 3117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0129" h="3117030">
                  <a:moveTo>
                    <a:pt x="2147846" y="0"/>
                  </a:moveTo>
                  <a:lnTo>
                    <a:pt x="2280129" y="241552"/>
                  </a:lnTo>
                  <a:lnTo>
                    <a:pt x="2162176" y="235596"/>
                  </a:lnTo>
                  <a:cubicBezTo>
                    <a:pt x="1098155" y="235596"/>
                    <a:pt x="235596" y="1098155"/>
                    <a:pt x="235596" y="2162176"/>
                  </a:cubicBezTo>
                  <a:cubicBezTo>
                    <a:pt x="235596" y="2361680"/>
                    <a:pt x="265921" y="2554101"/>
                    <a:pt x="322212" y="2735082"/>
                  </a:cubicBezTo>
                  <a:lnTo>
                    <a:pt x="371345" y="2869326"/>
                  </a:lnTo>
                  <a:lnTo>
                    <a:pt x="220807" y="3117030"/>
                  </a:lnTo>
                  <a:cubicBezTo>
                    <a:pt x="79381" y="2828771"/>
                    <a:pt x="0" y="2504936"/>
                    <a:pt x="0" y="2162856"/>
                  </a:cubicBezTo>
                  <a:cubicBezTo>
                    <a:pt x="0" y="973331"/>
                    <a:pt x="959870" y="8210"/>
                    <a:pt x="2147846" y="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27A6603-54C1-4ADD-AB97-320565F14F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9104" y="1372732"/>
              <a:ext cx="2039071" cy="3232684"/>
            </a:xfrm>
            <a:custGeom>
              <a:avLst/>
              <a:gdLst>
                <a:gd name="connsiteX0" fmla="*/ 0 w 2039071"/>
                <a:gd name="connsiteY0" fmla="*/ 0 h 3232684"/>
                <a:gd name="connsiteX1" fmla="*/ 2039071 w 2039071"/>
                <a:gd name="connsiteY1" fmla="*/ 2156641 h 3232684"/>
                <a:gd name="connsiteX2" fmla="*/ 1751814 w 2039071"/>
                <a:gd name="connsiteY2" fmla="*/ 3232684 h 3232684"/>
                <a:gd name="connsiteX3" fmla="*/ 1478736 w 2039071"/>
                <a:gd name="connsiteY3" fmla="*/ 3226645 h 3232684"/>
                <a:gd name="connsiteX4" fmla="*/ 1570950 w 2039071"/>
                <a:gd name="connsiteY4" fmla="*/ 3074857 h 3232684"/>
                <a:gd name="connsiteX5" fmla="*/ 1803477 w 2039071"/>
                <a:gd name="connsiteY5" fmla="*/ 2156534 h 3232684"/>
                <a:gd name="connsiteX6" fmla="*/ 265170 w 2039071"/>
                <a:gd name="connsiteY6" fmla="*/ 269095 h 3232684"/>
                <a:gd name="connsiteX7" fmla="*/ 136797 w 2039071"/>
                <a:gd name="connsiteY7" fmla="*/ 249503 h 3232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39071" h="3232684">
                  <a:moveTo>
                    <a:pt x="0" y="0"/>
                  </a:moveTo>
                  <a:cubicBezTo>
                    <a:pt x="1136262" y="63779"/>
                    <a:pt x="2039071" y="1004975"/>
                    <a:pt x="2039071" y="2156641"/>
                  </a:cubicBezTo>
                  <a:cubicBezTo>
                    <a:pt x="2039071" y="2548427"/>
                    <a:pt x="1934199" y="2915611"/>
                    <a:pt x="1751814" y="3232684"/>
                  </a:cubicBezTo>
                  <a:lnTo>
                    <a:pt x="1478736" y="3226645"/>
                  </a:lnTo>
                  <a:lnTo>
                    <a:pt x="1570950" y="3074857"/>
                  </a:lnTo>
                  <a:cubicBezTo>
                    <a:pt x="1719243" y="2801873"/>
                    <a:pt x="1803477" y="2489041"/>
                    <a:pt x="1803477" y="2156534"/>
                  </a:cubicBezTo>
                  <a:cubicBezTo>
                    <a:pt x="1803477" y="1225516"/>
                    <a:pt x="1143081" y="448742"/>
                    <a:pt x="265170" y="269095"/>
                  </a:cubicBezTo>
                  <a:lnTo>
                    <a:pt x="136797" y="249503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668472C-7334-43ED-84A7-DEA753852F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8891" y="4368643"/>
              <a:ext cx="3680405" cy="1322797"/>
            </a:xfrm>
            <a:custGeom>
              <a:avLst/>
              <a:gdLst>
                <a:gd name="connsiteX0" fmla="*/ 145028 w 3680405"/>
                <a:gd name="connsiteY0" fmla="*/ 0 h 1322797"/>
                <a:gd name="connsiteX1" fmla="*/ 183058 w 3680405"/>
                <a:gd name="connsiteY1" fmla="*/ 78946 h 1322797"/>
                <a:gd name="connsiteX2" fmla="*/ 1877110 w 3680405"/>
                <a:gd name="connsiteY2" fmla="*/ 1087203 h 1322797"/>
                <a:gd name="connsiteX3" fmla="*/ 3363753 w 3680405"/>
                <a:gd name="connsiteY3" fmla="*/ 386107 h 1322797"/>
                <a:gd name="connsiteX4" fmla="*/ 3390461 w 3680405"/>
                <a:gd name="connsiteY4" fmla="*/ 350391 h 1322797"/>
                <a:gd name="connsiteX5" fmla="*/ 3680405 w 3680405"/>
                <a:gd name="connsiteY5" fmla="*/ 356842 h 1322797"/>
                <a:gd name="connsiteX6" fmla="*/ 1877162 w 3680405"/>
                <a:gd name="connsiteY6" fmla="*/ 1322797 h 1322797"/>
                <a:gd name="connsiteX7" fmla="*/ 0 w 3680405"/>
                <a:gd name="connsiteY7" fmla="*/ 238376 h 1322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0405" h="1322797">
                  <a:moveTo>
                    <a:pt x="145028" y="0"/>
                  </a:moveTo>
                  <a:lnTo>
                    <a:pt x="183058" y="78946"/>
                  </a:lnTo>
                  <a:cubicBezTo>
                    <a:pt x="509304" y="679509"/>
                    <a:pt x="1145596" y="1087203"/>
                    <a:pt x="1877110" y="1087203"/>
                  </a:cubicBezTo>
                  <a:cubicBezTo>
                    <a:pt x="2475622" y="1087203"/>
                    <a:pt x="3010390" y="814284"/>
                    <a:pt x="3363753" y="386107"/>
                  </a:cubicBezTo>
                  <a:lnTo>
                    <a:pt x="3390461" y="350391"/>
                  </a:lnTo>
                  <a:lnTo>
                    <a:pt x="3680405" y="356842"/>
                  </a:lnTo>
                  <a:cubicBezTo>
                    <a:pt x="3292562" y="939149"/>
                    <a:pt x="2630034" y="1322797"/>
                    <a:pt x="1877162" y="1322797"/>
                  </a:cubicBezTo>
                  <a:cubicBezTo>
                    <a:pt x="1074098" y="1322797"/>
                    <a:pt x="374155" y="886295"/>
                    <a:pt x="0" y="238376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DAC197DF-E7A5-4DBA-9FE0-D252A5E6D2AC}"/>
              </a:ext>
            </a:extLst>
          </p:cNvPr>
          <p:cNvSpPr txBox="1"/>
          <p:nvPr/>
        </p:nvSpPr>
        <p:spPr>
          <a:xfrm rot="18900000">
            <a:off x="2922659" y="2490482"/>
            <a:ext cx="139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120" dirty="0">
                <a:solidFill>
                  <a:schemeClr val="bg2">
                    <a:lumMod val="25000"/>
                  </a:schemeClr>
                </a:solidFill>
              </a:rPr>
              <a:t>DELIGHT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90011D5-A71F-4B89-8542-D32C6F458802}"/>
              </a:ext>
            </a:extLst>
          </p:cNvPr>
          <p:cNvSpPr txBox="1"/>
          <p:nvPr/>
        </p:nvSpPr>
        <p:spPr>
          <a:xfrm>
            <a:off x="3895181" y="4403236"/>
            <a:ext cx="1353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 b="1" spc="1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ENGAGE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A780E9A-3414-425C-A344-1D8381D5168F}"/>
              </a:ext>
            </a:extLst>
          </p:cNvPr>
          <p:cNvSpPr txBox="1"/>
          <p:nvPr/>
        </p:nvSpPr>
        <p:spPr>
          <a:xfrm>
            <a:off x="3907919" y="3270762"/>
            <a:ext cx="1377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CUSTOMERS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AB404D-E647-4392-83F4-4BFC4B9D1732}"/>
              </a:ext>
            </a:extLst>
          </p:cNvPr>
          <p:cNvSpPr txBox="1"/>
          <p:nvPr/>
        </p:nvSpPr>
        <p:spPr>
          <a:xfrm rot="3600000">
            <a:off x="4902874" y="2728978"/>
            <a:ext cx="1435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120" dirty="0">
                <a:solidFill>
                  <a:schemeClr val="bg2">
                    <a:lumMod val="25000"/>
                  </a:schemeClr>
                </a:solidFill>
              </a:rPr>
              <a:t>ATTRACT</a:t>
            </a:r>
          </a:p>
        </p:txBody>
      </p:sp>
    </p:spTree>
    <p:extLst>
      <p:ext uri="{BB962C8B-B14F-4D97-AF65-F5344CB8AC3E}">
        <p14:creationId xmlns:p14="http://schemas.microsoft.com/office/powerpoint/2010/main" val="2523947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10115</TotalTime>
  <Words>258</Words>
  <PresentationFormat>On-screen Show (4:3)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The Marketing Flywheel for PowerPoint</vt:lpstr>
      <vt:lpstr>The Marketing Flywheel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Marketing Flywheel for PowerPoint</dc:title>
  <dc:creator>PresentationGO.com</dc:creator>
  <dc:description>© Copyright PresentationGO.com</dc:description>
  <dcterms:created xsi:type="dcterms:W3CDTF">2014-11-26T05:14:11Z</dcterms:created>
  <dcterms:modified xsi:type="dcterms:W3CDTF">2019-02-21T18:57:52Z</dcterms:modified>
  <cp:category>Charts &amp; Diagrams</cp:category>
</cp:coreProperties>
</file>