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Marketing Word Cloud for PowerPoint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7C00201C-6E35-45B1-AD66-89B40728230F}"/>
              </a:ext>
            </a:extLst>
          </p:cNvPr>
          <p:cNvGrpSpPr/>
          <p:nvPr/>
        </p:nvGrpSpPr>
        <p:grpSpPr>
          <a:xfrm>
            <a:off x="280075" y="1557989"/>
            <a:ext cx="8583850" cy="4211676"/>
            <a:chOff x="1333499" y="6705599"/>
            <a:chExt cx="5922518" cy="2905890"/>
          </a:xfrm>
        </p:grpSpPr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8B84B187-0F27-4396-8D9E-D85540E7C930}"/>
                </a:ext>
              </a:extLst>
            </p:cNvPr>
            <p:cNvSpPr/>
            <p:nvPr/>
          </p:nvSpPr>
          <p:spPr>
            <a:xfrm>
              <a:off x="1676400" y="7886699"/>
              <a:ext cx="379858" cy="3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6"/>
                  </a:moveTo>
                  <a:cubicBezTo>
                    <a:pt x="21600" y="21005"/>
                    <a:pt x="21571" y="21106"/>
                    <a:pt x="21521" y="21198"/>
                  </a:cubicBezTo>
                  <a:cubicBezTo>
                    <a:pt x="21470" y="21290"/>
                    <a:pt x="21369" y="21357"/>
                    <a:pt x="21232" y="21416"/>
                  </a:cubicBezTo>
                  <a:cubicBezTo>
                    <a:pt x="21094" y="21474"/>
                    <a:pt x="20907" y="21516"/>
                    <a:pt x="20683" y="21550"/>
                  </a:cubicBezTo>
                  <a:cubicBezTo>
                    <a:pt x="20452" y="21583"/>
                    <a:pt x="20163" y="21600"/>
                    <a:pt x="19809" y="21600"/>
                  </a:cubicBezTo>
                  <a:cubicBezTo>
                    <a:pt x="19462" y="21600"/>
                    <a:pt x="19181" y="21583"/>
                    <a:pt x="18950" y="21550"/>
                  </a:cubicBezTo>
                  <a:cubicBezTo>
                    <a:pt x="18719" y="21516"/>
                    <a:pt x="18538" y="21474"/>
                    <a:pt x="18408" y="21416"/>
                  </a:cubicBezTo>
                  <a:cubicBezTo>
                    <a:pt x="18271" y="21357"/>
                    <a:pt x="18177" y="21290"/>
                    <a:pt x="18119" y="21198"/>
                  </a:cubicBezTo>
                  <a:cubicBezTo>
                    <a:pt x="18061" y="21106"/>
                    <a:pt x="18032" y="21013"/>
                    <a:pt x="18032" y="20896"/>
                  </a:cubicBezTo>
                  <a:lnTo>
                    <a:pt x="18032" y="3410"/>
                  </a:lnTo>
                  <a:lnTo>
                    <a:pt x="18004" y="3410"/>
                  </a:lnTo>
                  <a:lnTo>
                    <a:pt x="12638" y="20879"/>
                  </a:lnTo>
                  <a:cubicBezTo>
                    <a:pt x="12602" y="21022"/>
                    <a:pt x="12537" y="21139"/>
                    <a:pt x="12450" y="21240"/>
                  </a:cubicBezTo>
                  <a:cubicBezTo>
                    <a:pt x="12363" y="21332"/>
                    <a:pt x="12248" y="21407"/>
                    <a:pt x="12096" y="21466"/>
                  </a:cubicBezTo>
                  <a:cubicBezTo>
                    <a:pt x="11945" y="21525"/>
                    <a:pt x="11757" y="21558"/>
                    <a:pt x="11533" y="21575"/>
                  </a:cubicBezTo>
                  <a:cubicBezTo>
                    <a:pt x="11302" y="21592"/>
                    <a:pt x="11027" y="21600"/>
                    <a:pt x="10703" y="21600"/>
                  </a:cubicBezTo>
                  <a:cubicBezTo>
                    <a:pt x="10378" y="21600"/>
                    <a:pt x="10103" y="21583"/>
                    <a:pt x="9872" y="21558"/>
                  </a:cubicBezTo>
                  <a:cubicBezTo>
                    <a:pt x="9641" y="21533"/>
                    <a:pt x="9453" y="21483"/>
                    <a:pt x="9309" y="21424"/>
                  </a:cubicBezTo>
                  <a:cubicBezTo>
                    <a:pt x="9157" y="21365"/>
                    <a:pt x="9042" y="21290"/>
                    <a:pt x="8955" y="21198"/>
                  </a:cubicBezTo>
                  <a:cubicBezTo>
                    <a:pt x="8868" y="21106"/>
                    <a:pt x="8810" y="21005"/>
                    <a:pt x="8782" y="20879"/>
                  </a:cubicBezTo>
                  <a:lnTo>
                    <a:pt x="3596" y="3410"/>
                  </a:lnTo>
                  <a:lnTo>
                    <a:pt x="3567" y="3410"/>
                  </a:lnTo>
                  <a:lnTo>
                    <a:pt x="3567" y="20896"/>
                  </a:lnTo>
                  <a:cubicBezTo>
                    <a:pt x="3567" y="21005"/>
                    <a:pt x="3539" y="21106"/>
                    <a:pt x="3488" y="21198"/>
                  </a:cubicBezTo>
                  <a:cubicBezTo>
                    <a:pt x="3438" y="21290"/>
                    <a:pt x="3336" y="21357"/>
                    <a:pt x="3192" y="21416"/>
                  </a:cubicBezTo>
                  <a:cubicBezTo>
                    <a:pt x="3048" y="21474"/>
                    <a:pt x="2867" y="21516"/>
                    <a:pt x="2643" y="21550"/>
                  </a:cubicBezTo>
                  <a:cubicBezTo>
                    <a:pt x="2419" y="21583"/>
                    <a:pt x="2130" y="21600"/>
                    <a:pt x="1777" y="21600"/>
                  </a:cubicBezTo>
                  <a:cubicBezTo>
                    <a:pt x="1430" y="21600"/>
                    <a:pt x="1148" y="21583"/>
                    <a:pt x="917" y="21550"/>
                  </a:cubicBezTo>
                  <a:cubicBezTo>
                    <a:pt x="686" y="21516"/>
                    <a:pt x="506" y="21474"/>
                    <a:pt x="368" y="21416"/>
                  </a:cubicBezTo>
                  <a:cubicBezTo>
                    <a:pt x="231" y="21357"/>
                    <a:pt x="137" y="21290"/>
                    <a:pt x="79" y="21198"/>
                  </a:cubicBezTo>
                  <a:cubicBezTo>
                    <a:pt x="29" y="21106"/>
                    <a:pt x="0" y="21014"/>
                    <a:pt x="0" y="20896"/>
                  </a:cubicBezTo>
                  <a:lnTo>
                    <a:pt x="0" y="1751"/>
                  </a:lnTo>
                  <a:cubicBezTo>
                    <a:pt x="0" y="1190"/>
                    <a:pt x="130" y="754"/>
                    <a:pt x="390" y="452"/>
                  </a:cubicBezTo>
                  <a:cubicBezTo>
                    <a:pt x="650" y="151"/>
                    <a:pt x="989" y="0"/>
                    <a:pt x="1423" y="0"/>
                  </a:cubicBezTo>
                  <a:lnTo>
                    <a:pt x="3885" y="0"/>
                  </a:lnTo>
                  <a:cubicBezTo>
                    <a:pt x="4326" y="0"/>
                    <a:pt x="4701" y="42"/>
                    <a:pt x="5019" y="126"/>
                  </a:cubicBezTo>
                  <a:cubicBezTo>
                    <a:pt x="5337" y="209"/>
                    <a:pt x="5604" y="344"/>
                    <a:pt x="5835" y="545"/>
                  </a:cubicBezTo>
                  <a:cubicBezTo>
                    <a:pt x="6066" y="737"/>
                    <a:pt x="6254" y="997"/>
                    <a:pt x="6406" y="1307"/>
                  </a:cubicBezTo>
                  <a:cubicBezTo>
                    <a:pt x="6557" y="1625"/>
                    <a:pt x="6694" y="2011"/>
                    <a:pt x="6810" y="2480"/>
                  </a:cubicBezTo>
                  <a:lnTo>
                    <a:pt x="10818" y="15283"/>
                  </a:lnTo>
                  <a:lnTo>
                    <a:pt x="10883" y="15283"/>
                  </a:lnTo>
                  <a:lnTo>
                    <a:pt x="15035" y="2514"/>
                  </a:lnTo>
                  <a:cubicBezTo>
                    <a:pt x="15158" y="2044"/>
                    <a:pt x="15295" y="1659"/>
                    <a:pt x="15440" y="1332"/>
                  </a:cubicBezTo>
                  <a:cubicBezTo>
                    <a:pt x="15592" y="1014"/>
                    <a:pt x="15758" y="754"/>
                    <a:pt x="15953" y="553"/>
                  </a:cubicBezTo>
                  <a:cubicBezTo>
                    <a:pt x="16148" y="352"/>
                    <a:pt x="16379" y="210"/>
                    <a:pt x="16646" y="126"/>
                  </a:cubicBezTo>
                  <a:cubicBezTo>
                    <a:pt x="16913" y="42"/>
                    <a:pt x="17224" y="0"/>
                    <a:pt x="17578" y="0"/>
                  </a:cubicBezTo>
                  <a:lnTo>
                    <a:pt x="20112" y="0"/>
                  </a:lnTo>
                  <a:cubicBezTo>
                    <a:pt x="20372" y="0"/>
                    <a:pt x="20589" y="42"/>
                    <a:pt x="20777" y="117"/>
                  </a:cubicBezTo>
                  <a:cubicBezTo>
                    <a:pt x="20964" y="193"/>
                    <a:pt x="21116" y="310"/>
                    <a:pt x="21232" y="461"/>
                  </a:cubicBezTo>
                  <a:cubicBezTo>
                    <a:pt x="21354" y="612"/>
                    <a:pt x="21441" y="796"/>
                    <a:pt x="21506" y="1005"/>
                  </a:cubicBezTo>
                  <a:cubicBezTo>
                    <a:pt x="21571" y="1215"/>
                    <a:pt x="21600" y="1466"/>
                    <a:pt x="21600" y="1743"/>
                  </a:cubicBezTo>
                  <a:lnTo>
                    <a:pt x="21600" y="20896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9E517A6A-1F3B-442B-B027-54E417AA2468}"/>
                </a:ext>
              </a:extLst>
            </p:cNvPr>
            <p:cNvSpPr/>
            <p:nvPr/>
          </p:nvSpPr>
          <p:spPr>
            <a:xfrm>
              <a:off x="2095499" y="7886700"/>
              <a:ext cx="299933" cy="3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0"/>
                    <a:pt x="21540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6" y="21425"/>
                    <a:pt x="16758" y="21358"/>
                    <a:pt x="16685" y="21266"/>
                  </a:cubicBezTo>
                  <a:cubicBezTo>
                    <a:pt x="16612" y="21174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09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9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292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16" y="4188"/>
                  </a:moveTo>
                  <a:lnTo>
                    <a:pt x="10498" y="4188"/>
                  </a:lnTo>
                  <a:lnTo>
                    <a:pt x="7185" y="13282"/>
                  </a:lnTo>
                  <a:lnTo>
                    <a:pt x="13819" y="13282"/>
                  </a:lnTo>
                  <a:lnTo>
                    <a:pt x="10516" y="4188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6E2776F0-DB2D-47E9-8C4B-E326F74FF62B}"/>
                </a:ext>
              </a:extLst>
            </p:cNvPr>
            <p:cNvSpPr/>
            <p:nvPr/>
          </p:nvSpPr>
          <p:spPr>
            <a:xfrm>
              <a:off x="2438400" y="7886699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7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86" y="21600"/>
                    <a:pt x="17176" y="21592"/>
                    <a:pt x="16801" y="21567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4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3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31" y="1047"/>
                    <a:pt x="17425" y="1433"/>
                    <a:pt x="18072" y="1919"/>
                  </a:cubicBezTo>
                  <a:cubicBezTo>
                    <a:pt x="18719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55" y="20653"/>
                    <a:pt x="21600" y="20821"/>
                    <a:pt x="21600" y="20930"/>
                  </a:cubicBezTo>
                  <a:close/>
                  <a:moveTo>
                    <a:pt x="13976" y="6343"/>
                  </a:moveTo>
                  <a:cubicBezTo>
                    <a:pt x="13976" y="5639"/>
                    <a:pt x="13761" y="5036"/>
                    <a:pt x="13318" y="4550"/>
                  </a:cubicBezTo>
                  <a:cubicBezTo>
                    <a:pt x="12887" y="4064"/>
                    <a:pt x="12173" y="3720"/>
                    <a:pt x="11186" y="3519"/>
                  </a:cubicBezTo>
                  <a:cubicBezTo>
                    <a:pt x="10891" y="3460"/>
                    <a:pt x="10539" y="3418"/>
                    <a:pt x="10165" y="3385"/>
                  </a:cubicBezTo>
                  <a:cubicBezTo>
                    <a:pt x="9779" y="3351"/>
                    <a:pt x="9257" y="3335"/>
                    <a:pt x="8576" y="3335"/>
                  </a:cubicBezTo>
                  <a:lnTo>
                    <a:pt x="5922" y="3335"/>
                  </a:lnTo>
                  <a:lnTo>
                    <a:pt x="5922" y="9426"/>
                  </a:lnTo>
                  <a:lnTo>
                    <a:pt x="8940" y="9426"/>
                  </a:lnTo>
                  <a:cubicBezTo>
                    <a:pt x="9779" y="9426"/>
                    <a:pt x="10516" y="9351"/>
                    <a:pt x="11140" y="9200"/>
                  </a:cubicBezTo>
                  <a:cubicBezTo>
                    <a:pt x="11764" y="9049"/>
                    <a:pt x="12297" y="8839"/>
                    <a:pt x="12717" y="8571"/>
                  </a:cubicBezTo>
                  <a:cubicBezTo>
                    <a:pt x="13137" y="8303"/>
                    <a:pt x="13455" y="7976"/>
                    <a:pt x="13659" y="7599"/>
                  </a:cubicBezTo>
                  <a:cubicBezTo>
                    <a:pt x="13874" y="7231"/>
                    <a:pt x="13976" y="6812"/>
                    <a:pt x="13976" y="634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4B2C1A09-8AEC-4658-939C-4F0A6A4DA30C}"/>
                </a:ext>
              </a:extLst>
            </p:cNvPr>
            <p:cNvSpPr/>
            <p:nvPr/>
          </p:nvSpPr>
          <p:spPr>
            <a:xfrm>
              <a:off x="2730499" y="7886699"/>
              <a:ext cx="237999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9"/>
                  </a:moveTo>
                  <a:cubicBezTo>
                    <a:pt x="21600" y="20974"/>
                    <a:pt x="21554" y="21075"/>
                    <a:pt x="21473" y="21175"/>
                  </a:cubicBezTo>
                  <a:cubicBezTo>
                    <a:pt x="21393" y="21266"/>
                    <a:pt x="21231" y="21350"/>
                    <a:pt x="20989" y="21408"/>
                  </a:cubicBezTo>
                  <a:cubicBezTo>
                    <a:pt x="20747" y="21467"/>
                    <a:pt x="20424" y="21517"/>
                    <a:pt x="20021" y="21550"/>
                  </a:cubicBezTo>
                  <a:cubicBezTo>
                    <a:pt x="19606" y="21583"/>
                    <a:pt x="19087" y="21600"/>
                    <a:pt x="18465" y="21600"/>
                  </a:cubicBezTo>
                  <a:cubicBezTo>
                    <a:pt x="17474" y="21600"/>
                    <a:pt x="16759" y="21575"/>
                    <a:pt x="16333" y="21517"/>
                  </a:cubicBezTo>
                  <a:cubicBezTo>
                    <a:pt x="15895" y="21458"/>
                    <a:pt x="15583" y="21375"/>
                    <a:pt x="15399" y="21266"/>
                  </a:cubicBezTo>
                  <a:cubicBezTo>
                    <a:pt x="15203" y="21158"/>
                    <a:pt x="15065" y="21025"/>
                    <a:pt x="14949" y="20866"/>
                  </a:cubicBezTo>
                  <a:lnTo>
                    <a:pt x="6017" y="10717"/>
                  </a:lnTo>
                  <a:lnTo>
                    <a:pt x="6017" y="20866"/>
                  </a:lnTo>
                  <a:cubicBezTo>
                    <a:pt x="6017" y="20991"/>
                    <a:pt x="5971" y="21091"/>
                    <a:pt x="5878" y="21183"/>
                  </a:cubicBezTo>
                  <a:cubicBezTo>
                    <a:pt x="5786" y="21275"/>
                    <a:pt x="5625" y="21350"/>
                    <a:pt x="5394" y="21408"/>
                  </a:cubicBezTo>
                  <a:cubicBezTo>
                    <a:pt x="5164" y="21467"/>
                    <a:pt x="4864" y="21517"/>
                    <a:pt x="4484" y="21550"/>
                  </a:cubicBezTo>
                  <a:cubicBezTo>
                    <a:pt x="4103" y="21583"/>
                    <a:pt x="3619" y="21600"/>
                    <a:pt x="3020" y="21600"/>
                  </a:cubicBezTo>
                  <a:cubicBezTo>
                    <a:pt x="2444" y="21600"/>
                    <a:pt x="1959" y="21583"/>
                    <a:pt x="1568" y="21550"/>
                  </a:cubicBezTo>
                  <a:cubicBezTo>
                    <a:pt x="1176" y="21517"/>
                    <a:pt x="876" y="21467"/>
                    <a:pt x="645" y="21408"/>
                  </a:cubicBezTo>
                  <a:cubicBezTo>
                    <a:pt x="415" y="21350"/>
                    <a:pt x="254" y="21275"/>
                    <a:pt x="150" y="21183"/>
                  </a:cubicBezTo>
                  <a:cubicBezTo>
                    <a:pt x="46" y="21091"/>
                    <a:pt x="0" y="20991"/>
                    <a:pt x="0" y="20866"/>
                  </a:cubicBezTo>
                  <a:lnTo>
                    <a:pt x="0" y="717"/>
                  </a:lnTo>
                  <a:cubicBezTo>
                    <a:pt x="0" y="592"/>
                    <a:pt x="46" y="492"/>
                    <a:pt x="150" y="400"/>
                  </a:cubicBezTo>
                  <a:cubicBezTo>
                    <a:pt x="254" y="309"/>
                    <a:pt x="415" y="242"/>
                    <a:pt x="645" y="184"/>
                  </a:cubicBezTo>
                  <a:cubicBezTo>
                    <a:pt x="876" y="125"/>
                    <a:pt x="1187" y="83"/>
                    <a:pt x="1568" y="50"/>
                  </a:cubicBezTo>
                  <a:cubicBezTo>
                    <a:pt x="1959" y="17"/>
                    <a:pt x="2444" y="0"/>
                    <a:pt x="3020" y="0"/>
                  </a:cubicBezTo>
                  <a:cubicBezTo>
                    <a:pt x="3608" y="0"/>
                    <a:pt x="4103" y="17"/>
                    <a:pt x="4484" y="50"/>
                  </a:cubicBezTo>
                  <a:cubicBezTo>
                    <a:pt x="4864" y="83"/>
                    <a:pt x="5164" y="125"/>
                    <a:pt x="5394" y="184"/>
                  </a:cubicBezTo>
                  <a:cubicBezTo>
                    <a:pt x="5625" y="242"/>
                    <a:pt x="5786" y="309"/>
                    <a:pt x="5878" y="400"/>
                  </a:cubicBezTo>
                  <a:cubicBezTo>
                    <a:pt x="5971" y="492"/>
                    <a:pt x="6017" y="592"/>
                    <a:pt x="6017" y="717"/>
                  </a:cubicBezTo>
                  <a:lnTo>
                    <a:pt x="6017" y="9824"/>
                  </a:lnTo>
                  <a:lnTo>
                    <a:pt x="14673" y="734"/>
                  </a:lnTo>
                  <a:cubicBezTo>
                    <a:pt x="14777" y="592"/>
                    <a:pt x="14915" y="475"/>
                    <a:pt x="15065" y="375"/>
                  </a:cubicBezTo>
                  <a:cubicBezTo>
                    <a:pt x="15215" y="284"/>
                    <a:pt x="15410" y="208"/>
                    <a:pt x="15664" y="150"/>
                  </a:cubicBezTo>
                  <a:cubicBezTo>
                    <a:pt x="15906" y="92"/>
                    <a:pt x="16217" y="58"/>
                    <a:pt x="16598" y="33"/>
                  </a:cubicBezTo>
                  <a:cubicBezTo>
                    <a:pt x="16978" y="8"/>
                    <a:pt x="17462" y="0"/>
                    <a:pt x="18061" y="0"/>
                  </a:cubicBezTo>
                  <a:cubicBezTo>
                    <a:pt x="18672" y="0"/>
                    <a:pt x="19168" y="17"/>
                    <a:pt x="19571" y="50"/>
                  </a:cubicBezTo>
                  <a:cubicBezTo>
                    <a:pt x="19963" y="83"/>
                    <a:pt x="20286" y="133"/>
                    <a:pt x="20517" y="192"/>
                  </a:cubicBezTo>
                  <a:cubicBezTo>
                    <a:pt x="20759" y="250"/>
                    <a:pt x="20920" y="325"/>
                    <a:pt x="21012" y="417"/>
                  </a:cubicBezTo>
                  <a:cubicBezTo>
                    <a:pt x="21104" y="509"/>
                    <a:pt x="21150" y="609"/>
                    <a:pt x="21150" y="717"/>
                  </a:cubicBezTo>
                  <a:cubicBezTo>
                    <a:pt x="21150" y="901"/>
                    <a:pt x="21081" y="1101"/>
                    <a:pt x="20943" y="1293"/>
                  </a:cubicBezTo>
                  <a:cubicBezTo>
                    <a:pt x="20805" y="1493"/>
                    <a:pt x="20551" y="1801"/>
                    <a:pt x="20171" y="2235"/>
                  </a:cubicBezTo>
                  <a:lnTo>
                    <a:pt x="12056" y="9924"/>
                  </a:lnTo>
                  <a:lnTo>
                    <a:pt x="20897" y="19598"/>
                  </a:lnTo>
                  <a:cubicBezTo>
                    <a:pt x="21231" y="20049"/>
                    <a:pt x="21439" y="20349"/>
                    <a:pt x="21508" y="20499"/>
                  </a:cubicBezTo>
                  <a:cubicBezTo>
                    <a:pt x="21577" y="20649"/>
                    <a:pt x="21600" y="20758"/>
                    <a:pt x="21600" y="20849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C5C8A6FD-976F-43B6-896A-B20A7AB624FE}"/>
                </a:ext>
              </a:extLst>
            </p:cNvPr>
            <p:cNvSpPr/>
            <p:nvPr/>
          </p:nvSpPr>
          <p:spPr>
            <a:xfrm>
              <a:off x="3009900" y="7886700"/>
              <a:ext cx="193168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5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4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6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7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19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9A4E5567-8A53-4BF1-84D4-099543BEDCD8}"/>
                </a:ext>
              </a:extLst>
            </p:cNvPr>
            <p:cNvSpPr/>
            <p:nvPr/>
          </p:nvSpPr>
          <p:spPr>
            <a:xfrm>
              <a:off x="3225800" y="7886700"/>
              <a:ext cx="249428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74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82"/>
                    <a:pt x="21600" y="1467"/>
                    <a:pt x="21600" y="1794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5EAEDE6C-143E-4E0A-88BE-A4F49AFC8EF2}"/>
                </a:ext>
              </a:extLst>
            </p:cNvPr>
            <p:cNvSpPr/>
            <p:nvPr/>
          </p:nvSpPr>
          <p:spPr>
            <a:xfrm>
              <a:off x="3517899" y="7886700"/>
              <a:ext cx="66550" cy="3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0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2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2"/>
                    <a:pt x="536" y="21200"/>
                  </a:cubicBezTo>
                  <a:cubicBezTo>
                    <a:pt x="165" y="21108"/>
                    <a:pt x="0" y="21016"/>
                    <a:pt x="0" y="20900"/>
                  </a:cubicBezTo>
                  <a:lnTo>
                    <a:pt x="0" y="700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8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8"/>
                    <a:pt x="21064" y="400"/>
                  </a:cubicBezTo>
                  <a:cubicBezTo>
                    <a:pt x="21435" y="492"/>
                    <a:pt x="21600" y="584"/>
                    <a:pt x="21600" y="700"/>
                  </a:cubicBezTo>
                  <a:lnTo>
                    <a:pt x="21600" y="20900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FAFDA0F5-A7AA-4CFB-A3FE-0D385B05F5A1}"/>
                </a:ext>
              </a:extLst>
            </p:cNvPr>
            <p:cNvSpPr/>
            <p:nvPr/>
          </p:nvSpPr>
          <p:spPr>
            <a:xfrm>
              <a:off x="3657600" y="78867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72EE07D4-BC70-48A2-A7BE-6A461EE1B388}"/>
                </a:ext>
              </a:extLst>
            </p:cNvPr>
            <p:cNvSpPr/>
            <p:nvPr/>
          </p:nvSpPr>
          <p:spPr>
            <a:xfrm>
              <a:off x="3975100" y="78866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0"/>
                    <a:pt x="21580" y="4178"/>
                    <a:pt x="21551" y="4406"/>
                  </a:cubicBezTo>
                  <a:cubicBezTo>
                    <a:pt x="21521" y="4635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20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4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54"/>
                    <a:pt x="21600" y="3600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FAC5BE95-7190-4C60-8FAF-E631597C41FA}"/>
                </a:ext>
              </a:extLst>
            </p:cNvPr>
            <p:cNvSpPr/>
            <p:nvPr/>
          </p:nvSpPr>
          <p:spPr>
            <a:xfrm>
              <a:off x="35306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5" name="Shape">
              <a:extLst>
                <a:ext uri="{FF2B5EF4-FFF2-40B4-BE49-F238E27FC236}">
                  <a16:creationId xmlns:a16="http://schemas.microsoft.com/office/drawing/2014/main" id="{CFED415E-131B-4BBE-BDFC-32419838393C}"/>
                </a:ext>
              </a:extLst>
            </p:cNvPr>
            <p:cNvSpPr/>
            <p:nvPr/>
          </p:nvSpPr>
          <p:spPr>
            <a:xfrm>
              <a:off x="3733800" y="8305800"/>
              <a:ext cx="204216" cy="25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5"/>
                  </a:moveTo>
                  <a:cubicBezTo>
                    <a:pt x="21587" y="14654"/>
                    <a:pt x="21345" y="15813"/>
                    <a:pt x="20875" y="16833"/>
                  </a:cubicBezTo>
                  <a:cubicBezTo>
                    <a:pt x="20404" y="17853"/>
                    <a:pt x="19693" y="18723"/>
                    <a:pt x="18766" y="19431"/>
                  </a:cubicBezTo>
                  <a:cubicBezTo>
                    <a:pt x="17839" y="20140"/>
                    <a:pt x="16697" y="20677"/>
                    <a:pt x="15340" y="21042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9"/>
                    <a:pt x="2821" y="19592"/>
                  </a:cubicBezTo>
                  <a:cubicBezTo>
                    <a:pt x="1907" y="18916"/>
                    <a:pt x="1209" y="18079"/>
                    <a:pt x="725" y="17070"/>
                  </a:cubicBezTo>
                  <a:cubicBezTo>
                    <a:pt x="242" y="16060"/>
                    <a:pt x="0" y="14890"/>
                    <a:pt x="0" y="13538"/>
                  </a:cubicBezTo>
                  <a:lnTo>
                    <a:pt x="0" y="698"/>
                  </a:lnTo>
                  <a:cubicBezTo>
                    <a:pt x="0" y="590"/>
                    <a:pt x="40" y="494"/>
                    <a:pt x="121" y="408"/>
                  </a:cubicBezTo>
                  <a:cubicBezTo>
                    <a:pt x="201" y="322"/>
                    <a:pt x="349" y="247"/>
                    <a:pt x="564" y="193"/>
                  </a:cubicBezTo>
                  <a:cubicBezTo>
                    <a:pt x="779" y="140"/>
                    <a:pt x="1048" y="97"/>
                    <a:pt x="1397" y="64"/>
                  </a:cubicBezTo>
                  <a:cubicBezTo>
                    <a:pt x="1733" y="32"/>
                    <a:pt x="2176" y="11"/>
                    <a:pt x="2700" y="11"/>
                  </a:cubicBezTo>
                  <a:cubicBezTo>
                    <a:pt x="3210" y="11"/>
                    <a:pt x="3640" y="32"/>
                    <a:pt x="3990" y="64"/>
                  </a:cubicBezTo>
                  <a:cubicBezTo>
                    <a:pt x="4339" y="97"/>
                    <a:pt x="4607" y="140"/>
                    <a:pt x="4809" y="193"/>
                  </a:cubicBezTo>
                  <a:cubicBezTo>
                    <a:pt x="5010" y="247"/>
                    <a:pt x="5158" y="322"/>
                    <a:pt x="5252" y="408"/>
                  </a:cubicBezTo>
                  <a:cubicBezTo>
                    <a:pt x="5346" y="494"/>
                    <a:pt x="5387" y="590"/>
                    <a:pt x="5387" y="698"/>
                  </a:cubicBezTo>
                  <a:lnTo>
                    <a:pt x="5387" y="13162"/>
                  </a:lnTo>
                  <a:cubicBezTo>
                    <a:pt x="5387" y="13999"/>
                    <a:pt x="5521" y="14729"/>
                    <a:pt x="5776" y="15341"/>
                  </a:cubicBezTo>
                  <a:cubicBezTo>
                    <a:pt x="6031" y="15953"/>
                    <a:pt x="6407" y="16468"/>
                    <a:pt x="6891" y="16866"/>
                  </a:cubicBezTo>
                  <a:cubicBezTo>
                    <a:pt x="7375" y="17274"/>
                    <a:pt x="7952" y="17574"/>
                    <a:pt x="8624" y="17767"/>
                  </a:cubicBezTo>
                  <a:cubicBezTo>
                    <a:pt x="9295" y="17971"/>
                    <a:pt x="10048" y="18068"/>
                    <a:pt x="10881" y="18068"/>
                  </a:cubicBezTo>
                  <a:cubicBezTo>
                    <a:pt x="11727" y="18068"/>
                    <a:pt x="12479" y="17961"/>
                    <a:pt x="13151" y="17757"/>
                  </a:cubicBezTo>
                  <a:cubicBezTo>
                    <a:pt x="13822" y="17553"/>
                    <a:pt x="14387" y="17252"/>
                    <a:pt x="14843" y="16855"/>
                  </a:cubicBezTo>
                  <a:cubicBezTo>
                    <a:pt x="15300" y="16458"/>
                    <a:pt x="15663" y="15964"/>
                    <a:pt x="15918" y="15384"/>
                  </a:cubicBezTo>
                  <a:cubicBezTo>
                    <a:pt x="16173" y="14804"/>
                    <a:pt x="16294" y="14139"/>
                    <a:pt x="16294" y="13398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2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2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6" name="Shape">
              <a:extLst>
                <a:ext uri="{FF2B5EF4-FFF2-40B4-BE49-F238E27FC236}">
                  <a16:creationId xmlns:a16="http://schemas.microsoft.com/office/drawing/2014/main" id="{918F43D2-1AEE-4AA0-81EA-C836560C19B7}"/>
                </a:ext>
              </a:extLst>
            </p:cNvPr>
            <p:cNvSpPr/>
            <p:nvPr/>
          </p:nvSpPr>
          <p:spPr>
            <a:xfrm>
              <a:off x="39877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7" name="Shape">
              <a:extLst>
                <a:ext uri="{FF2B5EF4-FFF2-40B4-BE49-F238E27FC236}">
                  <a16:creationId xmlns:a16="http://schemas.microsoft.com/office/drawing/2014/main" id="{13F70CD2-7428-41F1-A785-770A596D0BA5}"/>
                </a:ext>
              </a:extLst>
            </p:cNvPr>
            <p:cNvSpPr/>
            <p:nvPr/>
          </p:nvSpPr>
          <p:spPr>
            <a:xfrm>
              <a:off x="41909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8" name="Shape">
              <a:extLst>
                <a:ext uri="{FF2B5EF4-FFF2-40B4-BE49-F238E27FC236}">
                  <a16:creationId xmlns:a16="http://schemas.microsoft.com/office/drawing/2014/main" id="{13BE1ADE-F1BA-4545-BBDC-4DB2DA72F865}"/>
                </a:ext>
              </a:extLst>
            </p:cNvPr>
            <p:cNvSpPr/>
            <p:nvPr/>
          </p:nvSpPr>
          <p:spPr>
            <a:xfrm>
              <a:off x="4419599" y="83057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63" y="19294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9" name="Shape">
              <a:extLst>
                <a:ext uri="{FF2B5EF4-FFF2-40B4-BE49-F238E27FC236}">
                  <a16:creationId xmlns:a16="http://schemas.microsoft.com/office/drawing/2014/main" id="{98DCE2E8-30A1-4ECD-A93B-9F8A37CB777A}"/>
                </a:ext>
              </a:extLst>
            </p:cNvPr>
            <p:cNvSpPr/>
            <p:nvPr/>
          </p:nvSpPr>
          <p:spPr>
            <a:xfrm>
              <a:off x="45847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39" y="16513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7" y="13142"/>
                    <a:pt x="11027" y="12899"/>
                    <a:pt x="10187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95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37"/>
                    <a:pt x="15095" y="3678"/>
                    <a:pt x="14322" y="3529"/>
                  </a:cubicBezTo>
                  <a:cubicBezTo>
                    <a:pt x="13548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79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0" name="Shape">
              <a:extLst>
                <a:ext uri="{FF2B5EF4-FFF2-40B4-BE49-F238E27FC236}">
                  <a16:creationId xmlns:a16="http://schemas.microsoft.com/office/drawing/2014/main" id="{998150A3-55B9-46BB-9BA0-7C2989A97B6B}"/>
                </a:ext>
              </a:extLst>
            </p:cNvPr>
            <p:cNvSpPr/>
            <p:nvPr/>
          </p:nvSpPr>
          <p:spPr>
            <a:xfrm>
              <a:off x="47752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81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1" name="Shape">
              <a:extLst>
                <a:ext uri="{FF2B5EF4-FFF2-40B4-BE49-F238E27FC236}">
                  <a16:creationId xmlns:a16="http://schemas.microsoft.com/office/drawing/2014/main" id="{7DF24FDB-0EF8-49EC-BC3F-AA00384DBBD3}"/>
                </a:ext>
              </a:extLst>
            </p:cNvPr>
            <p:cNvSpPr/>
            <p:nvPr/>
          </p:nvSpPr>
          <p:spPr>
            <a:xfrm>
              <a:off x="1333499" y="8267700"/>
              <a:ext cx="251970" cy="5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23" y="0"/>
                    <a:pt x="21121" y="161"/>
                    <a:pt x="21208" y="537"/>
                  </a:cubicBezTo>
                  <a:cubicBezTo>
                    <a:pt x="21295" y="913"/>
                    <a:pt x="21371" y="1451"/>
                    <a:pt x="21426" y="2310"/>
                  </a:cubicBezTo>
                  <a:cubicBezTo>
                    <a:pt x="21480" y="3117"/>
                    <a:pt x="21524" y="4191"/>
                    <a:pt x="21556" y="5588"/>
                  </a:cubicBezTo>
                  <a:cubicBezTo>
                    <a:pt x="21589" y="6931"/>
                    <a:pt x="21600" y="8705"/>
                    <a:pt x="21600" y="10800"/>
                  </a:cubicBezTo>
                  <a:cubicBezTo>
                    <a:pt x="21600" y="12842"/>
                    <a:pt x="21589" y="14615"/>
                    <a:pt x="21556" y="15958"/>
                  </a:cubicBezTo>
                  <a:cubicBezTo>
                    <a:pt x="21524" y="17355"/>
                    <a:pt x="21480" y="18430"/>
                    <a:pt x="21426" y="19290"/>
                  </a:cubicBezTo>
                  <a:cubicBezTo>
                    <a:pt x="21371" y="20096"/>
                    <a:pt x="21295" y="20687"/>
                    <a:pt x="21208" y="21063"/>
                  </a:cubicBezTo>
                  <a:cubicBezTo>
                    <a:pt x="21121" y="21439"/>
                    <a:pt x="21023" y="21600"/>
                    <a:pt x="20914" y="21600"/>
                  </a:cubicBezTo>
                  <a:lnTo>
                    <a:pt x="697" y="21600"/>
                  </a:lnTo>
                  <a:cubicBezTo>
                    <a:pt x="588" y="21600"/>
                    <a:pt x="490" y="21439"/>
                    <a:pt x="403" y="21063"/>
                  </a:cubicBezTo>
                  <a:cubicBezTo>
                    <a:pt x="316" y="20687"/>
                    <a:pt x="240" y="20096"/>
                    <a:pt x="185" y="19290"/>
                  </a:cubicBezTo>
                  <a:cubicBezTo>
                    <a:pt x="131" y="18430"/>
                    <a:pt x="87" y="17355"/>
                    <a:pt x="54" y="15958"/>
                  </a:cubicBezTo>
                  <a:cubicBezTo>
                    <a:pt x="22" y="14615"/>
                    <a:pt x="0" y="12895"/>
                    <a:pt x="0" y="10800"/>
                  </a:cubicBezTo>
                  <a:cubicBezTo>
                    <a:pt x="0" y="8704"/>
                    <a:pt x="22" y="6931"/>
                    <a:pt x="54" y="5588"/>
                  </a:cubicBezTo>
                  <a:cubicBezTo>
                    <a:pt x="87" y="4245"/>
                    <a:pt x="131" y="3116"/>
                    <a:pt x="185" y="2310"/>
                  </a:cubicBezTo>
                  <a:cubicBezTo>
                    <a:pt x="240" y="1504"/>
                    <a:pt x="316" y="913"/>
                    <a:pt x="403" y="537"/>
                  </a:cubicBezTo>
                  <a:cubicBezTo>
                    <a:pt x="490" y="161"/>
                    <a:pt x="588" y="0"/>
                    <a:pt x="697" y="0"/>
                  </a:cubicBezTo>
                  <a:lnTo>
                    <a:pt x="2091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2" name="Shape">
              <a:extLst>
                <a:ext uri="{FF2B5EF4-FFF2-40B4-BE49-F238E27FC236}">
                  <a16:creationId xmlns:a16="http://schemas.microsoft.com/office/drawing/2014/main" id="{3DA8E13D-FC16-4C79-A696-F3F8D9C7B979}"/>
                </a:ext>
              </a:extLst>
            </p:cNvPr>
            <p:cNvSpPr/>
            <p:nvPr/>
          </p:nvSpPr>
          <p:spPr>
            <a:xfrm>
              <a:off x="1333499" y="8001000"/>
              <a:ext cx="249811" cy="2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6" y="0"/>
                  </a:moveTo>
                  <a:cubicBezTo>
                    <a:pt x="12453" y="0"/>
                    <a:pt x="14155" y="317"/>
                    <a:pt x="15560" y="939"/>
                  </a:cubicBezTo>
                  <a:cubicBezTo>
                    <a:pt x="16966" y="1560"/>
                    <a:pt x="18119" y="2459"/>
                    <a:pt x="19008" y="3622"/>
                  </a:cubicBezTo>
                  <a:cubicBezTo>
                    <a:pt x="19898" y="4785"/>
                    <a:pt x="20557" y="6200"/>
                    <a:pt x="20974" y="7865"/>
                  </a:cubicBezTo>
                  <a:cubicBezTo>
                    <a:pt x="21391" y="9531"/>
                    <a:pt x="21600" y="11514"/>
                    <a:pt x="21600" y="13827"/>
                  </a:cubicBezTo>
                  <a:lnTo>
                    <a:pt x="21600" y="20040"/>
                  </a:lnTo>
                  <a:cubicBezTo>
                    <a:pt x="21600" y="20476"/>
                    <a:pt x="21490" y="20860"/>
                    <a:pt x="21271" y="21151"/>
                  </a:cubicBezTo>
                  <a:cubicBezTo>
                    <a:pt x="21051" y="21455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455"/>
                    <a:pt x="329" y="21151"/>
                  </a:cubicBezTo>
                  <a:cubicBezTo>
                    <a:pt x="110" y="20847"/>
                    <a:pt x="0" y="20476"/>
                    <a:pt x="0" y="20040"/>
                  </a:cubicBezTo>
                  <a:lnTo>
                    <a:pt x="0" y="13378"/>
                  </a:lnTo>
                  <a:cubicBezTo>
                    <a:pt x="0" y="11064"/>
                    <a:pt x="231" y="9095"/>
                    <a:pt x="681" y="7482"/>
                  </a:cubicBezTo>
                  <a:cubicBezTo>
                    <a:pt x="1131" y="5869"/>
                    <a:pt x="1801" y="4508"/>
                    <a:pt x="2679" y="3397"/>
                  </a:cubicBezTo>
                  <a:cubicBezTo>
                    <a:pt x="3558" y="2287"/>
                    <a:pt x="4656" y="1454"/>
                    <a:pt x="5963" y="873"/>
                  </a:cubicBezTo>
                  <a:cubicBezTo>
                    <a:pt x="7270" y="291"/>
                    <a:pt x="8763" y="0"/>
                    <a:pt x="10476" y="0"/>
                  </a:cubicBezTo>
                  <a:close/>
                  <a:moveTo>
                    <a:pt x="10619" y="5459"/>
                  </a:moveTo>
                  <a:cubicBezTo>
                    <a:pt x="9598" y="5459"/>
                    <a:pt x="8642" y="5605"/>
                    <a:pt x="7764" y="5896"/>
                  </a:cubicBezTo>
                  <a:cubicBezTo>
                    <a:pt x="6885" y="6186"/>
                    <a:pt x="6128" y="6649"/>
                    <a:pt x="5480" y="7284"/>
                  </a:cubicBezTo>
                  <a:cubicBezTo>
                    <a:pt x="4832" y="7918"/>
                    <a:pt x="4327" y="8738"/>
                    <a:pt x="3964" y="9729"/>
                  </a:cubicBezTo>
                  <a:cubicBezTo>
                    <a:pt x="3602" y="10721"/>
                    <a:pt x="3426" y="12042"/>
                    <a:pt x="3426" y="13655"/>
                  </a:cubicBezTo>
                  <a:lnTo>
                    <a:pt x="3426" y="16325"/>
                  </a:lnTo>
                  <a:lnTo>
                    <a:pt x="18119" y="16325"/>
                  </a:lnTo>
                  <a:lnTo>
                    <a:pt x="18119" y="13576"/>
                  </a:lnTo>
                  <a:cubicBezTo>
                    <a:pt x="18119" y="12135"/>
                    <a:pt x="17965" y="10906"/>
                    <a:pt x="17647" y="9914"/>
                  </a:cubicBezTo>
                  <a:cubicBezTo>
                    <a:pt x="17339" y="8923"/>
                    <a:pt x="16867" y="8090"/>
                    <a:pt x="16241" y="7429"/>
                  </a:cubicBezTo>
                  <a:cubicBezTo>
                    <a:pt x="15615" y="6768"/>
                    <a:pt x="14836" y="6266"/>
                    <a:pt x="13891" y="5948"/>
                  </a:cubicBezTo>
                  <a:cubicBezTo>
                    <a:pt x="12958" y="5631"/>
                    <a:pt x="11871" y="5459"/>
                    <a:pt x="10619" y="545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DB6AC6B5-5804-41F2-9514-0C903C21963F}"/>
                </a:ext>
              </a:extLst>
            </p:cNvPr>
            <p:cNvSpPr/>
            <p:nvPr/>
          </p:nvSpPr>
          <p:spPr>
            <a:xfrm>
              <a:off x="1333499" y="7810499"/>
              <a:ext cx="249811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4" y="0"/>
                    <a:pt x="20469" y="19"/>
                    <a:pt x="20689" y="74"/>
                  </a:cubicBezTo>
                  <a:cubicBezTo>
                    <a:pt x="20908" y="130"/>
                    <a:pt x="21084" y="185"/>
                    <a:pt x="21216" y="278"/>
                  </a:cubicBezTo>
                  <a:cubicBezTo>
                    <a:pt x="21347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396"/>
                    <a:pt x="329" y="20970"/>
                  </a:cubicBezTo>
                  <a:cubicBezTo>
                    <a:pt x="121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2" y="519"/>
                    <a:pt x="384" y="426"/>
                  </a:cubicBezTo>
                  <a:cubicBezTo>
                    <a:pt x="527" y="334"/>
                    <a:pt x="703" y="259"/>
                    <a:pt x="922" y="222"/>
                  </a:cubicBezTo>
                  <a:cubicBezTo>
                    <a:pt x="1142" y="167"/>
                    <a:pt x="1417" y="148"/>
                    <a:pt x="1746" y="148"/>
                  </a:cubicBezTo>
                  <a:cubicBezTo>
                    <a:pt x="2053" y="148"/>
                    <a:pt x="2317" y="167"/>
                    <a:pt x="2537" y="222"/>
                  </a:cubicBezTo>
                  <a:cubicBezTo>
                    <a:pt x="2756" y="278"/>
                    <a:pt x="2932" y="334"/>
                    <a:pt x="3064" y="426"/>
                  </a:cubicBezTo>
                  <a:cubicBezTo>
                    <a:pt x="3196" y="519"/>
                    <a:pt x="3294" y="630"/>
                    <a:pt x="3360" y="760"/>
                  </a:cubicBezTo>
                  <a:cubicBezTo>
                    <a:pt x="3426" y="890"/>
                    <a:pt x="3448" y="1038"/>
                    <a:pt x="3448" y="1205"/>
                  </a:cubicBezTo>
                  <a:lnTo>
                    <a:pt x="3448" y="14221"/>
                  </a:lnTo>
                  <a:lnTo>
                    <a:pt x="8719" y="14221"/>
                  </a:lnTo>
                  <a:lnTo>
                    <a:pt x="8719" y="3208"/>
                  </a:lnTo>
                  <a:cubicBezTo>
                    <a:pt x="8719" y="3041"/>
                    <a:pt x="8752" y="2892"/>
                    <a:pt x="8807" y="2744"/>
                  </a:cubicBezTo>
                  <a:cubicBezTo>
                    <a:pt x="8873" y="2596"/>
                    <a:pt x="8961" y="2484"/>
                    <a:pt x="9092" y="2392"/>
                  </a:cubicBezTo>
                  <a:cubicBezTo>
                    <a:pt x="9224" y="2299"/>
                    <a:pt x="9389" y="2225"/>
                    <a:pt x="9609" y="2188"/>
                  </a:cubicBezTo>
                  <a:cubicBezTo>
                    <a:pt x="9828" y="2132"/>
                    <a:pt x="10092" y="2114"/>
                    <a:pt x="10399" y="2114"/>
                  </a:cubicBezTo>
                  <a:cubicBezTo>
                    <a:pt x="10718" y="2114"/>
                    <a:pt x="10992" y="2132"/>
                    <a:pt x="11201" y="2188"/>
                  </a:cubicBezTo>
                  <a:cubicBezTo>
                    <a:pt x="11409" y="2243"/>
                    <a:pt x="11585" y="2299"/>
                    <a:pt x="11706" y="2392"/>
                  </a:cubicBezTo>
                  <a:cubicBezTo>
                    <a:pt x="11838" y="2484"/>
                    <a:pt x="11926" y="2596"/>
                    <a:pt x="11980" y="2744"/>
                  </a:cubicBezTo>
                  <a:cubicBezTo>
                    <a:pt x="12035" y="2892"/>
                    <a:pt x="12068" y="3041"/>
                    <a:pt x="12068" y="3208"/>
                  </a:cubicBezTo>
                  <a:lnTo>
                    <a:pt x="12068" y="14221"/>
                  </a:lnTo>
                  <a:lnTo>
                    <a:pt x="18163" y="14221"/>
                  </a:lnTo>
                  <a:lnTo>
                    <a:pt x="18163" y="1094"/>
                  </a:lnTo>
                  <a:cubicBezTo>
                    <a:pt x="18163" y="927"/>
                    <a:pt x="18196" y="760"/>
                    <a:pt x="18251" y="630"/>
                  </a:cubicBezTo>
                  <a:cubicBezTo>
                    <a:pt x="18317" y="482"/>
                    <a:pt x="18404" y="371"/>
                    <a:pt x="18547" y="278"/>
                  </a:cubicBezTo>
                  <a:cubicBezTo>
                    <a:pt x="18679" y="185"/>
                    <a:pt x="18855" y="111"/>
                    <a:pt x="19074" y="74"/>
                  </a:cubicBezTo>
                  <a:cubicBezTo>
                    <a:pt x="19294" y="37"/>
                    <a:pt x="19558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3B9FAD21-8852-4E9D-AF0F-757280F3F71A}"/>
                </a:ext>
              </a:extLst>
            </p:cNvPr>
            <p:cNvSpPr/>
            <p:nvPr/>
          </p:nvSpPr>
          <p:spPr>
            <a:xfrm>
              <a:off x="1333499" y="7569200"/>
              <a:ext cx="251970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69" y="285"/>
                  </a:moveTo>
                  <a:cubicBezTo>
                    <a:pt x="20261" y="143"/>
                    <a:pt x="20577" y="47"/>
                    <a:pt x="20816" y="12"/>
                  </a:cubicBezTo>
                  <a:cubicBezTo>
                    <a:pt x="21056" y="-24"/>
                    <a:pt x="21219" y="24"/>
                    <a:pt x="21339" y="154"/>
                  </a:cubicBezTo>
                  <a:cubicBezTo>
                    <a:pt x="21458" y="285"/>
                    <a:pt x="21524" y="523"/>
                    <a:pt x="21556" y="857"/>
                  </a:cubicBezTo>
                  <a:cubicBezTo>
                    <a:pt x="21589" y="1190"/>
                    <a:pt x="21600" y="1654"/>
                    <a:pt x="21600" y="2249"/>
                  </a:cubicBezTo>
                  <a:cubicBezTo>
                    <a:pt x="21600" y="2868"/>
                    <a:pt x="21589" y="3344"/>
                    <a:pt x="21578" y="3689"/>
                  </a:cubicBezTo>
                  <a:cubicBezTo>
                    <a:pt x="21556" y="4034"/>
                    <a:pt x="21524" y="4296"/>
                    <a:pt x="21480" y="4474"/>
                  </a:cubicBezTo>
                  <a:cubicBezTo>
                    <a:pt x="21426" y="4653"/>
                    <a:pt x="21360" y="4784"/>
                    <a:pt x="21273" y="4855"/>
                  </a:cubicBezTo>
                  <a:cubicBezTo>
                    <a:pt x="21186" y="4927"/>
                    <a:pt x="21067" y="4986"/>
                    <a:pt x="20925" y="5034"/>
                  </a:cubicBezTo>
                  <a:lnTo>
                    <a:pt x="16625" y="6605"/>
                  </a:lnTo>
                  <a:lnTo>
                    <a:pt x="16625" y="15399"/>
                  </a:lnTo>
                  <a:lnTo>
                    <a:pt x="20805" y="16887"/>
                  </a:lnTo>
                  <a:cubicBezTo>
                    <a:pt x="20958" y="16935"/>
                    <a:pt x="21088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02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89" y="20445"/>
                    <a:pt x="21556" y="20755"/>
                  </a:cubicBezTo>
                  <a:cubicBezTo>
                    <a:pt x="21524" y="21064"/>
                    <a:pt x="21448" y="21290"/>
                    <a:pt x="21317" y="21409"/>
                  </a:cubicBezTo>
                  <a:cubicBezTo>
                    <a:pt x="21186" y="21528"/>
                    <a:pt x="21012" y="21576"/>
                    <a:pt x="20783" y="21540"/>
                  </a:cubicBezTo>
                  <a:cubicBezTo>
                    <a:pt x="20555" y="21505"/>
                    <a:pt x="20239" y="21409"/>
                    <a:pt x="19858" y="21267"/>
                  </a:cubicBezTo>
                  <a:lnTo>
                    <a:pt x="860" y="14055"/>
                  </a:lnTo>
                  <a:cubicBezTo>
                    <a:pt x="675" y="13983"/>
                    <a:pt x="523" y="13900"/>
                    <a:pt x="403" y="13805"/>
                  </a:cubicBezTo>
                  <a:cubicBezTo>
                    <a:pt x="283" y="13710"/>
                    <a:pt x="196" y="13555"/>
                    <a:pt x="142" y="13341"/>
                  </a:cubicBezTo>
                  <a:cubicBezTo>
                    <a:pt x="87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54"/>
                    <a:pt x="76" y="8521"/>
                    <a:pt x="142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7" y="7581"/>
                    <a:pt x="915" y="7509"/>
                  </a:cubicBezTo>
                  <a:lnTo>
                    <a:pt x="19869" y="285"/>
                  </a:lnTo>
                  <a:close/>
                  <a:moveTo>
                    <a:pt x="4170" y="11032"/>
                  </a:moveTo>
                  <a:lnTo>
                    <a:pt x="4170" y="11056"/>
                  </a:lnTo>
                  <a:lnTo>
                    <a:pt x="13271" y="14364"/>
                  </a:lnTo>
                  <a:lnTo>
                    <a:pt x="13271" y="7723"/>
                  </a:lnTo>
                  <a:lnTo>
                    <a:pt x="4170" y="1103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5" name="Shape">
              <a:extLst>
                <a:ext uri="{FF2B5EF4-FFF2-40B4-BE49-F238E27FC236}">
                  <a16:creationId xmlns:a16="http://schemas.microsoft.com/office/drawing/2014/main" id="{B9FC8C77-169D-4D0D-820C-4F29DFF0C1CD}"/>
                </a:ext>
              </a:extLst>
            </p:cNvPr>
            <p:cNvSpPr/>
            <p:nvPr/>
          </p:nvSpPr>
          <p:spPr>
            <a:xfrm>
              <a:off x="46482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6" name="Shape">
              <a:extLst>
                <a:ext uri="{FF2B5EF4-FFF2-40B4-BE49-F238E27FC236}">
                  <a16:creationId xmlns:a16="http://schemas.microsoft.com/office/drawing/2014/main" id="{C0ACEC8C-89FF-43C7-A841-78722F8EA905}"/>
                </a:ext>
              </a:extLst>
            </p:cNvPr>
            <p:cNvSpPr/>
            <p:nvPr/>
          </p:nvSpPr>
          <p:spPr>
            <a:xfrm>
              <a:off x="4826000" y="7746999"/>
              <a:ext cx="229990" cy="25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59"/>
                  </a:moveTo>
                  <a:cubicBezTo>
                    <a:pt x="21409" y="20251"/>
                    <a:pt x="21505" y="20566"/>
                    <a:pt x="21540" y="20806"/>
                  </a:cubicBezTo>
                  <a:cubicBezTo>
                    <a:pt x="21576" y="21034"/>
                    <a:pt x="21528" y="21208"/>
                    <a:pt x="21397" y="21328"/>
                  </a:cubicBezTo>
                  <a:cubicBezTo>
                    <a:pt x="21267" y="21448"/>
                    <a:pt x="21029" y="21513"/>
                    <a:pt x="20695" y="21546"/>
                  </a:cubicBezTo>
                  <a:cubicBezTo>
                    <a:pt x="20362" y="21578"/>
                    <a:pt x="19898" y="21589"/>
                    <a:pt x="19303" y="21589"/>
                  </a:cubicBezTo>
                  <a:cubicBezTo>
                    <a:pt x="18684" y="21589"/>
                    <a:pt x="18208" y="21578"/>
                    <a:pt x="17863" y="21567"/>
                  </a:cubicBezTo>
                  <a:cubicBezTo>
                    <a:pt x="17518" y="21546"/>
                    <a:pt x="17256" y="21513"/>
                    <a:pt x="17077" y="21469"/>
                  </a:cubicBezTo>
                  <a:cubicBezTo>
                    <a:pt x="16899" y="21426"/>
                    <a:pt x="16768" y="21350"/>
                    <a:pt x="16697" y="21263"/>
                  </a:cubicBezTo>
                  <a:cubicBezTo>
                    <a:pt x="16625" y="21176"/>
                    <a:pt x="16566" y="21056"/>
                    <a:pt x="16518" y="20915"/>
                  </a:cubicBezTo>
                  <a:lnTo>
                    <a:pt x="14947" y="16616"/>
                  </a:lnTo>
                  <a:lnTo>
                    <a:pt x="6153" y="16616"/>
                  </a:lnTo>
                  <a:lnTo>
                    <a:pt x="4665" y="20806"/>
                  </a:lnTo>
                  <a:cubicBezTo>
                    <a:pt x="4617" y="20958"/>
                    <a:pt x="4558" y="21089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13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46"/>
                  </a:cubicBezTo>
                  <a:cubicBezTo>
                    <a:pt x="488" y="21513"/>
                    <a:pt x="262" y="21437"/>
                    <a:pt x="143" y="21306"/>
                  </a:cubicBezTo>
                  <a:cubicBezTo>
                    <a:pt x="24" y="21176"/>
                    <a:pt x="-24" y="21002"/>
                    <a:pt x="12" y="20773"/>
                  </a:cubicBezTo>
                  <a:cubicBezTo>
                    <a:pt x="47" y="20545"/>
                    <a:pt x="143" y="20229"/>
                    <a:pt x="285" y="19848"/>
                  </a:cubicBezTo>
                  <a:lnTo>
                    <a:pt x="7497" y="860"/>
                  </a:lnTo>
                  <a:cubicBezTo>
                    <a:pt x="7569" y="675"/>
                    <a:pt x="7652" y="522"/>
                    <a:pt x="7747" y="403"/>
                  </a:cubicBezTo>
                  <a:cubicBezTo>
                    <a:pt x="7842" y="283"/>
                    <a:pt x="7997" y="196"/>
                    <a:pt x="8211" y="141"/>
                  </a:cubicBezTo>
                  <a:cubicBezTo>
                    <a:pt x="8426" y="76"/>
                    <a:pt x="8711" y="44"/>
                    <a:pt x="9092" y="22"/>
                  </a:cubicBezTo>
                  <a:cubicBezTo>
                    <a:pt x="9461" y="11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44"/>
                    <a:pt x="13031" y="76"/>
                    <a:pt x="13269" y="141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6"/>
                    <a:pt x="14043" y="914"/>
                  </a:cubicBezTo>
                  <a:lnTo>
                    <a:pt x="21267" y="19859"/>
                  </a:lnTo>
                  <a:close/>
                  <a:moveTo>
                    <a:pt x="10520" y="4168"/>
                  </a:moveTo>
                  <a:lnTo>
                    <a:pt x="10508" y="4168"/>
                  </a:lnTo>
                  <a:lnTo>
                    <a:pt x="7200" y="13265"/>
                  </a:lnTo>
                  <a:lnTo>
                    <a:pt x="13840" y="13265"/>
                  </a:lnTo>
                  <a:lnTo>
                    <a:pt x="10520" y="416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7" name="Shape">
              <a:extLst>
                <a:ext uri="{FF2B5EF4-FFF2-40B4-BE49-F238E27FC236}">
                  <a16:creationId xmlns:a16="http://schemas.microsoft.com/office/drawing/2014/main" id="{65B16B28-099E-40AC-BE6C-005E0CE84A06}"/>
                </a:ext>
              </a:extLst>
            </p:cNvPr>
            <p:cNvSpPr/>
            <p:nvPr/>
          </p:nvSpPr>
          <p:spPr>
            <a:xfrm>
              <a:off x="5079999" y="7746999"/>
              <a:ext cx="13716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1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58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23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20" y="0"/>
                  </a:cubicBezTo>
                  <a:cubicBezTo>
                    <a:pt x="4820" y="0"/>
                    <a:pt x="5460" y="11"/>
                    <a:pt x="5960" y="55"/>
                  </a:cubicBezTo>
                  <a:cubicBezTo>
                    <a:pt x="6460" y="87"/>
                    <a:pt x="6880" y="131"/>
                    <a:pt x="7180" y="186"/>
                  </a:cubicBezTo>
                  <a:cubicBezTo>
                    <a:pt x="7480" y="240"/>
                    <a:pt x="7700" y="317"/>
                    <a:pt x="7840" y="404"/>
                  </a:cubicBezTo>
                  <a:cubicBezTo>
                    <a:pt x="7980" y="492"/>
                    <a:pt x="8040" y="590"/>
                    <a:pt x="8040" y="700"/>
                  </a:cubicBezTo>
                  <a:lnTo>
                    <a:pt x="8040" y="17993"/>
                  </a:lnTo>
                  <a:lnTo>
                    <a:pt x="20420" y="17993"/>
                  </a:lnTo>
                  <a:cubicBezTo>
                    <a:pt x="20620" y="17993"/>
                    <a:pt x="20800" y="18026"/>
                    <a:pt x="20960" y="18080"/>
                  </a:cubicBezTo>
                  <a:cubicBezTo>
                    <a:pt x="21120" y="18135"/>
                    <a:pt x="21240" y="18244"/>
                    <a:pt x="21340" y="18375"/>
                  </a:cubicBezTo>
                  <a:cubicBezTo>
                    <a:pt x="21440" y="18517"/>
                    <a:pt x="21520" y="18692"/>
                    <a:pt x="21560" y="18922"/>
                  </a:cubicBezTo>
                  <a:cubicBezTo>
                    <a:pt x="21600" y="19151"/>
                    <a:pt x="21600" y="19425"/>
                    <a:pt x="21600" y="197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8" name="Shape">
              <a:extLst>
                <a:ext uri="{FF2B5EF4-FFF2-40B4-BE49-F238E27FC236}">
                  <a16:creationId xmlns:a16="http://schemas.microsoft.com/office/drawing/2014/main" id="{CB24DD27-F895-4AC5-A568-8C39B4C841E5}"/>
                </a:ext>
              </a:extLst>
            </p:cNvPr>
            <p:cNvSpPr/>
            <p:nvPr/>
          </p:nvSpPr>
          <p:spPr>
            <a:xfrm>
              <a:off x="5257799" y="7746999"/>
              <a:ext cx="147956" cy="2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4"/>
                    <a:pt x="21581" y="20468"/>
                    <a:pt x="21526" y="20688"/>
                  </a:cubicBezTo>
                  <a:cubicBezTo>
                    <a:pt x="21470" y="20908"/>
                    <a:pt x="21415" y="21084"/>
                    <a:pt x="21322" y="21215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0"/>
                  </a:cubicBezTo>
                  <a:cubicBezTo>
                    <a:pt x="204" y="21051"/>
                    <a:pt x="0" y="20699"/>
                    <a:pt x="0" y="20216"/>
                  </a:cubicBezTo>
                  <a:lnTo>
                    <a:pt x="0" y="1384"/>
                  </a:lnTo>
                  <a:cubicBezTo>
                    <a:pt x="0" y="890"/>
                    <a:pt x="204" y="538"/>
                    <a:pt x="630" y="330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5"/>
                  </a:cubicBezTo>
                  <a:cubicBezTo>
                    <a:pt x="21266" y="527"/>
                    <a:pt x="21340" y="703"/>
                    <a:pt x="21377" y="923"/>
                  </a:cubicBezTo>
                  <a:cubicBezTo>
                    <a:pt x="21433" y="1143"/>
                    <a:pt x="21452" y="1417"/>
                    <a:pt x="21452" y="1747"/>
                  </a:cubicBezTo>
                  <a:cubicBezTo>
                    <a:pt x="21452" y="2055"/>
                    <a:pt x="21433" y="2318"/>
                    <a:pt x="21377" y="2538"/>
                  </a:cubicBezTo>
                  <a:cubicBezTo>
                    <a:pt x="21322" y="2758"/>
                    <a:pt x="21266" y="2933"/>
                    <a:pt x="21174" y="3065"/>
                  </a:cubicBezTo>
                  <a:cubicBezTo>
                    <a:pt x="21081" y="3197"/>
                    <a:pt x="20970" y="3296"/>
                    <a:pt x="20840" y="3362"/>
                  </a:cubicBezTo>
                  <a:cubicBezTo>
                    <a:pt x="20710" y="3428"/>
                    <a:pt x="20562" y="3450"/>
                    <a:pt x="20395" y="3450"/>
                  </a:cubicBezTo>
                  <a:lnTo>
                    <a:pt x="7379" y="3450"/>
                  </a:lnTo>
                  <a:lnTo>
                    <a:pt x="7379" y="8723"/>
                  </a:lnTo>
                  <a:lnTo>
                    <a:pt x="18392" y="8723"/>
                  </a:lnTo>
                  <a:cubicBezTo>
                    <a:pt x="18559" y="8723"/>
                    <a:pt x="18708" y="8756"/>
                    <a:pt x="18856" y="8811"/>
                  </a:cubicBezTo>
                  <a:cubicBezTo>
                    <a:pt x="19004" y="8877"/>
                    <a:pt x="19116" y="8965"/>
                    <a:pt x="19208" y="9097"/>
                  </a:cubicBezTo>
                  <a:cubicBezTo>
                    <a:pt x="19301" y="9229"/>
                    <a:pt x="19375" y="9394"/>
                    <a:pt x="19412" y="9613"/>
                  </a:cubicBezTo>
                  <a:cubicBezTo>
                    <a:pt x="19449" y="9833"/>
                    <a:pt x="19486" y="10097"/>
                    <a:pt x="19486" y="10404"/>
                  </a:cubicBezTo>
                  <a:cubicBezTo>
                    <a:pt x="19486" y="10723"/>
                    <a:pt x="19468" y="10998"/>
                    <a:pt x="19412" y="11206"/>
                  </a:cubicBezTo>
                  <a:cubicBezTo>
                    <a:pt x="19357" y="11415"/>
                    <a:pt x="19301" y="11591"/>
                    <a:pt x="19208" y="11712"/>
                  </a:cubicBezTo>
                  <a:cubicBezTo>
                    <a:pt x="19116" y="11844"/>
                    <a:pt x="19004" y="11932"/>
                    <a:pt x="18856" y="11987"/>
                  </a:cubicBezTo>
                  <a:cubicBezTo>
                    <a:pt x="18708" y="12041"/>
                    <a:pt x="18559" y="12074"/>
                    <a:pt x="18392" y="12074"/>
                  </a:cubicBezTo>
                  <a:lnTo>
                    <a:pt x="7379" y="12074"/>
                  </a:lnTo>
                  <a:lnTo>
                    <a:pt x="7379" y="18150"/>
                  </a:lnTo>
                  <a:lnTo>
                    <a:pt x="20506" y="18150"/>
                  </a:lnTo>
                  <a:cubicBezTo>
                    <a:pt x="20673" y="18150"/>
                    <a:pt x="20821" y="18183"/>
                    <a:pt x="20970" y="18238"/>
                  </a:cubicBezTo>
                  <a:cubicBezTo>
                    <a:pt x="21118" y="18304"/>
                    <a:pt x="21229" y="18392"/>
                    <a:pt x="21322" y="18535"/>
                  </a:cubicBezTo>
                  <a:cubicBezTo>
                    <a:pt x="21415" y="18667"/>
                    <a:pt x="21489" y="18842"/>
                    <a:pt x="21526" y="19062"/>
                  </a:cubicBezTo>
                  <a:cubicBezTo>
                    <a:pt x="21563" y="19282"/>
                    <a:pt x="21600" y="19545"/>
                    <a:pt x="21600" y="1987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9" name="Shape">
              <a:extLst>
                <a:ext uri="{FF2B5EF4-FFF2-40B4-BE49-F238E27FC236}">
                  <a16:creationId xmlns:a16="http://schemas.microsoft.com/office/drawing/2014/main" id="{8ADBCEA5-91B4-4702-9BB9-E2B0E205C341}"/>
                </a:ext>
              </a:extLst>
            </p:cNvPr>
            <p:cNvSpPr/>
            <p:nvPr/>
          </p:nvSpPr>
          <p:spPr>
            <a:xfrm>
              <a:off x="54229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81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0" name="Shape">
              <a:extLst>
                <a:ext uri="{FF2B5EF4-FFF2-40B4-BE49-F238E27FC236}">
                  <a16:creationId xmlns:a16="http://schemas.microsoft.com/office/drawing/2014/main" id="{98DE9CF1-8C6F-4782-B91B-0894C7411DEE}"/>
                </a:ext>
              </a:extLst>
            </p:cNvPr>
            <p:cNvSpPr/>
            <p:nvPr/>
          </p:nvSpPr>
          <p:spPr>
            <a:xfrm>
              <a:off x="5105400" y="9448800"/>
              <a:ext cx="244475" cy="1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1" y="0"/>
                  </a:moveTo>
                  <a:cubicBezTo>
                    <a:pt x="16091" y="0"/>
                    <a:pt x="17044" y="321"/>
                    <a:pt x="17875" y="962"/>
                  </a:cubicBezTo>
                  <a:cubicBezTo>
                    <a:pt x="18705" y="1603"/>
                    <a:pt x="19390" y="2493"/>
                    <a:pt x="19939" y="3597"/>
                  </a:cubicBezTo>
                  <a:cubicBezTo>
                    <a:pt x="20489" y="4701"/>
                    <a:pt x="20904" y="6001"/>
                    <a:pt x="21185" y="7479"/>
                  </a:cubicBezTo>
                  <a:cubicBezTo>
                    <a:pt x="21465" y="8957"/>
                    <a:pt x="21600" y="10542"/>
                    <a:pt x="21600" y="12233"/>
                  </a:cubicBezTo>
                  <a:cubicBezTo>
                    <a:pt x="21600" y="13373"/>
                    <a:pt x="21544" y="14441"/>
                    <a:pt x="21420" y="15421"/>
                  </a:cubicBezTo>
                  <a:cubicBezTo>
                    <a:pt x="21297" y="16400"/>
                    <a:pt x="21162" y="17273"/>
                    <a:pt x="20994" y="18021"/>
                  </a:cubicBezTo>
                  <a:cubicBezTo>
                    <a:pt x="20826" y="18769"/>
                    <a:pt x="20657" y="19392"/>
                    <a:pt x="20467" y="19890"/>
                  </a:cubicBezTo>
                  <a:cubicBezTo>
                    <a:pt x="20287" y="20389"/>
                    <a:pt x="20119" y="20763"/>
                    <a:pt x="19984" y="20977"/>
                  </a:cubicBezTo>
                  <a:cubicBezTo>
                    <a:pt x="19850" y="21190"/>
                    <a:pt x="19648" y="21351"/>
                    <a:pt x="19378" y="21458"/>
                  </a:cubicBezTo>
                  <a:cubicBezTo>
                    <a:pt x="19109" y="21564"/>
                    <a:pt x="18739" y="21600"/>
                    <a:pt x="18245" y="21600"/>
                  </a:cubicBezTo>
                  <a:cubicBezTo>
                    <a:pt x="17908" y="21600"/>
                    <a:pt x="17639" y="21582"/>
                    <a:pt x="17403" y="21547"/>
                  </a:cubicBezTo>
                  <a:cubicBezTo>
                    <a:pt x="17179" y="21511"/>
                    <a:pt x="16999" y="21458"/>
                    <a:pt x="16854" y="21386"/>
                  </a:cubicBezTo>
                  <a:cubicBezTo>
                    <a:pt x="16719" y="21315"/>
                    <a:pt x="16618" y="21208"/>
                    <a:pt x="16551" y="21084"/>
                  </a:cubicBezTo>
                  <a:cubicBezTo>
                    <a:pt x="16495" y="20959"/>
                    <a:pt x="16461" y="20799"/>
                    <a:pt x="16461" y="20638"/>
                  </a:cubicBezTo>
                  <a:cubicBezTo>
                    <a:pt x="16461" y="20407"/>
                    <a:pt x="16551" y="20068"/>
                    <a:pt x="16730" y="19623"/>
                  </a:cubicBezTo>
                  <a:cubicBezTo>
                    <a:pt x="16910" y="19196"/>
                    <a:pt x="17100" y="18626"/>
                    <a:pt x="17314" y="17949"/>
                  </a:cubicBezTo>
                  <a:cubicBezTo>
                    <a:pt x="17527" y="17273"/>
                    <a:pt x="17729" y="16454"/>
                    <a:pt x="17897" y="15510"/>
                  </a:cubicBezTo>
                  <a:cubicBezTo>
                    <a:pt x="18077" y="14566"/>
                    <a:pt x="18166" y="13480"/>
                    <a:pt x="18166" y="12233"/>
                  </a:cubicBezTo>
                  <a:cubicBezTo>
                    <a:pt x="18166" y="11414"/>
                    <a:pt x="18110" y="10684"/>
                    <a:pt x="17976" y="10043"/>
                  </a:cubicBezTo>
                  <a:cubicBezTo>
                    <a:pt x="17852" y="9402"/>
                    <a:pt x="17673" y="8850"/>
                    <a:pt x="17448" y="8387"/>
                  </a:cubicBezTo>
                  <a:cubicBezTo>
                    <a:pt x="17224" y="7942"/>
                    <a:pt x="16943" y="7586"/>
                    <a:pt x="16607" y="7354"/>
                  </a:cubicBezTo>
                  <a:cubicBezTo>
                    <a:pt x="16270" y="7123"/>
                    <a:pt x="15900" y="6998"/>
                    <a:pt x="15496" y="6998"/>
                  </a:cubicBezTo>
                  <a:cubicBezTo>
                    <a:pt x="15025" y="6998"/>
                    <a:pt x="14621" y="7194"/>
                    <a:pt x="14284" y="7603"/>
                  </a:cubicBezTo>
                  <a:cubicBezTo>
                    <a:pt x="13947" y="8013"/>
                    <a:pt x="13644" y="8547"/>
                    <a:pt x="13386" y="9206"/>
                  </a:cubicBezTo>
                  <a:cubicBezTo>
                    <a:pt x="13128" y="9865"/>
                    <a:pt x="12881" y="10613"/>
                    <a:pt x="12646" y="11432"/>
                  </a:cubicBezTo>
                  <a:cubicBezTo>
                    <a:pt x="12410" y="12269"/>
                    <a:pt x="12175" y="13124"/>
                    <a:pt x="11916" y="14014"/>
                  </a:cubicBezTo>
                  <a:cubicBezTo>
                    <a:pt x="11658" y="14904"/>
                    <a:pt x="11367" y="15759"/>
                    <a:pt x="11041" y="16596"/>
                  </a:cubicBezTo>
                  <a:cubicBezTo>
                    <a:pt x="10716" y="17433"/>
                    <a:pt x="10323" y="18181"/>
                    <a:pt x="9863" y="18822"/>
                  </a:cubicBezTo>
                  <a:cubicBezTo>
                    <a:pt x="9403" y="19481"/>
                    <a:pt x="8864" y="20015"/>
                    <a:pt x="8247" y="20425"/>
                  </a:cubicBezTo>
                  <a:cubicBezTo>
                    <a:pt x="7630" y="20834"/>
                    <a:pt x="6878" y="21030"/>
                    <a:pt x="6014" y="21030"/>
                  </a:cubicBezTo>
                  <a:cubicBezTo>
                    <a:pt x="5016" y="21030"/>
                    <a:pt x="4140" y="20728"/>
                    <a:pt x="3377" y="20140"/>
                  </a:cubicBezTo>
                  <a:cubicBezTo>
                    <a:pt x="2626" y="19552"/>
                    <a:pt x="1997" y="18769"/>
                    <a:pt x="1492" y="17772"/>
                  </a:cubicBezTo>
                  <a:cubicBezTo>
                    <a:pt x="987" y="16774"/>
                    <a:pt x="617" y="15599"/>
                    <a:pt x="370" y="14246"/>
                  </a:cubicBezTo>
                  <a:cubicBezTo>
                    <a:pt x="123" y="12892"/>
                    <a:pt x="0" y="11450"/>
                    <a:pt x="0" y="9936"/>
                  </a:cubicBezTo>
                  <a:cubicBezTo>
                    <a:pt x="0" y="9153"/>
                    <a:pt x="34" y="8369"/>
                    <a:pt x="112" y="7586"/>
                  </a:cubicBezTo>
                  <a:cubicBezTo>
                    <a:pt x="191" y="6802"/>
                    <a:pt x="292" y="6072"/>
                    <a:pt x="415" y="5396"/>
                  </a:cubicBezTo>
                  <a:cubicBezTo>
                    <a:pt x="539" y="4719"/>
                    <a:pt x="684" y="4114"/>
                    <a:pt x="853" y="3579"/>
                  </a:cubicBezTo>
                  <a:cubicBezTo>
                    <a:pt x="1010" y="3045"/>
                    <a:pt x="1145" y="2707"/>
                    <a:pt x="1257" y="2529"/>
                  </a:cubicBezTo>
                  <a:cubicBezTo>
                    <a:pt x="1369" y="2350"/>
                    <a:pt x="1459" y="2244"/>
                    <a:pt x="1526" y="2190"/>
                  </a:cubicBezTo>
                  <a:cubicBezTo>
                    <a:pt x="1605" y="2137"/>
                    <a:pt x="1706" y="2083"/>
                    <a:pt x="1818" y="2030"/>
                  </a:cubicBezTo>
                  <a:cubicBezTo>
                    <a:pt x="1941" y="1994"/>
                    <a:pt x="2098" y="1959"/>
                    <a:pt x="2289" y="1941"/>
                  </a:cubicBezTo>
                  <a:cubicBezTo>
                    <a:pt x="2480" y="1923"/>
                    <a:pt x="2715" y="1923"/>
                    <a:pt x="2985" y="1923"/>
                  </a:cubicBezTo>
                  <a:cubicBezTo>
                    <a:pt x="3299" y="1923"/>
                    <a:pt x="3557" y="1941"/>
                    <a:pt x="3770" y="1959"/>
                  </a:cubicBezTo>
                  <a:cubicBezTo>
                    <a:pt x="3983" y="1977"/>
                    <a:pt x="4163" y="2030"/>
                    <a:pt x="4298" y="2083"/>
                  </a:cubicBezTo>
                  <a:cubicBezTo>
                    <a:pt x="4432" y="2137"/>
                    <a:pt x="4544" y="2226"/>
                    <a:pt x="4601" y="2333"/>
                  </a:cubicBezTo>
                  <a:cubicBezTo>
                    <a:pt x="4668" y="2440"/>
                    <a:pt x="4702" y="2600"/>
                    <a:pt x="4702" y="2778"/>
                  </a:cubicBezTo>
                  <a:cubicBezTo>
                    <a:pt x="4702" y="2974"/>
                    <a:pt x="4623" y="3259"/>
                    <a:pt x="4477" y="3668"/>
                  </a:cubicBezTo>
                  <a:cubicBezTo>
                    <a:pt x="4331" y="4078"/>
                    <a:pt x="4163" y="4576"/>
                    <a:pt x="3983" y="5182"/>
                  </a:cubicBezTo>
                  <a:cubicBezTo>
                    <a:pt x="3804" y="5770"/>
                    <a:pt x="3647" y="6464"/>
                    <a:pt x="3501" y="7247"/>
                  </a:cubicBezTo>
                  <a:cubicBezTo>
                    <a:pt x="3355" y="8031"/>
                    <a:pt x="3288" y="8886"/>
                    <a:pt x="3288" y="9829"/>
                  </a:cubicBezTo>
                  <a:cubicBezTo>
                    <a:pt x="3288" y="10560"/>
                    <a:pt x="3344" y="11201"/>
                    <a:pt x="3456" y="11753"/>
                  </a:cubicBezTo>
                  <a:cubicBezTo>
                    <a:pt x="3568" y="12305"/>
                    <a:pt x="3725" y="12750"/>
                    <a:pt x="3927" y="13124"/>
                  </a:cubicBezTo>
                  <a:cubicBezTo>
                    <a:pt x="4129" y="13498"/>
                    <a:pt x="4365" y="13765"/>
                    <a:pt x="4645" y="13943"/>
                  </a:cubicBezTo>
                  <a:cubicBezTo>
                    <a:pt x="4926" y="14121"/>
                    <a:pt x="5218" y="14210"/>
                    <a:pt x="5532" y="14210"/>
                  </a:cubicBezTo>
                  <a:cubicBezTo>
                    <a:pt x="5992" y="14210"/>
                    <a:pt x="6396" y="14014"/>
                    <a:pt x="6733" y="13605"/>
                  </a:cubicBezTo>
                  <a:cubicBezTo>
                    <a:pt x="7069" y="13213"/>
                    <a:pt x="7372" y="12661"/>
                    <a:pt x="7630" y="12002"/>
                  </a:cubicBezTo>
                  <a:cubicBezTo>
                    <a:pt x="7888" y="11343"/>
                    <a:pt x="8135" y="10560"/>
                    <a:pt x="8371" y="9723"/>
                  </a:cubicBezTo>
                  <a:cubicBezTo>
                    <a:pt x="8606" y="8886"/>
                    <a:pt x="8842" y="7995"/>
                    <a:pt x="9100" y="7123"/>
                  </a:cubicBezTo>
                  <a:cubicBezTo>
                    <a:pt x="9358" y="6232"/>
                    <a:pt x="9650" y="5360"/>
                    <a:pt x="9975" y="4523"/>
                  </a:cubicBezTo>
                  <a:cubicBezTo>
                    <a:pt x="10301" y="3668"/>
                    <a:pt x="10693" y="2920"/>
                    <a:pt x="11153" y="2244"/>
                  </a:cubicBezTo>
                  <a:cubicBezTo>
                    <a:pt x="11614" y="1585"/>
                    <a:pt x="12141" y="1050"/>
                    <a:pt x="12758" y="641"/>
                  </a:cubicBezTo>
                  <a:cubicBezTo>
                    <a:pt x="13375" y="231"/>
                    <a:pt x="14149" y="0"/>
                    <a:pt x="149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1" name="Shape">
              <a:extLst>
                <a:ext uri="{FF2B5EF4-FFF2-40B4-BE49-F238E27FC236}">
                  <a16:creationId xmlns:a16="http://schemas.microsoft.com/office/drawing/2014/main" id="{663D4023-CB81-4882-B1AA-29C67017941C}"/>
                </a:ext>
              </a:extLst>
            </p:cNvPr>
            <p:cNvSpPr/>
            <p:nvPr/>
          </p:nvSpPr>
          <p:spPr>
            <a:xfrm>
              <a:off x="5105399" y="92583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2" name="Shape">
              <a:extLst>
                <a:ext uri="{FF2B5EF4-FFF2-40B4-BE49-F238E27FC236}">
                  <a16:creationId xmlns:a16="http://schemas.microsoft.com/office/drawing/2014/main" id="{7D72B2B6-94B8-4833-872B-90D88E56C9E7}"/>
                </a:ext>
              </a:extLst>
            </p:cNvPr>
            <p:cNvSpPr/>
            <p:nvPr/>
          </p:nvSpPr>
          <p:spPr>
            <a:xfrm>
              <a:off x="5105400" y="9055100"/>
              <a:ext cx="236983" cy="1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9" y="0"/>
                  </a:moveTo>
                  <a:cubicBezTo>
                    <a:pt x="21056" y="0"/>
                    <a:pt x="21149" y="31"/>
                    <a:pt x="21241" y="94"/>
                  </a:cubicBezTo>
                  <a:cubicBezTo>
                    <a:pt x="21322" y="157"/>
                    <a:pt x="21392" y="298"/>
                    <a:pt x="21450" y="518"/>
                  </a:cubicBezTo>
                  <a:cubicBezTo>
                    <a:pt x="21507" y="738"/>
                    <a:pt x="21542" y="1067"/>
                    <a:pt x="21565" y="1507"/>
                  </a:cubicBezTo>
                  <a:cubicBezTo>
                    <a:pt x="21588" y="1947"/>
                    <a:pt x="21600" y="2543"/>
                    <a:pt x="21600" y="3281"/>
                  </a:cubicBezTo>
                  <a:cubicBezTo>
                    <a:pt x="21600" y="3909"/>
                    <a:pt x="21588" y="4411"/>
                    <a:pt x="21565" y="4788"/>
                  </a:cubicBezTo>
                  <a:cubicBezTo>
                    <a:pt x="21542" y="5165"/>
                    <a:pt x="21496" y="5463"/>
                    <a:pt x="21438" y="5683"/>
                  </a:cubicBezTo>
                  <a:cubicBezTo>
                    <a:pt x="21380" y="5902"/>
                    <a:pt x="21299" y="6059"/>
                    <a:pt x="21206" y="6138"/>
                  </a:cubicBezTo>
                  <a:cubicBezTo>
                    <a:pt x="21114" y="6216"/>
                    <a:pt x="20998" y="6310"/>
                    <a:pt x="20871" y="6358"/>
                  </a:cubicBezTo>
                  <a:lnTo>
                    <a:pt x="16067" y="8963"/>
                  </a:lnTo>
                  <a:cubicBezTo>
                    <a:pt x="15523" y="9277"/>
                    <a:pt x="15048" y="9591"/>
                    <a:pt x="14620" y="9890"/>
                  </a:cubicBezTo>
                  <a:cubicBezTo>
                    <a:pt x="14203" y="10188"/>
                    <a:pt x="13844" y="10518"/>
                    <a:pt x="13567" y="10894"/>
                  </a:cubicBezTo>
                  <a:cubicBezTo>
                    <a:pt x="13289" y="11271"/>
                    <a:pt x="13069" y="11679"/>
                    <a:pt x="12930" y="12166"/>
                  </a:cubicBezTo>
                  <a:cubicBezTo>
                    <a:pt x="12791" y="12652"/>
                    <a:pt x="12710" y="13202"/>
                    <a:pt x="12710" y="13830"/>
                  </a:cubicBezTo>
                  <a:lnTo>
                    <a:pt x="12710" y="15682"/>
                  </a:lnTo>
                  <a:lnTo>
                    <a:pt x="20894" y="15682"/>
                  </a:lnTo>
                  <a:cubicBezTo>
                    <a:pt x="21010" y="15682"/>
                    <a:pt x="21102" y="15729"/>
                    <a:pt x="21195" y="15823"/>
                  </a:cubicBezTo>
                  <a:cubicBezTo>
                    <a:pt x="21287" y="15917"/>
                    <a:pt x="21357" y="16090"/>
                    <a:pt x="21415" y="16310"/>
                  </a:cubicBezTo>
                  <a:cubicBezTo>
                    <a:pt x="21473" y="16530"/>
                    <a:pt x="21519" y="16828"/>
                    <a:pt x="21542" y="17205"/>
                  </a:cubicBezTo>
                  <a:cubicBezTo>
                    <a:pt x="21577" y="17581"/>
                    <a:pt x="21588" y="18052"/>
                    <a:pt x="21588" y="18649"/>
                  </a:cubicBezTo>
                  <a:cubicBezTo>
                    <a:pt x="21588" y="19214"/>
                    <a:pt x="21577" y="19701"/>
                    <a:pt x="21542" y="20077"/>
                  </a:cubicBezTo>
                  <a:cubicBezTo>
                    <a:pt x="21507" y="20454"/>
                    <a:pt x="21461" y="20768"/>
                    <a:pt x="21415" y="20988"/>
                  </a:cubicBezTo>
                  <a:cubicBezTo>
                    <a:pt x="21369" y="21208"/>
                    <a:pt x="21288" y="21364"/>
                    <a:pt x="21195" y="21459"/>
                  </a:cubicBezTo>
                  <a:cubicBezTo>
                    <a:pt x="21102" y="21553"/>
                    <a:pt x="21010" y="21600"/>
                    <a:pt x="20894" y="21600"/>
                  </a:cubicBezTo>
                  <a:lnTo>
                    <a:pt x="1377" y="21600"/>
                  </a:lnTo>
                  <a:cubicBezTo>
                    <a:pt x="891" y="21600"/>
                    <a:pt x="544" y="21427"/>
                    <a:pt x="324" y="21098"/>
                  </a:cubicBezTo>
                  <a:cubicBezTo>
                    <a:pt x="104" y="20768"/>
                    <a:pt x="0" y="20344"/>
                    <a:pt x="0" y="19842"/>
                  </a:cubicBezTo>
                  <a:lnTo>
                    <a:pt x="0" y="12291"/>
                  </a:lnTo>
                  <a:cubicBezTo>
                    <a:pt x="0" y="11522"/>
                    <a:pt x="12" y="10894"/>
                    <a:pt x="35" y="10392"/>
                  </a:cubicBezTo>
                  <a:cubicBezTo>
                    <a:pt x="58" y="9890"/>
                    <a:pt x="81" y="9450"/>
                    <a:pt x="116" y="9042"/>
                  </a:cubicBezTo>
                  <a:cubicBezTo>
                    <a:pt x="232" y="7865"/>
                    <a:pt x="451" y="6813"/>
                    <a:pt x="741" y="5871"/>
                  </a:cubicBezTo>
                  <a:cubicBezTo>
                    <a:pt x="1042" y="4929"/>
                    <a:pt x="1435" y="4144"/>
                    <a:pt x="1910" y="3485"/>
                  </a:cubicBezTo>
                  <a:cubicBezTo>
                    <a:pt x="2396" y="2826"/>
                    <a:pt x="2963" y="2339"/>
                    <a:pt x="3623" y="1994"/>
                  </a:cubicBezTo>
                  <a:cubicBezTo>
                    <a:pt x="4283" y="1648"/>
                    <a:pt x="5035" y="1476"/>
                    <a:pt x="5892" y="1476"/>
                  </a:cubicBezTo>
                  <a:cubicBezTo>
                    <a:pt x="6610" y="1476"/>
                    <a:pt x="7269" y="1601"/>
                    <a:pt x="7860" y="1852"/>
                  </a:cubicBezTo>
                  <a:cubicBezTo>
                    <a:pt x="8450" y="2103"/>
                    <a:pt x="8983" y="2465"/>
                    <a:pt x="9446" y="2951"/>
                  </a:cubicBezTo>
                  <a:cubicBezTo>
                    <a:pt x="9909" y="3438"/>
                    <a:pt x="10314" y="4019"/>
                    <a:pt x="10661" y="4725"/>
                  </a:cubicBezTo>
                  <a:cubicBezTo>
                    <a:pt x="11008" y="5431"/>
                    <a:pt x="11286" y="6232"/>
                    <a:pt x="11495" y="7142"/>
                  </a:cubicBezTo>
                  <a:cubicBezTo>
                    <a:pt x="11645" y="6703"/>
                    <a:pt x="11842" y="6295"/>
                    <a:pt x="12062" y="5918"/>
                  </a:cubicBezTo>
                  <a:cubicBezTo>
                    <a:pt x="12282" y="5541"/>
                    <a:pt x="12548" y="5180"/>
                    <a:pt x="12872" y="4835"/>
                  </a:cubicBezTo>
                  <a:cubicBezTo>
                    <a:pt x="13185" y="4505"/>
                    <a:pt x="13543" y="4176"/>
                    <a:pt x="13949" y="3877"/>
                  </a:cubicBezTo>
                  <a:cubicBezTo>
                    <a:pt x="14354" y="3579"/>
                    <a:pt x="14805" y="3281"/>
                    <a:pt x="15314" y="2998"/>
                  </a:cubicBezTo>
                  <a:lnTo>
                    <a:pt x="19551" y="549"/>
                  </a:lnTo>
                  <a:cubicBezTo>
                    <a:pt x="19968" y="330"/>
                    <a:pt x="20280" y="173"/>
                    <a:pt x="20477" y="94"/>
                  </a:cubicBezTo>
                  <a:cubicBezTo>
                    <a:pt x="20674" y="31"/>
                    <a:pt x="20824" y="0"/>
                    <a:pt x="20929" y="0"/>
                  </a:cubicBezTo>
                  <a:close/>
                  <a:moveTo>
                    <a:pt x="6355" y="7629"/>
                  </a:moveTo>
                  <a:cubicBezTo>
                    <a:pt x="5649" y="7629"/>
                    <a:pt x="5047" y="7849"/>
                    <a:pt x="4561" y="8288"/>
                  </a:cubicBezTo>
                  <a:cubicBezTo>
                    <a:pt x="4075" y="8728"/>
                    <a:pt x="3727" y="9434"/>
                    <a:pt x="3531" y="10423"/>
                  </a:cubicBezTo>
                  <a:cubicBezTo>
                    <a:pt x="3473" y="10721"/>
                    <a:pt x="3426" y="11067"/>
                    <a:pt x="3403" y="11444"/>
                  </a:cubicBezTo>
                  <a:cubicBezTo>
                    <a:pt x="3369" y="11820"/>
                    <a:pt x="3357" y="12354"/>
                    <a:pt x="3357" y="13029"/>
                  </a:cubicBezTo>
                  <a:lnTo>
                    <a:pt x="3357" y="15682"/>
                  </a:lnTo>
                  <a:lnTo>
                    <a:pt x="9457" y="15682"/>
                  </a:lnTo>
                  <a:lnTo>
                    <a:pt x="9457" y="12668"/>
                  </a:lnTo>
                  <a:cubicBezTo>
                    <a:pt x="9457" y="11820"/>
                    <a:pt x="9388" y="11098"/>
                    <a:pt x="9237" y="10455"/>
                  </a:cubicBezTo>
                  <a:cubicBezTo>
                    <a:pt x="9087" y="9827"/>
                    <a:pt x="8878" y="9293"/>
                    <a:pt x="8612" y="8885"/>
                  </a:cubicBezTo>
                  <a:cubicBezTo>
                    <a:pt x="8346" y="8461"/>
                    <a:pt x="8022" y="8147"/>
                    <a:pt x="7640" y="7943"/>
                  </a:cubicBezTo>
                  <a:cubicBezTo>
                    <a:pt x="7235" y="7739"/>
                    <a:pt x="6818" y="7629"/>
                    <a:pt x="6355" y="762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3" name="Shape">
              <a:extLst>
                <a:ext uri="{FF2B5EF4-FFF2-40B4-BE49-F238E27FC236}">
                  <a16:creationId xmlns:a16="http://schemas.microsoft.com/office/drawing/2014/main" id="{4B22EE51-DED6-4F55-972B-76141C4EBEE2}"/>
                </a:ext>
              </a:extLst>
            </p:cNvPr>
            <p:cNvSpPr/>
            <p:nvPr/>
          </p:nvSpPr>
          <p:spPr>
            <a:xfrm>
              <a:off x="5105399" y="8826500"/>
              <a:ext cx="237872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7" y="6598"/>
                  </a:lnTo>
                  <a:lnTo>
                    <a:pt x="16607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52" y="11026"/>
                  </a:moveTo>
                  <a:lnTo>
                    <a:pt x="4152" y="11039"/>
                  </a:lnTo>
                  <a:lnTo>
                    <a:pt x="13251" y="14345"/>
                  </a:lnTo>
                  <a:lnTo>
                    <a:pt x="13251" y="7696"/>
                  </a:lnTo>
                  <a:lnTo>
                    <a:pt x="4152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4" name="Shape">
              <a:extLst>
                <a:ext uri="{FF2B5EF4-FFF2-40B4-BE49-F238E27FC236}">
                  <a16:creationId xmlns:a16="http://schemas.microsoft.com/office/drawing/2014/main" id="{3EE4CE38-835F-4A54-B593-42DC451A8733}"/>
                </a:ext>
              </a:extLst>
            </p:cNvPr>
            <p:cNvSpPr/>
            <p:nvPr/>
          </p:nvSpPr>
          <p:spPr>
            <a:xfrm>
              <a:off x="5105399" y="86614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5" name="Shape">
              <a:extLst>
                <a:ext uri="{FF2B5EF4-FFF2-40B4-BE49-F238E27FC236}">
                  <a16:creationId xmlns:a16="http://schemas.microsoft.com/office/drawing/2014/main" id="{92FA3FF0-CFCB-46B9-9C91-8B7E349DC0FB}"/>
                </a:ext>
              </a:extLst>
            </p:cNvPr>
            <p:cNvSpPr/>
            <p:nvPr/>
          </p:nvSpPr>
          <p:spPr>
            <a:xfrm>
              <a:off x="5105400" y="8496300"/>
              <a:ext cx="235712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8" y="0"/>
                  </a:moveTo>
                  <a:cubicBezTo>
                    <a:pt x="20203" y="0"/>
                    <a:pt x="20471" y="20"/>
                    <a:pt x="20692" y="78"/>
                  </a:cubicBezTo>
                  <a:cubicBezTo>
                    <a:pt x="20913" y="118"/>
                    <a:pt x="21088" y="196"/>
                    <a:pt x="21216" y="294"/>
                  </a:cubicBezTo>
                  <a:cubicBezTo>
                    <a:pt x="21356" y="392"/>
                    <a:pt x="21449" y="510"/>
                    <a:pt x="21507" y="647"/>
                  </a:cubicBezTo>
                  <a:cubicBezTo>
                    <a:pt x="21565" y="784"/>
                    <a:pt x="21600" y="941"/>
                    <a:pt x="21600" y="1117"/>
                  </a:cubicBezTo>
                  <a:lnTo>
                    <a:pt x="21600" y="19405"/>
                  </a:lnTo>
                  <a:cubicBezTo>
                    <a:pt x="21600" y="20032"/>
                    <a:pt x="21495" y="20542"/>
                    <a:pt x="21274" y="20973"/>
                  </a:cubicBezTo>
                  <a:cubicBezTo>
                    <a:pt x="21053" y="21404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384"/>
                    <a:pt x="326" y="20973"/>
                  </a:cubicBezTo>
                  <a:cubicBezTo>
                    <a:pt x="105" y="20561"/>
                    <a:pt x="0" y="20032"/>
                    <a:pt x="0" y="19405"/>
                  </a:cubicBezTo>
                  <a:lnTo>
                    <a:pt x="0" y="1235"/>
                  </a:lnTo>
                  <a:cubicBezTo>
                    <a:pt x="0" y="1058"/>
                    <a:pt x="23" y="921"/>
                    <a:pt x="81" y="784"/>
                  </a:cubicBezTo>
                  <a:cubicBezTo>
                    <a:pt x="140" y="647"/>
                    <a:pt x="233" y="549"/>
                    <a:pt x="372" y="451"/>
                  </a:cubicBezTo>
                  <a:cubicBezTo>
                    <a:pt x="512" y="353"/>
                    <a:pt x="687" y="294"/>
                    <a:pt x="908" y="235"/>
                  </a:cubicBezTo>
                  <a:cubicBezTo>
                    <a:pt x="1129" y="196"/>
                    <a:pt x="1397" y="157"/>
                    <a:pt x="1734" y="157"/>
                  </a:cubicBezTo>
                  <a:cubicBezTo>
                    <a:pt x="2048" y="157"/>
                    <a:pt x="2316" y="176"/>
                    <a:pt x="2525" y="235"/>
                  </a:cubicBezTo>
                  <a:cubicBezTo>
                    <a:pt x="2747" y="274"/>
                    <a:pt x="2921" y="353"/>
                    <a:pt x="3049" y="451"/>
                  </a:cubicBezTo>
                  <a:cubicBezTo>
                    <a:pt x="3189" y="549"/>
                    <a:pt x="3282" y="666"/>
                    <a:pt x="3340" y="784"/>
                  </a:cubicBezTo>
                  <a:cubicBezTo>
                    <a:pt x="3398" y="921"/>
                    <a:pt x="3433" y="1058"/>
                    <a:pt x="3433" y="1235"/>
                  </a:cubicBezTo>
                  <a:lnTo>
                    <a:pt x="3433" y="14230"/>
                  </a:lnTo>
                  <a:lnTo>
                    <a:pt x="8705" y="14230"/>
                  </a:lnTo>
                  <a:lnTo>
                    <a:pt x="8705" y="3234"/>
                  </a:lnTo>
                  <a:cubicBezTo>
                    <a:pt x="8705" y="3058"/>
                    <a:pt x="8740" y="2901"/>
                    <a:pt x="8798" y="2764"/>
                  </a:cubicBezTo>
                  <a:cubicBezTo>
                    <a:pt x="8856" y="2626"/>
                    <a:pt x="8950" y="2509"/>
                    <a:pt x="9078" y="2411"/>
                  </a:cubicBezTo>
                  <a:cubicBezTo>
                    <a:pt x="9206" y="2313"/>
                    <a:pt x="9380" y="2254"/>
                    <a:pt x="9601" y="2195"/>
                  </a:cubicBezTo>
                  <a:cubicBezTo>
                    <a:pt x="9822" y="2156"/>
                    <a:pt x="10078" y="2117"/>
                    <a:pt x="10393" y="2117"/>
                  </a:cubicBezTo>
                  <a:cubicBezTo>
                    <a:pt x="10718" y="2117"/>
                    <a:pt x="10986" y="2137"/>
                    <a:pt x="11196" y="2195"/>
                  </a:cubicBezTo>
                  <a:cubicBezTo>
                    <a:pt x="11405" y="2235"/>
                    <a:pt x="11580" y="2313"/>
                    <a:pt x="11708" y="2411"/>
                  </a:cubicBezTo>
                  <a:cubicBezTo>
                    <a:pt x="11836" y="2509"/>
                    <a:pt x="11929" y="2626"/>
                    <a:pt x="11987" y="2764"/>
                  </a:cubicBezTo>
                  <a:cubicBezTo>
                    <a:pt x="12045" y="2901"/>
                    <a:pt x="12068" y="3058"/>
                    <a:pt x="12068" y="3234"/>
                  </a:cubicBezTo>
                  <a:lnTo>
                    <a:pt x="12068" y="14230"/>
                  </a:lnTo>
                  <a:lnTo>
                    <a:pt x="18167" y="14230"/>
                  </a:lnTo>
                  <a:lnTo>
                    <a:pt x="18167" y="1117"/>
                  </a:lnTo>
                  <a:cubicBezTo>
                    <a:pt x="18167" y="941"/>
                    <a:pt x="18202" y="784"/>
                    <a:pt x="18260" y="647"/>
                  </a:cubicBezTo>
                  <a:cubicBezTo>
                    <a:pt x="18318" y="510"/>
                    <a:pt x="18423" y="392"/>
                    <a:pt x="18551" y="294"/>
                  </a:cubicBezTo>
                  <a:cubicBezTo>
                    <a:pt x="18690" y="196"/>
                    <a:pt x="18865" y="137"/>
                    <a:pt x="19075" y="78"/>
                  </a:cubicBezTo>
                  <a:cubicBezTo>
                    <a:pt x="19284" y="20"/>
                    <a:pt x="19563" y="0"/>
                    <a:pt x="1987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6" name="Shape">
              <a:extLst>
                <a:ext uri="{FF2B5EF4-FFF2-40B4-BE49-F238E27FC236}">
                  <a16:creationId xmlns:a16="http://schemas.microsoft.com/office/drawing/2014/main" id="{1501081D-6318-40E9-A8E8-F117A358209F}"/>
                </a:ext>
              </a:extLst>
            </p:cNvPr>
            <p:cNvSpPr/>
            <p:nvPr/>
          </p:nvSpPr>
          <p:spPr>
            <a:xfrm>
              <a:off x="5105400" y="82676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7" y="15765"/>
                  </a:cubicBezTo>
                  <a:cubicBezTo>
                    <a:pt x="8667" y="16146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6" y="6760"/>
                  </a:cubicBezTo>
                  <a:cubicBezTo>
                    <a:pt x="17784" y="6202"/>
                    <a:pt x="17615" y="5686"/>
                    <a:pt x="17402" y="5196"/>
                  </a:cubicBezTo>
                  <a:lnTo>
                    <a:pt x="12562" y="5196"/>
                  </a:lnTo>
                  <a:lnTo>
                    <a:pt x="12562" y="9970"/>
                  </a:lnTo>
                  <a:cubicBezTo>
                    <a:pt x="12562" y="10201"/>
                    <a:pt x="12438" y="10392"/>
                    <a:pt x="12201" y="10514"/>
                  </a:cubicBezTo>
                  <a:cubicBezTo>
                    <a:pt x="11965" y="10637"/>
                    <a:pt x="11549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0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79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2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7" name="Shape">
              <a:extLst>
                <a:ext uri="{FF2B5EF4-FFF2-40B4-BE49-F238E27FC236}">
                  <a16:creationId xmlns:a16="http://schemas.microsoft.com/office/drawing/2014/main" id="{C7988626-7CB1-4E70-9564-C40040E1E719}"/>
                </a:ext>
              </a:extLst>
            </p:cNvPr>
            <p:cNvSpPr/>
            <p:nvPr/>
          </p:nvSpPr>
          <p:spPr>
            <a:xfrm>
              <a:off x="5105400" y="8064500"/>
              <a:ext cx="238125" cy="18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13386" y="7991"/>
                  </a:moveTo>
                  <a:lnTo>
                    <a:pt x="20909" y="7991"/>
                  </a:lnTo>
                  <a:cubicBezTo>
                    <a:pt x="21024" y="7991"/>
                    <a:pt x="21116" y="8035"/>
                    <a:pt x="21208" y="8123"/>
                  </a:cubicBezTo>
                  <a:cubicBezTo>
                    <a:pt x="21300" y="8211"/>
                    <a:pt x="21370" y="8372"/>
                    <a:pt x="21427" y="8577"/>
                  </a:cubicBezTo>
                  <a:cubicBezTo>
                    <a:pt x="21485" y="8781"/>
                    <a:pt x="21531" y="9074"/>
                    <a:pt x="21554" y="9425"/>
                  </a:cubicBezTo>
                  <a:cubicBezTo>
                    <a:pt x="21577" y="9777"/>
                    <a:pt x="21600" y="10230"/>
                    <a:pt x="21600" y="10757"/>
                  </a:cubicBezTo>
                  <a:cubicBezTo>
                    <a:pt x="21600" y="11298"/>
                    <a:pt x="21588" y="11752"/>
                    <a:pt x="21554" y="12103"/>
                  </a:cubicBezTo>
                  <a:cubicBezTo>
                    <a:pt x="21519" y="12455"/>
                    <a:pt x="21473" y="12733"/>
                    <a:pt x="21427" y="12952"/>
                  </a:cubicBezTo>
                  <a:cubicBezTo>
                    <a:pt x="21381" y="13172"/>
                    <a:pt x="21301" y="13318"/>
                    <a:pt x="21208" y="13406"/>
                  </a:cubicBezTo>
                  <a:cubicBezTo>
                    <a:pt x="21116" y="13494"/>
                    <a:pt x="21024" y="13538"/>
                    <a:pt x="20909" y="13538"/>
                  </a:cubicBezTo>
                  <a:lnTo>
                    <a:pt x="13386" y="13538"/>
                  </a:lnTo>
                  <a:lnTo>
                    <a:pt x="1740" y="20972"/>
                  </a:lnTo>
                  <a:cubicBezTo>
                    <a:pt x="1336" y="21235"/>
                    <a:pt x="1014" y="21411"/>
                    <a:pt x="783" y="21484"/>
                  </a:cubicBezTo>
                  <a:cubicBezTo>
                    <a:pt x="553" y="21557"/>
                    <a:pt x="392" y="21513"/>
                    <a:pt x="265" y="21352"/>
                  </a:cubicBezTo>
                  <a:cubicBezTo>
                    <a:pt x="138" y="21191"/>
                    <a:pt x="81" y="20898"/>
                    <a:pt x="46" y="20459"/>
                  </a:cubicBezTo>
                  <a:cubicBezTo>
                    <a:pt x="23" y="20020"/>
                    <a:pt x="0" y="19420"/>
                    <a:pt x="0" y="18659"/>
                  </a:cubicBezTo>
                  <a:cubicBezTo>
                    <a:pt x="0" y="18016"/>
                    <a:pt x="12" y="17503"/>
                    <a:pt x="35" y="17123"/>
                  </a:cubicBezTo>
                  <a:cubicBezTo>
                    <a:pt x="58" y="16742"/>
                    <a:pt x="92" y="16435"/>
                    <a:pt x="161" y="16216"/>
                  </a:cubicBezTo>
                  <a:cubicBezTo>
                    <a:pt x="219" y="15996"/>
                    <a:pt x="299" y="15820"/>
                    <a:pt x="403" y="15718"/>
                  </a:cubicBezTo>
                  <a:cubicBezTo>
                    <a:pt x="507" y="15616"/>
                    <a:pt x="634" y="15513"/>
                    <a:pt x="783" y="15411"/>
                  </a:cubicBezTo>
                  <a:lnTo>
                    <a:pt x="6036" y="12381"/>
                  </a:lnTo>
                  <a:cubicBezTo>
                    <a:pt x="6543" y="12089"/>
                    <a:pt x="7073" y="11796"/>
                    <a:pt x="7638" y="11503"/>
                  </a:cubicBezTo>
                  <a:cubicBezTo>
                    <a:pt x="8202" y="11211"/>
                    <a:pt x="8790" y="10933"/>
                    <a:pt x="9412" y="10640"/>
                  </a:cubicBezTo>
                  <a:lnTo>
                    <a:pt x="9412" y="10596"/>
                  </a:lnTo>
                  <a:cubicBezTo>
                    <a:pt x="8813" y="10333"/>
                    <a:pt x="8237" y="10055"/>
                    <a:pt x="7672" y="9776"/>
                  </a:cubicBezTo>
                  <a:cubicBezTo>
                    <a:pt x="7108" y="9498"/>
                    <a:pt x="6578" y="9220"/>
                    <a:pt x="6071" y="8957"/>
                  </a:cubicBezTo>
                  <a:lnTo>
                    <a:pt x="852" y="5972"/>
                  </a:lnTo>
                  <a:cubicBezTo>
                    <a:pt x="680" y="5899"/>
                    <a:pt x="530" y="5811"/>
                    <a:pt x="426" y="5708"/>
                  </a:cubicBezTo>
                  <a:cubicBezTo>
                    <a:pt x="323" y="5606"/>
                    <a:pt x="230" y="5445"/>
                    <a:pt x="173" y="5240"/>
                  </a:cubicBezTo>
                  <a:cubicBezTo>
                    <a:pt x="104" y="5035"/>
                    <a:pt x="69" y="4742"/>
                    <a:pt x="46" y="4377"/>
                  </a:cubicBezTo>
                  <a:cubicBezTo>
                    <a:pt x="23" y="4011"/>
                    <a:pt x="11" y="3528"/>
                    <a:pt x="11" y="2928"/>
                  </a:cubicBezTo>
                  <a:cubicBezTo>
                    <a:pt x="11" y="2138"/>
                    <a:pt x="23" y="1508"/>
                    <a:pt x="58" y="1069"/>
                  </a:cubicBezTo>
                  <a:cubicBezTo>
                    <a:pt x="81" y="630"/>
                    <a:pt x="161" y="323"/>
                    <a:pt x="276" y="162"/>
                  </a:cubicBezTo>
                  <a:cubicBezTo>
                    <a:pt x="392" y="1"/>
                    <a:pt x="564" y="-43"/>
                    <a:pt x="795" y="45"/>
                  </a:cubicBezTo>
                  <a:cubicBezTo>
                    <a:pt x="1025" y="133"/>
                    <a:pt x="1336" y="294"/>
                    <a:pt x="1740" y="542"/>
                  </a:cubicBezTo>
                  <a:lnTo>
                    <a:pt x="13386" y="799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8" name="Shape">
              <a:extLst>
                <a:ext uri="{FF2B5EF4-FFF2-40B4-BE49-F238E27FC236}">
                  <a16:creationId xmlns:a16="http://schemas.microsoft.com/office/drawing/2014/main" id="{D2296F1C-234C-478E-B7D4-2ECE3E720065}"/>
                </a:ext>
              </a:extLst>
            </p:cNvPr>
            <p:cNvSpPr/>
            <p:nvPr/>
          </p:nvSpPr>
          <p:spPr>
            <a:xfrm>
              <a:off x="5664200" y="7747000"/>
              <a:ext cx="95632" cy="14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2"/>
                  </a:moveTo>
                  <a:cubicBezTo>
                    <a:pt x="21600" y="7753"/>
                    <a:pt x="21313" y="8827"/>
                    <a:pt x="20768" y="9745"/>
                  </a:cubicBezTo>
                  <a:cubicBezTo>
                    <a:pt x="20223" y="10683"/>
                    <a:pt x="19420" y="11464"/>
                    <a:pt x="18359" y="12089"/>
                  </a:cubicBezTo>
                  <a:cubicBezTo>
                    <a:pt x="17297" y="12733"/>
                    <a:pt x="16006" y="13222"/>
                    <a:pt x="14457" y="13554"/>
                  </a:cubicBezTo>
                  <a:cubicBezTo>
                    <a:pt x="12908" y="13886"/>
                    <a:pt x="11101" y="14042"/>
                    <a:pt x="9036" y="14042"/>
                  </a:cubicBezTo>
                  <a:lnTo>
                    <a:pt x="6397" y="14042"/>
                  </a:lnTo>
                  <a:lnTo>
                    <a:pt x="6397" y="20897"/>
                  </a:lnTo>
                  <a:cubicBezTo>
                    <a:pt x="6397" y="21014"/>
                    <a:pt x="6339" y="21112"/>
                    <a:pt x="6225" y="21190"/>
                  </a:cubicBezTo>
                  <a:cubicBezTo>
                    <a:pt x="6110" y="21287"/>
                    <a:pt x="5938" y="21346"/>
                    <a:pt x="5708" y="21405"/>
                  </a:cubicBezTo>
                  <a:cubicBezTo>
                    <a:pt x="5450" y="21463"/>
                    <a:pt x="5135" y="21502"/>
                    <a:pt x="4733" y="21541"/>
                  </a:cubicBezTo>
                  <a:cubicBezTo>
                    <a:pt x="4331" y="21580"/>
                    <a:pt x="3815" y="21600"/>
                    <a:pt x="3184" y="21600"/>
                  </a:cubicBezTo>
                  <a:cubicBezTo>
                    <a:pt x="2553" y="21600"/>
                    <a:pt x="2037" y="21580"/>
                    <a:pt x="1635" y="21541"/>
                  </a:cubicBezTo>
                  <a:cubicBezTo>
                    <a:pt x="1233" y="21502"/>
                    <a:pt x="889" y="21463"/>
                    <a:pt x="660" y="21405"/>
                  </a:cubicBezTo>
                  <a:cubicBezTo>
                    <a:pt x="430" y="21346"/>
                    <a:pt x="258" y="21287"/>
                    <a:pt x="143" y="21190"/>
                  </a:cubicBezTo>
                  <a:cubicBezTo>
                    <a:pt x="57" y="21112"/>
                    <a:pt x="0" y="20995"/>
                    <a:pt x="0" y="20897"/>
                  </a:cubicBezTo>
                  <a:lnTo>
                    <a:pt x="0" y="1562"/>
                  </a:lnTo>
                  <a:cubicBezTo>
                    <a:pt x="0" y="1035"/>
                    <a:pt x="201" y="645"/>
                    <a:pt x="602" y="391"/>
                  </a:cubicBezTo>
                  <a:cubicBezTo>
                    <a:pt x="1004" y="137"/>
                    <a:pt x="1520" y="0"/>
                    <a:pt x="2180" y="0"/>
                  </a:cubicBezTo>
                  <a:lnTo>
                    <a:pt x="9609" y="0"/>
                  </a:lnTo>
                  <a:cubicBezTo>
                    <a:pt x="10355" y="0"/>
                    <a:pt x="11072" y="20"/>
                    <a:pt x="11732" y="59"/>
                  </a:cubicBezTo>
                  <a:cubicBezTo>
                    <a:pt x="12392" y="98"/>
                    <a:pt x="13224" y="176"/>
                    <a:pt x="14170" y="313"/>
                  </a:cubicBezTo>
                  <a:cubicBezTo>
                    <a:pt x="15117" y="430"/>
                    <a:pt x="16064" y="684"/>
                    <a:pt x="17039" y="1016"/>
                  </a:cubicBezTo>
                  <a:cubicBezTo>
                    <a:pt x="18014" y="1348"/>
                    <a:pt x="18846" y="1797"/>
                    <a:pt x="19506" y="2324"/>
                  </a:cubicBezTo>
                  <a:cubicBezTo>
                    <a:pt x="20194" y="2851"/>
                    <a:pt x="20711" y="3457"/>
                    <a:pt x="21055" y="4160"/>
                  </a:cubicBezTo>
                  <a:cubicBezTo>
                    <a:pt x="21428" y="4882"/>
                    <a:pt x="21600" y="5683"/>
                    <a:pt x="21600" y="6542"/>
                  </a:cubicBezTo>
                  <a:close/>
                  <a:moveTo>
                    <a:pt x="14916" y="6875"/>
                  </a:moveTo>
                  <a:cubicBezTo>
                    <a:pt x="14916" y="6113"/>
                    <a:pt x="14716" y="5507"/>
                    <a:pt x="14343" y="5019"/>
                  </a:cubicBezTo>
                  <a:cubicBezTo>
                    <a:pt x="13970" y="4531"/>
                    <a:pt x="13482" y="4179"/>
                    <a:pt x="12908" y="3945"/>
                  </a:cubicBezTo>
                  <a:cubicBezTo>
                    <a:pt x="12335" y="3711"/>
                    <a:pt x="11732" y="3574"/>
                    <a:pt x="11101" y="3496"/>
                  </a:cubicBezTo>
                  <a:cubicBezTo>
                    <a:pt x="10470" y="3418"/>
                    <a:pt x="9839" y="3398"/>
                    <a:pt x="9151" y="3398"/>
                  </a:cubicBezTo>
                  <a:lnTo>
                    <a:pt x="6425" y="3398"/>
                  </a:lnTo>
                  <a:lnTo>
                    <a:pt x="6425" y="10702"/>
                  </a:lnTo>
                  <a:lnTo>
                    <a:pt x="9294" y="10702"/>
                  </a:lnTo>
                  <a:cubicBezTo>
                    <a:pt x="10327" y="10702"/>
                    <a:pt x="11187" y="10605"/>
                    <a:pt x="11876" y="10409"/>
                  </a:cubicBezTo>
                  <a:cubicBezTo>
                    <a:pt x="12564" y="10214"/>
                    <a:pt x="13138" y="9960"/>
                    <a:pt x="13568" y="9628"/>
                  </a:cubicBezTo>
                  <a:cubicBezTo>
                    <a:pt x="13998" y="9296"/>
                    <a:pt x="14343" y="8886"/>
                    <a:pt x="14572" y="8417"/>
                  </a:cubicBezTo>
                  <a:cubicBezTo>
                    <a:pt x="14802" y="7949"/>
                    <a:pt x="14916" y="7421"/>
                    <a:pt x="14916" y="6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9" name="Shape">
              <a:extLst>
                <a:ext uri="{FF2B5EF4-FFF2-40B4-BE49-F238E27FC236}">
                  <a16:creationId xmlns:a16="http://schemas.microsoft.com/office/drawing/2014/main" id="{AD4E3343-BB5E-481F-9D96-F5F21AA09209}"/>
                </a:ext>
              </a:extLst>
            </p:cNvPr>
            <p:cNvSpPr/>
            <p:nvPr/>
          </p:nvSpPr>
          <p:spPr>
            <a:xfrm>
              <a:off x="5778499" y="7747000"/>
              <a:ext cx="7683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8"/>
                    <a:pt x="21564" y="20371"/>
                    <a:pt x="21529" y="20605"/>
                  </a:cubicBezTo>
                  <a:cubicBezTo>
                    <a:pt x="21493" y="20839"/>
                    <a:pt x="21386" y="21015"/>
                    <a:pt x="21314" y="21171"/>
                  </a:cubicBezTo>
                  <a:cubicBezTo>
                    <a:pt x="21207" y="21327"/>
                    <a:pt x="21100" y="21424"/>
                    <a:pt x="20922" y="21502"/>
                  </a:cubicBezTo>
                  <a:cubicBezTo>
                    <a:pt x="20743" y="21580"/>
                    <a:pt x="20600" y="21600"/>
                    <a:pt x="20386" y="21600"/>
                  </a:cubicBezTo>
                  <a:lnTo>
                    <a:pt x="2356" y="21600"/>
                  </a:lnTo>
                  <a:cubicBezTo>
                    <a:pt x="1678" y="21600"/>
                    <a:pt x="1143" y="21483"/>
                    <a:pt x="678" y="21268"/>
                  </a:cubicBezTo>
                  <a:cubicBezTo>
                    <a:pt x="214" y="21054"/>
                    <a:pt x="0" y="20703"/>
                    <a:pt x="0" y="20215"/>
                  </a:cubicBezTo>
                  <a:lnTo>
                    <a:pt x="0" y="703"/>
                  </a:lnTo>
                  <a:cubicBezTo>
                    <a:pt x="0" y="585"/>
                    <a:pt x="71" y="488"/>
                    <a:pt x="214" y="410"/>
                  </a:cubicBezTo>
                  <a:cubicBezTo>
                    <a:pt x="357" y="332"/>
                    <a:pt x="571" y="254"/>
                    <a:pt x="857" y="195"/>
                  </a:cubicBezTo>
                  <a:cubicBezTo>
                    <a:pt x="1142" y="137"/>
                    <a:pt x="1571" y="98"/>
                    <a:pt x="2071" y="59"/>
                  </a:cubicBezTo>
                  <a:cubicBezTo>
                    <a:pt x="2606" y="20"/>
                    <a:pt x="3213" y="0"/>
                    <a:pt x="3999" y="0"/>
                  </a:cubicBezTo>
                  <a:cubicBezTo>
                    <a:pt x="4784" y="0"/>
                    <a:pt x="5427" y="20"/>
                    <a:pt x="5927" y="59"/>
                  </a:cubicBezTo>
                  <a:cubicBezTo>
                    <a:pt x="6427" y="98"/>
                    <a:pt x="6855" y="137"/>
                    <a:pt x="7141" y="195"/>
                  </a:cubicBezTo>
                  <a:cubicBezTo>
                    <a:pt x="7426" y="254"/>
                    <a:pt x="7676" y="332"/>
                    <a:pt x="7783" y="410"/>
                  </a:cubicBezTo>
                  <a:cubicBezTo>
                    <a:pt x="7926" y="507"/>
                    <a:pt x="7997" y="605"/>
                    <a:pt x="7997" y="703"/>
                  </a:cubicBezTo>
                  <a:lnTo>
                    <a:pt x="7997" y="17990"/>
                  </a:lnTo>
                  <a:lnTo>
                    <a:pt x="20350" y="17990"/>
                  </a:lnTo>
                  <a:cubicBezTo>
                    <a:pt x="20565" y="17990"/>
                    <a:pt x="20743" y="18029"/>
                    <a:pt x="20886" y="18088"/>
                  </a:cubicBezTo>
                  <a:cubicBezTo>
                    <a:pt x="21029" y="18146"/>
                    <a:pt x="21172" y="18244"/>
                    <a:pt x="21279" y="18381"/>
                  </a:cubicBezTo>
                  <a:cubicBezTo>
                    <a:pt x="21386" y="18517"/>
                    <a:pt x="21457" y="18712"/>
                    <a:pt x="21493" y="18927"/>
                  </a:cubicBezTo>
                  <a:cubicBezTo>
                    <a:pt x="21529" y="19142"/>
                    <a:pt x="21600" y="19434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0" name="Shape">
              <a:extLst>
                <a:ext uri="{FF2B5EF4-FFF2-40B4-BE49-F238E27FC236}">
                  <a16:creationId xmlns:a16="http://schemas.microsoft.com/office/drawing/2014/main" id="{983836C5-6CC3-4C87-B7F2-8AF0C8928A95}"/>
                </a:ext>
              </a:extLst>
            </p:cNvPr>
            <p:cNvSpPr/>
            <p:nvPr/>
          </p:nvSpPr>
          <p:spPr>
            <a:xfrm>
              <a:off x="5854700" y="7746999"/>
              <a:ext cx="128697" cy="14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0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6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1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497" y="4176"/>
                  </a:moveTo>
                  <a:lnTo>
                    <a:pt x="10497" y="4176"/>
                  </a:lnTo>
                  <a:lnTo>
                    <a:pt x="7159" y="13267"/>
                  </a:lnTo>
                  <a:lnTo>
                    <a:pt x="13792" y="13267"/>
                  </a:lnTo>
                  <a:lnTo>
                    <a:pt x="10497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1" name="Shape">
              <a:extLst>
                <a:ext uri="{FF2B5EF4-FFF2-40B4-BE49-F238E27FC236}">
                  <a16:creationId xmlns:a16="http://schemas.microsoft.com/office/drawing/2014/main" id="{7F1684E8-CC7C-4177-A336-61D78411C55B}"/>
                </a:ext>
              </a:extLst>
            </p:cNvPr>
            <p:cNvSpPr/>
            <p:nvPr/>
          </p:nvSpPr>
          <p:spPr>
            <a:xfrm>
              <a:off x="6007100" y="77470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2" name="Shape">
              <a:extLst>
                <a:ext uri="{FF2B5EF4-FFF2-40B4-BE49-F238E27FC236}">
                  <a16:creationId xmlns:a16="http://schemas.microsoft.com/office/drawing/2014/main" id="{74BB9598-E526-4D26-9E49-9FBD5E1F4BB9}"/>
                </a:ext>
              </a:extLst>
            </p:cNvPr>
            <p:cNvSpPr/>
            <p:nvPr/>
          </p:nvSpPr>
          <p:spPr>
            <a:xfrm>
              <a:off x="4635499" y="7480299"/>
              <a:ext cx="125350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14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8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0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3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3"/>
                    <a:pt x="8075" y="21200"/>
                  </a:cubicBezTo>
                  <a:cubicBezTo>
                    <a:pt x="7988" y="21117"/>
                    <a:pt x="7944" y="21017"/>
                    <a:pt x="7944" y="20900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66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50"/>
                    <a:pt x="21359" y="250"/>
                    <a:pt x="21425" y="383"/>
                  </a:cubicBezTo>
                  <a:cubicBezTo>
                    <a:pt x="21491" y="516"/>
                    <a:pt x="21556" y="716"/>
                    <a:pt x="21578" y="933"/>
                  </a:cubicBezTo>
                  <a:cubicBezTo>
                    <a:pt x="21600" y="1149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3" name="Shape">
              <a:extLst>
                <a:ext uri="{FF2B5EF4-FFF2-40B4-BE49-F238E27FC236}">
                  <a16:creationId xmlns:a16="http://schemas.microsoft.com/office/drawing/2014/main" id="{CE4DA159-5654-4498-B8F8-D6F4FE28CA6F}"/>
                </a:ext>
              </a:extLst>
            </p:cNvPr>
            <p:cNvSpPr/>
            <p:nvPr/>
          </p:nvSpPr>
          <p:spPr>
            <a:xfrm>
              <a:off x="4787899" y="7480300"/>
              <a:ext cx="97283" cy="16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9"/>
                  </a:moveTo>
                  <a:cubicBezTo>
                    <a:pt x="21600" y="20227"/>
                    <a:pt x="21572" y="20495"/>
                    <a:pt x="21515" y="20713"/>
                  </a:cubicBezTo>
                  <a:cubicBezTo>
                    <a:pt x="21459" y="20930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83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4"/>
                    <a:pt x="0" y="20713"/>
                    <a:pt x="0" y="20227"/>
                  </a:cubicBezTo>
                  <a:lnTo>
                    <a:pt x="0" y="1373"/>
                  </a:lnTo>
                  <a:cubicBezTo>
                    <a:pt x="0" y="887"/>
                    <a:pt x="226" y="536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4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2"/>
                    <a:pt x="21459" y="1390"/>
                    <a:pt x="21459" y="1741"/>
                  </a:cubicBezTo>
                  <a:cubicBezTo>
                    <a:pt x="21459" y="2059"/>
                    <a:pt x="21431" y="2311"/>
                    <a:pt x="21374" y="2528"/>
                  </a:cubicBezTo>
                  <a:cubicBezTo>
                    <a:pt x="21318" y="2746"/>
                    <a:pt x="21262" y="2930"/>
                    <a:pt x="21149" y="3064"/>
                  </a:cubicBezTo>
                  <a:cubicBezTo>
                    <a:pt x="21064" y="3198"/>
                    <a:pt x="20951" y="3299"/>
                    <a:pt x="20811" y="3349"/>
                  </a:cubicBezTo>
                  <a:cubicBezTo>
                    <a:pt x="20670" y="3416"/>
                    <a:pt x="20529" y="3449"/>
                    <a:pt x="20359" y="3449"/>
                  </a:cubicBezTo>
                  <a:lnTo>
                    <a:pt x="7360" y="3449"/>
                  </a:lnTo>
                  <a:lnTo>
                    <a:pt x="7360" y="8740"/>
                  </a:lnTo>
                  <a:lnTo>
                    <a:pt x="18385" y="8740"/>
                  </a:lnTo>
                  <a:cubicBezTo>
                    <a:pt x="18555" y="8740"/>
                    <a:pt x="18724" y="8774"/>
                    <a:pt x="18865" y="8841"/>
                  </a:cubicBezTo>
                  <a:cubicBezTo>
                    <a:pt x="19006" y="8908"/>
                    <a:pt x="19119" y="8992"/>
                    <a:pt x="19203" y="9125"/>
                  </a:cubicBezTo>
                  <a:cubicBezTo>
                    <a:pt x="19288" y="9259"/>
                    <a:pt x="19372" y="9427"/>
                    <a:pt x="19429" y="9644"/>
                  </a:cubicBezTo>
                  <a:cubicBezTo>
                    <a:pt x="19485" y="9862"/>
                    <a:pt x="19513" y="10130"/>
                    <a:pt x="19513" y="10431"/>
                  </a:cubicBezTo>
                  <a:cubicBezTo>
                    <a:pt x="19513" y="10750"/>
                    <a:pt x="19485" y="11017"/>
                    <a:pt x="19429" y="11235"/>
                  </a:cubicBezTo>
                  <a:cubicBezTo>
                    <a:pt x="19372" y="11453"/>
                    <a:pt x="19316" y="11620"/>
                    <a:pt x="19203" y="11737"/>
                  </a:cubicBezTo>
                  <a:cubicBezTo>
                    <a:pt x="19119" y="11871"/>
                    <a:pt x="19006" y="11955"/>
                    <a:pt x="18865" y="12022"/>
                  </a:cubicBezTo>
                  <a:cubicBezTo>
                    <a:pt x="18724" y="12089"/>
                    <a:pt x="18555" y="12106"/>
                    <a:pt x="18385" y="12106"/>
                  </a:cubicBezTo>
                  <a:lnTo>
                    <a:pt x="7360" y="12106"/>
                  </a:lnTo>
                  <a:lnTo>
                    <a:pt x="7360" y="18217"/>
                  </a:lnTo>
                  <a:lnTo>
                    <a:pt x="20472" y="18217"/>
                  </a:lnTo>
                  <a:cubicBezTo>
                    <a:pt x="20641" y="18217"/>
                    <a:pt x="20811" y="18251"/>
                    <a:pt x="20952" y="18301"/>
                  </a:cubicBezTo>
                  <a:cubicBezTo>
                    <a:pt x="21093" y="18368"/>
                    <a:pt x="21205" y="18452"/>
                    <a:pt x="21290" y="18586"/>
                  </a:cubicBezTo>
                  <a:cubicBezTo>
                    <a:pt x="21375" y="18720"/>
                    <a:pt x="21459" y="18887"/>
                    <a:pt x="21515" y="19105"/>
                  </a:cubicBezTo>
                  <a:cubicBezTo>
                    <a:pt x="21572" y="19322"/>
                    <a:pt x="21600" y="19591"/>
                    <a:pt x="21600" y="1990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4" name="Shape">
              <a:extLst>
                <a:ext uri="{FF2B5EF4-FFF2-40B4-BE49-F238E27FC236}">
                  <a16:creationId xmlns:a16="http://schemas.microsoft.com/office/drawing/2014/main" id="{A926DD9D-0562-4B4E-97A9-53EF5437B8B2}"/>
                </a:ext>
              </a:extLst>
            </p:cNvPr>
            <p:cNvSpPr/>
            <p:nvPr/>
          </p:nvSpPr>
          <p:spPr>
            <a:xfrm>
              <a:off x="4902200" y="7480299"/>
              <a:ext cx="121413" cy="16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5"/>
                  </a:moveTo>
                  <a:cubicBezTo>
                    <a:pt x="21600" y="18380"/>
                    <a:pt x="21600" y="18607"/>
                    <a:pt x="21555" y="18785"/>
                  </a:cubicBezTo>
                  <a:cubicBezTo>
                    <a:pt x="21532" y="18979"/>
                    <a:pt x="21510" y="19141"/>
                    <a:pt x="21464" y="19270"/>
                  </a:cubicBezTo>
                  <a:cubicBezTo>
                    <a:pt x="21419" y="19399"/>
                    <a:pt x="21351" y="19529"/>
                    <a:pt x="21284" y="19610"/>
                  </a:cubicBezTo>
                  <a:cubicBezTo>
                    <a:pt x="21216" y="19707"/>
                    <a:pt x="21080" y="19820"/>
                    <a:pt x="20922" y="19950"/>
                  </a:cubicBezTo>
                  <a:cubicBezTo>
                    <a:pt x="20764" y="20079"/>
                    <a:pt x="20448" y="20225"/>
                    <a:pt x="19973" y="20419"/>
                  </a:cubicBezTo>
                  <a:cubicBezTo>
                    <a:pt x="19499" y="20613"/>
                    <a:pt x="18911" y="20807"/>
                    <a:pt x="18233" y="20969"/>
                  </a:cubicBezTo>
                  <a:cubicBezTo>
                    <a:pt x="17556" y="21147"/>
                    <a:pt x="16765" y="21293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3"/>
                  </a:cubicBezTo>
                  <a:cubicBezTo>
                    <a:pt x="1649" y="4951"/>
                    <a:pt x="2576" y="3802"/>
                    <a:pt x="3773" y="2864"/>
                  </a:cubicBezTo>
                  <a:cubicBezTo>
                    <a:pt x="4971" y="1925"/>
                    <a:pt x="6394" y="1213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34"/>
                  </a:cubicBezTo>
                  <a:cubicBezTo>
                    <a:pt x="18595" y="696"/>
                    <a:pt x="19183" y="874"/>
                    <a:pt x="19680" y="1068"/>
                  </a:cubicBezTo>
                  <a:cubicBezTo>
                    <a:pt x="20199" y="1278"/>
                    <a:pt x="20538" y="1456"/>
                    <a:pt x="20742" y="1602"/>
                  </a:cubicBezTo>
                  <a:cubicBezTo>
                    <a:pt x="20945" y="1748"/>
                    <a:pt x="21080" y="1861"/>
                    <a:pt x="21171" y="1958"/>
                  </a:cubicBezTo>
                  <a:cubicBezTo>
                    <a:pt x="21239" y="2055"/>
                    <a:pt x="21306" y="2184"/>
                    <a:pt x="21352" y="2330"/>
                  </a:cubicBezTo>
                  <a:cubicBezTo>
                    <a:pt x="21397" y="2476"/>
                    <a:pt x="21442" y="2653"/>
                    <a:pt x="21465" y="2864"/>
                  </a:cubicBezTo>
                  <a:cubicBezTo>
                    <a:pt x="21487" y="3074"/>
                    <a:pt x="21487" y="3317"/>
                    <a:pt x="21487" y="3624"/>
                  </a:cubicBezTo>
                  <a:cubicBezTo>
                    <a:pt x="21487" y="3948"/>
                    <a:pt x="21465" y="4223"/>
                    <a:pt x="21442" y="4449"/>
                  </a:cubicBezTo>
                  <a:cubicBezTo>
                    <a:pt x="21419" y="4676"/>
                    <a:pt x="21352" y="4854"/>
                    <a:pt x="21284" y="5000"/>
                  </a:cubicBezTo>
                  <a:cubicBezTo>
                    <a:pt x="21216" y="5145"/>
                    <a:pt x="21126" y="5242"/>
                    <a:pt x="21013" y="5307"/>
                  </a:cubicBezTo>
                  <a:cubicBezTo>
                    <a:pt x="20900" y="5372"/>
                    <a:pt x="20787" y="5404"/>
                    <a:pt x="20651" y="5404"/>
                  </a:cubicBezTo>
                  <a:cubicBezTo>
                    <a:pt x="20425" y="5404"/>
                    <a:pt x="20131" y="5307"/>
                    <a:pt x="19793" y="5129"/>
                  </a:cubicBezTo>
                  <a:cubicBezTo>
                    <a:pt x="19454" y="4951"/>
                    <a:pt x="19002" y="4725"/>
                    <a:pt x="18460" y="4498"/>
                  </a:cubicBezTo>
                  <a:cubicBezTo>
                    <a:pt x="17917" y="4271"/>
                    <a:pt x="17262" y="4061"/>
                    <a:pt x="16494" y="3867"/>
                  </a:cubicBezTo>
                  <a:cubicBezTo>
                    <a:pt x="15726" y="3673"/>
                    <a:pt x="14822" y="3592"/>
                    <a:pt x="13783" y="3592"/>
                  </a:cubicBezTo>
                  <a:cubicBezTo>
                    <a:pt x="12630" y="3592"/>
                    <a:pt x="11591" y="3770"/>
                    <a:pt x="10687" y="4094"/>
                  </a:cubicBezTo>
                  <a:cubicBezTo>
                    <a:pt x="9783" y="4433"/>
                    <a:pt x="8993" y="4919"/>
                    <a:pt x="8360" y="5550"/>
                  </a:cubicBezTo>
                  <a:cubicBezTo>
                    <a:pt x="7727" y="6181"/>
                    <a:pt x="7230" y="6941"/>
                    <a:pt x="6914" y="7831"/>
                  </a:cubicBezTo>
                  <a:cubicBezTo>
                    <a:pt x="6598" y="8721"/>
                    <a:pt x="6417" y="9724"/>
                    <a:pt x="6417" y="10857"/>
                  </a:cubicBezTo>
                  <a:cubicBezTo>
                    <a:pt x="6417" y="12086"/>
                    <a:pt x="6598" y="13154"/>
                    <a:pt x="6959" y="14044"/>
                  </a:cubicBezTo>
                  <a:cubicBezTo>
                    <a:pt x="7321" y="14950"/>
                    <a:pt x="7818" y="15678"/>
                    <a:pt x="8473" y="16261"/>
                  </a:cubicBezTo>
                  <a:cubicBezTo>
                    <a:pt x="9128" y="16843"/>
                    <a:pt x="9919" y="17280"/>
                    <a:pt x="10845" y="17555"/>
                  </a:cubicBezTo>
                  <a:cubicBezTo>
                    <a:pt x="11772" y="17846"/>
                    <a:pt x="12811" y="17976"/>
                    <a:pt x="13963" y="17976"/>
                  </a:cubicBezTo>
                  <a:cubicBezTo>
                    <a:pt x="15025" y="17976"/>
                    <a:pt x="15929" y="17895"/>
                    <a:pt x="16697" y="17717"/>
                  </a:cubicBezTo>
                  <a:cubicBezTo>
                    <a:pt x="17465" y="17539"/>
                    <a:pt x="18121" y="17345"/>
                    <a:pt x="18663" y="17118"/>
                  </a:cubicBezTo>
                  <a:cubicBezTo>
                    <a:pt x="19205" y="16908"/>
                    <a:pt x="19657" y="16714"/>
                    <a:pt x="20018" y="16536"/>
                  </a:cubicBezTo>
                  <a:cubicBezTo>
                    <a:pt x="20380" y="16358"/>
                    <a:pt x="20651" y="16277"/>
                    <a:pt x="20832" y="16277"/>
                  </a:cubicBezTo>
                  <a:cubicBezTo>
                    <a:pt x="20990" y="16277"/>
                    <a:pt x="21103" y="16293"/>
                    <a:pt x="21193" y="16342"/>
                  </a:cubicBezTo>
                  <a:cubicBezTo>
                    <a:pt x="21284" y="16390"/>
                    <a:pt x="21351" y="16471"/>
                    <a:pt x="21419" y="16600"/>
                  </a:cubicBezTo>
                  <a:cubicBezTo>
                    <a:pt x="21487" y="16730"/>
                    <a:pt x="21532" y="16908"/>
                    <a:pt x="21555" y="17134"/>
                  </a:cubicBezTo>
                  <a:cubicBezTo>
                    <a:pt x="21577" y="17409"/>
                    <a:pt x="21600" y="17717"/>
                    <a:pt x="21600" y="1810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5" name="Shape">
              <a:extLst>
                <a:ext uri="{FF2B5EF4-FFF2-40B4-BE49-F238E27FC236}">
                  <a16:creationId xmlns:a16="http://schemas.microsoft.com/office/drawing/2014/main" id="{44B837A7-9FD5-4C6B-8C70-936303732EA9}"/>
                </a:ext>
              </a:extLst>
            </p:cNvPr>
            <p:cNvSpPr/>
            <p:nvPr/>
          </p:nvSpPr>
          <p:spPr>
            <a:xfrm>
              <a:off x="5041899" y="7480300"/>
              <a:ext cx="127890" cy="16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7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7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7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7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3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3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6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3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3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6" name="Shape">
              <a:extLst>
                <a:ext uri="{FF2B5EF4-FFF2-40B4-BE49-F238E27FC236}">
                  <a16:creationId xmlns:a16="http://schemas.microsoft.com/office/drawing/2014/main" id="{4226EEFC-8B83-4DA4-9D19-37D2B9F7B46C}"/>
                </a:ext>
              </a:extLst>
            </p:cNvPr>
            <p:cNvSpPr/>
            <p:nvPr/>
          </p:nvSpPr>
          <p:spPr>
            <a:xfrm>
              <a:off x="5206999" y="7480299"/>
              <a:ext cx="135511" cy="16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4"/>
                  </a:moveTo>
                  <a:cubicBezTo>
                    <a:pt x="21600" y="20223"/>
                    <a:pt x="21539" y="20455"/>
                    <a:pt x="21438" y="20654"/>
                  </a:cubicBezTo>
                  <a:cubicBezTo>
                    <a:pt x="21337" y="20853"/>
                    <a:pt x="21195" y="21019"/>
                    <a:pt x="21013" y="21152"/>
                  </a:cubicBezTo>
                  <a:cubicBezTo>
                    <a:pt x="20831" y="21285"/>
                    <a:pt x="20608" y="21384"/>
                    <a:pt x="20365" y="21434"/>
                  </a:cubicBezTo>
                  <a:cubicBezTo>
                    <a:pt x="20122" y="21500"/>
                    <a:pt x="19859" y="21534"/>
                    <a:pt x="19596" y="21534"/>
                  </a:cubicBezTo>
                  <a:lnTo>
                    <a:pt x="17329" y="21534"/>
                  </a:lnTo>
                  <a:cubicBezTo>
                    <a:pt x="16863" y="21534"/>
                    <a:pt x="16458" y="21500"/>
                    <a:pt x="16114" y="21417"/>
                  </a:cubicBezTo>
                  <a:cubicBezTo>
                    <a:pt x="15770" y="21335"/>
                    <a:pt x="15446" y="21202"/>
                    <a:pt x="15162" y="21003"/>
                  </a:cubicBezTo>
                  <a:cubicBezTo>
                    <a:pt x="14879" y="20804"/>
                    <a:pt x="14596" y="20522"/>
                    <a:pt x="14312" y="20173"/>
                  </a:cubicBezTo>
                  <a:cubicBezTo>
                    <a:pt x="14029" y="19825"/>
                    <a:pt x="13745" y="19377"/>
                    <a:pt x="13401" y="18829"/>
                  </a:cubicBezTo>
                  <a:lnTo>
                    <a:pt x="6883" y="8809"/>
                  </a:lnTo>
                  <a:cubicBezTo>
                    <a:pt x="6498" y="8212"/>
                    <a:pt x="6113" y="7565"/>
                    <a:pt x="5729" y="6885"/>
                  </a:cubicBezTo>
                  <a:cubicBezTo>
                    <a:pt x="5344" y="6205"/>
                    <a:pt x="4980" y="5525"/>
                    <a:pt x="4676" y="4877"/>
                  </a:cubicBezTo>
                  <a:lnTo>
                    <a:pt x="4636" y="4877"/>
                  </a:lnTo>
                  <a:cubicBezTo>
                    <a:pt x="4696" y="5674"/>
                    <a:pt x="4737" y="6470"/>
                    <a:pt x="4757" y="7250"/>
                  </a:cubicBezTo>
                  <a:cubicBezTo>
                    <a:pt x="4777" y="8046"/>
                    <a:pt x="4798" y="8859"/>
                    <a:pt x="4798" y="9688"/>
                  </a:cubicBezTo>
                  <a:lnTo>
                    <a:pt x="4798" y="20903"/>
                  </a:lnTo>
                  <a:cubicBezTo>
                    <a:pt x="4798" y="21019"/>
                    <a:pt x="4757" y="21119"/>
                    <a:pt x="4676" y="21202"/>
                  </a:cubicBezTo>
                  <a:cubicBezTo>
                    <a:pt x="4595" y="21285"/>
                    <a:pt x="4474" y="21368"/>
                    <a:pt x="4292" y="21417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7"/>
                  </a:cubicBezTo>
                  <a:cubicBezTo>
                    <a:pt x="283" y="21351"/>
                    <a:pt x="162" y="21285"/>
                    <a:pt x="101" y="21202"/>
                  </a:cubicBezTo>
                  <a:cubicBezTo>
                    <a:pt x="40" y="21119"/>
                    <a:pt x="0" y="21019"/>
                    <a:pt x="0" y="20903"/>
                  </a:cubicBezTo>
                  <a:lnTo>
                    <a:pt x="0" y="1626"/>
                  </a:lnTo>
                  <a:cubicBezTo>
                    <a:pt x="0" y="1112"/>
                    <a:pt x="182" y="713"/>
                    <a:pt x="547" y="465"/>
                  </a:cubicBezTo>
                  <a:cubicBezTo>
                    <a:pt x="911" y="199"/>
                    <a:pt x="1377" y="83"/>
                    <a:pt x="1903" y="83"/>
                  </a:cubicBezTo>
                  <a:lnTo>
                    <a:pt x="4757" y="83"/>
                  </a:lnTo>
                  <a:cubicBezTo>
                    <a:pt x="5263" y="83"/>
                    <a:pt x="5709" y="116"/>
                    <a:pt x="6053" y="199"/>
                  </a:cubicBezTo>
                  <a:cubicBezTo>
                    <a:pt x="6397" y="265"/>
                    <a:pt x="6721" y="382"/>
                    <a:pt x="6984" y="548"/>
                  </a:cubicBezTo>
                  <a:cubicBezTo>
                    <a:pt x="7268" y="713"/>
                    <a:pt x="7510" y="946"/>
                    <a:pt x="7753" y="1244"/>
                  </a:cubicBezTo>
                  <a:cubicBezTo>
                    <a:pt x="7996" y="1543"/>
                    <a:pt x="8239" y="1891"/>
                    <a:pt x="8502" y="2323"/>
                  </a:cubicBezTo>
                  <a:lnTo>
                    <a:pt x="13604" y="10153"/>
                  </a:lnTo>
                  <a:cubicBezTo>
                    <a:pt x="13907" y="10634"/>
                    <a:pt x="14191" y="11099"/>
                    <a:pt x="14474" y="11547"/>
                  </a:cubicBezTo>
                  <a:cubicBezTo>
                    <a:pt x="14758" y="12011"/>
                    <a:pt x="15041" y="12459"/>
                    <a:pt x="15304" y="12924"/>
                  </a:cubicBezTo>
                  <a:cubicBezTo>
                    <a:pt x="15567" y="13388"/>
                    <a:pt x="15831" y="13836"/>
                    <a:pt x="16094" y="14267"/>
                  </a:cubicBezTo>
                  <a:cubicBezTo>
                    <a:pt x="16357" y="14715"/>
                    <a:pt x="16600" y="15147"/>
                    <a:pt x="16843" y="15595"/>
                  </a:cubicBezTo>
                  <a:lnTo>
                    <a:pt x="16863" y="15595"/>
                  </a:lnTo>
                  <a:cubicBezTo>
                    <a:pt x="16823" y="14815"/>
                    <a:pt x="16802" y="14018"/>
                    <a:pt x="16782" y="13172"/>
                  </a:cubicBezTo>
                  <a:cubicBezTo>
                    <a:pt x="16762" y="12326"/>
                    <a:pt x="16762" y="11530"/>
                    <a:pt x="16762" y="10767"/>
                  </a:cubicBezTo>
                  <a:lnTo>
                    <a:pt x="16762" y="713"/>
                  </a:lnTo>
                  <a:cubicBezTo>
                    <a:pt x="16762" y="597"/>
                    <a:pt x="16802" y="498"/>
                    <a:pt x="16883" y="415"/>
                  </a:cubicBezTo>
                  <a:cubicBezTo>
                    <a:pt x="16964" y="332"/>
                    <a:pt x="17106" y="249"/>
                    <a:pt x="17288" y="183"/>
                  </a:cubicBezTo>
                  <a:cubicBezTo>
                    <a:pt x="17470" y="116"/>
                    <a:pt x="17734" y="66"/>
                    <a:pt x="18037" y="50"/>
                  </a:cubicBezTo>
                  <a:cubicBezTo>
                    <a:pt x="18341" y="33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50"/>
                  </a:cubicBezTo>
                  <a:cubicBezTo>
                    <a:pt x="20689" y="83"/>
                    <a:pt x="20932" y="116"/>
                    <a:pt x="21094" y="183"/>
                  </a:cubicBezTo>
                  <a:cubicBezTo>
                    <a:pt x="21256" y="249"/>
                    <a:pt x="21377" y="332"/>
                    <a:pt x="21438" y="415"/>
                  </a:cubicBezTo>
                  <a:cubicBezTo>
                    <a:pt x="21499" y="498"/>
                    <a:pt x="21539" y="597"/>
                    <a:pt x="21539" y="713"/>
                  </a:cubicBezTo>
                  <a:lnTo>
                    <a:pt x="21539" y="1997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7" name="Shape">
              <a:extLst>
                <a:ext uri="{FF2B5EF4-FFF2-40B4-BE49-F238E27FC236}">
                  <a16:creationId xmlns:a16="http://schemas.microsoft.com/office/drawing/2014/main" id="{5747C696-ADA3-4DA6-98DF-1B2182CBCDE3}"/>
                </a:ext>
              </a:extLst>
            </p:cNvPr>
            <p:cNvSpPr/>
            <p:nvPr/>
          </p:nvSpPr>
          <p:spPr>
            <a:xfrm>
              <a:off x="53720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8" name="Shape">
              <a:extLst>
                <a:ext uri="{FF2B5EF4-FFF2-40B4-BE49-F238E27FC236}">
                  <a16:creationId xmlns:a16="http://schemas.microsoft.com/office/drawing/2014/main" id="{BD6E8595-24E0-45A8-A369-5B9C754117BF}"/>
                </a:ext>
              </a:extLst>
            </p:cNvPr>
            <p:cNvSpPr/>
            <p:nvPr/>
          </p:nvSpPr>
          <p:spPr>
            <a:xfrm>
              <a:off x="5549900" y="74802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8"/>
                  </a:moveTo>
                  <a:cubicBezTo>
                    <a:pt x="21600" y="20101"/>
                    <a:pt x="21569" y="20384"/>
                    <a:pt x="21508" y="20601"/>
                  </a:cubicBezTo>
                  <a:cubicBezTo>
                    <a:pt x="21447" y="20817"/>
                    <a:pt x="21386" y="21017"/>
                    <a:pt x="21295" y="21167"/>
                  </a:cubicBezTo>
                  <a:cubicBezTo>
                    <a:pt x="21203" y="21317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700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7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7"/>
                    <a:pt x="7780" y="400"/>
                  </a:cubicBezTo>
                  <a:cubicBezTo>
                    <a:pt x="7902" y="483"/>
                    <a:pt x="7993" y="583"/>
                    <a:pt x="7993" y="700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69"/>
                    <a:pt x="21173" y="18269"/>
                    <a:pt x="21264" y="18403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08" y="19185"/>
                    <a:pt x="21600" y="19435"/>
                    <a:pt x="21600" y="1976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9" name="Shape">
              <a:extLst>
                <a:ext uri="{FF2B5EF4-FFF2-40B4-BE49-F238E27FC236}">
                  <a16:creationId xmlns:a16="http://schemas.microsoft.com/office/drawing/2014/main" id="{BECCA858-BA98-4799-B4CA-D3DB8FB9B9F6}"/>
                </a:ext>
              </a:extLst>
            </p:cNvPr>
            <p:cNvSpPr/>
            <p:nvPr/>
          </p:nvSpPr>
          <p:spPr>
            <a:xfrm>
              <a:off x="56514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0" name="Shape">
              <a:extLst>
                <a:ext uri="{FF2B5EF4-FFF2-40B4-BE49-F238E27FC236}">
                  <a16:creationId xmlns:a16="http://schemas.microsoft.com/office/drawing/2014/main" id="{0303E36A-CB10-4624-AE65-6DB0F00B15BF}"/>
                </a:ext>
              </a:extLst>
            </p:cNvPr>
            <p:cNvSpPr/>
            <p:nvPr/>
          </p:nvSpPr>
          <p:spPr>
            <a:xfrm>
              <a:off x="5829300" y="7480299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54"/>
                  </a:moveTo>
                  <a:cubicBezTo>
                    <a:pt x="21600" y="3961"/>
                    <a:pt x="21580" y="4236"/>
                    <a:pt x="21561" y="4462"/>
                  </a:cubicBezTo>
                  <a:cubicBezTo>
                    <a:pt x="21522" y="4688"/>
                    <a:pt x="21483" y="4866"/>
                    <a:pt x="21424" y="4996"/>
                  </a:cubicBezTo>
                  <a:cubicBezTo>
                    <a:pt x="21366" y="5125"/>
                    <a:pt x="21288" y="5222"/>
                    <a:pt x="21209" y="5271"/>
                  </a:cubicBezTo>
                  <a:cubicBezTo>
                    <a:pt x="21131" y="5319"/>
                    <a:pt x="21014" y="5351"/>
                    <a:pt x="20897" y="5351"/>
                  </a:cubicBezTo>
                  <a:cubicBezTo>
                    <a:pt x="20721" y="5351"/>
                    <a:pt x="20448" y="5254"/>
                    <a:pt x="20077" y="5060"/>
                  </a:cubicBezTo>
                  <a:cubicBezTo>
                    <a:pt x="19706" y="4866"/>
                    <a:pt x="19198" y="4656"/>
                    <a:pt x="18573" y="4430"/>
                  </a:cubicBezTo>
                  <a:cubicBezTo>
                    <a:pt x="17948" y="4203"/>
                    <a:pt x="17206" y="3993"/>
                    <a:pt x="16346" y="3799"/>
                  </a:cubicBezTo>
                  <a:cubicBezTo>
                    <a:pt x="15487" y="3605"/>
                    <a:pt x="14472" y="3508"/>
                    <a:pt x="13339" y="3508"/>
                  </a:cubicBezTo>
                  <a:cubicBezTo>
                    <a:pt x="12108" y="3508"/>
                    <a:pt x="11015" y="3686"/>
                    <a:pt x="10019" y="4026"/>
                  </a:cubicBezTo>
                  <a:cubicBezTo>
                    <a:pt x="9023" y="4381"/>
                    <a:pt x="8183" y="4866"/>
                    <a:pt x="7480" y="5513"/>
                  </a:cubicBezTo>
                  <a:cubicBezTo>
                    <a:pt x="6777" y="6160"/>
                    <a:pt x="6230" y="6920"/>
                    <a:pt x="5859" y="7825"/>
                  </a:cubicBezTo>
                  <a:cubicBezTo>
                    <a:pt x="5488" y="8730"/>
                    <a:pt x="5293" y="9717"/>
                    <a:pt x="5293" y="10800"/>
                  </a:cubicBezTo>
                  <a:cubicBezTo>
                    <a:pt x="5293" y="11996"/>
                    <a:pt x="5488" y="13047"/>
                    <a:pt x="5859" y="13953"/>
                  </a:cubicBezTo>
                  <a:cubicBezTo>
                    <a:pt x="6250" y="14858"/>
                    <a:pt x="6777" y="15618"/>
                    <a:pt x="7460" y="16232"/>
                  </a:cubicBezTo>
                  <a:cubicBezTo>
                    <a:pt x="8144" y="16847"/>
                    <a:pt x="8984" y="17315"/>
                    <a:pt x="9941" y="17623"/>
                  </a:cubicBezTo>
                  <a:cubicBezTo>
                    <a:pt x="10898" y="17930"/>
                    <a:pt x="11972" y="18091"/>
                    <a:pt x="13144" y="18091"/>
                  </a:cubicBezTo>
                  <a:cubicBezTo>
                    <a:pt x="13710" y="18091"/>
                    <a:pt x="14276" y="18043"/>
                    <a:pt x="14843" y="17930"/>
                  </a:cubicBezTo>
                  <a:cubicBezTo>
                    <a:pt x="15409" y="17817"/>
                    <a:pt x="15917" y="17655"/>
                    <a:pt x="16405" y="17445"/>
                  </a:cubicBezTo>
                  <a:lnTo>
                    <a:pt x="16405" y="12594"/>
                  </a:lnTo>
                  <a:lnTo>
                    <a:pt x="11620" y="12594"/>
                  </a:lnTo>
                  <a:cubicBezTo>
                    <a:pt x="11386" y="12594"/>
                    <a:pt x="11210" y="12465"/>
                    <a:pt x="11073" y="12223"/>
                  </a:cubicBezTo>
                  <a:cubicBezTo>
                    <a:pt x="10937" y="11980"/>
                    <a:pt x="10878" y="11576"/>
                    <a:pt x="10878" y="10994"/>
                  </a:cubicBezTo>
                  <a:cubicBezTo>
                    <a:pt x="10878" y="10687"/>
                    <a:pt x="10898" y="10444"/>
                    <a:pt x="10937" y="10234"/>
                  </a:cubicBezTo>
                  <a:cubicBezTo>
                    <a:pt x="10976" y="10024"/>
                    <a:pt x="11015" y="9862"/>
                    <a:pt x="11073" y="9749"/>
                  </a:cubicBezTo>
                  <a:cubicBezTo>
                    <a:pt x="11132" y="9620"/>
                    <a:pt x="11210" y="9539"/>
                    <a:pt x="11308" y="9474"/>
                  </a:cubicBezTo>
                  <a:cubicBezTo>
                    <a:pt x="11405" y="9410"/>
                    <a:pt x="11503" y="9377"/>
                    <a:pt x="11620" y="9377"/>
                  </a:cubicBezTo>
                  <a:lnTo>
                    <a:pt x="20135" y="9377"/>
                  </a:lnTo>
                  <a:cubicBezTo>
                    <a:pt x="20350" y="9377"/>
                    <a:pt x="20526" y="9410"/>
                    <a:pt x="20682" y="9474"/>
                  </a:cubicBezTo>
                  <a:cubicBezTo>
                    <a:pt x="20838" y="9539"/>
                    <a:pt x="20995" y="9620"/>
                    <a:pt x="21112" y="9733"/>
                  </a:cubicBezTo>
                  <a:cubicBezTo>
                    <a:pt x="21229" y="9846"/>
                    <a:pt x="21326" y="9991"/>
                    <a:pt x="21385" y="10153"/>
                  </a:cubicBezTo>
                  <a:cubicBezTo>
                    <a:pt x="21444" y="10315"/>
                    <a:pt x="21483" y="10509"/>
                    <a:pt x="21483" y="10735"/>
                  </a:cubicBezTo>
                  <a:lnTo>
                    <a:pt x="21483" y="19045"/>
                  </a:lnTo>
                  <a:cubicBezTo>
                    <a:pt x="21483" y="19369"/>
                    <a:pt x="21424" y="19660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3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79" y="20420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2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94"/>
                  </a:cubicBezTo>
                  <a:cubicBezTo>
                    <a:pt x="17030" y="323"/>
                    <a:pt x="17811" y="469"/>
                    <a:pt x="18475" y="647"/>
                  </a:cubicBezTo>
                  <a:cubicBezTo>
                    <a:pt x="19139" y="825"/>
                    <a:pt x="19706" y="1019"/>
                    <a:pt x="20135" y="1213"/>
                  </a:cubicBezTo>
                  <a:cubicBezTo>
                    <a:pt x="20584" y="1423"/>
                    <a:pt x="20877" y="1601"/>
                    <a:pt x="21053" y="1746"/>
                  </a:cubicBezTo>
                  <a:cubicBezTo>
                    <a:pt x="21229" y="1892"/>
                    <a:pt x="21366" y="2102"/>
                    <a:pt x="21444" y="2377"/>
                  </a:cubicBezTo>
                  <a:cubicBezTo>
                    <a:pt x="21561" y="2716"/>
                    <a:pt x="21600" y="3120"/>
                    <a:pt x="21600" y="365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1" name="Shape">
              <a:extLst>
                <a:ext uri="{FF2B5EF4-FFF2-40B4-BE49-F238E27FC236}">
                  <a16:creationId xmlns:a16="http://schemas.microsoft.com/office/drawing/2014/main" id="{D745839D-533D-44A6-B1BF-F048DD17E305}"/>
                </a:ext>
              </a:extLst>
            </p:cNvPr>
            <p:cNvSpPr/>
            <p:nvPr/>
          </p:nvSpPr>
          <p:spPr>
            <a:xfrm>
              <a:off x="5981699" y="74802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66"/>
                  </a:cubicBezTo>
                  <a:cubicBezTo>
                    <a:pt x="5548" y="232"/>
                    <a:pt x="5695" y="298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6"/>
                  </a:lnTo>
                  <a:cubicBezTo>
                    <a:pt x="15631" y="663"/>
                    <a:pt x="15736" y="531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2" name="Shape">
              <a:extLst>
                <a:ext uri="{FF2B5EF4-FFF2-40B4-BE49-F238E27FC236}">
                  <a16:creationId xmlns:a16="http://schemas.microsoft.com/office/drawing/2014/main" id="{966EDED3-7DC1-4AB6-A082-DB6D92C2178B}"/>
                </a:ext>
              </a:extLst>
            </p:cNvPr>
            <p:cNvSpPr/>
            <p:nvPr/>
          </p:nvSpPr>
          <p:spPr>
            <a:xfrm>
              <a:off x="4343400" y="8089900"/>
              <a:ext cx="16306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5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4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50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6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3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1" y="527"/>
                  </a:cubicBezTo>
                  <a:cubicBezTo>
                    <a:pt x="6056" y="722"/>
                    <a:pt x="6241" y="976"/>
                    <a:pt x="6393" y="1288"/>
                  </a:cubicBezTo>
                  <a:cubicBezTo>
                    <a:pt x="6544" y="1600"/>
                    <a:pt x="6679" y="1990"/>
                    <a:pt x="6796" y="2459"/>
                  </a:cubicBezTo>
                  <a:lnTo>
                    <a:pt x="10800" y="15259"/>
                  </a:lnTo>
                  <a:lnTo>
                    <a:pt x="10851" y="15259"/>
                  </a:lnTo>
                  <a:lnTo>
                    <a:pt x="15006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1" y="117"/>
                  </a:cubicBezTo>
                  <a:cubicBezTo>
                    <a:pt x="16890" y="39"/>
                    <a:pt x="17193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50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3" name="Shape">
              <a:extLst>
                <a:ext uri="{FF2B5EF4-FFF2-40B4-BE49-F238E27FC236}">
                  <a16:creationId xmlns:a16="http://schemas.microsoft.com/office/drawing/2014/main" id="{FC77D1AF-3447-4373-A6C8-4C87BDC67A9B}"/>
                </a:ext>
              </a:extLst>
            </p:cNvPr>
            <p:cNvSpPr/>
            <p:nvPr/>
          </p:nvSpPr>
          <p:spPr>
            <a:xfrm>
              <a:off x="4533900" y="80899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2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8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8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6" y="3427"/>
                    <a:pt x="20460" y="4524"/>
                    <a:pt x="20916" y="5850"/>
                  </a:cubicBezTo>
                  <a:cubicBezTo>
                    <a:pt x="21372" y="7175"/>
                    <a:pt x="21600" y="8765"/>
                    <a:pt x="21600" y="10563"/>
                  </a:cubicBezTo>
                  <a:close/>
                  <a:moveTo>
                    <a:pt x="16729" y="10791"/>
                  </a:moveTo>
                  <a:cubicBezTo>
                    <a:pt x="16729" y="9693"/>
                    <a:pt x="16625" y="8708"/>
                    <a:pt x="16438" y="7799"/>
                  </a:cubicBezTo>
                  <a:cubicBezTo>
                    <a:pt x="16252" y="6891"/>
                    <a:pt x="15920" y="6134"/>
                    <a:pt x="15485" y="5490"/>
                  </a:cubicBezTo>
                  <a:cubicBezTo>
                    <a:pt x="15029" y="4846"/>
                    <a:pt x="14428" y="4354"/>
                    <a:pt x="13681" y="4013"/>
                  </a:cubicBezTo>
                  <a:cubicBezTo>
                    <a:pt x="12935" y="3673"/>
                    <a:pt x="11982" y="3483"/>
                    <a:pt x="10862" y="3483"/>
                  </a:cubicBezTo>
                  <a:cubicBezTo>
                    <a:pt x="9722" y="3483"/>
                    <a:pt x="8769" y="3673"/>
                    <a:pt x="8002" y="4070"/>
                  </a:cubicBezTo>
                  <a:cubicBezTo>
                    <a:pt x="7235" y="4468"/>
                    <a:pt x="6613" y="4979"/>
                    <a:pt x="6157" y="5641"/>
                  </a:cubicBezTo>
                  <a:cubicBezTo>
                    <a:pt x="5680" y="6304"/>
                    <a:pt x="5348" y="7061"/>
                    <a:pt x="5162" y="7932"/>
                  </a:cubicBezTo>
                  <a:cubicBezTo>
                    <a:pt x="4975" y="8803"/>
                    <a:pt x="4871" y="9730"/>
                    <a:pt x="4871" y="10715"/>
                  </a:cubicBezTo>
                  <a:cubicBezTo>
                    <a:pt x="4871" y="11851"/>
                    <a:pt x="4975" y="12873"/>
                    <a:pt x="5162" y="13781"/>
                  </a:cubicBezTo>
                  <a:cubicBezTo>
                    <a:pt x="5348" y="14690"/>
                    <a:pt x="5659" y="15466"/>
                    <a:pt x="6115" y="16110"/>
                  </a:cubicBezTo>
                  <a:cubicBezTo>
                    <a:pt x="6571" y="16754"/>
                    <a:pt x="7152" y="17246"/>
                    <a:pt x="7919" y="17587"/>
                  </a:cubicBezTo>
                  <a:cubicBezTo>
                    <a:pt x="8686" y="17927"/>
                    <a:pt x="9618" y="18098"/>
                    <a:pt x="10758" y="18098"/>
                  </a:cubicBezTo>
                  <a:cubicBezTo>
                    <a:pt x="11899" y="18098"/>
                    <a:pt x="12852" y="17908"/>
                    <a:pt x="13619" y="17511"/>
                  </a:cubicBezTo>
                  <a:cubicBezTo>
                    <a:pt x="14386" y="17113"/>
                    <a:pt x="15008" y="16602"/>
                    <a:pt x="15464" y="15940"/>
                  </a:cubicBezTo>
                  <a:cubicBezTo>
                    <a:pt x="15941" y="15277"/>
                    <a:pt x="16273" y="14501"/>
                    <a:pt x="16459" y="13611"/>
                  </a:cubicBezTo>
                  <a:cubicBezTo>
                    <a:pt x="16646" y="12721"/>
                    <a:pt x="16729" y="11794"/>
                    <a:pt x="1672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4" name="Shape">
              <a:extLst>
                <a:ext uri="{FF2B5EF4-FFF2-40B4-BE49-F238E27FC236}">
                  <a16:creationId xmlns:a16="http://schemas.microsoft.com/office/drawing/2014/main" id="{CD9AEEF3-550E-4AFD-93A7-08ABDFD720FF}"/>
                </a:ext>
              </a:extLst>
            </p:cNvPr>
            <p:cNvSpPr/>
            <p:nvPr/>
          </p:nvSpPr>
          <p:spPr>
            <a:xfrm>
              <a:off x="4686300" y="80899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5" name="Shape">
              <a:extLst>
                <a:ext uri="{FF2B5EF4-FFF2-40B4-BE49-F238E27FC236}">
                  <a16:creationId xmlns:a16="http://schemas.microsoft.com/office/drawing/2014/main" id="{414D5337-FE6D-44A9-9240-DB5C7D3D40C2}"/>
                </a:ext>
              </a:extLst>
            </p:cNvPr>
            <p:cNvSpPr/>
            <p:nvPr/>
          </p:nvSpPr>
          <p:spPr>
            <a:xfrm>
              <a:off x="4838699" y="80898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60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20"/>
                    <a:pt x="19049" y="11898"/>
                    <a:pt x="18884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68"/>
                    <a:pt x="21600" y="19561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6" name="Shape">
              <a:extLst>
                <a:ext uri="{FF2B5EF4-FFF2-40B4-BE49-F238E27FC236}">
                  <a16:creationId xmlns:a16="http://schemas.microsoft.com/office/drawing/2014/main" id="{1FE1A87B-3D58-484A-9FC0-E2A141AC57EF}"/>
                </a:ext>
              </a:extLst>
            </p:cNvPr>
            <p:cNvSpPr/>
            <p:nvPr/>
          </p:nvSpPr>
          <p:spPr>
            <a:xfrm>
              <a:off x="4927599" y="8089900"/>
              <a:ext cx="110713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2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7" y="253"/>
                  </a:cubicBezTo>
                  <a:cubicBezTo>
                    <a:pt x="306" y="136"/>
                    <a:pt x="626" y="58"/>
                    <a:pt x="1046" y="39"/>
                  </a:cubicBezTo>
                  <a:cubicBezTo>
                    <a:pt x="1490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6" y="7096"/>
                    <a:pt x="10007" y="7660"/>
                  </a:cubicBezTo>
                  <a:cubicBezTo>
                    <a:pt x="10279" y="8224"/>
                    <a:pt x="10575" y="8807"/>
                    <a:pt x="10871" y="9429"/>
                  </a:cubicBezTo>
                  <a:lnTo>
                    <a:pt x="10921" y="9429"/>
                  </a:lnTo>
                  <a:cubicBezTo>
                    <a:pt x="11192" y="8827"/>
                    <a:pt x="11464" y="8263"/>
                    <a:pt x="11735" y="7699"/>
                  </a:cubicBezTo>
                  <a:cubicBezTo>
                    <a:pt x="12007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4" y="58"/>
                    <a:pt x="21190" y="136"/>
                    <a:pt x="21363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7" name="Shape">
              <a:extLst>
                <a:ext uri="{FF2B5EF4-FFF2-40B4-BE49-F238E27FC236}">
                  <a16:creationId xmlns:a16="http://schemas.microsoft.com/office/drawing/2014/main" id="{6F770796-764A-4D87-8CAC-5F49885F8626}"/>
                </a:ext>
              </a:extLst>
            </p:cNvPr>
            <p:cNvSpPr/>
            <p:nvPr/>
          </p:nvSpPr>
          <p:spPr>
            <a:xfrm>
              <a:off x="43687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8" name="Shape">
              <a:extLst>
                <a:ext uri="{FF2B5EF4-FFF2-40B4-BE49-F238E27FC236}">
                  <a16:creationId xmlns:a16="http://schemas.microsoft.com/office/drawing/2014/main" id="{E425E6C7-7B76-4963-BB05-8722D893FB49}"/>
                </a:ext>
              </a:extLst>
            </p:cNvPr>
            <p:cNvSpPr/>
            <p:nvPr/>
          </p:nvSpPr>
          <p:spPr>
            <a:xfrm>
              <a:off x="4444999" y="8953499"/>
              <a:ext cx="98046" cy="10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83"/>
                  </a:moveTo>
                  <a:cubicBezTo>
                    <a:pt x="21600" y="12321"/>
                    <a:pt x="21376" y="13855"/>
                    <a:pt x="20901" y="15210"/>
                  </a:cubicBezTo>
                  <a:cubicBezTo>
                    <a:pt x="20425" y="16564"/>
                    <a:pt x="19725" y="17740"/>
                    <a:pt x="18802" y="18686"/>
                  </a:cubicBezTo>
                  <a:cubicBezTo>
                    <a:pt x="17879" y="19632"/>
                    <a:pt x="16732" y="20348"/>
                    <a:pt x="15361" y="20859"/>
                  </a:cubicBezTo>
                  <a:cubicBezTo>
                    <a:pt x="13990" y="21370"/>
                    <a:pt x="12395" y="21600"/>
                    <a:pt x="10604" y="21600"/>
                  </a:cubicBezTo>
                  <a:cubicBezTo>
                    <a:pt x="8841" y="21600"/>
                    <a:pt x="7275" y="21395"/>
                    <a:pt x="5960" y="20961"/>
                  </a:cubicBezTo>
                  <a:cubicBezTo>
                    <a:pt x="4644" y="20526"/>
                    <a:pt x="3525" y="19887"/>
                    <a:pt x="2658" y="19018"/>
                  </a:cubicBezTo>
                  <a:cubicBezTo>
                    <a:pt x="1791" y="18149"/>
                    <a:pt x="1119" y="17050"/>
                    <a:pt x="671" y="15695"/>
                  </a:cubicBezTo>
                  <a:cubicBezTo>
                    <a:pt x="224" y="14340"/>
                    <a:pt x="0" y="12755"/>
                    <a:pt x="0" y="10915"/>
                  </a:cubicBezTo>
                  <a:cubicBezTo>
                    <a:pt x="0" y="9228"/>
                    <a:pt x="224" y="7720"/>
                    <a:pt x="699" y="6365"/>
                  </a:cubicBezTo>
                  <a:cubicBezTo>
                    <a:pt x="1175" y="5010"/>
                    <a:pt x="1875" y="3860"/>
                    <a:pt x="2798" y="2940"/>
                  </a:cubicBezTo>
                  <a:cubicBezTo>
                    <a:pt x="3721" y="1994"/>
                    <a:pt x="4868" y="1278"/>
                    <a:pt x="6239" y="767"/>
                  </a:cubicBezTo>
                  <a:cubicBezTo>
                    <a:pt x="7610" y="256"/>
                    <a:pt x="9205" y="0"/>
                    <a:pt x="10996" y="0"/>
                  </a:cubicBezTo>
                  <a:cubicBezTo>
                    <a:pt x="12731" y="0"/>
                    <a:pt x="14242" y="205"/>
                    <a:pt x="15557" y="639"/>
                  </a:cubicBezTo>
                  <a:cubicBezTo>
                    <a:pt x="16872" y="1048"/>
                    <a:pt x="17991" y="1713"/>
                    <a:pt x="18858" y="2582"/>
                  </a:cubicBezTo>
                  <a:cubicBezTo>
                    <a:pt x="19753" y="3451"/>
                    <a:pt x="20425" y="4550"/>
                    <a:pt x="20873" y="5879"/>
                  </a:cubicBezTo>
                  <a:cubicBezTo>
                    <a:pt x="21376" y="7234"/>
                    <a:pt x="21600" y="8794"/>
                    <a:pt x="21600" y="10583"/>
                  </a:cubicBezTo>
                  <a:close/>
                  <a:moveTo>
                    <a:pt x="16732" y="10813"/>
                  </a:moveTo>
                  <a:cubicBezTo>
                    <a:pt x="16732" y="9714"/>
                    <a:pt x="16648" y="8717"/>
                    <a:pt x="16452" y="7822"/>
                  </a:cubicBezTo>
                  <a:cubicBezTo>
                    <a:pt x="16256" y="6928"/>
                    <a:pt x="15948" y="6161"/>
                    <a:pt x="15500" y="5521"/>
                  </a:cubicBezTo>
                  <a:cubicBezTo>
                    <a:pt x="15053" y="4882"/>
                    <a:pt x="14437" y="4397"/>
                    <a:pt x="13682" y="4039"/>
                  </a:cubicBezTo>
                  <a:cubicBezTo>
                    <a:pt x="12926" y="3681"/>
                    <a:pt x="12003" y="3502"/>
                    <a:pt x="10856" y="3502"/>
                  </a:cubicBezTo>
                  <a:cubicBezTo>
                    <a:pt x="9709" y="3502"/>
                    <a:pt x="8757" y="3707"/>
                    <a:pt x="8002" y="4090"/>
                  </a:cubicBezTo>
                  <a:cubicBezTo>
                    <a:pt x="7247" y="4473"/>
                    <a:pt x="6631" y="5010"/>
                    <a:pt x="6155" y="5649"/>
                  </a:cubicBezTo>
                  <a:cubicBezTo>
                    <a:pt x="5680" y="6314"/>
                    <a:pt x="5344" y="7055"/>
                    <a:pt x="5148" y="7950"/>
                  </a:cubicBezTo>
                  <a:cubicBezTo>
                    <a:pt x="4952" y="8819"/>
                    <a:pt x="4868" y="9739"/>
                    <a:pt x="4868" y="10736"/>
                  </a:cubicBezTo>
                  <a:cubicBezTo>
                    <a:pt x="4868" y="11886"/>
                    <a:pt x="4952" y="12909"/>
                    <a:pt x="5148" y="13804"/>
                  </a:cubicBezTo>
                  <a:cubicBezTo>
                    <a:pt x="5344" y="14724"/>
                    <a:pt x="5652" y="15491"/>
                    <a:pt x="6099" y="16130"/>
                  </a:cubicBezTo>
                  <a:cubicBezTo>
                    <a:pt x="6547" y="16769"/>
                    <a:pt x="7135" y="17254"/>
                    <a:pt x="7890" y="17612"/>
                  </a:cubicBezTo>
                  <a:cubicBezTo>
                    <a:pt x="8646" y="17945"/>
                    <a:pt x="9597" y="18124"/>
                    <a:pt x="10716" y="18124"/>
                  </a:cubicBezTo>
                  <a:cubicBezTo>
                    <a:pt x="11863" y="18124"/>
                    <a:pt x="12815" y="17919"/>
                    <a:pt x="13570" y="17536"/>
                  </a:cubicBezTo>
                  <a:cubicBezTo>
                    <a:pt x="14325" y="17152"/>
                    <a:pt x="14941" y="16616"/>
                    <a:pt x="15417" y="15951"/>
                  </a:cubicBezTo>
                  <a:cubicBezTo>
                    <a:pt x="15892" y="15286"/>
                    <a:pt x="16228" y="14519"/>
                    <a:pt x="16424" y="13625"/>
                  </a:cubicBezTo>
                  <a:cubicBezTo>
                    <a:pt x="16620" y="12730"/>
                    <a:pt x="16732" y="11810"/>
                    <a:pt x="16732" y="1081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9" name="Shape">
              <a:extLst>
                <a:ext uri="{FF2B5EF4-FFF2-40B4-BE49-F238E27FC236}">
                  <a16:creationId xmlns:a16="http://schemas.microsoft.com/office/drawing/2014/main" id="{204D847A-7897-43CD-9124-9328DBEEE54A}"/>
                </a:ext>
              </a:extLst>
            </p:cNvPr>
            <p:cNvSpPr/>
            <p:nvPr/>
          </p:nvSpPr>
          <p:spPr>
            <a:xfrm>
              <a:off x="4559300" y="8966199"/>
              <a:ext cx="85472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40" y="20628"/>
                  </a:cubicBezTo>
                  <a:cubicBezTo>
                    <a:pt x="21343" y="20838"/>
                    <a:pt x="21183" y="20996"/>
                    <a:pt x="20990" y="21127"/>
                  </a:cubicBezTo>
                  <a:cubicBezTo>
                    <a:pt x="20798" y="21258"/>
                    <a:pt x="20605" y="21363"/>
                    <a:pt x="20348" y="21416"/>
                  </a:cubicBezTo>
                  <a:cubicBezTo>
                    <a:pt x="20092" y="21468"/>
                    <a:pt x="19835" y="21521"/>
                    <a:pt x="19578" y="21521"/>
                  </a:cubicBezTo>
                  <a:lnTo>
                    <a:pt x="17299" y="21521"/>
                  </a:lnTo>
                  <a:cubicBezTo>
                    <a:pt x="16818" y="21521"/>
                    <a:pt x="16433" y="21495"/>
                    <a:pt x="16080" y="21416"/>
                  </a:cubicBezTo>
                  <a:cubicBezTo>
                    <a:pt x="15727" y="21337"/>
                    <a:pt x="15406" y="21206"/>
                    <a:pt x="15117" y="20996"/>
                  </a:cubicBezTo>
                  <a:cubicBezTo>
                    <a:pt x="14828" y="20785"/>
                    <a:pt x="14539" y="20523"/>
                    <a:pt x="14282" y="20181"/>
                  </a:cubicBezTo>
                  <a:cubicBezTo>
                    <a:pt x="14026" y="19839"/>
                    <a:pt x="13705" y="19393"/>
                    <a:pt x="13384" y="18841"/>
                  </a:cubicBezTo>
                  <a:lnTo>
                    <a:pt x="6868" y="8829"/>
                  </a:lnTo>
                  <a:cubicBezTo>
                    <a:pt x="6483" y="8225"/>
                    <a:pt x="6098" y="7594"/>
                    <a:pt x="5713" y="6911"/>
                  </a:cubicBezTo>
                  <a:cubicBezTo>
                    <a:pt x="5328" y="6228"/>
                    <a:pt x="4975" y="5544"/>
                    <a:pt x="4654" y="4888"/>
                  </a:cubicBezTo>
                  <a:lnTo>
                    <a:pt x="4622" y="4888"/>
                  </a:lnTo>
                  <a:cubicBezTo>
                    <a:pt x="4686" y="5676"/>
                    <a:pt x="4718" y="6464"/>
                    <a:pt x="4750" y="7253"/>
                  </a:cubicBezTo>
                  <a:cubicBezTo>
                    <a:pt x="4782" y="8041"/>
                    <a:pt x="4782" y="8855"/>
                    <a:pt x="4782" y="9696"/>
                  </a:cubicBezTo>
                  <a:lnTo>
                    <a:pt x="4782" y="20890"/>
                  </a:lnTo>
                  <a:cubicBezTo>
                    <a:pt x="4782" y="20996"/>
                    <a:pt x="4750" y="21101"/>
                    <a:pt x="4686" y="21179"/>
                  </a:cubicBezTo>
                  <a:cubicBezTo>
                    <a:pt x="4622" y="21258"/>
                    <a:pt x="4493" y="21337"/>
                    <a:pt x="4301" y="21416"/>
                  </a:cubicBezTo>
                  <a:cubicBezTo>
                    <a:pt x="4108" y="21469"/>
                    <a:pt x="3884" y="21521"/>
                    <a:pt x="3563" y="21547"/>
                  </a:cubicBezTo>
                  <a:cubicBezTo>
                    <a:pt x="3242" y="21574"/>
                    <a:pt x="2856" y="21600"/>
                    <a:pt x="2375" y="21600"/>
                  </a:cubicBezTo>
                  <a:cubicBezTo>
                    <a:pt x="1894" y="21600"/>
                    <a:pt x="1508" y="21574"/>
                    <a:pt x="1188" y="21547"/>
                  </a:cubicBezTo>
                  <a:cubicBezTo>
                    <a:pt x="867" y="21521"/>
                    <a:pt x="642" y="21468"/>
                    <a:pt x="449" y="21416"/>
                  </a:cubicBezTo>
                  <a:cubicBezTo>
                    <a:pt x="289" y="21363"/>
                    <a:pt x="160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31" y="210"/>
                    <a:pt x="1380" y="79"/>
                    <a:pt x="1926" y="79"/>
                  </a:cubicBezTo>
                  <a:lnTo>
                    <a:pt x="4782" y="79"/>
                  </a:lnTo>
                  <a:cubicBezTo>
                    <a:pt x="5296" y="79"/>
                    <a:pt x="5713" y="105"/>
                    <a:pt x="6066" y="184"/>
                  </a:cubicBezTo>
                  <a:cubicBezTo>
                    <a:pt x="6419" y="263"/>
                    <a:pt x="6740" y="368"/>
                    <a:pt x="6997" y="552"/>
                  </a:cubicBezTo>
                  <a:cubicBezTo>
                    <a:pt x="7286" y="709"/>
                    <a:pt x="7543" y="946"/>
                    <a:pt x="7767" y="1235"/>
                  </a:cubicBezTo>
                  <a:cubicBezTo>
                    <a:pt x="8024" y="1524"/>
                    <a:pt x="8249" y="1892"/>
                    <a:pt x="8505" y="2312"/>
                  </a:cubicBezTo>
                  <a:lnTo>
                    <a:pt x="13608" y="10143"/>
                  </a:lnTo>
                  <a:cubicBezTo>
                    <a:pt x="13897" y="10616"/>
                    <a:pt x="14186" y="11089"/>
                    <a:pt x="14475" y="11536"/>
                  </a:cubicBezTo>
                  <a:cubicBezTo>
                    <a:pt x="14764" y="11982"/>
                    <a:pt x="15053" y="12455"/>
                    <a:pt x="15310" y="12902"/>
                  </a:cubicBezTo>
                  <a:cubicBezTo>
                    <a:pt x="15566" y="13349"/>
                    <a:pt x="15855" y="13796"/>
                    <a:pt x="16112" y="14242"/>
                  </a:cubicBezTo>
                  <a:cubicBezTo>
                    <a:pt x="16369" y="14689"/>
                    <a:pt x="16625" y="15136"/>
                    <a:pt x="16850" y="15556"/>
                  </a:cubicBezTo>
                  <a:lnTo>
                    <a:pt x="16882" y="15556"/>
                  </a:lnTo>
                  <a:cubicBezTo>
                    <a:pt x="16850" y="14794"/>
                    <a:pt x="16818" y="13980"/>
                    <a:pt x="16786" y="13139"/>
                  </a:cubicBezTo>
                  <a:cubicBezTo>
                    <a:pt x="16754" y="12298"/>
                    <a:pt x="16754" y="11509"/>
                    <a:pt x="16754" y="10747"/>
                  </a:cubicBezTo>
                  <a:lnTo>
                    <a:pt x="16754" y="710"/>
                  </a:lnTo>
                  <a:cubicBezTo>
                    <a:pt x="16754" y="604"/>
                    <a:pt x="16786" y="499"/>
                    <a:pt x="16882" y="421"/>
                  </a:cubicBezTo>
                  <a:cubicBezTo>
                    <a:pt x="16946" y="342"/>
                    <a:pt x="17107" y="263"/>
                    <a:pt x="17300" y="184"/>
                  </a:cubicBezTo>
                  <a:cubicBezTo>
                    <a:pt x="17492" y="131"/>
                    <a:pt x="17749" y="79"/>
                    <a:pt x="18038" y="53"/>
                  </a:cubicBezTo>
                  <a:cubicBezTo>
                    <a:pt x="18359" y="26"/>
                    <a:pt x="18744" y="0"/>
                    <a:pt x="19225" y="0"/>
                  </a:cubicBezTo>
                  <a:cubicBezTo>
                    <a:pt x="19675" y="0"/>
                    <a:pt x="20060" y="0"/>
                    <a:pt x="20381" y="53"/>
                  </a:cubicBezTo>
                  <a:cubicBezTo>
                    <a:pt x="20702" y="79"/>
                    <a:pt x="20926" y="132"/>
                    <a:pt x="21087" y="184"/>
                  </a:cubicBezTo>
                  <a:cubicBezTo>
                    <a:pt x="21247" y="263"/>
                    <a:pt x="21376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0" name="Shape">
              <a:extLst>
                <a:ext uri="{FF2B5EF4-FFF2-40B4-BE49-F238E27FC236}">
                  <a16:creationId xmlns:a16="http://schemas.microsoft.com/office/drawing/2014/main" id="{30C65802-E167-4445-A6D3-DCF7A5D11A84}"/>
                </a:ext>
              </a:extLst>
            </p:cNvPr>
            <p:cNvSpPr/>
            <p:nvPr/>
          </p:nvSpPr>
          <p:spPr>
            <a:xfrm>
              <a:off x="46735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1" name="Shape">
              <a:extLst>
                <a:ext uri="{FF2B5EF4-FFF2-40B4-BE49-F238E27FC236}">
                  <a16:creationId xmlns:a16="http://schemas.microsoft.com/office/drawing/2014/main" id="{15166A97-CDC0-4B29-A693-F2BF3DDA9A8D}"/>
                </a:ext>
              </a:extLst>
            </p:cNvPr>
            <p:cNvSpPr/>
            <p:nvPr/>
          </p:nvSpPr>
          <p:spPr>
            <a:xfrm>
              <a:off x="4762499" y="89661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3"/>
                    <a:pt x="21064" y="239"/>
                    <a:pt x="21198" y="371"/>
                  </a:cubicBezTo>
                  <a:cubicBezTo>
                    <a:pt x="21287" y="504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1" y="18843"/>
                    <a:pt x="21555" y="19055"/>
                  </a:cubicBezTo>
                  <a:cubicBezTo>
                    <a:pt x="21600" y="19294"/>
                    <a:pt x="21600" y="19559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2" name="Shape">
              <a:extLst>
                <a:ext uri="{FF2B5EF4-FFF2-40B4-BE49-F238E27FC236}">
                  <a16:creationId xmlns:a16="http://schemas.microsoft.com/office/drawing/2014/main" id="{40F17F79-7B50-4157-8075-61432954EB0F}"/>
                </a:ext>
              </a:extLst>
            </p:cNvPr>
            <p:cNvSpPr/>
            <p:nvPr/>
          </p:nvSpPr>
          <p:spPr>
            <a:xfrm>
              <a:off x="4838700" y="8966199"/>
              <a:ext cx="70740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37"/>
                    <a:pt x="21329" y="8793"/>
                    <a:pt x="20786" y="9744"/>
                  </a:cubicBezTo>
                  <a:cubicBezTo>
                    <a:pt x="20243" y="10668"/>
                    <a:pt x="19428" y="11460"/>
                    <a:pt x="18381" y="12094"/>
                  </a:cubicBezTo>
                  <a:cubicBezTo>
                    <a:pt x="17334" y="12728"/>
                    <a:pt x="16016" y="13203"/>
                    <a:pt x="14503" y="13546"/>
                  </a:cubicBezTo>
                  <a:cubicBezTo>
                    <a:pt x="12952" y="13890"/>
                    <a:pt x="11169" y="14048"/>
                    <a:pt x="9074" y="14048"/>
                  </a:cubicBezTo>
                  <a:lnTo>
                    <a:pt x="6437" y="14048"/>
                  </a:lnTo>
                  <a:lnTo>
                    <a:pt x="6437" y="20913"/>
                  </a:lnTo>
                  <a:cubicBezTo>
                    <a:pt x="6437" y="21019"/>
                    <a:pt x="6399" y="21125"/>
                    <a:pt x="6282" y="21204"/>
                  </a:cubicBezTo>
                  <a:cubicBezTo>
                    <a:pt x="6166" y="21283"/>
                    <a:pt x="6011" y="21362"/>
                    <a:pt x="5739" y="21415"/>
                  </a:cubicBezTo>
                  <a:cubicBezTo>
                    <a:pt x="5507" y="21468"/>
                    <a:pt x="5158" y="21521"/>
                    <a:pt x="4770" y="21547"/>
                  </a:cubicBezTo>
                  <a:cubicBezTo>
                    <a:pt x="4382" y="21574"/>
                    <a:pt x="3839" y="21600"/>
                    <a:pt x="3219" y="21600"/>
                  </a:cubicBezTo>
                  <a:cubicBezTo>
                    <a:pt x="2598" y="21600"/>
                    <a:pt x="2094" y="21574"/>
                    <a:pt x="1668" y="21547"/>
                  </a:cubicBezTo>
                  <a:cubicBezTo>
                    <a:pt x="1241" y="21521"/>
                    <a:pt x="931" y="21468"/>
                    <a:pt x="659" y="21415"/>
                  </a:cubicBezTo>
                  <a:cubicBezTo>
                    <a:pt x="427" y="21362"/>
                    <a:pt x="233" y="21283"/>
                    <a:pt x="155" y="21204"/>
                  </a:cubicBezTo>
                  <a:cubicBezTo>
                    <a:pt x="78" y="21125"/>
                    <a:pt x="0" y="21019"/>
                    <a:pt x="0" y="20913"/>
                  </a:cubicBezTo>
                  <a:lnTo>
                    <a:pt x="0" y="1558"/>
                  </a:lnTo>
                  <a:cubicBezTo>
                    <a:pt x="0" y="1030"/>
                    <a:pt x="194" y="634"/>
                    <a:pt x="582" y="396"/>
                  </a:cubicBezTo>
                  <a:cubicBezTo>
                    <a:pt x="969" y="158"/>
                    <a:pt x="1512" y="0"/>
                    <a:pt x="2172" y="0"/>
                  </a:cubicBezTo>
                  <a:lnTo>
                    <a:pt x="9617" y="0"/>
                  </a:lnTo>
                  <a:cubicBezTo>
                    <a:pt x="10354" y="0"/>
                    <a:pt x="11091" y="26"/>
                    <a:pt x="11750" y="53"/>
                  </a:cubicBezTo>
                  <a:cubicBezTo>
                    <a:pt x="12409" y="79"/>
                    <a:pt x="13224" y="185"/>
                    <a:pt x="14193" y="291"/>
                  </a:cubicBezTo>
                  <a:cubicBezTo>
                    <a:pt x="15124" y="423"/>
                    <a:pt x="16093" y="660"/>
                    <a:pt x="17063" y="1004"/>
                  </a:cubicBezTo>
                  <a:cubicBezTo>
                    <a:pt x="18032" y="1347"/>
                    <a:pt x="18847" y="1769"/>
                    <a:pt x="19545" y="2297"/>
                  </a:cubicBezTo>
                  <a:cubicBezTo>
                    <a:pt x="20243" y="2826"/>
                    <a:pt x="20747" y="3433"/>
                    <a:pt x="21096" y="4146"/>
                  </a:cubicBezTo>
                  <a:cubicBezTo>
                    <a:pt x="21445" y="4859"/>
                    <a:pt x="21600" y="5651"/>
                    <a:pt x="21600" y="6522"/>
                  </a:cubicBezTo>
                  <a:close/>
                  <a:moveTo>
                    <a:pt x="14891" y="6839"/>
                  </a:moveTo>
                  <a:cubicBezTo>
                    <a:pt x="14891" y="6074"/>
                    <a:pt x="14697" y="5466"/>
                    <a:pt x="14310" y="4964"/>
                  </a:cubicBezTo>
                  <a:cubicBezTo>
                    <a:pt x="13922" y="4489"/>
                    <a:pt x="13418" y="4119"/>
                    <a:pt x="12875" y="3882"/>
                  </a:cubicBezTo>
                  <a:cubicBezTo>
                    <a:pt x="12332" y="3644"/>
                    <a:pt x="11711" y="3512"/>
                    <a:pt x="11091" y="3433"/>
                  </a:cubicBezTo>
                  <a:cubicBezTo>
                    <a:pt x="10470" y="3380"/>
                    <a:pt x="9811" y="3354"/>
                    <a:pt x="9152" y="3354"/>
                  </a:cubicBezTo>
                  <a:lnTo>
                    <a:pt x="6399" y="3354"/>
                  </a:lnTo>
                  <a:lnTo>
                    <a:pt x="6399" y="10642"/>
                  </a:lnTo>
                  <a:lnTo>
                    <a:pt x="9268" y="10642"/>
                  </a:lnTo>
                  <a:cubicBezTo>
                    <a:pt x="10277" y="10642"/>
                    <a:pt x="11168" y="10536"/>
                    <a:pt x="11828" y="10351"/>
                  </a:cubicBezTo>
                  <a:cubicBezTo>
                    <a:pt x="12487" y="10166"/>
                    <a:pt x="13069" y="9902"/>
                    <a:pt x="13534" y="9559"/>
                  </a:cubicBezTo>
                  <a:cubicBezTo>
                    <a:pt x="13961" y="9216"/>
                    <a:pt x="14310" y="8820"/>
                    <a:pt x="14542" y="8344"/>
                  </a:cubicBezTo>
                  <a:cubicBezTo>
                    <a:pt x="14775" y="7895"/>
                    <a:pt x="14891" y="7394"/>
                    <a:pt x="14891" y="68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3" name="Shape">
              <a:extLst>
                <a:ext uri="{FF2B5EF4-FFF2-40B4-BE49-F238E27FC236}">
                  <a16:creationId xmlns:a16="http://schemas.microsoft.com/office/drawing/2014/main" id="{B439D71A-E5F6-4393-A0EC-A85A102F5EF7}"/>
                </a:ext>
              </a:extLst>
            </p:cNvPr>
            <p:cNvSpPr/>
            <p:nvPr/>
          </p:nvSpPr>
          <p:spPr>
            <a:xfrm>
              <a:off x="4914900" y="89661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4" name="Shape">
              <a:extLst>
                <a:ext uri="{FF2B5EF4-FFF2-40B4-BE49-F238E27FC236}">
                  <a16:creationId xmlns:a16="http://schemas.microsoft.com/office/drawing/2014/main" id="{D281954F-C63A-494A-B011-3C41AA70F32C}"/>
                </a:ext>
              </a:extLst>
            </p:cNvPr>
            <p:cNvSpPr/>
            <p:nvPr/>
          </p:nvSpPr>
          <p:spPr>
            <a:xfrm>
              <a:off x="36194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06" y="4173"/>
                  </a:moveTo>
                  <a:lnTo>
                    <a:pt x="10506" y="4173"/>
                  </a:lnTo>
                  <a:lnTo>
                    <a:pt x="7175" y="13254"/>
                  </a:lnTo>
                  <a:lnTo>
                    <a:pt x="13810" y="13254"/>
                  </a:lnTo>
                  <a:lnTo>
                    <a:pt x="10506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5" name="Shape">
              <a:extLst>
                <a:ext uri="{FF2B5EF4-FFF2-40B4-BE49-F238E27FC236}">
                  <a16:creationId xmlns:a16="http://schemas.microsoft.com/office/drawing/2014/main" id="{BB0BC444-CF59-4388-8311-0C7EB132A011}"/>
                </a:ext>
              </a:extLst>
            </p:cNvPr>
            <p:cNvSpPr/>
            <p:nvPr/>
          </p:nvSpPr>
          <p:spPr>
            <a:xfrm>
              <a:off x="3733800" y="7175499"/>
              <a:ext cx="8534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8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9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7" y="79"/>
                  </a:cubicBezTo>
                  <a:lnTo>
                    <a:pt x="4757" y="79"/>
                  </a:lnTo>
                  <a:cubicBezTo>
                    <a:pt x="5272" y="79"/>
                    <a:pt x="5689" y="105"/>
                    <a:pt x="6043" y="184"/>
                  </a:cubicBezTo>
                  <a:cubicBezTo>
                    <a:pt x="6397" y="263"/>
                    <a:pt x="6718" y="368"/>
                    <a:pt x="6975" y="552"/>
                  </a:cubicBezTo>
                  <a:cubicBezTo>
                    <a:pt x="7264" y="709"/>
                    <a:pt x="7522" y="946"/>
                    <a:pt x="7747" y="1235"/>
                  </a:cubicBezTo>
                  <a:cubicBezTo>
                    <a:pt x="8004" y="1524"/>
                    <a:pt x="8229" y="1892"/>
                    <a:pt x="8486" y="2312"/>
                  </a:cubicBezTo>
                  <a:lnTo>
                    <a:pt x="13597" y="10143"/>
                  </a:lnTo>
                  <a:cubicBezTo>
                    <a:pt x="13886" y="10616"/>
                    <a:pt x="14175" y="11089"/>
                    <a:pt x="14465" y="11536"/>
                  </a:cubicBezTo>
                  <a:cubicBezTo>
                    <a:pt x="14754" y="11982"/>
                    <a:pt x="15043" y="12455"/>
                    <a:pt x="15300" y="12902"/>
                  </a:cubicBezTo>
                  <a:cubicBezTo>
                    <a:pt x="15557" y="13349"/>
                    <a:pt x="15847" y="13796"/>
                    <a:pt x="16104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1" y="13980"/>
                    <a:pt x="16779" y="13139"/>
                  </a:cubicBezTo>
                  <a:cubicBezTo>
                    <a:pt x="16747" y="12298"/>
                    <a:pt x="16747" y="11509"/>
                    <a:pt x="16747" y="10747"/>
                  </a:cubicBezTo>
                  <a:lnTo>
                    <a:pt x="16747" y="710"/>
                  </a:lnTo>
                  <a:cubicBezTo>
                    <a:pt x="16747" y="604"/>
                    <a:pt x="16779" y="499"/>
                    <a:pt x="16875" y="421"/>
                  </a:cubicBezTo>
                  <a:cubicBezTo>
                    <a:pt x="16972" y="342"/>
                    <a:pt x="17100" y="263"/>
                    <a:pt x="17293" y="184"/>
                  </a:cubicBezTo>
                  <a:cubicBezTo>
                    <a:pt x="17486" y="131"/>
                    <a:pt x="17743" y="79"/>
                    <a:pt x="18033" y="53"/>
                  </a:cubicBezTo>
                  <a:cubicBezTo>
                    <a:pt x="18354" y="26"/>
                    <a:pt x="18740" y="0"/>
                    <a:pt x="19222" y="0"/>
                  </a:cubicBezTo>
                  <a:cubicBezTo>
                    <a:pt x="19672" y="0"/>
                    <a:pt x="20058" y="0"/>
                    <a:pt x="20379" y="53"/>
                  </a:cubicBezTo>
                  <a:cubicBezTo>
                    <a:pt x="20700" y="79"/>
                    <a:pt x="20925" y="132"/>
                    <a:pt x="21086" y="184"/>
                  </a:cubicBezTo>
                  <a:cubicBezTo>
                    <a:pt x="21247" y="263"/>
                    <a:pt x="21375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E7C56917-86D5-4E5A-B742-E4BF5427491E}"/>
                </a:ext>
              </a:extLst>
            </p:cNvPr>
            <p:cNvSpPr/>
            <p:nvPr/>
          </p:nvSpPr>
          <p:spPr>
            <a:xfrm>
              <a:off x="38353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73"/>
                  </a:moveTo>
                  <a:lnTo>
                    <a:pt x="10535" y="4173"/>
                  </a:lnTo>
                  <a:lnTo>
                    <a:pt x="7203" y="13254"/>
                  </a:lnTo>
                  <a:lnTo>
                    <a:pt x="13838" y="13254"/>
                  </a:lnTo>
                  <a:lnTo>
                    <a:pt x="10535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641D9B40-AE6E-4F47-A993-B1621B517C92}"/>
                </a:ext>
              </a:extLst>
            </p:cNvPr>
            <p:cNvSpPr/>
            <p:nvPr/>
          </p:nvSpPr>
          <p:spPr>
            <a:xfrm>
              <a:off x="3937000" y="71754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8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74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07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069" y="53"/>
                  </a:cubicBezTo>
                  <a:cubicBezTo>
                    <a:pt x="2598" y="26"/>
                    <a:pt x="3223" y="0"/>
                    <a:pt x="3993" y="0"/>
                  </a:cubicBezTo>
                  <a:cubicBezTo>
                    <a:pt x="4763" y="0"/>
                    <a:pt x="5436" y="26"/>
                    <a:pt x="5917" y="53"/>
                  </a:cubicBezTo>
                  <a:cubicBezTo>
                    <a:pt x="6398" y="79"/>
                    <a:pt x="6831" y="132"/>
                    <a:pt x="7120" y="185"/>
                  </a:cubicBezTo>
                  <a:cubicBezTo>
                    <a:pt x="7409" y="238"/>
                    <a:pt x="7649" y="317"/>
                    <a:pt x="7745" y="396"/>
                  </a:cubicBezTo>
                  <a:cubicBezTo>
                    <a:pt x="7890" y="475"/>
                    <a:pt x="7938" y="581"/>
                    <a:pt x="7938" y="687"/>
                  </a:cubicBezTo>
                  <a:lnTo>
                    <a:pt x="7938" y="18009"/>
                  </a:lnTo>
                  <a:lnTo>
                    <a:pt x="20253" y="18009"/>
                  </a:lnTo>
                  <a:cubicBezTo>
                    <a:pt x="20446" y="18009"/>
                    <a:pt x="20638" y="18035"/>
                    <a:pt x="20782" y="18114"/>
                  </a:cubicBezTo>
                  <a:cubicBezTo>
                    <a:pt x="20927" y="18167"/>
                    <a:pt x="21071" y="18273"/>
                    <a:pt x="21167" y="18405"/>
                  </a:cubicBezTo>
                  <a:cubicBezTo>
                    <a:pt x="21263" y="18537"/>
                    <a:pt x="21360" y="18722"/>
                    <a:pt x="21408" y="18959"/>
                  </a:cubicBezTo>
                  <a:cubicBezTo>
                    <a:pt x="21552" y="19171"/>
                    <a:pt x="21600" y="19461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8" name="Shape">
              <a:extLst>
                <a:ext uri="{FF2B5EF4-FFF2-40B4-BE49-F238E27FC236}">
                  <a16:creationId xmlns:a16="http://schemas.microsoft.com/office/drawing/2014/main" id="{891AE320-DC5C-4A6D-B10F-B3195F8BE73D}"/>
                </a:ext>
              </a:extLst>
            </p:cNvPr>
            <p:cNvSpPr/>
            <p:nvPr/>
          </p:nvSpPr>
          <p:spPr>
            <a:xfrm>
              <a:off x="3987800" y="7175500"/>
              <a:ext cx="81871" cy="1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7"/>
                  </a:cubicBezTo>
                  <a:cubicBezTo>
                    <a:pt x="11750" y="21574"/>
                    <a:pt x="11283" y="21600"/>
                    <a:pt x="10748" y="21600"/>
                  </a:cubicBezTo>
                  <a:cubicBezTo>
                    <a:pt x="10214" y="21600"/>
                    <a:pt x="9747" y="21574"/>
                    <a:pt x="9413" y="21547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7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2" y="1732"/>
                  </a:lnTo>
                  <a:cubicBezTo>
                    <a:pt x="265" y="1312"/>
                    <a:pt x="98" y="997"/>
                    <a:pt x="32" y="787"/>
                  </a:cubicBezTo>
                  <a:cubicBezTo>
                    <a:pt x="-35" y="551"/>
                    <a:pt x="-2" y="394"/>
                    <a:pt x="165" y="263"/>
                  </a:cubicBezTo>
                  <a:cubicBezTo>
                    <a:pt x="332" y="158"/>
                    <a:pt x="633" y="79"/>
                    <a:pt x="1067" y="53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6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7" y="499"/>
                    <a:pt x="6008" y="630"/>
                    <a:pt x="6108" y="787"/>
                  </a:cubicBezTo>
                  <a:lnTo>
                    <a:pt x="9146" y="6037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8"/>
                  </a:cubicBezTo>
                  <a:cubicBezTo>
                    <a:pt x="16491" y="79"/>
                    <a:pt x="16791" y="53"/>
                    <a:pt x="17158" y="27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3"/>
                  </a:cubicBezTo>
                  <a:cubicBezTo>
                    <a:pt x="20897" y="79"/>
                    <a:pt x="21198" y="158"/>
                    <a:pt x="21365" y="263"/>
                  </a:cubicBezTo>
                  <a:cubicBezTo>
                    <a:pt x="21532" y="368"/>
                    <a:pt x="21565" y="552"/>
                    <a:pt x="21465" y="788"/>
                  </a:cubicBezTo>
                  <a:cubicBezTo>
                    <a:pt x="21365" y="1024"/>
                    <a:pt x="21198" y="1339"/>
                    <a:pt x="20964" y="1733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9" name="Shape">
              <a:extLst>
                <a:ext uri="{FF2B5EF4-FFF2-40B4-BE49-F238E27FC236}">
                  <a16:creationId xmlns:a16="http://schemas.microsoft.com/office/drawing/2014/main" id="{3BAF3674-2A27-47C7-B59D-8D524F161C6B}"/>
                </a:ext>
              </a:extLst>
            </p:cNvPr>
            <p:cNvSpPr/>
            <p:nvPr/>
          </p:nvSpPr>
          <p:spPr>
            <a:xfrm>
              <a:off x="4063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0" name="Shape">
              <a:extLst>
                <a:ext uri="{FF2B5EF4-FFF2-40B4-BE49-F238E27FC236}">
                  <a16:creationId xmlns:a16="http://schemas.microsoft.com/office/drawing/2014/main" id="{C078C883-58F2-40AB-8B76-416D3E56EC46}"/>
                </a:ext>
              </a:extLst>
            </p:cNvPr>
            <p:cNvSpPr/>
            <p:nvPr/>
          </p:nvSpPr>
          <p:spPr>
            <a:xfrm>
              <a:off x="4152899" y="7175499"/>
              <a:ext cx="2108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3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8"/>
                    <a:pt x="2342" y="21416"/>
                  </a:cubicBezTo>
                  <a:cubicBezTo>
                    <a:pt x="1562" y="21363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7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2"/>
                    <a:pt x="19388" y="184"/>
                  </a:cubicBezTo>
                  <a:cubicBezTo>
                    <a:pt x="20168" y="237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1" name="Shape">
              <a:extLst>
                <a:ext uri="{FF2B5EF4-FFF2-40B4-BE49-F238E27FC236}">
                  <a16:creationId xmlns:a16="http://schemas.microsoft.com/office/drawing/2014/main" id="{CA973FA5-0AC2-4EC6-956F-DB1E6E31D630}"/>
                </a:ext>
              </a:extLst>
            </p:cNvPr>
            <p:cNvSpPr/>
            <p:nvPr/>
          </p:nvSpPr>
          <p:spPr>
            <a:xfrm>
              <a:off x="4190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2" name="Shape">
              <a:extLst>
                <a:ext uri="{FF2B5EF4-FFF2-40B4-BE49-F238E27FC236}">
                  <a16:creationId xmlns:a16="http://schemas.microsoft.com/office/drawing/2014/main" id="{0B3B7C1B-AE9D-495B-BB01-C4FCFA032FA5}"/>
                </a:ext>
              </a:extLst>
            </p:cNvPr>
            <p:cNvSpPr/>
            <p:nvPr/>
          </p:nvSpPr>
          <p:spPr>
            <a:xfrm>
              <a:off x="3225800" y="7632699"/>
              <a:ext cx="238253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18" y="0"/>
                  </a:moveTo>
                  <a:cubicBezTo>
                    <a:pt x="15889" y="0"/>
                    <a:pt x="16580" y="143"/>
                    <a:pt x="17202" y="445"/>
                  </a:cubicBezTo>
                  <a:cubicBezTo>
                    <a:pt x="17823" y="731"/>
                    <a:pt x="18376" y="1144"/>
                    <a:pt x="18860" y="1652"/>
                  </a:cubicBezTo>
                  <a:cubicBezTo>
                    <a:pt x="19343" y="2160"/>
                    <a:pt x="19746" y="2780"/>
                    <a:pt x="20092" y="3494"/>
                  </a:cubicBezTo>
                  <a:cubicBezTo>
                    <a:pt x="20437" y="4209"/>
                    <a:pt x="20725" y="5003"/>
                    <a:pt x="20944" y="5861"/>
                  </a:cubicBezTo>
                  <a:cubicBezTo>
                    <a:pt x="21162" y="6718"/>
                    <a:pt x="21335" y="7639"/>
                    <a:pt x="21439" y="8608"/>
                  </a:cubicBezTo>
                  <a:cubicBezTo>
                    <a:pt x="21542" y="9577"/>
                    <a:pt x="21600" y="10673"/>
                    <a:pt x="21600" y="11864"/>
                  </a:cubicBezTo>
                  <a:lnTo>
                    <a:pt x="21600" y="19789"/>
                  </a:lnTo>
                  <a:cubicBezTo>
                    <a:pt x="21600" y="20298"/>
                    <a:pt x="21496" y="20726"/>
                    <a:pt x="21278" y="21076"/>
                  </a:cubicBezTo>
                  <a:cubicBezTo>
                    <a:pt x="21059" y="21425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25"/>
                    <a:pt x="322" y="21076"/>
                  </a:cubicBezTo>
                  <a:cubicBezTo>
                    <a:pt x="104" y="20726"/>
                    <a:pt x="0" y="20298"/>
                    <a:pt x="0" y="19789"/>
                  </a:cubicBezTo>
                  <a:lnTo>
                    <a:pt x="0" y="12309"/>
                  </a:lnTo>
                  <a:cubicBezTo>
                    <a:pt x="0" y="10482"/>
                    <a:pt x="115" y="8942"/>
                    <a:pt x="334" y="7671"/>
                  </a:cubicBezTo>
                  <a:cubicBezTo>
                    <a:pt x="553" y="6401"/>
                    <a:pt x="898" y="5336"/>
                    <a:pt x="1347" y="4463"/>
                  </a:cubicBezTo>
                  <a:cubicBezTo>
                    <a:pt x="1796" y="3589"/>
                    <a:pt x="2372" y="2938"/>
                    <a:pt x="3063" y="2478"/>
                  </a:cubicBezTo>
                  <a:cubicBezTo>
                    <a:pt x="3754" y="2017"/>
                    <a:pt x="4571" y="1779"/>
                    <a:pt x="5504" y="1779"/>
                  </a:cubicBezTo>
                  <a:cubicBezTo>
                    <a:pt x="6033" y="1779"/>
                    <a:pt x="6517" y="1874"/>
                    <a:pt x="6977" y="2049"/>
                  </a:cubicBezTo>
                  <a:cubicBezTo>
                    <a:pt x="7438" y="2239"/>
                    <a:pt x="7864" y="2509"/>
                    <a:pt x="8244" y="2859"/>
                  </a:cubicBezTo>
                  <a:cubicBezTo>
                    <a:pt x="8624" y="3208"/>
                    <a:pt x="8958" y="3653"/>
                    <a:pt x="9246" y="4161"/>
                  </a:cubicBezTo>
                  <a:cubicBezTo>
                    <a:pt x="9533" y="4669"/>
                    <a:pt x="9764" y="5257"/>
                    <a:pt x="9948" y="5924"/>
                  </a:cubicBezTo>
                  <a:cubicBezTo>
                    <a:pt x="10063" y="5082"/>
                    <a:pt x="10259" y="4304"/>
                    <a:pt x="10535" y="3589"/>
                  </a:cubicBezTo>
                  <a:cubicBezTo>
                    <a:pt x="10811" y="2875"/>
                    <a:pt x="11168" y="2255"/>
                    <a:pt x="11617" y="1731"/>
                  </a:cubicBezTo>
                  <a:cubicBezTo>
                    <a:pt x="12055" y="1207"/>
                    <a:pt x="12573" y="778"/>
                    <a:pt x="13160" y="476"/>
                  </a:cubicBezTo>
                  <a:cubicBezTo>
                    <a:pt x="13748" y="175"/>
                    <a:pt x="14392" y="0"/>
                    <a:pt x="15118" y="0"/>
                  </a:cubicBezTo>
                  <a:close/>
                  <a:moveTo>
                    <a:pt x="6022" y="7846"/>
                  </a:moveTo>
                  <a:cubicBezTo>
                    <a:pt x="5584" y="7846"/>
                    <a:pt x="5204" y="7941"/>
                    <a:pt x="4859" y="8116"/>
                  </a:cubicBezTo>
                  <a:cubicBezTo>
                    <a:pt x="4513" y="8291"/>
                    <a:pt x="4226" y="8576"/>
                    <a:pt x="3995" y="8942"/>
                  </a:cubicBezTo>
                  <a:cubicBezTo>
                    <a:pt x="3765" y="9307"/>
                    <a:pt x="3592" y="9768"/>
                    <a:pt x="3466" y="10339"/>
                  </a:cubicBezTo>
                  <a:cubicBezTo>
                    <a:pt x="3339" y="10895"/>
                    <a:pt x="3281" y="11642"/>
                    <a:pt x="3281" y="12579"/>
                  </a:cubicBezTo>
                  <a:lnTo>
                    <a:pt x="3281" y="15644"/>
                  </a:lnTo>
                  <a:lnTo>
                    <a:pt x="8889" y="15644"/>
                  </a:lnTo>
                  <a:lnTo>
                    <a:pt x="8889" y="12261"/>
                  </a:lnTo>
                  <a:cubicBezTo>
                    <a:pt x="8889" y="11388"/>
                    <a:pt x="8808" y="10689"/>
                    <a:pt x="8658" y="10165"/>
                  </a:cubicBezTo>
                  <a:cubicBezTo>
                    <a:pt x="8509" y="9641"/>
                    <a:pt x="8301" y="9212"/>
                    <a:pt x="8037" y="8862"/>
                  </a:cubicBezTo>
                  <a:cubicBezTo>
                    <a:pt x="7772" y="8513"/>
                    <a:pt x="7472" y="8259"/>
                    <a:pt x="7116" y="8084"/>
                  </a:cubicBezTo>
                  <a:cubicBezTo>
                    <a:pt x="6782" y="7925"/>
                    <a:pt x="6413" y="7846"/>
                    <a:pt x="6022" y="7846"/>
                  </a:cubicBezTo>
                  <a:close/>
                  <a:moveTo>
                    <a:pt x="15267" y="6289"/>
                  </a:moveTo>
                  <a:cubicBezTo>
                    <a:pt x="14761" y="6289"/>
                    <a:pt x="14323" y="6401"/>
                    <a:pt x="13920" y="6639"/>
                  </a:cubicBezTo>
                  <a:cubicBezTo>
                    <a:pt x="13529" y="6861"/>
                    <a:pt x="13195" y="7211"/>
                    <a:pt x="12930" y="7655"/>
                  </a:cubicBezTo>
                  <a:cubicBezTo>
                    <a:pt x="12665" y="8100"/>
                    <a:pt x="12458" y="8672"/>
                    <a:pt x="12308" y="9355"/>
                  </a:cubicBezTo>
                  <a:cubicBezTo>
                    <a:pt x="12170" y="10054"/>
                    <a:pt x="12090" y="10943"/>
                    <a:pt x="12090" y="12055"/>
                  </a:cubicBezTo>
                  <a:lnTo>
                    <a:pt x="12090" y="15644"/>
                  </a:lnTo>
                  <a:lnTo>
                    <a:pt x="18238" y="15644"/>
                  </a:lnTo>
                  <a:lnTo>
                    <a:pt x="18238" y="11277"/>
                  </a:lnTo>
                  <a:cubicBezTo>
                    <a:pt x="18238" y="10435"/>
                    <a:pt x="18169" y="9720"/>
                    <a:pt x="18042" y="9148"/>
                  </a:cubicBezTo>
                  <a:cubicBezTo>
                    <a:pt x="17916" y="8577"/>
                    <a:pt x="17720" y="8068"/>
                    <a:pt x="17478" y="7655"/>
                  </a:cubicBezTo>
                  <a:cubicBezTo>
                    <a:pt x="17225" y="7226"/>
                    <a:pt x="16914" y="6909"/>
                    <a:pt x="16545" y="6671"/>
                  </a:cubicBezTo>
                  <a:cubicBezTo>
                    <a:pt x="16177" y="6417"/>
                    <a:pt x="15751" y="6289"/>
                    <a:pt x="15267" y="62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04EF598E-8421-49B6-8001-ED7EFE0C5F96}"/>
                </a:ext>
              </a:extLst>
            </p:cNvPr>
            <p:cNvSpPr/>
            <p:nvPr/>
          </p:nvSpPr>
          <p:spPr>
            <a:xfrm>
              <a:off x="3225800" y="7416799"/>
              <a:ext cx="239396" cy="1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35" y="0"/>
                  </a:moveTo>
                  <a:cubicBezTo>
                    <a:pt x="21061" y="0"/>
                    <a:pt x="21165" y="31"/>
                    <a:pt x="21245" y="93"/>
                  </a:cubicBezTo>
                  <a:cubicBezTo>
                    <a:pt x="21325" y="155"/>
                    <a:pt x="21394" y="295"/>
                    <a:pt x="21451" y="527"/>
                  </a:cubicBezTo>
                  <a:cubicBezTo>
                    <a:pt x="21508" y="760"/>
                    <a:pt x="21543" y="1085"/>
                    <a:pt x="21566" y="1520"/>
                  </a:cubicBezTo>
                  <a:cubicBezTo>
                    <a:pt x="21589" y="1954"/>
                    <a:pt x="21600" y="2543"/>
                    <a:pt x="21600" y="3303"/>
                  </a:cubicBezTo>
                  <a:cubicBezTo>
                    <a:pt x="21600" y="3939"/>
                    <a:pt x="21589" y="4435"/>
                    <a:pt x="21566" y="4807"/>
                  </a:cubicBezTo>
                  <a:cubicBezTo>
                    <a:pt x="21543" y="5179"/>
                    <a:pt x="21497" y="5474"/>
                    <a:pt x="21440" y="5691"/>
                  </a:cubicBezTo>
                  <a:cubicBezTo>
                    <a:pt x="21382" y="5908"/>
                    <a:pt x="21302" y="6063"/>
                    <a:pt x="21210" y="6156"/>
                  </a:cubicBezTo>
                  <a:cubicBezTo>
                    <a:pt x="21119" y="6249"/>
                    <a:pt x="21004" y="6326"/>
                    <a:pt x="20867" y="6389"/>
                  </a:cubicBezTo>
                  <a:lnTo>
                    <a:pt x="16065" y="8994"/>
                  </a:lnTo>
                  <a:cubicBezTo>
                    <a:pt x="15527" y="9304"/>
                    <a:pt x="15046" y="9614"/>
                    <a:pt x="14622" y="9908"/>
                  </a:cubicBezTo>
                  <a:cubicBezTo>
                    <a:pt x="14198" y="10203"/>
                    <a:pt x="13854" y="10544"/>
                    <a:pt x="13567" y="10916"/>
                  </a:cubicBezTo>
                  <a:cubicBezTo>
                    <a:pt x="13281" y="11288"/>
                    <a:pt x="13075" y="11707"/>
                    <a:pt x="12926" y="12188"/>
                  </a:cubicBezTo>
                  <a:cubicBezTo>
                    <a:pt x="12788" y="12668"/>
                    <a:pt x="12708" y="13227"/>
                    <a:pt x="12708" y="13847"/>
                  </a:cubicBezTo>
                  <a:lnTo>
                    <a:pt x="12708" y="15692"/>
                  </a:lnTo>
                  <a:lnTo>
                    <a:pt x="20901" y="15692"/>
                  </a:lnTo>
                  <a:cubicBezTo>
                    <a:pt x="21016" y="15692"/>
                    <a:pt x="21107" y="15739"/>
                    <a:pt x="21199" y="15832"/>
                  </a:cubicBezTo>
                  <a:cubicBezTo>
                    <a:pt x="21291" y="15925"/>
                    <a:pt x="21359" y="16095"/>
                    <a:pt x="21417" y="16312"/>
                  </a:cubicBezTo>
                  <a:cubicBezTo>
                    <a:pt x="21474" y="16545"/>
                    <a:pt x="21520" y="16840"/>
                    <a:pt x="21554" y="17212"/>
                  </a:cubicBezTo>
                  <a:cubicBezTo>
                    <a:pt x="21589" y="17584"/>
                    <a:pt x="21600" y="18065"/>
                    <a:pt x="21600" y="18654"/>
                  </a:cubicBezTo>
                  <a:cubicBezTo>
                    <a:pt x="21600" y="19228"/>
                    <a:pt x="21589" y="19693"/>
                    <a:pt x="21554" y="20080"/>
                  </a:cubicBezTo>
                  <a:cubicBezTo>
                    <a:pt x="21520" y="20468"/>
                    <a:pt x="21474" y="20763"/>
                    <a:pt x="21417" y="20995"/>
                  </a:cubicBezTo>
                  <a:cubicBezTo>
                    <a:pt x="21359" y="21228"/>
                    <a:pt x="21291" y="21383"/>
                    <a:pt x="21199" y="21460"/>
                  </a:cubicBezTo>
                  <a:cubicBezTo>
                    <a:pt x="21107" y="21553"/>
                    <a:pt x="21004" y="21600"/>
                    <a:pt x="20901" y="21600"/>
                  </a:cubicBezTo>
                  <a:lnTo>
                    <a:pt x="1375" y="21600"/>
                  </a:lnTo>
                  <a:cubicBezTo>
                    <a:pt x="882" y="21600"/>
                    <a:pt x="539" y="21429"/>
                    <a:pt x="321" y="21088"/>
                  </a:cubicBezTo>
                  <a:cubicBezTo>
                    <a:pt x="103" y="20747"/>
                    <a:pt x="0" y="20329"/>
                    <a:pt x="0" y="19848"/>
                  </a:cubicBezTo>
                  <a:lnTo>
                    <a:pt x="0" y="12312"/>
                  </a:lnTo>
                  <a:cubicBezTo>
                    <a:pt x="0" y="11552"/>
                    <a:pt x="11" y="10916"/>
                    <a:pt x="34" y="10420"/>
                  </a:cubicBezTo>
                  <a:cubicBezTo>
                    <a:pt x="57" y="9924"/>
                    <a:pt x="80" y="9474"/>
                    <a:pt x="115" y="9071"/>
                  </a:cubicBezTo>
                  <a:cubicBezTo>
                    <a:pt x="241" y="7908"/>
                    <a:pt x="447" y="6854"/>
                    <a:pt x="745" y="5908"/>
                  </a:cubicBezTo>
                  <a:cubicBezTo>
                    <a:pt x="1043" y="4978"/>
                    <a:pt x="1432" y="4171"/>
                    <a:pt x="1914" y="3520"/>
                  </a:cubicBezTo>
                  <a:cubicBezTo>
                    <a:pt x="2395" y="2869"/>
                    <a:pt x="2968" y="2373"/>
                    <a:pt x="3621" y="2032"/>
                  </a:cubicBezTo>
                  <a:cubicBezTo>
                    <a:pt x="4286" y="1691"/>
                    <a:pt x="5042" y="1520"/>
                    <a:pt x="5890" y="1520"/>
                  </a:cubicBezTo>
                  <a:cubicBezTo>
                    <a:pt x="6612" y="1520"/>
                    <a:pt x="7265" y="1644"/>
                    <a:pt x="7861" y="1892"/>
                  </a:cubicBezTo>
                  <a:cubicBezTo>
                    <a:pt x="8457" y="2140"/>
                    <a:pt x="8984" y="2497"/>
                    <a:pt x="9442" y="2977"/>
                  </a:cubicBezTo>
                  <a:cubicBezTo>
                    <a:pt x="9912" y="3458"/>
                    <a:pt x="10313" y="4047"/>
                    <a:pt x="10657" y="4761"/>
                  </a:cubicBezTo>
                  <a:cubicBezTo>
                    <a:pt x="11001" y="5474"/>
                    <a:pt x="11276" y="6265"/>
                    <a:pt x="11493" y="7164"/>
                  </a:cubicBezTo>
                  <a:cubicBezTo>
                    <a:pt x="11654" y="6730"/>
                    <a:pt x="11837" y="6327"/>
                    <a:pt x="12055" y="5939"/>
                  </a:cubicBezTo>
                  <a:cubicBezTo>
                    <a:pt x="12272" y="5552"/>
                    <a:pt x="12547" y="5195"/>
                    <a:pt x="12857" y="4854"/>
                  </a:cubicBezTo>
                  <a:cubicBezTo>
                    <a:pt x="13166" y="4513"/>
                    <a:pt x="13533" y="4203"/>
                    <a:pt x="13934" y="3892"/>
                  </a:cubicBezTo>
                  <a:cubicBezTo>
                    <a:pt x="14335" y="3598"/>
                    <a:pt x="14793" y="3303"/>
                    <a:pt x="15309" y="3009"/>
                  </a:cubicBezTo>
                  <a:lnTo>
                    <a:pt x="19549" y="559"/>
                  </a:lnTo>
                  <a:cubicBezTo>
                    <a:pt x="19973" y="341"/>
                    <a:pt x="20282" y="186"/>
                    <a:pt x="20477" y="109"/>
                  </a:cubicBezTo>
                  <a:cubicBezTo>
                    <a:pt x="20672" y="46"/>
                    <a:pt x="20821" y="0"/>
                    <a:pt x="20935" y="0"/>
                  </a:cubicBezTo>
                  <a:close/>
                  <a:moveTo>
                    <a:pt x="6337" y="7629"/>
                  </a:moveTo>
                  <a:cubicBezTo>
                    <a:pt x="5626" y="7629"/>
                    <a:pt x="5030" y="7846"/>
                    <a:pt x="4538" y="8280"/>
                  </a:cubicBezTo>
                  <a:cubicBezTo>
                    <a:pt x="4056" y="8714"/>
                    <a:pt x="3713" y="9428"/>
                    <a:pt x="3506" y="10420"/>
                  </a:cubicBezTo>
                  <a:cubicBezTo>
                    <a:pt x="3449" y="10715"/>
                    <a:pt x="3403" y="11056"/>
                    <a:pt x="3369" y="11443"/>
                  </a:cubicBezTo>
                  <a:cubicBezTo>
                    <a:pt x="3335" y="11831"/>
                    <a:pt x="3323" y="12358"/>
                    <a:pt x="3323" y="13025"/>
                  </a:cubicBezTo>
                  <a:lnTo>
                    <a:pt x="3323" y="15676"/>
                  </a:lnTo>
                  <a:lnTo>
                    <a:pt x="9419" y="15676"/>
                  </a:lnTo>
                  <a:lnTo>
                    <a:pt x="9419" y="12668"/>
                  </a:lnTo>
                  <a:cubicBezTo>
                    <a:pt x="9419" y="11831"/>
                    <a:pt x="9339" y="11087"/>
                    <a:pt x="9190" y="10466"/>
                  </a:cubicBezTo>
                  <a:cubicBezTo>
                    <a:pt x="9041" y="9846"/>
                    <a:pt x="8835" y="9319"/>
                    <a:pt x="8560" y="8900"/>
                  </a:cubicBezTo>
                  <a:cubicBezTo>
                    <a:pt x="8285" y="8482"/>
                    <a:pt x="7964" y="8172"/>
                    <a:pt x="7586" y="7955"/>
                  </a:cubicBezTo>
                  <a:cubicBezTo>
                    <a:pt x="7231" y="7737"/>
                    <a:pt x="6807" y="7629"/>
                    <a:pt x="6337" y="762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419B1849-C063-4273-BEA0-B96086F51987}"/>
                </a:ext>
              </a:extLst>
            </p:cNvPr>
            <p:cNvSpPr/>
            <p:nvPr/>
          </p:nvSpPr>
          <p:spPr>
            <a:xfrm>
              <a:off x="3225800" y="7175500"/>
              <a:ext cx="240412" cy="21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4" y="287"/>
                  </a:moveTo>
                  <a:cubicBezTo>
                    <a:pt x="20254" y="137"/>
                    <a:pt x="20562" y="50"/>
                    <a:pt x="20801" y="12"/>
                  </a:cubicBezTo>
                  <a:cubicBezTo>
                    <a:pt x="21029" y="-25"/>
                    <a:pt x="21212" y="25"/>
                    <a:pt x="21326" y="162"/>
                  </a:cubicBezTo>
                  <a:cubicBezTo>
                    <a:pt x="21440" y="299"/>
                    <a:pt x="21509" y="524"/>
                    <a:pt x="21543" y="873"/>
                  </a:cubicBezTo>
                  <a:cubicBezTo>
                    <a:pt x="21566" y="1210"/>
                    <a:pt x="21589" y="1672"/>
                    <a:pt x="21589" y="2271"/>
                  </a:cubicBezTo>
                  <a:cubicBezTo>
                    <a:pt x="21589" y="2882"/>
                    <a:pt x="21577" y="3369"/>
                    <a:pt x="21566" y="3706"/>
                  </a:cubicBezTo>
                  <a:cubicBezTo>
                    <a:pt x="21554" y="4055"/>
                    <a:pt x="21520" y="4317"/>
                    <a:pt x="21463" y="4492"/>
                  </a:cubicBezTo>
                  <a:cubicBezTo>
                    <a:pt x="21417" y="4667"/>
                    <a:pt x="21349" y="4804"/>
                    <a:pt x="21258" y="4867"/>
                  </a:cubicBezTo>
                  <a:cubicBezTo>
                    <a:pt x="21166" y="4941"/>
                    <a:pt x="21052" y="5004"/>
                    <a:pt x="20915" y="5054"/>
                  </a:cubicBezTo>
                  <a:lnTo>
                    <a:pt x="16614" y="6626"/>
                  </a:lnTo>
                  <a:lnTo>
                    <a:pt x="16614" y="15423"/>
                  </a:lnTo>
                  <a:lnTo>
                    <a:pt x="20801" y="16908"/>
                  </a:lnTo>
                  <a:cubicBezTo>
                    <a:pt x="20961" y="16958"/>
                    <a:pt x="21087" y="17020"/>
                    <a:pt x="21189" y="17095"/>
                  </a:cubicBezTo>
                  <a:cubicBezTo>
                    <a:pt x="21292" y="17170"/>
                    <a:pt x="21383" y="17295"/>
                    <a:pt x="21440" y="17470"/>
                  </a:cubicBezTo>
                  <a:cubicBezTo>
                    <a:pt x="21497" y="17644"/>
                    <a:pt x="21543" y="17894"/>
                    <a:pt x="21566" y="18206"/>
                  </a:cubicBezTo>
                  <a:cubicBezTo>
                    <a:pt x="21589" y="18518"/>
                    <a:pt x="21600" y="18942"/>
                    <a:pt x="21600" y="19466"/>
                  </a:cubicBezTo>
                  <a:cubicBezTo>
                    <a:pt x="21600" y="20015"/>
                    <a:pt x="21589" y="20452"/>
                    <a:pt x="21554" y="20764"/>
                  </a:cubicBezTo>
                  <a:cubicBezTo>
                    <a:pt x="21520" y="21076"/>
                    <a:pt x="21440" y="21300"/>
                    <a:pt x="21315" y="21413"/>
                  </a:cubicBezTo>
                  <a:cubicBezTo>
                    <a:pt x="21189" y="21538"/>
                    <a:pt x="21007" y="21575"/>
                    <a:pt x="20778" y="21538"/>
                  </a:cubicBezTo>
                  <a:cubicBezTo>
                    <a:pt x="20550" y="21500"/>
                    <a:pt x="20242" y="21413"/>
                    <a:pt x="19854" y="21263"/>
                  </a:cubicBezTo>
                  <a:lnTo>
                    <a:pt x="856" y="14038"/>
                  </a:lnTo>
                  <a:cubicBezTo>
                    <a:pt x="662" y="13963"/>
                    <a:pt x="513" y="13876"/>
                    <a:pt x="399" y="13789"/>
                  </a:cubicBezTo>
                  <a:cubicBezTo>
                    <a:pt x="285" y="13689"/>
                    <a:pt x="194" y="13539"/>
                    <a:pt x="137" y="13327"/>
                  </a:cubicBezTo>
                  <a:cubicBezTo>
                    <a:pt x="80" y="13115"/>
                    <a:pt x="34" y="12828"/>
                    <a:pt x="23" y="12453"/>
                  </a:cubicBezTo>
                  <a:cubicBezTo>
                    <a:pt x="11" y="12079"/>
                    <a:pt x="0" y="11580"/>
                    <a:pt x="0" y="10968"/>
                  </a:cubicBezTo>
                  <a:cubicBezTo>
                    <a:pt x="0" y="10257"/>
                    <a:pt x="11" y="9696"/>
                    <a:pt x="23" y="9271"/>
                  </a:cubicBezTo>
                  <a:cubicBezTo>
                    <a:pt x="34" y="8847"/>
                    <a:pt x="80" y="8523"/>
                    <a:pt x="137" y="8286"/>
                  </a:cubicBezTo>
                  <a:cubicBezTo>
                    <a:pt x="194" y="8049"/>
                    <a:pt x="285" y="7886"/>
                    <a:pt x="411" y="7774"/>
                  </a:cubicBezTo>
                  <a:cubicBezTo>
                    <a:pt x="536" y="7662"/>
                    <a:pt x="696" y="7587"/>
                    <a:pt x="901" y="7512"/>
                  </a:cubicBezTo>
                  <a:lnTo>
                    <a:pt x="19854" y="287"/>
                  </a:lnTo>
                  <a:close/>
                  <a:moveTo>
                    <a:pt x="4153" y="11031"/>
                  </a:moveTo>
                  <a:lnTo>
                    <a:pt x="4153" y="11043"/>
                  </a:lnTo>
                  <a:lnTo>
                    <a:pt x="13259" y="14350"/>
                  </a:lnTo>
                  <a:lnTo>
                    <a:pt x="13259" y="7712"/>
                  </a:lnTo>
                  <a:lnTo>
                    <a:pt x="4153" y="1103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5" name="Shape">
              <a:extLst>
                <a:ext uri="{FF2B5EF4-FFF2-40B4-BE49-F238E27FC236}">
                  <a16:creationId xmlns:a16="http://schemas.microsoft.com/office/drawing/2014/main" id="{194A3713-453A-4764-B583-B3BDC4EEF3A9}"/>
                </a:ext>
              </a:extLst>
            </p:cNvPr>
            <p:cNvSpPr/>
            <p:nvPr/>
          </p:nvSpPr>
          <p:spPr>
            <a:xfrm>
              <a:off x="3225800" y="6959600"/>
              <a:ext cx="240285" cy="19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9" y="14"/>
                  </a:moveTo>
                  <a:cubicBezTo>
                    <a:pt x="20230" y="14"/>
                    <a:pt x="20458" y="70"/>
                    <a:pt x="20652" y="181"/>
                  </a:cubicBezTo>
                  <a:cubicBezTo>
                    <a:pt x="20847" y="293"/>
                    <a:pt x="21018" y="433"/>
                    <a:pt x="21143" y="614"/>
                  </a:cubicBezTo>
                  <a:cubicBezTo>
                    <a:pt x="21269" y="796"/>
                    <a:pt x="21372" y="1019"/>
                    <a:pt x="21429" y="1256"/>
                  </a:cubicBezTo>
                  <a:cubicBezTo>
                    <a:pt x="21486" y="1494"/>
                    <a:pt x="21520" y="1759"/>
                    <a:pt x="21520" y="2010"/>
                  </a:cubicBezTo>
                  <a:lnTo>
                    <a:pt x="21520" y="4272"/>
                  </a:lnTo>
                  <a:cubicBezTo>
                    <a:pt x="21520" y="4747"/>
                    <a:pt x="21486" y="5152"/>
                    <a:pt x="21406" y="5501"/>
                  </a:cubicBezTo>
                  <a:cubicBezTo>
                    <a:pt x="21326" y="5850"/>
                    <a:pt x="21189" y="6157"/>
                    <a:pt x="20983" y="6450"/>
                  </a:cubicBezTo>
                  <a:cubicBezTo>
                    <a:pt x="20778" y="6744"/>
                    <a:pt x="20504" y="7023"/>
                    <a:pt x="20161" y="7288"/>
                  </a:cubicBezTo>
                  <a:cubicBezTo>
                    <a:pt x="19819" y="7553"/>
                    <a:pt x="19362" y="7861"/>
                    <a:pt x="18814" y="8196"/>
                  </a:cubicBezTo>
                  <a:lnTo>
                    <a:pt x="8802" y="14716"/>
                  </a:lnTo>
                  <a:cubicBezTo>
                    <a:pt x="8208" y="15093"/>
                    <a:pt x="7558" y="15484"/>
                    <a:pt x="6873" y="15875"/>
                  </a:cubicBezTo>
                  <a:cubicBezTo>
                    <a:pt x="6188" y="16266"/>
                    <a:pt x="5514" y="16615"/>
                    <a:pt x="4863" y="16922"/>
                  </a:cubicBezTo>
                  <a:lnTo>
                    <a:pt x="4863" y="16964"/>
                  </a:lnTo>
                  <a:cubicBezTo>
                    <a:pt x="5663" y="16909"/>
                    <a:pt x="6450" y="16867"/>
                    <a:pt x="7238" y="16839"/>
                  </a:cubicBezTo>
                  <a:cubicBezTo>
                    <a:pt x="8026" y="16811"/>
                    <a:pt x="8836" y="16797"/>
                    <a:pt x="9681" y="16797"/>
                  </a:cubicBezTo>
                  <a:lnTo>
                    <a:pt x="20892" y="16797"/>
                  </a:lnTo>
                  <a:cubicBezTo>
                    <a:pt x="21006" y="16797"/>
                    <a:pt x="21098" y="16839"/>
                    <a:pt x="21189" y="16908"/>
                  </a:cubicBezTo>
                  <a:cubicBezTo>
                    <a:pt x="21280" y="16978"/>
                    <a:pt x="21349" y="17118"/>
                    <a:pt x="21417" y="17299"/>
                  </a:cubicBezTo>
                  <a:cubicBezTo>
                    <a:pt x="21474" y="17481"/>
                    <a:pt x="21520" y="17732"/>
                    <a:pt x="21554" y="18039"/>
                  </a:cubicBezTo>
                  <a:cubicBezTo>
                    <a:pt x="21589" y="18347"/>
                    <a:pt x="21600" y="18752"/>
                    <a:pt x="21600" y="19240"/>
                  </a:cubicBezTo>
                  <a:cubicBezTo>
                    <a:pt x="21600" y="19715"/>
                    <a:pt x="21589" y="20106"/>
                    <a:pt x="21554" y="20413"/>
                  </a:cubicBezTo>
                  <a:cubicBezTo>
                    <a:pt x="21520" y="20720"/>
                    <a:pt x="21474" y="20972"/>
                    <a:pt x="21417" y="21139"/>
                  </a:cubicBezTo>
                  <a:cubicBezTo>
                    <a:pt x="21360" y="21321"/>
                    <a:pt x="21280" y="21432"/>
                    <a:pt x="21189" y="21502"/>
                  </a:cubicBezTo>
                  <a:cubicBezTo>
                    <a:pt x="21098" y="21572"/>
                    <a:pt x="21006" y="21600"/>
                    <a:pt x="20892" y="21600"/>
                  </a:cubicBezTo>
                  <a:lnTo>
                    <a:pt x="1633" y="21600"/>
                  </a:lnTo>
                  <a:cubicBezTo>
                    <a:pt x="1119" y="21600"/>
                    <a:pt x="731" y="21418"/>
                    <a:pt x="468" y="21041"/>
                  </a:cubicBezTo>
                  <a:cubicBezTo>
                    <a:pt x="205" y="20664"/>
                    <a:pt x="80" y="20218"/>
                    <a:pt x="80" y="19673"/>
                  </a:cubicBezTo>
                  <a:lnTo>
                    <a:pt x="80" y="16825"/>
                  </a:lnTo>
                  <a:cubicBezTo>
                    <a:pt x="80" y="16308"/>
                    <a:pt x="114" y="15875"/>
                    <a:pt x="183" y="15526"/>
                  </a:cubicBezTo>
                  <a:cubicBezTo>
                    <a:pt x="251" y="15177"/>
                    <a:pt x="377" y="14856"/>
                    <a:pt x="537" y="14591"/>
                  </a:cubicBezTo>
                  <a:cubicBezTo>
                    <a:pt x="708" y="14312"/>
                    <a:pt x="936" y="14060"/>
                    <a:pt x="1222" y="13809"/>
                  </a:cubicBezTo>
                  <a:cubicBezTo>
                    <a:pt x="1518" y="13572"/>
                    <a:pt x="1872" y="13320"/>
                    <a:pt x="2306" y="13055"/>
                  </a:cubicBezTo>
                  <a:lnTo>
                    <a:pt x="10138" y="7959"/>
                  </a:lnTo>
                  <a:cubicBezTo>
                    <a:pt x="10617" y="7665"/>
                    <a:pt x="11074" y="7372"/>
                    <a:pt x="11531" y="7079"/>
                  </a:cubicBezTo>
                  <a:cubicBezTo>
                    <a:pt x="11987" y="6786"/>
                    <a:pt x="12444" y="6507"/>
                    <a:pt x="12901" y="6241"/>
                  </a:cubicBezTo>
                  <a:cubicBezTo>
                    <a:pt x="13357" y="5976"/>
                    <a:pt x="13803" y="5711"/>
                    <a:pt x="14248" y="5445"/>
                  </a:cubicBezTo>
                  <a:cubicBezTo>
                    <a:pt x="14693" y="5180"/>
                    <a:pt x="15127" y="4943"/>
                    <a:pt x="15572" y="4691"/>
                  </a:cubicBezTo>
                  <a:lnTo>
                    <a:pt x="15572" y="4677"/>
                  </a:lnTo>
                  <a:cubicBezTo>
                    <a:pt x="14796" y="4719"/>
                    <a:pt x="13997" y="4747"/>
                    <a:pt x="13152" y="4775"/>
                  </a:cubicBezTo>
                  <a:cubicBezTo>
                    <a:pt x="12318" y="4789"/>
                    <a:pt x="11508" y="4803"/>
                    <a:pt x="10754" y="4803"/>
                  </a:cubicBezTo>
                  <a:lnTo>
                    <a:pt x="708" y="4803"/>
                  </a:lnTo>
                  <a:cubicBezTo>
                    <a:pt x="594" y="4803"/>
                    <a:pt x="502" y="4761"/>
                    <a:pt x="411" y="4677"/>
                  </a:cubicBezTo>
                  <a:cubicBezTo>
                    <a:pt x="320" y="4594"/>
                    <a:pt x="251" y="4468"/>
                    <a:pt x="183" y="4273"/>
                  </a:cubicBezTo>
                  <a:cubicBezTo>
                    <a:pt x="114" y="4091"/>
                    <a:pt x="68" y="3840"/>
                    <a:pt x="46" y="3519"/>
                  </a:cubicBezTo>
                  <a:cubicBezTo>
                    <a:pt x="23" y="3211"/>
                    <a:pt x="0" y="2806"/>
                    <a:pt x="0" y="2318"/>
                  </a:cubicBezTo>
                  <a:cubicBezTo>
                    <a:pt x="0" y="1857"/>
                    <a:pt x="11" y="1480"/>
                    <a:pt x="46" y="1159"/>
                  </a:cubicBezTo>
                  <a:cubicBezTo>
                    <a:pt x="68" y="852"/>
                    <a:pt x="126" y="614"/>
                    <a:pt x="183" y="447"/>
                  </a:cubicBezTo>
                  <a:cubicBezTo>
                    <a:pt x="251" y="279"/>
                    <a:pt x="331" y="154"/>
                    <a:pt x="411" y="98"/>
                  </a:cubicBezTo>
                  <a:cubicBezTo>
                    <a:pt x="502" y="28"/>
                    <a:pt x="605" y="0"/>
                    <a:pt x="708" y="0"/>
                  </a:cubicBezTo>
                  <a:lnTo>
                    <a:pt x="19979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6" name="Shape">
              <a:extLst>
                <a:ext uri="{FF2B5EF4-FFF2-40B4-BE49-F238E27FC236}">
                  <a16:creationId xmlns:a16="http://schemas.microsoft.com/office/drawing/2014/main" id="{D9A1CDDF-0E37-42B3-B79F-80BB113D3186}"/>
                </a:ext>
              </a:extLst>
            </p:cNvPr>
            <p:cNvSpPr/>
            <p:nvPr/>
          </p:nvSpPr>
          <p:spPr>
            <a:xfrm>
              <a:off x="3225800" y="6705599"/>
              <a:ext cx="238253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89" y="0"/>
                  </a:moveTo>
                  <a:cubicBezTo>
                    <a:pt x="12469" y="0"/>
                    <a:pt x="14162" y="318"/>
                    <a:pt x="15578" y="928"/>
                  </a:cubicBezTo>
                  <a:cubicBezTo>
                    <a:pt x="16983" y="1551"/>
                    <a:pt x="18134" y="2437"/>
                    <a:pt x="19021" y="3614"/>
                  </a:cubicBezTo>
                  <a:cubicBezTo>
                    <a:pt x="19907" y="4777"/>
                    <a:pt x="20564" y="6189"/>
                    <a:pt x="20978" y="7865"/>
                  </a:cubicBezTo>
                  <a:cubicBezTo>
                    <a:pt x="21393" y="9526"/>
                    <a:pt x="21600" y="11520"/>
                    <a:pt x="21600" y="13818"/>
                  </a:cubicBezTo>
                  <a:lnTo>
                    <a:pt x="21600" y="20022"/>
                  </a:lnTo>
                  <a:cubicBezTo>
                    <a:pt x="21600" y="20465"/>
                    <a:pt x="21496" y="20838"/>
                    <a:pt x="21278" y="21143"/>
                  </a:cubicBezTo>
                  <a:cubicBezTo>
                    <a:pt x="21059" y="21448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48"/>
                    <a:pt x="322" y="21143"/>
                  </a:cubicBezTo>
                  <a:cubicBezTo>
                    <a:pt x="104" y="20838"/>
                    <a:pt x="0" y="20465"/>
                    <a:pt x="0" y="20022"/>
                  </a:cubicBezTo>
                  <a:lnTo>
                    <a:pt x="0" y="13362"/>
                  </a:lnTo>
                  <a:cubicBezTo>
                    <a:pt x="0" y="11049"/>
                    <a:pt x="230" y="9083"/>
                    <a:pt x="679" y="7463"/>
                  </a:cubicBezTo>
                  <a:cubicBezTo>
                    <a:pt x="1128" y="5857"/>
                    <a:pt x="1796" y="4486"/>
                    <a:pt x="2683" y="3392"/>
                  </a:cubicBezTo>
                  <a:cubicBezTo>
                    <a:pt x="3569" y="2285"/>
                    <a:pt x="4663" y="1454"/>
                    <a:pt x="5964" y="872"/>
                  </a:cubicBezTo>
                  <a:cubicBezTo>
                    <a:pt x="7265" y="291"/>
                    <a:pt x="8774" y="0"/>
                    <a:pt x="10489" y="0"/>
                  </a:cubicBezTo>
                  <a:close/>
                  <a:moveTo>
                    <a:pt x="10639" y="5469"/>
                  </a:moveTo>
                  <a:cubicBezTo>
                    <a:pt x="9614" y="5469"/>
                    <a:pt x="8658" y="5608"/>
                    <a:pt x="7783" y="5898"/>
                  </a:cubicBezTo>
                  <a:cubicBezTo>
                    <a:pt x="6908" y="6189"/>
                    <a:pt x="6137" y="6646"/>
                    <a:pt x="5492" y="7283"/>
                  </a:cubicBezTo>
                  <a:cubicBezTo>
                    <a:pt x="4847" y="7920"/>
                    <a:pt x="4341" y="8737"/>
                    <a:pt x="3984" y="9734"/>
                  </a:cubicBezTo>
                  <a:cubicBezTo>
                    <a:pt x="3627" y="10731"/>
                    <a:pt x="3443" y="12046"/>
                    <a:pt x="3443" y="13652"/>
                  </a:cubicBezTo>
                  <a:lnTo>
                    <a:pt x="3443" y="16325"/>
                  </a:lnTo>
                  <a:lnTo>
                    <a:pt x="18134" y="16325"/>
                  </a:lnTo>
                  <a:lnTo>
                    <a:pt x="18134" y="13569"/>
                  </a:lnTo>
                  <a:cubicBezTo>
                    <a:pt x="18134" y="12129"/>
                    <a:pt x="17985" y="10911"/>
                    <a:pt x="17662" y="9914"/>
                  </a:cubicBezTo>
                  <a:cubicBezTo>
                    <a:pt x="17351" y="8917"/>
                    <a:pt x="16879" y="8100"/>
                    <a:pt x="16246" y="7435"/>
                  </a:cubicBezTo>
                  <a:cubicBezTo>
                    <a:pt x="15613" y="6771"/>
                    <a:pt x="14841" y="6272"/>
                    <a:pt x="13897" y="5954"/>
                  </a:cubicBezTo>
                  <a:cubicBezTo>
                    <a:pt x="12976" y="5622"/>
                    <a:pt x="11882" y="5469"/>
                    <a:pt x="10639" y="54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9423CE08-ED25-4FBD-BF30-9752E6820099}"/>
                </a:ext>
              </a:extLst>
            </p:cNvPr>
            <p:cNvSpPr/>
            <p:nvPr/>
          </p:nvSpPr>
          <p:spPr>
            <a:xfrm>
              <a:off x="3263900" y="8940800"/>
              <a:ext cx="172847" cy="24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62"/>
                    <a:pt x="21584" y="18589"/>
                    <a:pt x="21568" y="18771"/>
                  </a:cubicBezTo>
                  <a:cubicBezTo>
                    <a:pt x="21552" y="18964"/>
                    <a:pt x="21505" y="19123"/>
                    <a:pt x="21473" y="19259"/>
                  </a:cubicBezTo>
                  <a:cubicBezTo>
                    <a:pt x="21425" y="19396"/>
                    <a:pt x="21362" y="19509"/>
                    <a:pt x="21299" y="19612"/>
                  </a:cubicBezTo>
                  <a:cubicBezTo>
                    <a:pt x="21219" y="19703"/>
                    <a:pt x="21108" y="19816"/>
                    <a:pt x="20933" y="19941"/>
                  </a:cubicBezTo>
                  <a:cubicBezTo>
                    <a:pt x="20775" y="20066"/>
                    <a:pt x="20441" y="20225"/>
                    <a:pt x="19981" y="20418"/>
                  </a:cubicBezTo>
                  <a:cubicBezTo>
                    <a:pt x="19505" y="20611"/>
                    <a:pt x="18934" y="20793"/>
                    <a:pt x="18235" y="20975"/>
                  </a:cubicBezTo>
                  <a:cubicBezTo>
                    <a:pt x="17537" y="21157"/>
                    <a:pt x="16775" y="21305"/>
                    <a:pt x="15887" y="21418"/>
                  </a:cubicBezTo>
                  <a:cubicBezTo>
                    <a:pt x="14998" y="21532"/>
                    <a:pt x="14046" y="21600"/>
                    <a:pt x="13030" y="21600"/>
                  </a:cubicBezTo>
                  <a:cubicBezTo>
                    <a:pt x="11030" y="21600"/>
                    <a:pt x="9221" y="21384"/>
                    <a:pt x="7618" y="20941"/>
                  </a:cubicBezTo>
                  <a:cubicBezTo>
                    <a:pt x="6015" y="20498"/>
                    <a:pt x="4634" y="19839"/>
                    <a:pt x="3507" y="18964"/>
                  </a:cubicBezTo>
                  <a:cubicBezTo>
                    <a:pt x="2381" y="18089"/>
                    <a:pt x="1508" y="16987"/>
                    <a:pt x="905" y="15669"/>
                  </a:cubicBezTo>
                  <a:cubicBezTo>
                    <a:pt x="302" y="14351"/>
                    <a:pt x="0" y="12828"/>
                    <a:pt x="0" y="11078"/>
                  </a:cubicBezTo>
                  <a:cubicBezTo>
                    <a:pt x="0" y="9306"/>
                    <a:pt x="333" y="7726"/>
                    <a:pt x="1000" y="6340"/>
                  </a:cubicBezTo>
                  <a:cubicBezTo>
                    <a:pt x="1666" y="4965"/>
                    <a:pt x="2587" y="3806"/>
                    <a:pt x="3777" y="2863"/>
                  </a:cubicBezTo>
                  <a:cubicBezTo>
                    <a:pt x="4968" y="1920"/>
                    <a:pt x="6396" y="1216"/>
                    <a:pt x="8062" y="727"/>
                  </a:cubicBezTo>
                  <a:cubicBezTo>
                    <a:pt x="9729" y="239"/>
                    <a:pt x="11554" y="0"/>
                    <a:pt x="13554" y="0"/>
                  </a:cubicBezTo>
                  <a:cubicBezTo>
                    <a:pt x="14363" y="0"/>
                    <a:pt x="15141" y="45"/>
                    <a:pt x="15902" y="148"/>
                  </a:cubicBezTo>
                  <a:cubicBezTo>
                    <a:pt x="16664" y="250"/>
                    <a:pt x="17347" y="375"/>
                    <a:pt x="17997" y="523"/>
                  </a:cubicBezTo>
                  <a:cubicBezTo>
                    <a:pt x="18632" y="682"/>
                    <a:pt x="19219" y="864"/>
                    <a:pt x="19727" y="1068"/>
                  </a:cubicBezTo>
                  <a:cubicBezTo>
                    <a:pt x="20235" y="1273"/>
                    <a:pt x="20600" y="1443"/>
                    <a:pt x="20806" y="1591"/>
                  </a:cubicBezTo>
                  <a:cubicBezTo>
                    <a:pt x="21013" y="1738"/>
                    <a:pt x="21156" y="1852"/>
                    <a:pt x="21219" y="1954"/>
                  </a:cubicBezTo>
                  <a:cubicBezTo>
                    <a:pt x="21298" y="2057"/>
                    <a:pt x="21362" y="2182"/>
                    <a:pt x="21394" y="2329"/>
                  </a:cubicBezTo>
                  <a:cubicBezTo>
                    <a:pt x="21425" y="2477"/>
                    <a:pt x="21473" y="2659"/>
                    <a:pt x="21489" y="2863"/>
                  </a:cubicBezTo>
                  <a:cubicBezTo>
                    <a:pt x="21505" y="3068"/>
                    <a:pt x="21521" y="3318"/>
                    <a:pt x="21521" y="3625"/>
                  </a:cubicBezTo>
                  <a:cubicBezTo>
                    <a:pt x="21521" y="3943"/>
                    <a:pt x="21505" y="4227"/>
                    <a:pt x="21473" y="4454"/>
                  </a:cubicBezTo>
                  <a:cubicBezTo>
                    <a:pt x="21441" y="4681"/>
                    <a:pt x="21394" y="4863"/>
                    <a:pt x="21314" y="4999"/>
                  </a:cubicBezTo>
                  <a:cubicBezTo>
                    <a:pt x="21235" y="5136"/>
                    <a:pt x="21156" y="5238"/>
                    <a:pt x="21044" y="5306"/>
                  </a:cubicBezTo>
                  <a:cubicBezTo>
                    <a:pt x="20933" y="5374"/>
                    <a:pt x="20822" y="5397"/>
                    <a:pt x="20679" y="5397"/>
                  </a:cubicBezTo>
                  <a:cubicBezTo>
                    <a:pt x="20457" y="5397"/>
                    <a:pt x="20172" y="5306"/>
                    <a:pt x="19822" y="5113"/>
                  </a:cubicBezTo>
                  <a:cubicBezTo>
                    <a:pt x="19473" y="4920"/>
                    <a:pt x="19029" y="4715"/>
                    <a:pt x="18473" y="4488"/>
                  </a:cubicBezTo>
                  <a:cubicBezTo>
                    <a:pt x="17918" y="4261"/>
                    <a:pt x="17267" y="4045"/>
                    <a:pt x="16505" y="3863"/>
                  </a:cubicBezTo>
                  <a:cubicBezTo>
                    <a:pt x="15744" y="3670"/>
                    <a:pt x="14839" y="3579"/>
                    <a:pt x="13792" y="3579"/>
                  </a:cubicBezTo>
                  <a:cubicBezTo>
                    <a:pt x="12633" y="3579"/>
                    <a:pt x="11601" y="3750"/>
                    <a:pt x="10681" y="4091"/>
                  </a:cubicBezTo>
                  <a:cubicBezTo>
                    <a:pt x="9776" y="4431"/>
                    <a:pt x="8999" y="4920"/>
                    <a:pt x="8364" y="5545"/>
                  </a:cubicBezTo>
                  <a:cubicBezTo>
                    <a:pt x="7729" y="6170"/>
                    <a:pt x="7237" y="6943"/>
                    <a:pt x="6904" y="7829"/>
                  </a:cubicBezTo>
                  <a:cubicBezTo>
                    <a:pt x="6570" y="8726"/>
                    <a:pt x="6412" y="9726"/>
                    <a:pt x="6412" y="10851"/>
                  </a:cubicBezTo>
                  <a:cubicBezTo>
                    <a:pt x="6412" y="12078"/>
                    <a:pt x="6586" y="13146"/>
                    <a:pt x="6935" y="14044"/>
                  </a:cubicBezTo>
                  <a:cubicBezTo>
                    <a:pt x="7285" y="14942"/>
                    <a:pt x="7792" y="15680"/>
                    <a:pt x="8443" y="16271"/>
                  </a:cubicBezTo>
                  <a:cubicBezTo>
                    <a:pt x="9094" y="16851"/>
                    <a:pt x="9887" y="17282"/>
                    <a:pt x="10808" y="17578"/>
                  </a:cubicBezTo>
                  <a:cubicBezTo>
                    <a:pt x="11728" y="17862"/>
                    <a:pt x="12776" y="18010"/>
                    <a:pt x="13934" y="18010"/>
                  </a:cubicBezTo>
                  <a:cubicBezTo>
                    <a:pt x="14982" y="18010"/>
                    <a:pt x="15902" y="17919"/>
                    <a:pt x="16664" y="17748"/>
                  </a:cubicBezTo>
                  <a:cubicBezTo>
                    <a:pt x="17426" y="17578"/>
                    <a:pt x="18092" y="17373"/>
                    <a:pt x="18648" y="17157"/>
                  </a:cubicBezTo>
                  <a:cubicBezTo>
                    <a:pt x="19203" y="16941"/>
                    <a:pt x="19648" y="16748"/>
                    <a:pt x="19997" y="16578"/>
                  </a:cubicBezTo>
                  <a:cubicBezTo>
                    <a:pt x="20346" y="16407"/>
                    <a:pt x="20632" y="16317"/>
                    <a:pt x="20822" y="16317"/>
                  </a:cubicBezTo>
                  <a:cubicBezTo>
                    <a:pt x="20965" y="16317"/>
                    <a:pt x="21092" y="16339"/>
                    <a:pt x="21187" y="16385"/>
                  </a:cubicBezTo>
                  <a:cubicBezTo>
                    <a:pt x="21283" y="16430"/>
                    <a:pt x="21346" y="16510"/>
                    <a:pt x="21410" y="16646"/>
                  </a:cubicBezTo>
                  <a:cubicBezTo>
                    <a:pt x="21473" y="16771"/>
                    <a:pt x="21521" y="16953"/>
                    <a:pt x="21552" y="17191"/>
                  </a:cubicBezTo>
                  <a:cubicBezTo>
                    <a:pt x="21584" y="17396"/>
                    <a:pt x="21600" y="17703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83C08217-95E2-4615-9FB5-60F80C4FA24B}"/>
                </a:ext>
              </a:extLst>
            </p:cNvPr>
            <p:cNvSpPr/>
            <p:nvPr/>
          </p:nvSpPr>
          <p:spPr>
            <a:xfrm>
              <a:off x="3467100" y="8940799"/>
              <a:ext cx="128652" cy="23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105"/>
                    <a:pt x="21579" y="20373"/>
                    <a:pt x="21515" y="20607"/>
                  </a:cubicBezTo>
                  <a:cubicBezTo>
                    <a:pt x="21451" y="20841"/>
                    <a:pt x="21387" y="21028"/>
                    <a:pt x="21280" y="21168"/>
                  </a:cubicBezTo>
                  <a:cubicBezTo>
                    <a:pt x="21174" y="21320"/>
                    <a:pt x="21046" y="21425"/>
                    <a:pt x="20896" y="21495"/>
                  </a:cubicBezTo>
                  <a:cubicBezTo>
                    <a:pt x="20747" y="21565"/>
                    <a:pt x="20577" y="21600"/>
                    <a:pt x="20363" y="21600"/>
                  </a:cubicBezTo>
                  <a:lnTo>
                    <a:pt x="2367" y="21600"/>
                  </a:lnTo>
                  <a:cubicBezTo>
                    <a:pt x="1706" y="21600"/>
                    <a:pt x="1130" y="21495"/>
                    <a:pt x="682" y="21273"/>
                  </a:cubicBezTo>
                  <a:cubicBezTo>
                    <a:pt x="235" y="21051"/>
                    <a:pt x="0" y="20700"/>
                    <a:pt x="0" y="20221"/>
                  </a:cubicBezTo>
                  <a:lnTo>
                    <a:pt x="0" y="689"/>
                  </a:lnTo>
                  <a:cubicBezTo>
                    <a:pt x="0" y="584"/>
                    <a:pt x="64" y="479"/>
                    <a:pt x="192" y="385"/>
                  </a:cubicBezTo>
                  <a:cubicBezTo>
                    <a:pt x="320" y="292"/>
                    <a:pt x="533" y="222"/>
                    <a:pt x="853" y="175"/>
                  </a:cubicBezTo>
                  <a:cubicBezTo>
                    <a:pt x="1151" y="117"/>
                    <a:pt x="1557" y="70"/>
                    <a:pt x="2090" y="47"/>
                  </a:cubicBezTo>
                  <a:cubicBezTo>
                    <a:pt x="2601" y="12"/>
                    <a:pt x="3241" y="0"/>
                    <a:pt x="4009" y="0"/>
                  </a:cubicBezTo>
                  <a:cubicBezTo>
                    <a:pt x="4798" y="0"/>
                    <a:pt x="5437" y="12"/>
                    <a:pt x="5949" y="47"/>
                  </a:cubicBezTo>
                  <a:cubicBezTo>
                    <a:pt x="6461" y="82"/>
                    <a:pt x="6866" y="128"/>
                    <a:pt x="7164" y="175"/>
                  </a:cubicBezTo>
                  <a:cubicBezTo>
                    <a:pt x="7463" y="234"/>
                    <a:pt x="7676" y="304"/>
                    <a:pt x="7825" y="385"/>
                  </a:cubicBezTo>
                  <a:cubicBezTo>
                    <a:pt x="7975" y="467"/>
                    <a:pt x="8017" y="572"/>
                    <a:pt x="8017" y="689"/>
                  </a:cubicBezTo>
                  <a:lnTo>
                    <a:pt x="8017" y="17990"/>
                  </a:lnTo>
                  <a:lnTo>
                    <a:pt x="20363" y="17990"/>
                  </a:lnTo>
                  <a:cubicBezTo>
                    <a:pt x="20555" y="17990"/>
                    <a:pt x="20747" y="18025"/>
                    <a:pt x="20896" y="18084"/>
                  </a:cubicBezTo>
                  <a:cubicBezTo>
                    <a:pt x="21046" y="18142"/>
                    <a:pt x="21174" y="18247"/>
                    <a:pt x="21280" y="18387"/>
                  </a:cubicBezTo>
                  <a:cubicBezTo>
                    <a:pt x="21387" y="18528"/>
                    <a:pt x="21451" y="18715"/>
                    <a:pt x="21515" y="18936"/>
                  </a:cubicBezTo>
                  <a:cubicBezTo>
                    <a:pt x="21579" y="19158"/>
                    <a:pt x="21600" y="19439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9B3B39F8-468A-4825-89DC-195BE27782B6}"/>
                </a:ext>
              </a:extLst>
            </p:cNvPr>
            <p:cNvSpPr/>
            <p:nvPr/>
          </p:nvSpPr>
          <p:spPr>
            <a:xfrm>
              <a:off x="3619499" y="8940800"/>
              <a:ext cx="47754" cy="2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3"/>
                  </a:moveTo>
                  <a:cubicBezTo>
                    <a:pt x="21600" y="21030"/>
                    <a:pt x="21428" y="21123"/>
                    <a:pt x="21083" y="21216"/>
                  </a:cubicBezTo>
                  <a:cubicBezTo>
                    <a:pt x="20738" y="21309"/>
                    <a:pt x="20164" y="21379"/>
                    <a:pt x="19302" y="21425"/>
                  </a:cubicBezTo>
                  <a:cubicBezTo>
                    <a:pt x="18440" y="21472"/>
                    <a:pt x="17406" y="21519"/>
                    <a:pt x="16028" y="21553"/>
                  </a:cubicBezTo>
                  <a:cubicBezTo>
                    <a:pt x="14649" y="21588"/>
                    <a:pt x="12925" y="21600"/>
                    <a:pt x="10800" y="21600"/>
                  </a:cubicBezTo>
                  <a:cubicBezTo>
                    <a:pt x="8732" y="21600"/>
                    <a:pt x="7008" y="21588"/>
                    <a:pt x="5630" y="21553"/>
                  </a:cubicBezTo>
                  <a:cubicBezTo>
                    <a:pt x="4251" y="21519"/>
                    <a:pt x="3160" y="21472"/>
                    <a:pt x="2298" y="21425"/>
                  </a:cubicBezTo>
                  <a:cubicBezTo>
                    <a:pt x="1436" y="21379"/>
                    <a:pt x="919" y="21297"/>
                    <a:pt x="517" y="21216"/>
                  </a:cubicBezTo>
                  <a:cubicBezTo>
                    <a:pt x="172" y="21123"/>
                    <a:pt x="0" y="21030"/>
                    <a:pt x="0" y="20913"/>
                  </a:cubicBezTo>
                  <a:lnTo>
                    <a:pt x="0" y="687"/>
                  </a:lnTo>
                  <a:cubicBezTo>
                    <a:pt x="0" y="582"/>
                    <a:pt x="172" y="477"/>
                    <a:pt x="517" y="384"/>
                  </a:cubicBezTo>
                  <a:cubicBezTo>
                    <a:pt x="862" y="291"/>
                    <a:pt x="1494" y="221"/>
                    <a:pt x="2298" y="175"/>
                  </a:cubicBezTo>
                  <a:cubicBezTo>
                    <a:pt x="3160" y="116"/>
                    <a:pt x="4251" y="70"/>
                    <a:pt x="5630" y="47"/>
                  </a:cubicBezTo>
                  <a:cubicBezTo>
                    <a:pt x="7008" y="23"/>
                    <a:pt x="8732" y="0"/>
                    <a:pt x="10800" y="0"/>
                  </a:cubicBezTo>
                  <a:cubicBezTo>
                    <a:pt x="12925" y="0"/>
                    <a:pt x="14649" y="12"/>
                    <a:pt x="16028" y="47"/>
                  </a:cubicBezTo>
                  <a:cubicBezTo>
                    <a:pt x="17406" y="81"/>
                    <a:pt x="18498" y="128"/>
                    <a:pt x="19302" y="175"/>
                  </a:cubicBezTo>
                  <a:cubicBezTo>
                    <a:pt x="20106" y="233"/>
                    <a:pt x="20681" y="303"/>
                    <a:pt x="21083" y="384"/>
                  </a:cubicBezTo>
                  <a:cubicBezTo>
                    <a:pt x="21485" y="465"/>
                    <a:pt x="21600" y="570"/>
                    <a:pt x="21600" y="687"/>
                  </a:cubicBezTo>
                  <a:lnTo>
                    <a:pt x="21600" y="2091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0" name="Shape">
              <a:extLst>
                <a:ext uri="{FF2B5EF4-FFF2-40B4-BE49-F238E27FC236}">
                  <a16:creationId xmlns:a16="http://schemas.microsoft.com/office/drawing/2014/main" id="{8FF9CFC5-BCA7-4BA1-9566-5F1807D8490A}"/>
                </a:ext>
              </a:extLst>
            </p:cNvPr>
            <p:cNvSpPr/>
            <p:nvPr/>
          </p:nvSpPr>
          <p:spPr>
            <a:xfrm>
              <a:off x="3721100" y="8940799"/>
              <a:ext cx="138685" cy="23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204"/>
                    <a:pt x="21580" y="20462"/>
                    <a:pt x="21521" y="20685"/>
                  </a:cubicBezTo>
                  <a:cubicBezTo>
                    <a:pt x="21481" y="20896"/>
                    <a:pt x="21402" y="21072"/>
                    <a:pt x="21303" y="21213"/>
                  </a:cubicBezTo>
                  <a:cubicBezTo>
                    <a:pt x="21204" y="21342"/>
                    <a:pt x="21086" y="21447"/>
                    <a:pt x="20947" y="21506"/>
                  </a:cubicBezTo>
                  <a:cubicBezTo>
                    <a:pt x="20809" y="21565"/>
                    <a:pt x="20651" y="21600"/>
                    <a:pt x="20492" y="21600"/>
                  </a:cubicBezTo>
                  <a:lnTo>
                    <a:pt x="2196" y="21600"/>
                  </a:lnTo>
                  <a:cubicBezTo>
                    <a:pt x="1582" y="21600"/>
                    <a:pt x="1048" y="21494"/>
                    <a:pt x="633" y="21271"/>
                  </a:cubicBezTo>
                  <a:cubicBezTo>
                    <a:pt x="218" y="21049"/>
                    <a:pt x="0" y="20697"/>
                    <a:pt x="0" y="20215"/>
                  </a:cubicBezTo>
                  <a:lnTo>
                    <a:pt x="0" y="1385"/>
                  </a:lnTo>
                  <a:cubicBezTo>
                    <a:pt x="0" y="892"/>
                    <a:pt x="218" y="540"/>
                    <a:pt x="633" y="329"/>
                  </a:cubicBezTo>
                  <a:cubicBezTo>
                    <a:pt x="1048" y="106"/>
                    <a:pt x="1582" y="0"/>
                    <a:pt x="2196" y="0"/>
                  </a:cubicBezTo>
                  <a:lnTo>
                    <a:pt x="20374" y="0"/>
                  </a:lnTo>
                  <a:cubicBezTo>
                    <a:pt x="20532" y="0"/>
                    <a:pt x="20690" y="23"/>
                    <a:pt x="20829" y="82"/>
                  </a:cubicBezTo>
                  <a:cubicBezTo>
                    <a:pt x="20967" y="141"/>
                    <a:pt x="21066" y="235"/>
                    <a:pt x="21165" y="375"/>
                  </a:cubicBezTo>
                  <a:cubicBezTo>
                    <a:pt x="21264" y="516"/>
                    <a:pt x="21323" y="692"/>
                    <a:pt x="21382" y="915"/>
                  </a:cubicBezTo>
                  <a:cubicBezTo>
                    <a:pt x="21422" y="1126"/>
                    <a:pt x="21462" y="1408"/>
                    <a:pt x="21462" y="1736"/>
                  </a:cubicBezTo>
                  <a:cubicBezTo>
                    <a:pt x="21462" y="2053"/>
                    <a:pt x="21442" y="2311"/>
                    <a:pt x="21382" y="2534"/>
                  </a:cubicBezTo>
                  <a:cubicBezTo>
                    <a:pt x="21343" y="2745"/>
                    <a:pt x="21264" y="2922"/>
                    <a:pt x="21165" y="3062"/>
                  </a:cubicBezTo>
                  <a:cubicBezTo>
                    <a:pt x="21066" y="3191"/>
                    <a:pt x="20967" y="3297"/>
                    <a:pt x="20829" y="3356"/>
                  </a:cubicBezTo>
                  <a:cubicBezTo>
                    <a:pt x="20690" y="3414"/>
                    <a:pt x="20552" y="3449"/>
                    <a:pt x="20374" y="3449"/>
                  </a:cubicBezTo>
                  <a:lnTo>
                    <a:pt x="7378" y="3449"/>
                  </a:lnTo>
                  <a:lnTo>
                    <a:pt x="7378" y="8729"/>
                  </a:lnTo>
                  <a:lnTo>
                    <a:pt x="18376" y="8729"/>
                  </a:lnTo>
                  <a:cubicBezTo>
                    <a:pt x="18554" y="8729"/>
                    <a:pt x="18692" y="8764"/>
                    <a:pt x="18851" y="8823"/>
                  </a:cubicBezTo>
                  <a:cubicBezTo>
                    <a:pt x="19009" y="8882"/>
                    <a:pt x="19108" y="8976"/>
                    <a:pt x="19207" y="9105"/>
                  </a:cubicBezTo>
                  <a:cubicBezTo>
                    <a:pt x="19305" y="9234"/>
                    <a:pt x="19365" y="9410"/>
                    <a:pt x="19424" y="9621"/>
                  </a:cubicBezTo>
                  <a:cubicBezTo>
                    <a:pt x="19464" y="9844"/>
                    <a:pt x="19503" y="10102"/>
                    <a:pt x="19503" y="10419"/>
                  </a:cubicBezTo>
                  <a:cubicBezTo>
                    <a:pt x="19503" y="10747"/>
                    <a:pt x="19483" y="11005"/>
                    <a:pt x="19424" y="11217"/>
                  </a:cubicBezTo>
                  <a:cubicBezTo>
                    <a:pt x="19385" y="11428"/>
                    <a:pt x="19305" y="11604"/>
                    <a:pt x="19207" y="11721"/>
                  </a:cubicBezTo>
                  <a:cubicBezTo>
                    <a:pt x="19108" y="11850"/>
                    <a:pt x="18989" y="11944"/>
                    <a:pt x="18851" y="11991"/>
                  </a:cubicBezTo>
                  <a:cubicBezTo>
                    <a:pt x="18712" y="12049"/>
                    <a:pt x="18554" y="12073"/>
                    <a:pt x="18376" y="12073"/>
                  </a:cubicBezTo>
                  <a:lnTo>
                    <a:pt x="7378" y="12073"/>
                  </a:lnTo>
                  <a:lnTo>
                    <a:pt x="7378" y="18162"/>
                  </a:lnTo>
                  <a:lnTo>
                    <a:pt x="20492" y="18162"/>
                  </a:lnTo>
                  <a:cubicBezTo>
                    <a:pt x="20651" y="18162"/>
                    <a:pt x="20809" y="18197"/>
                    <a:pt x="20947" y="18256"/>
                  </a:cubicBezTo>
                  <a:cubicBezTo>
                    <a:pt x="21086" y="18315"/>
                    <a:pt x="21204" y="18409"/>
                    <a:pt x="21303" y="18549"/>
                  </a:cubicBezTo>
                  <a:cubicBezTo>
                    <a:pt x="21402" y="18678"/>
                    <a:pt x="21462" y="18855"/>
                    <a:pt x="21521" y="19077"/>
                  </a:cubicBezTo>
                  <a:cubicBezTo>
                    <a:pt x="21560" y="19289"/>
                    <a:pt x="21600" y="19558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1" name="Shape">
              <a:extLst>
                <a:ext uri="{FF2B5EF4-FFF2-40B4-BE49-F238E27FC236}">
                  <a16:creationId xmlns:a16="http://schemas.microsoft.com/office/drawing/2014/main" id="{8CD462C2-636E-4DC0-9DEB-9CD888F05249}"/>
                </a:ext>
              </a:extLst>
            </p:cNvPr>
            <p:cNvSpPr/>
            <p:nvPr/>
          </p:nvSpPr>
          <p:spPr>
            <a:xfrm>
              <a:off x="3898899" y="8940799"/>
              <a:ext cx="192913" cy="2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2"/>
                  </a:moveTo>
                  <a:cubicBezTo>
                    <a:pt x="21600" y="20238"/>
                    <a:pt x="21543" y="20459"/>
                    <a:pt x="21444" y="20657"/>
                  </a:cubicBezTo>
                  <a:cubicBezTo>
                    <a:pt x="21330" y="20855"/>
                    <a:pt x="21188" y="21018"/>
                    <a:pt x="21003" y="21158"/>
                  </a:cubicBezTo>
                  <a:cubicBezTo>
                    <a:pt x="20818" y="21286"/>
                    <a:pt x="20605" y="21390"/>
                    <a:pt x="20349" y="21449"/>
                  </a:cubicBezTo>
                  <a:cubicBezTo>
                    <a:pt x="20107" y="21507"/>
                    <a:pt x="19851" y="21542"/>
                    <a:pt x="19595" y="21542"/>
                  </a:cubicBezTo>
                  <a:lnTo>
                    <a:pt x="17334" y="21542"/>
                  </a:lnTo>
                  <a:cubicBezTo>
                    <a:pt x="16865" y="21542"/>
                    <a:pt x="16452" y="21507"/>
                    <a:pt x="16111" y="21425"/>
                  </a:cubicBezTo>
                  <a:cubicBezTo>
                    <a:pt x="15770" y="21344"/>
                    <a:pt x="15457" y="21204"/>
                    <a:pt x="15158" y="21006"/>
                  </a:cubicBezTo>
                  <a:cubicBezTo>
                    <a:pt x="14874" y="20809"/>
                    <a:pt x="14590" y="20529"/>
                    <a:pt x="14319" y="20180"/>
                  </a:cubicBezTo>
                  <a:cubicBezTo>
                    <a:pt x="14049" y="19831"/>
                    <a:pt x="13751" y="19389"/>
                    <a:pt x="13409" y="18830"/>
                  </a:cubicBezTo>
                  <a:lnTo>
                    <a:pt x="6897" y="8810"/>
                  </a:lnTo>
                  <a:cubicBezTo>
                    <a:pt x="6513" y="8216"/>
                    <a:pt x="6129" y="7576"/>
                    <a:pt x="5745" y="6878"/>
                  </a:cubicBezTo>
                  <a:cubicBezTo>
                    <a:pt x="5347" y="6191"/>
                    <a:pt x="5005" y="5516"/>
                    <a:pt x="4693" y="4865"/>
                  </a:cubicBezTo>
                  <a:lnTo>
                    <a:pt x="4650" y="4865"/>
                  </a:lnTo>
                  <a:cubicBezTo>
                    <a:pt x="4707" y="5656"/>
                    <a:pt x="4749" y="6448"/>
                    <a:pt x="4764" y="7239"/>
                  </a:cubicBezTo>
                  <a:cubicBezTo>
                    <a:pt x="4792" y="8030"/>
                    <a:pt x="4806" y="8845"/>
                    <a:pt x="4806" y="9683"/>
                  </a:cubicBezTo>
                  <a:lnTo>
                    <a:pt x="4806" y="20890"/>
                  </a:lnTo>
                  <a:cubicBezTo>
                    <a:pt x="4806" y="20995"/>
                    <a:pt x="4764" y="21100"/>
                    <a:pt x="4693" y="21193"/>
                  </a:cubicBezTo>
                  <a:cubicBezTo>
                    <a:pt x="4621" y="21286"/>
                    <a:pt x="4493" y="21356"/>
                    <a:pt x="4309" y="21414"/>
                  </a:cubicBezTo>
                  <a:cubicBezTo>
                    <a:pt x="4124" y="21472"/>
                    <a:pt x="3882" y="21519"/>
                    <a:pt x="3569" y="21553"/>
                  </a:cubicBezTo>
                  <a:cubicBezTo>
                    <a:pt x="3256" y="21588"/>
                    <a:pt x="2858" y="21600"/>
                    <a:pt x="2375" y="21600"/>
                  </a:cubicBezTo>
                  <a:cubicBezTo>
                    <a:pt x="1906" y="21600"/>
                    <a:pt x="1507" y="21588"/>
                    <a:pt x="1195" y="21553"/>
                  </a:cubicBezTo>
                  <a:cubicBezTo>
                    <a:pt x="882" y="21519"/>
                    <a:pt x="640" y="21472"/>
                    <a:pt x="469" y="21414"/>
                  </a:cubicBezTo>
                  <a:cubicBezTo>
                    <a:pt x="299" y="21356"/>
                    <a:pt x="171" y="21274"/>
                    <a:pt x="100" y="21193"/>
                  </a:cubicBezTo>
                  <a:cubicBezTo>
                    <a:pt x="28" y="21100"/>
                    <a:pt x="0" y="21007"/>
                    <a:pt x="0" y="20890"/>
                  </a:cubicBezTo>
                  <a:lnTo>
                    <a:pt x="0" y="1641"/>
                  </a:lnTo>
                  <a:cubicBezTo>
                    <a:pt x="0" y="1117"/>
                    <a:pt x="185" y="733"/>
                    <a:pt x="555" y="477"/>
                  </a:cubicBezTo>
                  <a:cubicBezTo>
                    <a:pt x="924" y="221"/>
                    <a:pt x="1379" y="93"/>
                    <a:pt x="1920" y="93"/>
                  </a:cubicBezTo>
                  <a:lnTo>
                    <a:pt x="4778" y="93"/>
                  </a:lnTo>
                  <a:cubicBezTo>
                    <a:pt x="5290" y="93"/>
                    <a:pt x="5716" y="128"/>
                    <a:pt x="6072" y="198"/>
                  </a:cubicBezTo>
                  <a:cubicBezTo>
                    <a:pt x="6427" y="268"/>
                    <a:pt x="6740" y="384"/>
                    <a:pt x="7010" y="559"/>
                  </a:cubicBezTo>
                  <a:cubicBezTo>
                    <a:pt x="7281" y="722"/>
                    <a:pt x="7551" y="954"/>
                    <a:pt x="7793" y="1245"/>
                  </a:cubicBezTo>
                  <a:cubicBezTo>
                    <a:pt x="8034" y="1536"/>
                    <a:pt x="8290" y="1897"/>
                    <a:pt x="8546" y="2328"/>
                  </a:cubicBezTo>
                  <a:lnTo>
                    <a:pt x="13637" y="10160"/>
                  </a:lnTo>
                  <a:cubicBezTo>
                    <a:pt x="13936" y="10637"/>
                    <a:pt x="14234" y="11103"/>
                    <a:pt x="14519" y="11557"/>
                  </a:cubicBezTo>
                  <a:cubicBezTo>
                    <a:pt x="14803" y="12010"/>
                    <a:pt x="15087" y="12476"/>
                    <a:pt x="15358" y="12930"/>
                  </a:cubicBezTo>
                  <a:cubicBezTo>
                    <a:pt x="15628" y="13384"/>
                    <a:pt x="15884" y="13838"/>
                    <a:pt x="16140" y="14280"/>
                  </a:cubicBezTo>
                  <a:cubicBezTo>
                    <a:pt x="16396" y="14722"/>
                    <a:pt x="16651" y="15164"/>
                    <a:pt x="16893" y="15607"/>
                  </a:cubicBezTo>
                  <a:lnTo>
                    <a:pt x="16907" y="15607"/>
                  </a:lnTo>
                  <a:cubicBezTo>
                    <a:pt x="16865" y="14838"/>
                    <a:pt x="16836" y="14024"/>
                    <a:pt x="16822" y="13186"/>
                  </a:cubicBezTo>
                  <a:cubicBezTo>
                    <a:pt x="16808" y="12348"/>
                    <a:pt x="16794" y="11545"/>
                    <a:pt x="16794" y="10788"/>
                  </a:cubicBezTo>
                  <a:lnTo>
                    <a:pt x="16794" y="722"/>
                  </a:lnTo>
                  <a:cubicBezTo>
                    <a:pt x="16794" y="617"/>
                    <a:pt x="16836" y="512"/>
                    <a:pt x="16907" y="419"/>
                  </a:cubicBezTo>
                  <a:cubicBezTo>
                    <a:pt x="16979" y="326"/>
                    <a:pt x="17121" y="256"/>
                    <a:pt x="17320" y="186"/>
                  </a:cubicBezTo>
                  <a:cubicBezTo>
                    <a:pt x="17505" y="116"/>
                    <a:pt x="17761" y="70"/>
                    <a:pt x="18074" y="47"/>
                  </a:cubicBezTo>
                  <a:cubicBezTo>
                    <a:pt x="18386" y="23"/>
                    <a:pt x="18785" y="0"/>
                    <a:pt x="19268" y="0"/>
                  </a:cubicBezTo>
                  <a:cubicBezTo>
                    <a:pt x="19723" y="0"/>
                    <a:pt x="20107" y="12"/>
                    <a:pt x="20420" y="47"/>
                  </a:cubicBezTo>
                  <a:cubicBezTo>
                    <a:pt x="20733" y="70"/>
                    <a:pt x="20974" y="116"/>
                    <a:pt x="21131" y="186"/>
                  </a:cubicBezTo>
                  <a:cubicBezTo>
                    <a:pt x="21301" y="256"/>
                    <a:pt x="21415" y="326"/>
                    <a:pt x="21486" y="419"/>
                  </a:cubicBezTo>
                  <a:cubicBezTo>
                    <a:pt x="21557" y="512"/>
                    <a:pt x="21586" y="605"/>
                    <a:pt x="21586" y="722"/>
                  </a:cubicBezTo>
                  <a:lnTo>
                    <a:pt x="21586" y="199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2" name="Shape">
              <a:extLst>
                <a:ext uri="{FF2B5EF4-FFF2-40B4-BE49-F238E27FC236}">
                  <a16:creationId xmlns:a16="http://schemas.microsoft.com/office/drawing/2014/main" id="{5B641C5A-6EF2-407D-82DA-93FBD0D15573}"/>
                </a:ext>
              </a:extLst>
            </p:cNvPr>
            <p:cNvSpPr/>
            <p:nvPr/>
          </p:nvSpPr>
          <p:spPr>
            <a:xfrm>
              <a:off x="4127499" y="8940799"/>
              <a:ext cx="1791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"/>
                  </a:moveTo>
                  <a:cubicBezTo>
                    <a:pt x="21600" y="2137"/>
                    <a:pt x="21585" y="2405"/>
                    <a:pt x="21539" y="2627"/>
                  </a:cubicBezTo>
                  <a:cubicBezTo>
                    <a:pt x="21493" y="2849"/>
                    <a:pt x="21447" y="3036"/>
                    <a:pt x="21370" y="3176"/>
                  </a:cubicBezTo>
                  <a:cubicBezTo>
                    <a:pt x="21294" y="3316"/>
                    <a:pt x="21202" y="3421"/>
                    <a:pt x="21095" y="3479"/>
                  </a:cubicBezTo>
                  <a:cubicBezTo>
                    <a:pt x="20988" y="3549"/>
                    <a:pt x="20865" y="3584"/>
                    <a:pt x="20727" y="3584"/>
                  </a:cubicBezTo>
                  <a:lnTo>
                    <a:pt x="13670" y="3584"/>
                  </a:lnTo>
                  <a:lnTo>
                    <a:pt x="13670" y="20911"/>
                  </a:lnTo>
                  <a:cubicBezTo>
                    <a:pt x="13670" y="21028"/>
                    <a:pt x="13624" y="21121"/>
                    <a:pt x="13533" y="21215"/>
                  </a:cubicBezTo>
                  <a:cubicBezTo>
                    <a:pt x="13441" y="21308"/>
                    <a:pt x="13288" y="21378"/>
                    <a:pt x="13058" y="21425"/>
                  </a:cubicBezTo>
                  <a:cubicBezTo>
                    <a:pt x="12844" y="21483"/>
                    <a:pt x="12553" y="21518"/>
                    <a:pt x="12170" y="21553"/>
                  </a:cubicBezTo>
                  <a:cubicBezTo>
                    <a:pt x="11803" y="21588"/>
                    <a:pt x="11343" y="21600"/>
                    <a:pt x="10792" y="21600"/>
                  </a:cubicBezTo>
                  <a:cubicBezTo>
                    <a:pt x="10241" y="21600"/>
                    <a:pt x="9782" y="21588"/>
                    <a:pt x="9415" y="21553"/>
                  </a:cubicBezTo>
                  <a:cubicBezTo>
                    <a:pt x="9047" y="21518"/>
                    <a:pt x="8756" y="21472"/>
                    <a:pt x="8527" y="21425"/>
                  </a:cubicBezTo>
                  <a:cubicBezTo>
                    <a:pt x="8312" y="21367"/>
                    <a:pt x="8144" y="21296"/>
                    <a:pt x="8052" y="21215"/>
                  </a:cubicBezTo>
                  <a:cubicBezTo>
                    <a:pt x="7960" y="21121"/>
                    <a:pt x="7914" y="21028"/>
                    <a:pt x="7914" y="20911"/>
                  </a:cubicBezTo>
                  <a:lnTo>
                    <a:pt x="7914" y="3584"/>
                  </a:lnTo>
                  <a:lnTo>
                    <a:pt x="857" y="3584"/>
                  </a:lnTo>
                  <a:cubicBezTo>
                    <a:pt x="719" y="3584"/>
                    <a:pt x="582" y="3549"/>
                    <a:pt x="490" y="3479"/>
                  </a:cubicBezTo>
                  <a:cubicBezTo>
                    <a:pt x="383" y="3409"/>
                    <a:pt x="306" y="3316"/>
                    <a:pt x="230" y="3176"/>
                  </a:cubicBezTo>
                  <a:cubicBezTo>
                    <a:pt x="153" y="3036"/>
                    <a:pt x="107" y="2849"/>
                    <a:pt x="61" y="2627"/>
                  </a:cubicBezTo>
                  <a:cubicBezTo>
                    <a:pt x="15" y="2405"/>
                    <a:pt x="0" y="2125"/>
                    <a:pt x="0" y="1810"/>
                  </a:cubicBezTo>
                  <a:cubicBezTo>
                    <a:pt x="0" y="1483"/>
                    <a:pt x="15" y="1191"/>
                    <a:pt x="61" y="957"/>
                  </a:cubicBezTo>
                  <a:cubicBezTo>
                    <a:pt x="107" y="724"/>
                    <a:pt x="153" y="537"/>
                    <a:pt x="230" y="397"/>
                  </a:cubicBezTo>
                  <a:cubicBezTo>
                    <a:pt x="306" y="257"/>
                    <a:pt x="383" y="163"/>
                    <a:pt x="490" y="93"/>
                  </a:cubicBezTo>
                  <a:cubicBezTo>
                    <a:pt x="597" y="23"/>
                    <a:pt x="719" y="0"/>
                    <a:pt x="857" y="0"/>
                  </a:cubicBezTo>
                  <a:lnTo>
                    <a:pt x="20712" y="0"/>
                  </a:lnTo>
                  <a:cubicBezTo>
                    <a:pt x="20850" y="0"/>
                    <a:pt x="20957" y="35"/>
                    <a:pt x="21080" y="93"/>
                  </a:cubicBezTo>
                  <a:cubicBezTo>
                    <a:pt x="21187" y="152"/>
                    <a:pt x="21279" y="257"/>
                    <a:pt x="21355" y="397"/>
                  </a:cubicBezTo>
                  <a:cubicBezTo>
                    <a:pt x="21432" y="537"/>
                    <a:pt x="21478" y="724"/>
                    <a:pt x="21524" y="957"/>
                  </a:cubicBezTo>
                  <a:cubicBezTo>
                    <a:pt x="21569" y="1191"/>
                    <a:pt x="21600" y="1471"/>
                    <a:pt x="21600" y="181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3" name="Shape">
              <a:extLst>
                <a:ext uri="{FF2B5EF4-FFF2-40B4-BE49-F238E27FC236}">
                  <a16:creationId xmlns:a16="http://schemas.microsoft.com/office/drawing/2014/main" id="{7A73C825-032A-435E-BB6D-14FDBF3D4715}"/>
                </a:ext>
              </a:extLst>
            </p:cNvPr>
            <p:cNvSpPr/>
            <p:nvPr/>
          </p:nvSpPr>
          <p:spPr>
            <a:xfrm>
              <a:off x="5422899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6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F94E5390-1B28-443D-9969-CB351A8DCF54}"/>
                </a:ext>
              </a:extLst>
            </p:cNvPr>
            <p:cNvSpPr/>
            <p:nvPr/>
          </p:nvSpPr>
          <p:spPr>
            <a:xfrm>
              <a:off x="56261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40" y="10763"/>
                  </a:moveTo>
                  <a:cubicBezTo>
                    <a:pt x="16740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7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1"/>
                    <a:pt x="6610" y="4967"/>
                    <a:pt x="6136" y="5607"/>
                  </a:cubicBezTo>
                  <a:cubicBezTo>
                    <a:pt x="5662" y="6266"/>
                    <a:pt x="5333" y="7018"/>
                    <a:pt x="5148" y="7903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2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6" y="14450"/>
                    <a:pt x="16432" y="13566"/>
                  </a:cubicBezTo>
                  <a:cubicBezTo>
                    <a:pt x="16638" y="12719"/>
                    <a:pt x="16740" y="11778"/>
                    <a:pt x="1674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8A1AE8A8-DE1D-42A0-9201-85C83B202772}"/>
                </a:ext>
              </a:extLst>
            </p:cNvPr>
            <p:cNvSpPr/>
            <p:nvPr/>
          </p:nvSpPr>
          <p:spPr>
            <a:xfrm>
              <a:off x="5791199" y="84963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2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7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6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4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5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8" y="20475"/>
                  </a:cubicBezTo>
                  <a:cubicBezTo>
                    <a:pt x="21547" y="20669"/>
                    <a:pt x="21600" y="20824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4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0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4" y="7581"/>
                  </a:cubicBezTo>
                  <a:cubicBezTo>
                    <a:pt x="13839" y="7232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6" name="Shape">
              <a:extLst>
                <a:ext uri="{FF2B5EF4-FFF2-40B4-BE49-F238E27FC236}">
                  <a16:creationId xmlns:a16="http://schemas.microsoft.com/office/drawing/2014/main" id="{A19A65F1-DFED-482B-A6FA-2A89A8DD1E67}"/>
                </a:ext>
              </a:extLst>
            </p:cNvPr>
            <p:cNvSpPr/>
            <p:nvPr/>
          </p:nvSpPr>
          <p:spPr>
            <a:xfrm>
              <a:off x="5918200" y="8496299"/>
              <a:ext cx="102742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2" y="212"/>
                    <a:pt x="15673" y="154"/>
                  </a:cubicBezTo>
                  <a:cubicBezTo>
                    <a:pt x="15913" y="96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5"/>
                    <a:pt x="20158" y="2239"/>
                  </a:cubicBezTo>
                  <a:lnTo>
                    <a:pt x="12041" y="9922"/>
                  </a:lnTo>
                  <a:lnTo>
                    <a:pt x="20879" y="19592"/>
                  </a:lnTo>
                  <a:cubicBezTo>
                    <a:pt x="21226" y="20036"/>
                    <a:pt x="21413" y="20345"/>
                    <a:pt x="21493" y="20500"/>
                  </a:cubicBezTo>
                  <a:cubicBezTo>
                    <a:pt x="21573" y="20635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7" name="Shape">
              <a:extLst>
                <a:ext uri="{FF2B5EF4-FFF2-40B4-BE49-F238E27FC236}">
                  <a16:creationId xmlns:a16="http://schemas.microsoft.com/office/drawing/2014/main" id="{ED08A84A-BA0D-4805-AB7E-1DDF8A359CFE}"/>
                </a:ext>
              </a:extLst>
            </p:cNvPr>
            <p:cNvSpPr/>
            <p:nvPr/>
          </p:nvSpPr>
          <p:spPr>
            <a:xfrm>
              <a:off x="6032499" y="8496300"/>
              <a:ext cx="78995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3"/>
                  </a:moveTo>
                  <a:cubicBezTo>
                    <a:pt x="21600" y="2133"/>
                    <a:pt x="21565" y="2424"/>
                    <a:pt x="21531" y="2637"/>
                  </a:cubicBezTo>
                  <a:cubicBezTo>
                    <a:pt x="21496" y="2870"/>
                    <a:pt x="21392" y="3044"/>
                    <a:pt x="21287" y="3180"/>
                  </a:cubicBezTo>
                  <a:cubicBezTo>
                    <a:pt x="21183" y="3316"/>
                    <a:pt x="21044" y="3412"/>
                    <a:pt x="20906" y="3471"/>
                  </a:cubicBezTo>
                  <a:cubicBezTo>
                    <a:pt x="20767" y="3529"/>
                    <a:pt x="20593" y="3568"/>
                    <a:pt x="20419" y="3568"/>
                  </a:cubicBezTo>
                  <a:lnTo>
                    <a:pt x="7848" y="3568"/>
                  </a:lnTo>
                  <a:lnTo>
                    <a:pt x="7848" y="9346"/>
                  </a:lnTo>
                  <a:lnTo>
                    <a:pt x="19655" y="9346"/>
                  </a:lnTo>
                  <a:cubicBezTo>
                    <a:pt x="19829" y="9346"/>
                    <a:pt x="20003" y="9365"/>
                    <a:pt x="20142" y="9423"/>
                  </a:cubicBezTo>
                  <a:cubicBezTo>
                    <a:pt x="20280" y="9481"/>
                    <a:pt x="20419" y="9578"/>
                    <a:pt x="20523" y="9714"/>
                  </a:cubicBezTo>
                  <a:cubicBezTo>
                    <a:pt x="20628" y="9850"/>
                    <a:pt x="20697" y="10024"/>
                    <a:pt x="20767" y="10238"/>
                  </a:cubicBezTo>
                  <a:cubicBezTo>
                    <a:pt x="20801" y="10451"/>
                    <a:pt x="20836" y="10742"/>
                    <a:pt x="20836" y="11071"/>
                  </a:cubicBezTo>
                  <a:cubicBezTo>
                    <a:pt x="20836" y="11401"/>
                    <a:pt x="20801" y="11672"/>
                    <a:pt x="20767" y="11905"/>
                  </a:cubicBezTo>
                  <a:cubicBezTo>
                    <a:pt x="20732" y="12118"/>
                    <a:pt x="20628" y="12312"/>
                    <a:pt x="20523" y="12448"/>
                  </a:cubicBezTo>
                  <a:cubicBezTo>
                    <a:pt x="20419" y="12584"/>
                    <a:pt x="20280" y="12700"/>
                    <a:pt x="20142" y="12758"/>
                  </a:cubicBezTo>
                  <a:cubicBezTo>
                    <a:pt x="20003" y="12817"/>
                    <a:pt x="19829" y="12855"/>
                    <a:pt x="19655" y="12855"/>
                  </a:cubicBezTo>
                  <a:lnTo>
                    <a:pt x="7848" y="12855"/>
                  </a:lnTo>
                  <a:lnTo>
                    <a:pt x="7848" y="20863"/>
                  </a:lnTo>
                  <a:cubicBezTo>
                    <a:pt x="7848" y="20980"/>
                    <a:pt x="7779" y="21096"/>
                    <a:pt x="7675" y="21173"/>
                  </a:cubicBezTo>
                  <a:cubicBezTo>
                    <a:pt x="7570" y="21270"/>
                    <a:pt x="7327" y="21329"/>
                    <a:pt x="7050" y="21406"/>
                  </a:cubicBezTo>
                  <a:cubicBezTo>
                    <a:pt x="6737" y="21464"/>
                    <a:pt x="6320" y="21522"/>
                    <a:pt x="5834" y="21542"/>
                  </a:cubicBezTo>
                  <a:cubicBezTo>
                    <a:pt x="5348" y="21581"/>
                    <a:pt x="4688" y="21600"/>
                    <a:pt x="3924" y="21600"/>
                  </a:cubicBezTo>
                  <a:cubicBezTo>
                    <a:pt x="3160" y="21600"/>
                    <a:pt x="2535" y="21581"/>
                    <a:pt x="2049" y="21542"/>
                  </a:cubicBezTo>
                  <a:cubicBezTo>
                    <a:pt x="1528" y="21503"/>
                    <a:pt x="1146" y="21464"/>
                    <a:pt x="833" y="21406"/>
                  </a:cubicBezTo>
                  <a:cubicBezTo>
                    <a:pt x="521" y="21348"/>
                    <a:pt x="313" y="21270"/>
                    <a:pt x="208" y="21173"/>
                  </a:cubicBezTo>
                  <a:cubicBezTo>
                    <a:pt x="69" y="21096"/>
                    <a:pt x="0" y="20980"/>
                    <a:pt x="0" y="20863"/>
                  </a:cubicBezTo>
                  <a:lnTo>
                    <a:pt x="0" y="1377"/>
                  </a:lnTo>
                  <a:cubicBezTo>
                    <a:pt x="0" y="892"/>
                    <a:pt x="208" y="543"/>
                    <a:pt x="660" y="330"/>
                  </a:cubicBezTo>
                  <a:cubicBezTo>
                    <a:pt x="1111" y="116"/>
                    <a:pt x="1667" y="0"/>
                    <a:pt x="2327" y="0"/>
                  </a:cubicBezTo>
                  <a:lnTo>
                    <a:pt x="20419" y="0"/>
                  </a:lnTo>
                  <a:cubicBezTo>
                    <a:pt x="20593" y="0"/>
                    <a:pt x="20767" y="39"/>
                    <a:pt x="20906" y="97"/>
                  </a:cubicBezTo>
                  <a:cubicBezTo>
                    <a:pt x="21045" y="155"/>
                    <a:pt x="21183" y="252"/>
                    <a:pt x="21288" y="388"/>
                  </a:cubicBezTo>
                  <a:cubicBezTo>
                    <a:pt x="21392" y="524"/>
                    <a:pt x="21461" y="717"/>
                    <a:pt x="21531" y="950"/>
                  </a:cubicBezTo>
                  <a:cubicBezTo>
                    <a:pt x="21565" y="1183"/>
                    <a:pt x="21600" y="1474"/>
                    <a:pt x="21600" y="180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8" name="Shape">
              <a:extLst>
                <a:ext uri="{FF2B5EF4-FFF2-40B4-BE49-F238E27FC236}">
                  <a16:creationId xmlns:a16="http://schemas.microsoft.com/office/drawing/2014/main" id="{704DB6BA-3A20-42C7-820D-7F0735081EAE}"/>
                </a:ext>
              </a:extLst>
            </p:cNvPr>
            <p:cNvSpPr/>
            <p:nvPr/>
          </p:nvSpPr>
          <p:spPr>
            <a:xfrm>
              <a:off x="6134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4" y="20843"/>
                    <a:pt x="21387" y="21018"/>
                    <a:pt x="21316" y="21173"/>
                  </a:cubicBezTo>
                  <a:cubicBezTo>
                    <a:pt x="21245" y="21328"/>
                    <a:pt x="21104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3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8" y="252"/>
                    <a:pt x="851" y="194"/>
                  </a:cubicBezTo>
                  <a:cubicBezTo>
                    <a:pt x="1135" y="136"/>
                    <a:pt x="1561" y="97"/>
                    <a:pt x="2093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9" y="58"/>
                  </a:cubicBezTo>
                  <a:cubicBezTo>
                    <a:pt x="6455" y="97"/>
                    <a:pt x="6881" y="136"/>
                    <a:pt x="7165" y="194"/>
                  </a:cubicBezTo>
                  <a:cubicBezTo>
                    <a:pt x="7484" y="252"/>
                    <a:pt x="7697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3" y="18534"/>
                    <a:pt x="21493" y="18728"/>
                    <a:pt x="21529" y="18941"/>
                  </a:cubicBezTo>
                  <a:cubicBezTo>
                    <a:pt x="21564" y="19174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9" name="Shape">
              <a:extLst>
                <a:ext uri="{FF2B5EF4-FFF2-40B4-BE49-F238E27FC236}">
                  <a16:creationId xmlns:a16="http://schemas.microsoft.com/office/drawing/2014/main" id="{ED82AC83-77D7-40E5-B360-39A11B9E61FE}"/>
                </a:ext>
              </a:extLst>
            </p:cNvPr>
            <p:cNvSpPr/>
            <p:nvPr/>
          </p:nvSpPr>
          <p:spPr>
            <a:xfrm>
              <a:off x="62230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20" y="10763"/>
                  </a:moveTo>
                  <a:cubicBezTo>
                    <a:pt x="16720" y="9671"/>
                    <a:pt x="16617" y="8674"/>
                    <a:pt x="16432" y="7771"/>
                  </a:cubicBezTo>
                  <a:cubicBezTo>
                    <a:pt x="16246" y="6868"/>
                    <a:pt x="15917" y="6115"/>
                    <a:pt x="15464" y="5475"/>
                  </a:cubicBezTo>
                  <a:cubicBezTo>
                    <a:pt x="15011" y="4836"/>
                    <a:pt x="14414" y="4347"/>
                    <a:pt x="13652" y="3989"/>
                  </a:cubicBezTo>
                  <a:cubicBezTo>
                    <a:pt x="12890" y="3650"/>
                    <a:pt x="11963" y="3462"/>
                    <a:pt x="10831" y="3462"/>
                  </a:cubicBezTo>
                  <a:cubicBezTo>
                    <a:pt x="9698" y="3462"/>
                    <a:pt x="8731" y="3650"/>
                    <a:pt x="7969" y="4045"/>
                  </a:cubicBezTo>
                  <a:cubicBezTo>
                    <a:pt x="7207" y="4441"/>
                    <a:pt x="6589" y="4967"/>
                    <a:pt x="6115" y="5607"/>
                  </a:cubicBezTo>
                  <a:cubicBezTo>
                    <a:pt x="5642" y="6266"/>
                    <a:pt x="5312" y="7018"/>
                    <a:pt x="5127" y="7903"/>
                  </a:cubicBezTo>
                  <a:cubicBezTo>
                    <a:pt x="4942" y="8787"/>
                    <a:pt x="4839" y="9709"/>
                    <a:pt x="4839" y="10687"/>
                  </a:cubicBezTo>
                  <a:cubicBezTo>
                    <a:pt x="4839" y="11835"/>
                    <a:pt x="4942" y="12851"/>
                    <a:pt x="5127" y="13754"/>
                  </a:cubicBezTo>
                  <a:cubicBezTo>
                    <a:pt x="5312" y="14657"/>
                    <a:pt x="5642" y="15429"/>
                    <a:pt x="6074" y="16087"/>
                  </a:cubicBezTo>
                  <a:cubicBezTo>
                    <a:pt x="6507" y="16746"/>
                    <a:pt x="7124" y="17216"/>
                    <a:pt x="7866" y="17555"/>
                  </a:cubicBezTo>
                  <a:cubicBezTo>
                    <a:pt x="8628" y="17893"/>
                    <a:pt x="9575" y="18063"/>
                    <a:pt x="10707" y="18063"/>
                  </a:cubicBezTo>
                  <a:cubicBezTo>
                    <a:pt x="11840" y="18063"/>
                    <a:pt x="12808" y="17875"/>
                    <a:pt x="13569" y="17480"/>
                  </a:cubicBezTo>
                  <a:cubicBezTo>
                    <a:pt x="14331" y="17084"/>
                    <a:pt x="14949" y="16558"/>
                    <a:pt x="15423" y="15899"/>
                  </a:cubicBezTo>
                  <a:cubicBezTo>
                    <a:pt x="15896" y="15241"/>
                    <a:pt x="16226" y="14450"/>
                    <a:pt x="16411" y="13566"/>
                  </a:cubicBezTo>
                  <a:cubicBezTo>
                    <a:pt x="16638" y="12719"/>
                    <a:pt x="16720" y="11778"/>
                    <a:pt x="1672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0" name="Shape">
              <a:extLst>
                <a:ext uri="{FF2B5EF4-FFF2-40B4-BE49-F238E27FC236}">
                  <a16:creationId xmlns:a16="http://schemas.microsoft.com/office/drawing/2014/main" id="{CC62A444-72B2-43E4-8FF1-E17DA5ED1E45}"/>
                </a:ext>
              </a:extLst>
            </p:cNvPr>
            <p:cNvSpPr/>
            <p:nvPr/>
          </p:nvSpPr>
          <p:spPr>
            <a:xfrm>
              <a:off x="6362700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4" y="21561"/>
                  </a:cubicBezTo>
                  <a:cubicBezTo>
                    <a:pt x="16323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4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4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6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1" name="Shape">
              <a:extLst>
                <a:ext uri="{FF2B5EF4-FFF2-40B4-BE49-F238E27FC236}">
                  <a16:creationId xmlns:a16="http://schemas.microsoft.com/office/drawing/2014/main" id="{32473B6C-1F12-4F1E-81A0-F97A4924A12C}"/>
                </a:ext>
              </a:extLst>
            </p:cNvPr>
            <p:cNvSpPr/>
            <p:nvPr/>
          </p:nvSpPr>
          <p:spPr>
            <a:xfrm>
              <a:off x="1816100" y="7277100"/>
              <a:ext cx="149480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8"/>
                    <a:pt x="21453" y="16589"/>
                    <a:pt x="21160" y="17214"/>
                  </a:cubicBezTo>
                  <a:cubicBezTo>
                    <a:pt x="20866" y="17838"/>
                    <a:pt x="20462" y="18383"/>
                    <a:pt x="19948" y="18862"/>
                  </a:cubicBezTo>
                  <a:cubicBezTo>
                    <a:pt x="19434" y="19340"/>
                    <a:pt x="18811" y="19752"/>
                    <a:pt x="18113" y="20098"/>
                  </a:cubicBezTo>
                  <a:cubicBezTo>
                    <a:pt x="17397" y="20444"/>
                    <a:pt x="16608" y="20723"/>
                    <a:pt x="15746" y="20949"/>
                  </a:cubicBezTo>
                  <a:cubicBezTo>
                    <a:pt x="14883" y="21175"/>
                    <a:pt x="13966" y="21334"/>
                    <a:pt x="12993" y="21440"/>
                  </a:cubicBezTo>
                  <a:cubicBezTo>
                    <a:pt x="12020" y="21547"/>
                    <a:pt x="10938" y="21600"/>
                    <a:pt x="9726" y="21600"/>
                  </a:cubicBezTo>
                  <a:lnTo>
                    <a:pt x="1798" y="21600"/>
                  </a:lnTo>
                  <a:cubicBezTo>
                    <a:pt x="1285" y="21600"/>
                    <a:pt x="863" y="21494"/>
                    <a:pt x="514" y="21281"/>
                  </a:cubicBezTo>
                  <a:cubicBezTo>
                    <a:pt x="165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165" y="558"/>
                    <a:pt x="514" y="332"/>
                  </a:cubicBezTo>
                  <a:cubicBezTo>
                    <a:pt x="863" y="120"/>
                    <a:pt x="1285" y="0"/>
                    <a:pt x="1798" y="0"/>
                  </a:cubicBezTo>
                  <a:lnTo>
                    <a:pt x="9286" y="0"/>
                  </a:lnTo>
                  <a:cubicBezTo>
                    <a:pt x="11121" y="0"/>
                    <a:pt x="12663" y="106"/>
                    <a:pt x="13929" y="332"/>
                  </a:cubicBezTo>
                  <a:cubicBezTo>
                    <a:pt x="15195" y="558"/>
                    <a:pt x="16260" y="891"/>
                    <a:pt x="17141" y="1343"/>
                  </a:cubicBezTo>
                  <a:cubicBezTo>
                    <a:pt x="18021" y="1795"/>
                    <a:pt x="18664" y="2366"/>
                    <a:pt x="19141" y="3057"/>
                  </a:cubicBezTo>
                  <a:cubicBezTo>
                    <a:pt x="19600" y="3748"/>
                    <a:pt x="19838" y="4559"/>
                    <a:pt x="19838" y="5490"/>
                  </a:cubicBezTo>
                  <a:cubicBezTo>
                    <a:pt x="19838" y="6008"/>
                    <a:pt x="19746" y="6500"/>
                    <a:pt x="19563" y="6965"/>
                  </a:cubicBezTo>
                  <a:cubicBezTo>
                    <a:pt x="19379" y="7430"/>
                    <a:pt x="19104" y="7842"/>
                    <a:pt x="18755" y="8228"/>
                  </a:cubicBezTo>
                  <a:cubicBezTo>
                    <a:pt x="18407" y="8600"/>
                    <a:pt x="17966" y="8946"/>
                    <a:pt x="17452" y="9225"/>
                  </a:cubicBezTo>
                  <a:cubicBezTo>
                    <a:pt x="16939" y="9504"/>
                    <a:pt x="16351" y="9743"/>
                    <a:pt x="15691" y="9929"/>
                  </a:cubicBezTo>
                  <a:cubicBezTo>
                    <a:pt x="16535" y="10036"/>
                    <a:pt x="17306" y="10235"/>
                    <a:pt x="18021" y="10514"/>
                  </a:cubicBezTo>
                  <a:cubicBezTo>
                    <a:pt x="18737" y="10793"/>
                    <a:pt x="19361" y="11152"/>
                    <a:pt x="19893" y="11591"/>
                  </a:cubicBezTo>
                  <a:cubicBezTo>
                    <a:pt x="20425" y="12030"/>
                    <a:pt x="20848" y="12548"/>
                    <a:pt x="21141" y="13133"/>
                  </a:cubicBezTo>
                  <a:cubicBezTo>
                    <a:pt x="21453" y="13731"/>
                    <a:pt x="21600" y="14396"/>
                    <a:pt x="21600" y="15127"/>
                  </a:cubicBezTo>
                  <a:close/>
                  <a:moveTo>
                    <a:pt x="13782" y="6035"/>
                  </a:moveTo>
                  <a:cubicBezTo>
                    <a:pt x="13782" y="5596"/>
                    <a:pt x="13690" y="5211"/>
                    <a:pt x="13507" y="4865"/>
                  </a:cubicBezTo>
                  <a:cubicBezTo>
                    <a:pt x="13323" y="4519"/>
                    <a:pt x="13048" y="4240"/>
                    <a:pt x="12681" y="4001"/>
                  </a:cubicBezTo>
                  <a:cubicBezTo>
                    <a:pt x="12314" y="3775"/>
                    <a:pt x="11837" y="3602"/>
                    <a:pt x="11286" y="3469"/>
                  </a:cubicBezTo>
                  <a:cubicBezTo>
                    <a:pt x="10717" y="3350"/>
                    <a:pt x="9983" y="3283"/>
                    <a:pt x="9047" y="3283"/>
                  </a:cubicBezTo>
                  <a:lnTo>
                    <a:pt x="5983" y="3283"/>
                  </a:lnTo>
                  <a:lnTo>
                    <a:pt x="5983" y="8892"/>
                  </a:lnTo>
                  <a:lnTo>
                    <a:pt x="9378" y="8892"/>
                  </a:lnTo>
                  <a:cubicBezTo>
                    <a:pt x="10259" y="8892"/>
                    <a:pt x="10956" y="8813"/>
                    <a:pt x="11470" y="8666"/>
                  </a:cubicBezTo>
                  <a:cubicBezTo>
                    <a:pt x="11984" y="8520"/>
                    <a:pt x="12424" y="8308"/>
                    <a:pt x="12773" y="8055"/>
                  </a:cubicBezTo>
                  <a:cubicBezTo>
                    <a:pt x="13122" y="7789"/>
                    <a:pt x="13378" y="7483"/>
                    <a:pt x="13544" y="7138"/>
                  </a:cubicBezTo>
                  <a:cubicBezTo>
                    <a:pt x="13709" y="6792"/>
                    <a:pt x="13782" y="6420"/>
                    <a:pt x="13782" y="6035"/>
                  </a:cubicBezTo>
                  <a:close/>
                  <a:moveTo>
                    <a:pt x="15324" y="15286"/>
                  </a:moveTo>
                  <a:cubicBezTo>
                    <a:pt x="15324" y="14781"/>
                    <a:pt x="15214" y="14342"/>
                    <a:pt x="14975" y="13944"/>
                  </a:cubicBezTo>
                  <a:cubicBezTo>
                    <a:pt x="14755" y="13545"/>
                    <a:pt x="14406" y="13213"/>
                    <a:pt x="13966" y="12947"/>
                  </a:cubicBezTo>
                  <a:cubicBezTo>
                    <a:pt x="13525" y="12681"/>
                    <a:pt x="12956" y="12468"/>
                    <a:pt x="12259" y="12335"/>
                  </a:cubicBezTo>
                  <a:cubicBezTo>
                    <a:pt x="11562" y="12189"/>
                    <a:pt x="10662" y="12123"/>
                    <a:pt x="9561" y="12123"/>
                  </a:cubicBezTo>
                  <a:lnTo>
                    <a:pt x="5964" y="12123"/>
                  </a:lnTo>
                  <a:lnTo>
                    <a:pt x="5964" y="18264"/>
                  </a:lnTo>
                  <a:lnTo>
                    <a:pt x="10350" y="18264"/>
                  </a:lnTo>
                  <a:cubicBezTo>
                    <a:pt x="11195" y="18264"/>
                    <a:pt x="11910" y="18197"/>
                    <a:pt x="12479" y="18077"/>
                  </a:cubicBezTo>
                  <a:cubicBezTo>
                    <a:pt x="13048" y="17945"/>
                    <a:pt x="13562" y="17758"/>
                    <a:pt x="13984" y="17506"/>
                  </a:cubicBezTo>
                  <a:cubicBezTo>
                    <a:pt x="14406" y="17253"/>
                    <a:pt x="14736" y="16948"/>
                    <a:pt x="14975" y="16575"/>
                  </a:cubicBezTo>
                  <a:cubicBezTo>
                    <a:pt x="15195" y="16190"/>
                    <a:pt x="15324" y="15765"/>
                    <a:pt x="15324" y="1528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2" name="Shape">
              <a:extLst>
                <a:ext uri="{FF2B5EF4-FFF2-40B4-BE49-F238E27FC236}">
                  <a16:creationId xmlns:a16="http://schemas.microsoft.com/office/drawing/2014/main" id="{D5C4A131-61FC-4F0A-B6F7-B2951254D054}"/>
                </a:ext>
              </a:extLst>
            </p:cNvPr>
            <p:cNvSpPr/>
            <p:nvPr/>
          </p:nvSpPr>
          <p:spPr>
            <a:xfrm>
              <a:off x="2006599" y="7277099"/>
              <a:ext cx="168657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0"/>
                  </a:moveTo>
                  <a:cubicBezTo>
                    <a:pt x="21600" y="14660"/>
                    <a:pt x="21356" y="15817"/>
                    <a:pt x="20884" y="16830"/>
                  </a:cubicBezTo>
                  <a:cubicBezTo>
                    <a:pt x="20413" y="17857"/>
                    <a:pt x="19713" y="18715"/>
                    <a:pt x="18786" y="19430"/>
                  </a:cubicBezTo>
                  <a:cubicBezTo>
                    <a:pt x="17859" y="20144"/>
                    <a:pt x="16720" y="20677"/>
                    <a:pt x="15354" y="21041"/>
                  </a:cubicBezTo>
                  <a:cubicBezTo>
                    <a:pt x="13988" y="21405"/>
                    <a:pt x="12426" y="21600"/>
                    <a:pt x="10654" y="21600"/>
                  </a:cubicBezTo>
                  <a:cubicBezTo>
                    <a:pt x="8995" y="21600"/>
                    <a:pt x="7498" y="21431"/>
                    <a:pt x="6181" y="21106"/>
                  </a:cubicBezTo>
                  <a:cubicBezTo>
                    <a:pt x="4863" y="20768"/>
                    <a:pt x="3741" y="20274"/>
                    <a:pt x="2830" y="19599"/>
                  </a:cubicBezTo>
                  <a:cubicBezTo>
                    <a:pt x="1919" y="18923"/>
                    <a:pt x="1220" y="18078"/>
                    <a:pt x="732" y="17077"/>
                  </a:cubicBezTo>
                  <a:cubicBezTo>
                    <a:pt x="244" y="16077"/>
                    <a:pt x="0" y="14894"/>
                    <a:pt x="0" y="13542"/>
                  </a:cubicBezTo>
                  <a:lnTo>
                    <a:pt x="0" y="702"/>
                  </a:lnTo>
                  <a:cubicBezTo>
                    <a:pt x="0" y="598"/>
                    <a:pt x="49" y="494"/>
                    <a:pt x="130" y="403"/>
                  </a:cubicBezTo>
                  <a:cubicBezTo>
                    <a:pt x="211" y="312"/>
                    <a:pt x="358" y="247"/>
                    <a:pt x="569" y="195"/>
                  </a:cubicBezTo>
                  <a:cubicBezTo>
                    <a:pt x="781" y="143"/>
                    <a:pt x="1057" y="91"/>
                    <a:pt x="1399" y="65"/>
                  </a:cubicBezTo>
                  <a:cubicBezTo>
                    <a:pt x="1740" y="39"/>
                    <a:pt x="2180" y="13"/>
                    <a:pt x="2700" y="13"/>
                  </a:cubicBezTo>
                  <a:cubicBezTo>
                    <a:pt x="3221" y="13"/>
                    <a:pt x="3643" y="26"/>
                    <a:pt x="3985" y="65"/>
                  </a:cubicBezTo>
                  <a:cubicBezTo>
                    <a:pt x="4327" y="104"/>
                    <a:pt x="4603" y="143"/>
                    <a:pt x="4798" y="195"/>
                  </a:cubicBezTo>
                  <a:cubicBezTo>
                    <a:pt x="4993" y="247"/>
                    <a:pt x="5140" y="325"/>
                    <a:pt x="5237" y="403"/>
                  </a:cubicBezTo>
                  <a:cubicBezTo>
                    <a:pt x="5319" y="494"/>
                    <a:pt x="5367" y="585"/>
                    <a:pt x="5367" y="702"/>
                  </a:cubicBezTo>
                  <a:lnTo>
                    <a:pt x="5367" y="13165"/>
                  </a:lnTo>
                  <a:cubicBezTo>
                    <a:pt x="5367" y="14010"/>
                    <a:pt x="5498" y="14725"/>
                    <a:pt x="5758" y="15349"/>
                  </a:cubicBezTo>
                  <a:cubicBezTo>
                    <a:pt x="6018" y="15973"/>
                    <a:pt x="6392" y="16466"/>
                    <a:pt x="6864" y="16869"/>
                  </a:cubicBezTo>
                  <a:cubicBezTo>
                    <a:pt x="7352" y="17272"/>
                    <a:pt x="7921" y="17571"/>
                    <a:pt x="8604" y="17779"/>
                  </a:cubicBezTo>
                  <a:cubicBezTo>
                    <a:pt x="9271" y="17987"/>
                    <a:pt x="10036" y="18078"/>
                    <a:pt x="10865" y="18078"/>
                  </a:cubicBezTo>
                  <a:cubicBezTo>
                    <a:pt x="11711" y="18078"/>
                    <a:pt x="12459" y="17974"/>
                    <a:pt x="13126" y="17766"/>
                  </a:cubicBezTo>
                  <a:cubicBezTo>
                    <a:pt x="13793" y="17558"/>
                    <a:pt x="14362" y="17259"/>
                    <a:pt x="14817" y="16856"/>
                  </a:cubicBezTo>
                  <a:cubicBezTo>
                    <a:pt x="15273" y="16466"/>
                    <a:pt x="15631" y="15973"/>
                    <a:pt x="15891" y="15388"/>
                  </a:cubicBezTo>
                  <a:cubicBezTo>
                    <a:pt x="16151" y="14803"/>
                    <a:pt x="16265" y="14140"/>
                    <a:pt x="16265" y="13399"/>
                  </a:cubicBezTo>
                  <a:lnTo>
                    <a:pt x="16265" y="689"/>
                  </a:lnTo>
                  <a:cubicBezTo>
                    <a:pt x="16265" y="585"/>
                    <a:pt x="16314" y="481"/>
                    <a:pt x="16395" y="390"/>
                  </a:cubicBezTo>
                  <a:cubicBezTo>
                    <a:pt x="16477" y="299"/>
                    <a:pt x="16623" y="234"/>
                    <a:pt x="16818" y="182"/>
                  </a:cubicBezTo>
                  <a:cubicBezTo>
                    <a:pt x="17013" y="130"/>
                    <a:pt x="17290" y="78"/>
                    <a:pt x="17648" y="52"/>
                  </a:cubicBezTo>
                  <a:cubicBezTo>
                    <a:pt x="17989" y="26"/>
                    <a:pt x="18428" y="0"/>
                    <a:pt x="18949" y="0"/>
                  </a:cubicBezTo>
                  <a:cubicBezTo>
                    <a:pt x="19469" y="0"/>
                    <a:pt x="19892" y="13"/>
                    <a:pt x="20234" y="52"/>
                  </a:cubicBezTo>
                  <a:cubicBezTo>
                    <a:pt x="20559" y="91"/>
                    <a:pt x="20836" y="130"/>
                    <a:pt x="21047" y="182"/>
                  </a:cubicBezTo>
                  <a:cubicBezTo>
                    <a:pt x="21258" y="234"/>
                    <a:pt x="21389" y="312"/>
                    <a:pt x="21470" y="390"/>
                  </a:cubicBezTo>
                  <a:cubicBezTo>
                    <a:pt x="21551" y="481"/>
                    <a:pt x="21600" y="572"/>
                    <a:pt x="21600" y="689"/>
                  </a:cubicBezTo>
                  <a:lnTo>
                    <a:pt x="21600" y="1336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3" name="Shape">
              <a:extLst>
                <a:ext uri="{FF2B5EF4-FFF2-40B4-BE49-F238E27FC236}">
                  <a16:creationId xmlns:a16="http://schemas.microsoft.com/office/drawing/2014/main" id="{2F29ECE3-62A7-4CC9-B7F9-4351758114B4}"/>
                </a:ext>
              </a:extLst>
            </p:cNvPr>
            <p:cNvSpPr/>
            <p:nvPr/>
          </p:nvSpPr>
          <p:spPr>
            <a:xfrm>
              <a:off x="2209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4" name="Shape">
              <a:extLst>
                <a:ext uri="{FF2B5EF4-FFF2-40B4-BE49-F238E27FC236}">
                  <a16:creationId xmlns:a16="http://schemas.microsoft.com/office/drawing/2014/main" id="{C6E172C0-1A72-42AE-9FD2-D1D23B7FBDEE}"/>
                </a:ext>
              </a:extLst>
            </p:cNvPr>
            <p:cNvSpPr/>
            <p:nvPr/>
          </p:nvSpPr>
          <p:spPr>
            <a:xfrm>
              <a:off x="2374900" y="7277100"/>
              <a:ext cx="42038" cy="2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404" y="21113"/>
                    <a:pt x="21078" y="21205"/>
                  </a:cubicBezTo>
                  <a:cubicBezTo>
                    <a:pt x="20752" y="21297"/>
                    <a:pt x="20164" y="21363"/>
                    <a:pt x="19316" y="21416"/>
                  </a:cubicBezTo>
                  <a:cubicBezTo>
                    <a:pt x="18468" y="21468"/>
                    <a:pt x="17424" y="21521"/>
                    <a:pt x="16053" y="21547"/>
                  </a:cubicBezTo>
                  <a:cubicBezTo>
                    <a:pt x="14683" y="21587"/>
                    <a:pt x="12921" y="21600"/>
                    <a:pt x="10833" y="21600"/>
                  </a:cubicBezTo>
                  <a:cubicBezTo>
                    <a:pt x="8744" y="21600"/>
                    <a:pt x="7048" y="21587"/>
                    <a:pt x="5612" y="21547"/>
                  </a:cubicBezTo>
                  <a:cubicBezTo>
                    <a:pt x="4242" y="21508"/>
                    <a:pt x="3132" y="21468"/>
                    <a:pt x="2284" y="21416"/>
                  </a:cubicBezTo>
                  <a:cubicBezTo>
                    <a:pt x="1436" y="21363"/>
                    <a:pt x="848" y="21284"/>
                    <a:pt x="522" y="21205"/>
                  </a:cubicBezTo>
                  <a:cubicBezTo>
                    <a:pt x="196" y="21126"/>
                    <a:pt x="0" y="21021"/>
                    <a:pt x="0" y="20902"/>
                  </a:cubicBezTo>
                  <a:lnTo>
                    <a:pt x="0" y="698"/>
                  </a:lnTo>
                  <a:cubicBezTo>
                    <a:pt x="0" y="593"/>
                    <a:pt x="196" y="487"/>
                    <a:pt x="522" y="395"/>
                  </a:cubicBezTo>
                  <a:cubicBezTo>
                    <a:pt x="848" y="303"/>
                    <a:pt x="1501" y="237"/>
                    <a:pt x="2349" y="184"/>
                  </a:cubicBezTo>
                  <a:cubicBezTo>
                    <a:pt x="3198" y="132"/>
                    <a:pt x="4307" y="79"/>
                    <a:pt x="5677" y="53"/>
                  </a:cubicBezTo>
                  <a:cubicBezTo>
                    <a:pt x="7048" y="26"/>
                    <a:pt x="8744" y="0"/>
                    <a:pt x="10833" y="0"/>
                  </a:cubicBezTo>
                  <a:cubicBezTo>
                    <a:pt x="12986" y="0"/>
                    <a:pt x="14683" y="13"/>
                    <a:pt x="16053" y="53"/>
                  </a:cubicBezTo>
                  <a:cubicBezTo>
                    <a:pt x="17423" y="92"/>
                    <a:pt x="18533" y="132"/>
                    <a:pt x="19316" y="184"/>
                  </a:cubicBezTo>
                  <a:cubicBezTo>
                    <a:pt x="20099" y="237"/>
                    <a:pt x="20686" y="316"/>
                    <a:pt x="21078" y="395"/>
                  </a:cubicBezTo>
                  <a:cubicBezTo>
                    <a:pt x="21404" y="487"/>
                    <a:pt x="21600" y="579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5" name="Shape">
              <a:extLst>
                <a:ext uri="{FF2B5EF4-FFF2-40B4-BE49-F238E27FC236}">
                  <a16:creationId xmlns:a16="http://schemas.microsoft.com/office/drawing/2014/main" id="{C50F4E00-E3F7-4253-9E8A-65265B17048C}"/>
                </a:ext>
              </a:extLst>
            </p:cNvPr>
            <p:cNvSpPr/>
            <p:nvPr/>
          </p:nvSpPr>
          <p:spPr>
            <a:xfrm>
              <a:off x="2463800" y="7277100"/>
              <a:ext cx="170181" cy="2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9"/>
                  </a:moveTo>
                  <a:cubicBezTo>
                    <a:pt x="21600" y="20230"/>
                    <a:pt x="21552" y="20454"/>
                    <a:pt x="21439" y="20651"/>
                  </a:cubicBezTo>
                  <a:cubicBezTo>
                    <a:pt x="21326" y="20849"/>
                    <a:pt x="21181" y="21020"/>
                    <a:pt x="21004" y="21152"/>
                  </a:cubicBezTo>
                  <a:cubicBezTo>
                    <a:pt x="20826" y="21284"/>
                    <a:pt x="20601" y="21376"/>
                    <a:pt x="20359" y="21442"/>
                  </a:cubicBezTo>
                  <a:cubicBezTo>
                    <a:pt x="20117" y="21508"/>
                    <a:pt x="19859" y="21534"/>
                    <a:pt x="19601" y="21534"/>
                  </a:cubicBezTo>
                  <a:lnTo>
                    <a:pt x="17328" y="21534"/>
                  </a:lnTo>
                  <a:cubicBezTo>
                    <a:pt x="16861" y="21534"/>
                    <a:pt x="16442" y="21495"/>
                    <a:pt x="16103" y="21416"/>
                  </a:cubicBezTo>
                  <a:cubicBezTo>
                    <a:pt x="15765" y="21337"/>
                    <a:pt x="15442" y="21192"/>
                    <a:pt x="15152" y="20994"/>
                  </a:cubicBezTo>
                  <a:cubicBezTo>
                    <a:pt x="14862" y="20796"/>
                    <a:pt x="14588" y="20520"/>
                    <a:pt x="14314" y="20164"/>
                  </a:cubicBezTo>
                  <a:cubicBezTo>
                    <a:pt x="14040" y="19821"/>
                    <a:pt x="13734" y="19373"/>
                    <a:pt x="13395" y="18819"/>
                  </a:cubicBezTo>
                  <a:lnTo>
                    <a:pt x="6883" y="8803"/>
                  </a:lnTo>
                  <a:cubicBezTo>
                    <a:pt x="6512" y="8210"/>
                    <a:pt x="6125" y="7565"/>
                    <a:pt x="5722" y="6879"/>
                  </a:cubicBezTo>
                  <a:cubicBezTo>
                    <a:pt x="5336" y="6194"/>
                    <a:pt x="4981" y="5522"/>
                    <a:pt x="4675" y="4863"/>
                  </a:cubicBezTo>
                  <a:lnTo>
                    <a:pt x="4642" y="4863"/>
                  </a:lnTo>
                  <a:cubicBezTo>
                    <a:pt x="4691" y="5654"/>
                    <a:pt x="4739" y="6444"/>
                    <a:pt x="4771" y="7235"/>
                  </a:cubicBezTo>
                  <a:cubicBezTo>
                    <a:pt x="4804" y="8026"/>
                    <a:pt x="4804" y="8843"/>
                    <a:pt x="4804" y="9673"/>
                  </a:cubicBezTo>
                  <a:lnTo>
                    <a:pt x="4804" y="20875"/>
                  </a:lnTo>
                  <a:cubicBezTo>
                    <a:pt x="4804" y="20981"/>
                    <a:pt x="4771" y="21086"/>
                    <a:pt x="4691" y="21178"/>
                  </a:cubicBezTo>
                  <a:cubicBezTo>
                    <a:pt x="4610" y="21271"/>
                    <a:pt x="4481" y="21336"/>
                    <a:pt x="4304" y="21402"/>
                  </a:cubicBezTo>
                  <a:cubicBezTo>
                    <a:pt x="4127" y="21468"/>
                    <a:pt x="3869" y="21508"/>
                    <a:pt x="3562" y="21547"/>
                  </a:cubicBezTo>
                  <a:cubicBezTo>
                    <a:pt x="3256" y="21587"/>
                    <a:pt x="2853" y="21600"/>
                    <a:pt x="2370" y="21600"/>
                  </a:cubicBezTo>
                  <a:cubicBezTo>
                    <a:pt x="1902" y="21600"/>
                    <a:pt x="1499" y="21587"/>
                    <a:pt x="1193" y="21547"/>
                  </a:cubicBezTo>
                  <a:cubicBezTo>
                    <a:pt x="887" y="21508"/>
                    <a:pt x="645" y="21468"/>
                    <a:pt x="467" y="21402"/>
                  </a:cubicBezTo>
                  <a:cubicBezTo>
                    <a:pt x="290" y="21336"/>
                    <a:pt x="177" y="21271"/>
                    <a:pt x="97" y="21178"/>
                  </a:cubicBezTo>
                  <a:cubicBezTo>
                    <a:pt x="16" y="21086"/>
                    <a:pt x="0" y="20994"/>
                    <a:pt x="0" y="20875"/>
                  </a:cubicBezTo>
                  <a:lnTo>
                    <a:pt x="0" y="1634"/>
                  </a:lnTo>
                  <a:cubicBezTo>
                    <a:pt x="0" y="1120"/>
                    <a:pt x="177" y="725"/>
                    <a:pt x="548" y="474"/>
                  </a:cubicBezTo>
                  <a:cubicBezTo>
                    <a:pt x="919" y="224"/>
                    <a:pt x="1370" y="92"/>
                    <a:pt x="1918" y="92"/>
                  </a:cubicBezTo>
                  <a:lnTo>
                    <a:pt x="4771" y="92"/>
                  </a:lnTo>
                  <a:cubicBezTo>
                    <a:pt x="5287" y="92"/>
                    <a:pt x="5706" y="132"/>
                    <a:pt x="6061" y="198"/>
                  </a:cubicBezTo>
                  <a:cubicBezTo>
                    <a:pt x="6416" y="264"/>
                    <a:pt x="6722" y="382"/>
                    <a:pt x="6996" y="553"/>
                  </a:cubicBezTo>
                  <a:cubicBezTo>
                    <a:pt x="7270" y="712"/>
                    <a:pt x="7528" y="949"/>
                    <a:pt x="7770" y="1239"/>
                  </a:cubicBezTo>
                  <a:cubicBezTo>
                    <a:pt x="8011" y="1529"/>
                    <a:pt x="8269" y="1898"/>
                    <a:pt x="8511" y="2320"/>
                  </a:cubicBezTo>
                  <a:lnTo>
                    <a:pt x="13605" y="10148"/>
                  </a:lnTo>
                  <a:cubicBezTo>
                    <a:pt x="13895" y="10622"/>
                    <a:pt x="14201" y="11084"/>
                    <a:pt x="14491" y="11545"/>
                  </a:cubicBezTo>
                  <a:cubicBezTo>
                    <a:pt x="14782" y="12006"/>
                    <a:pt x="15056" y="12467"/>
                    <a:pt x="15330" y="12915"/>
                  </a:cubicBezTo>
                  <a:cubicBezTo>
                    <a:pt x="15604" y="13377"/>
                    <a:pt x="15862" y="13825"/>
                    <a:pt x="16119" y="14260"/>
                  </a:cubicBezTo>
                  <a:cubicBezTo>
                    <a:pt x="16377" y="14695"/>
                    <a:pt x="16619" y="15143"/>
                    <a:pt x="16861" y="15577"/>
                  </a:cubicBezTo>
                  <a:lnTo>
                    <a:pt x="16877" y="15577"/>
                  </a:lnTo>
                  <a:cubicBezTo>
                    <a:pt x="16829" y="14800"/>
                    <a:pt x="16813" y="13996"/>
                    <a:pt x="16780" y="13166"/>
                  </a:cubicBezTo>
                  <a:cubicBezTo>
                    <a:pt x="16748" y="12335"/>
                    <a:pt x="16748" y="11532"/>
                    <a:pt x="16748" y="10767"/>
                  </a:cubicBezTo>
                  <a:lnTo>
                    <a:pt x="16748" y="725"/>
                  </a:lnTo>
                  <a:cubicBezTo>
                    <a:pt x="16748" y="619"/>
                    <a:pt x="16796" y="514"/>
                    <a:pt x="16877" y="422"/>
                  </a:cubicBezTo>
                  <a:cubicBezTo>
                    <a:pt x="16958" y="329"/>
                    <a:pt x="17087" y="250"/>
                    <a:pt x="17280" y="185"/>
                  </a:cubicBezTo>
                  <a:cubicBezTo>
                    <a:pt x="17473" y="119"/>
                    <a:pt x="17715" y="66"/>
                    <a:pt x="18022" y="40"/>
                  </a:cubicBezTo>
                  <a:cubicBezTo>
                    <a:pt x="18328" y="13"/>
                    <a:pt x="18731" y="0"/>
                    <a:pt x="19214" y="0"/>
                  </a:cubicBezTo>
                  <a:cubicBezTo>
                    <a:pt x="19682" y="0"/>
                    <a:pt x="20053" y="13"/>
                    <a:pt x="20375" y="40"/>
                  </a:cubicBezTo>
                  <a:cubicBezTo>
                    <a:pt x="20681" y="66"/>
                    <a:pt x="20923" y="119"/>
                    <a:pt x="21100" y="185"/>
                  </a:cubicBezTo>
                  <a:cubicBezTo>
                    <a:pt x="21262" y="250"/>
                    <a:pt x="21390" y="329"/>
                    <a:pt x="21455" y="422"/>
                  </a:cubicBezTo>
                  <a:cubicBezTo>
                    <a:pt x="21519" y="514"/>
                    <a:pt x="21552" y="606"/>
                    <a:pt x="21552" y="725"/>
                  </a:cubicBezTo>
                  <a:lnTo>
                    <a:pt x="21552" y="1997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6" name="Shape">
              <a:extLst>
                <a:ext uri="{FF2B5EF4-FFF2-40B4-BE49-F238E27FC236}">
                  <a16:creationId xmlns:a16="http://schemas.microsoft.com/office/drawing/2014/main" id="{F05665DF-BA58-4DB2-A049-42168E16D3FB}"/>
                </a:ext>
              </a:extLst>
            </p:cNvPr>
            <p:cNvSpPr/>
            <p:nvPr/>
          </p:nvSpPr>
          <p:spPr>
            <a:xfrm>
              <a:off x="2667000" y="7277100"/>
              <a:ext cx="122302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91"/>
                    <a:pt x="21578" y="20470"/>
                    <a:pt x="21533" y="20683"/>
                  </a:cubicBezTo>
                  <a:cubicBezTo>
                    <a:pt x="21488" y="20895"/>
                    <a:pt x="21421" y="21068"/>
                    <a:pt x="21331" y="21215"/>
                  </a:cubicBezTo>
                  <a:cubicBezTo>
                    <a:pt x="21241" y="21347"/>
                    <a:pt x="21129" y="21440"/>
                    <a:pt x="20972" y="21507"/>
                  </a:cubicBezTo>
                  <a:cubicBezTo>
                    <a:pt x="20815" y="21573"/>
                    <a:pt x="20680" y="21600"/>
                    <a:pt x="20501" y="21600"/>
                  </a:cubicBezTo>
                  <a:lnTo>
                    <a:pt x="2198" y="21600"/>
                  </a:lnTo>
                  <a:cubicBezTo>
                    <a:pt x="1570" y="21600"/>
                    <a:pt x="1054" y="21494"/>
                    <a:pt x="628" y="21281"/>
                  </a:cubicBezTo>
                  <a:cubicBezTo>
                    <a:pt x="202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202" y="558"/>
                    <a:pt x="628" y="332"/>
                  </a:cubicBezTo>
                  <a:cubicBezTo>
                    <a:pt x="1054" y="120"/>
                    <a:pt x="1570" y="0"/>
                    <a:pt x="2198" y="0"/>
                  </a:cubicBezTo>
                  <a:lnTo>
                    <a:pt x="20389" y="0"/>
                  </a:lnTo>
                  <a:cubicBezTo>
                    <a:pt x="20568" y="0"/>
                    <a:pt x="20703" y="27"/>
                    <a:pt x="20837" y="80"/>
                  </a:cubicBezTo>
                  <a:cubicBezTo>
                    <a:pt x="20972" y="133"/>
                    <a:pt x="21084" y="239"/>
                    <a:pt x="21174" y="372"/>
                  </a:cubicBezTo>
                  <a:cubicBezTo>
                    <a:pt x="21263" y="505"/>
                    <a:pt x="21331" y="691"/>
                    <a:pt x="21376" y="904"/>
                  </a:cubicBezTo>
                  <a:cubicBezTo>
                    <a:pt x="21421" y="1117"/>
                    <a:pt x="21443" y="1396"/>
                    <a:pt x="21443" y="1728"/>
                  </a:cubicBezTo>
                  <a:cubicBezTo>
                    <a:pt x="21443" y="2034"/>
                    <a:pt x="21421" y="2300"/>
                    <a:pt x="21376" y="2525"/>
                  </a:cubicBezTo>
                  <a:cubicBezTo>
                    <a:pt x="21331" y="2738"/>
                    <a:pt x="21263" y="2924"/>
                    <a:pt x="21174" y="3057"/>
                  </a:cubicBezTo>
                  <a:cubicBezTo>
                    <a:pt x="21084" y="3190"/>
                    <a:pt x="20972" y="3283"/>
                    <a:pt x="20837" y="3350"/>
                  </a:cubicBezTo>
                  <a:cubicBezTo>
                    <a:pt x="20703" y="3416"/>
                    <a:pt x="20546" y="3443"/>
                    <a:pt x="20389" y="3443"/>
                  </a:cubicBezTo>
                  <a:lnTo>
                    <a:pt x="7379" y="3443"/>
                  </a:lnTo>
                  <a:lnTo>
                    <a:pt x="7379" y="8720"/>
                  </a:lnTo>
                  <a:lnTo>
                    <a:pt x="18393" y="8720"/>
                  </a:lnTo>
                  <a:cubicBezTo>
                    <a:pt x="18572" y="8720"/>
                    <a:pt x="18707" y="8746"/>
                    <a:pt x="18864" y="8813"/>
                  </a:cubicBezTo>
                  <a:cubicBezTo>
                    <a:pt x="18998" y="8879"/>
                    <a:pt x="19110" y="8972"/>
                    <a:pt x="19222" y="9092"/>
                  </a:cubicBezTo>
                  <a:cubicBezTo>
                    <a:pt x="19312" y="9225"/>
                    <a:pt x="19379" y="9398"/>
                    <a:pt x="19424" y="9610"/>
                  </a:cubicBezTo>
                  <a:cubicBezTo>
                    <a:pt x="19469" y="9823"/>
                    <a:pt x="19492" y="10089"/>
                    <a:pt x="19492" y="10408"/>
                  </a:cubicBezTo>
                  <a:cubicBezTo>
                    <a:pt x="19492" y="10727"/>
                    <a:pt x="19469" y="10993"/>
                    <a:pt x="19424" y="11205"/>
                  </a:cubicBezTo>
                  <a:cubicBezTo>
                    <a:pt x="19379" y="11418"/>
                    <a:pt x="19312" y="11591"/>
                    <a:pt x="19222" y="11710"/>
                  </a:cubicBezTo>
                  <a:cubicBezTo>
                    <a:pt x="19133" y="11843"/>
                    <a:pt x="19021" y="11936"/>
                    <a:pt x="18864" y="11990"/>
                  </a:cubicBezTo>
                  <a:cubicBezTo>
                    <a:pt x="18729" y="12043"/>
                    <a:pt x="18572" y="12069"/>
                    <a:pt x="18393" y="12069"/>
                  </a:cubicBezTo>
                  <a:lnTo>
                    <a:pt x="7379" y="12069"/>
                  </a:lnTo>
                  <a:lnTo>
                    <a:pt x="7379" y="18157"/>
                  </a:lnTo>
                  <a:lnTo>
                    <a:pt x="20501" y="18157"/>
                  </a:lnTo>
                  <a:cubicBezTo>
                    <a:pt x="20680" y="18157"/>
                    <a:pt x="20815" y="18184"/>
                    <a:pt x="20972" y="18250"/>
                  </a:cubicBezTo>
                  <a:cubicBezTo>
                    <a:pt x="21129" y="18317"/>
                    <a:pt x="21241" y="18410"/>
                    <a:pt x="21331" y="18543"/>
                  </a:cubicBezTo>
                  <a:cubicBezTo>
                    <a:pt x="21421" y="18676"/>
                    <a:pt x="21488" y="18848"/>
                    <a:pt x="21533" y="19074"/>
                  </a:cubicBezTo>
                  <a:cubicBezTo>
                    <a:pt x="21578" y="19287"/>
                    <a:pt x="21600" y="19553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7" name="Shape">
              <a:extLst>
                <a:ext uri="{FF2B5EF4-FFF2-40B4-BE49-F238E27FC236}">
                  <a16:creationId xmlns:a16="http://schemas.microsoft.com/office/drawing/2014/main" id="{5B143637-5969-4CBE-9286-70B8989CB7F3}"/>
                </a:ext>
              </a:extLst>
            </p:cNvPr>
            <p:cNvSpPr/>
            <p:nvPr/>
          </p:nvSpPr>
          <p:spPr>
            <a:xfrm>
              <a:off x="28193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8" name="Shape">
              <a:extLst>
                <a:ext uri="{FF2B5EF4-FFF2-40B4-BE49-F238E27FC236}">
                  <a16:creationId xmlns:a16="http://schemas.microsoft.com/office/drawing/2014/main" id="{B0039ABC-7357-4EBD-94FC-AD704C120EAC}"/>
                </a:ext>
              </a:extLst>
            </p:cNvPr>
            <p:cNvSpPr/>
            <p:nvPr/>
          </p:nvSpPr>
          <p:spPr>
            <a:xfrm>
              <a:off x="2971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9" name="Shape">
              <a:extLst>
                <a:ext uri="{FF2B5EF4-FFF2-40B4-BE49-F238E27FC236}">
                  <a16:creationId xmlns:a16="http://schemas.microsoft.com/office/drawing/2014/main" id="{A59D70AF-174F-4AAB-893F-160B01AE7A72}"/>
                </a:ext>
              </a:extLst>
            </p:cNvPr>
            <p:cNvSpPr/>
            <p:nvPr/>
          </p:nvSpPr>
          <p:spPr>
            <a:xfrm>
              <a:off x="4648199" y="7226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69" y="12908"/>
                    <a:pt x="5165" y="13816"/>
                  </a:cubicBezTo>
                  <a:cubicBezTo>
                    <a:pt x="5360" y="14724"/>
                    <a:pt x="5679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0" name="Shape">
              <a:extLst>
                <a:ext uri="{FF2B5EF4-FFF2-40B4-BE49-F238E27FC236}">
                  <a16:creationId xmlns:a16="http://schemas.microsoft.com/office/drawing/2014/main" id="{23D17DEC-8BC6-4213-9C0B-F8CEAD589294}"/>
                </a:ext>
              </a:extLst>
            </p:cNvPr>
            <p:cNvSpPr/>
            <p:nvPr/>
          </p:nvSpPr>
          <p:spPr>
            <a:xfrm>
              <a:off x="4826000" y="72262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4" y="8223"/>
                    <a:pt x="6148" y="7589"/>
                    <a:pt x="5741" y="6889"/>
                  </a:cubicBezTo>
                  <a:cubicBezTo>
                    <a:pt x="5354" y="6205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6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3" y="17"/>
                    <a:pt x="18791" y="0"/>
                    <a:pt x="19279" y="0"/>
                  </a:cubicBezTo>
                  <a:cubicBezTo>
                    <a:pt x="1972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1" name="Shape">
              <a:extLst>
                <a:ext uri="{FF2B5EF4-FFF2-40B4-BE49-F238E27FC236}">
                  <a16:creationId xmlns:a16="http://schemas.microsoft.com/office/drawing/2014/main" id="{6C9E35E1-7609-46F7-B40C-09FC8FF89EE9}"/>
                </a:ext>
              </a:extLst>
            </p:cNvPr>
            <p:cNvSpPr/>
            <p:nvPr/>
          </p:nvSpPr>
          <p:spPr>
            <a:xfrm>
              <a:off x="5003799" y="7226300"/>
              <a:ext cx="89537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11"/>
                    <a:pt x="21569" y="20395"/>
                    <a:pt x="21508" y="20613"/>
                  </a:cubicBezTo>
                  <a:cubicBezTo>
                    <a:pt x="21447" y="20830"/>
                    <a:pt x="21386" y="21031"/>
                    <a:pt x="21294" y="21182"/>
                  </a:cubicBezTo>
                  <a:cubicBezTo>
                    <a:pt x="21202" y="21332"/>
                    <a:pt x="21079" y="21433"/>
                    <a:pt x="20926" y="21500"/>
                  </a:cubicBezTo>
                  <a:cubicBezTo>
                    <a:pt x="20773" y="21567"/>
                    <a:pt x="20589" y="21600"/>
                    <a:pt x="20405" y="21600"/>
                  </a:cubicBezTo>
                  <a:lnTo>
                    <a:pt x="2359" y="21600"/>
                  </a:lnTo>
                  <a:cubicBezTo>
                    <a:pt x="1685" y="21600"/>
                    <a:pt x="1134" y="21500"/>
                    <a:pt x="674" y="21282"/>
                  </a:cubicBezTo>
                  <a:cubicBezTo>
                    <a:pt x="214" y="21065"/>
                    <a:pt x="0" y="20713"/>
                    <a:pt x="0" y="20228"/>
                  </a:cubicBezTo>
                  <a:lnTo>
                    <a:pt x="0" y="703"/>
                  </a:lnTo>
                  <a:cubicBezTo>
                    <a:pt x="0" y="586"/>
                    <a:pt x="61" y="485"/>
                    <a:pt x="184" y="402"/>
                  </a:cubicBezTo>
                  <a:cubicBezTo>
                    <a:pt x="306" y="318"/>
                    <a:pt x="521" y="234"/>
                    <a:pt x="827" y="184"/>
                  </a:cubicBezTo>
                  <a:cubicBezTo>
                    <a:pt x="1134" y="134"/>
                    <a:pt x="1532" y="84"/>
                    <a:pt x="2053" y="50"/>
                  </a:cubicBezTo>
                  <a:cubicBezTo>
                    <a:pt x="2574" y="17"/>
                    <a:pt x="3217" y="0"/>
                    <a:pt x="3983" y="0"/>
                  </a:cubicBezTo>
                  <a:cubicBezTo>
                    <a:pt x="4780" y="0"/>
                    <a:pt x="5423" y="17"/>
                    <a:pt x="5944" y="50"/>
                  </a:cubicBezTo>
                  <a:cubicBezTo>
                    <a:pt x="6465" y="84"/>
                    <a:pt x="6863" y="134"/>
                    <a:pt x="7169" y="184"/>
                  </a:cubicBezTo>
                  <a:cubicBezTo>
                    <a:pt x="7476" y="234"/>
                    <a:pt x="7690" y="318"/>
                    <a:pt x="7813" y="402"/>
                  </a:cubicBezTo>
                  <a:cubicBezTo>
                    <a:pt x="7935" y="485"/>
                    <a:pt x="7997" y="586"/>
                    <a:pt x="7997" y="703"/>
                  </a:cubicBezTo>
                  <a:lnTo>
                    <a:pt x="7997" y="18003"/>
                  </a:lnTo>
                  <a:lnTo>
                    <a:pt x="20374" y="18003"/>
                  </a:lnTo>
                  <a:cubicBezTo>
                    <a:pt x="20589" y="18003"/>
                    <a:pt x="20742" y="18036"/>
                    <a:pt x="20895" y="18086"/>
                  </a:cubicBezTo>
                  <a:cubicBezTo>
                    <a:pt x="21049" y="18137"/>
                    <a:pt x="21171" y="18254"/>
                    <a:pt x="21263" y="18388"/>
                  </a:cubicBezTo>
                  <a:cubicBezTo>
                    <a:pt x="21355" y="18522"/>
                    <a:pt x="21447" y="18706"/>
                    <a:pt x="21477" y="18940"/>
                  </a:cubicBezTo>
                  <a:cubicBezTo>
                    <a:pt x="21508" y="19174"/>
                    <a:pt x="21600" y="19442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2" name="Shape">
              <a:extLst>
                <a:ext uri="{FF2B5EF4-FFF2-40B4-BE49-F238E27FC236}">
                  <a16:creationId xmlns:a16="http://schemas.microsoft.com/office/drawing/2014/main" id="{4429E55D-CA1D-4C53-AA0A-6E06E276BD54}"/>
                </a:ext>
              </a:extLst>
            </p:cNvPr>
            <p:cNvSpPr/>
            <p:nvPr/>
          </p:nvSpPr>
          <p:spPr>
            <a:xfrm>
              <a:off x="5105399" y="72263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7008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3" name="Shape">
              <a:extLst>
                <a:ext uri="{FF2B5EF4-FFF2-40B4-BE49-F238E27FC236}">
                  <a16:creationId xmlns:a16="http://schemas.microsoft.com/office/drawing/2014/main" id="{7CE27CA5-D8AE-47AC-B3AC-20FA82923D88}"/>
                </a:ext>
              </a:extLst>
            </p:cNvPr>
            <p:cNvSpPr/>
            <p:nvPr/>
          </p:nvSpPr>
          <p:spPr>
            <a:xfrm>
              <a:off x="5181600" y="7226299"/>
              <a:ext cx="134620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2" y="21066"/>
                    <a:pt x="21009" y="21200"/>
                  </a:cubicBezTo>
                  <a:cubicBezTo>
                    <a:pt x="20826" y="21333"/>
                    <a:pt x="20601" y="21433"/>
                    <a:pt x="20357" y="21483"/>
                  </a:cubicBezTo>
                  <a:cubicBezTo>
                    <a:pt x="20112" y="21550"/>
                    <a:pt x="19847" y="21567"/>
                    <a:pt x="19603" y="21567"/>
                  </a:cubicBezTo>
                  <a:lnTo>
                    <a:pt x="17341" y="21567"/>
                  </a:lnTo>
                  <a:cubicBezTo>
                    <a:pt x="16872" y="21567"/>
                    <a:pt x="16465" y="21533"/>
                    <a:pt x="16118" y="21450"/>
                  </a:cubicBezTo>
                  <a:cubicBezTo>
                    <a:pt x="15772" y="21367"/>
                    <a:pt x="15466" y="21233"/>
                    <a:pt x="15161" y="21033"/>
                  </a:cubicBezTo>
                  <a:cubicBezTo>
                    <a:pt x="14875" y="20833"/>
                    <a:pt x="14590" y="20549"/>
                    <a:pt x="14325" y="20199"/>
                  </a:cubicBezTo>
                  <a:cubicBezTo>
                    <a:pt x="14060" y="19849"/>
                    <a:pt x="13755" y="19398"/>
                    <a:pt x="13408" y="18848"/>
                  </a:cubicBezTo>
                  <a:lnTo>
                    <a:pt x="6887" y="8824"/>
                  </a:lnTo>
                  <a:cubicBezTo>
                    <a:pt x="6500" y="8223"/>
                    <a:pt x="6133" y="7589"/>
                    <a:pt x="5726" y="6889"/>
                  </a:cubicBezTo>
                  <a:cubicBezTo>
                    <a:pt x="5339" y="6205"/>
                    <a:pt x="4992" y="5521"/>
                    <a:pt x="4666" y="4871"/>
                  </a:cubicBezTo>
                  <a:lnTo>
                    <a:pt x="4646" y="4871"/>
                  </a:lnTo>
                  <a:cubicBezTo>
                    <a:pt x="4707" y="5671"/>
                    <a:pt x="4748" y="6455"/>
                    <a:pt x="4768" y="7239"/>
                  </a:cubicBezTo>
                  <a:cubicBezTo>
                    <a:pt x="4789" y="8023"/>
                    <a:pt x="4809" y="8840"/>
                    <a:pt x="4809" y="9691"/>
                  </a:cubicBezTo>
                  <a:lnTo>
                    <a:pt x="4809" y="20899"/>
                  </a:lnTo>
                  <a:cubicBezTo>
                    <a:pt x="4809" y="21016"/>
                    <a:pt x="4768" y="21116"/>
                    <a:pt x="4707" y="21200"/>
                  </a:cubicBezTo>
                  <a:cubicBezTo>
                    <a:pt x="4625" y="21283"/>
                    <a:pt x="4503" y="21366"/>
                    <a:pt x="4320" y="21416"/>
                  </a:cubicBezTo>
                  <a:cubicBezTo>
                    <a:pt x="4136" y="21483"/>
                    <a:pt x="3892" y="21517"/>
                    <a:pt x="3586" y="21550"/>
                  </a:cubicBezTo>
                  <a:cubicBezTo>
                    <a:pt x="3281" y="21583"/>
                    <a:pt x="2873" y="21600"/>
                    <a:pt x="2384" y="21600"/>
                  </a:cubicBezTo>
                  <a:cubicBezTo>
                    <a:pt x="1915" y="21600"/>
                    <a:pt x="1528" y="21583"/>
                    <a:pt x="1202" y="21550"/>
                  </a:cubicBezTo>
                  <a:cubicBezTo>
                    <a:pt x="897" y="21517"/>
                    <a:pt x="652" y="21467"/>
                    <a:pt x="469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7" y="200"/>
                    <a:pt x="1386" y="83"/>
                    <a:pt x="1915" y="83"/>
                  </a:cubicBezTo>
                  <a:lnTo>
                    <a:pt x="4768" y="83"/>
                  </a:lnTo>
                  <a:cubicBezTo>
                    <a:pt x="5278" y="83"/>
                    <a:pt x="5706" y="117"/>
                    <a:pt x="6072" y="184"/>
                  </a:cubicBezTo>
                  <a:cubicBezTo>
                    <a:pt x="6419" y="250"/>
                    <a:pt x="6745" y="367"/>
                    <a:pt x="7010" y="534"/>
                  </a:cubicBezTo>
                  <a:cubicBezTo>
                    <a:pt x="7275" y="701"/>
                    <a:pt x="7540" y="934"/>
                    <a:pt x="7784" y="1218"/>
                  </a:cubicBezTo>
                  <a:cubicBezTo>
                    <a:pt x="8029" y="1518"/>
                    <a:pt x="8273" y="1868"/>
                    <a:pt x="8538" y="2302"/>
                  </a:cubicBezTo>
                  <a:lnTo>
                    <a:pt x="13632" y="10141"/>
                  </a:lnTo>
                  <a:cubicBezTo>
                    <a:pt x="13938" y="10608"/>
                    <a:pt x="14223" y="11075"/>
                    <a:pt x="14509" y="11542"/>
                  </a:cubicBezTo>
                  <a:cubicBezTo>
                    <a:pt x="14794" y="12009"/>
                    <a:pt x="15079" y="12460"/>
                    <a:pt x="15344" y="12910"/>
                  </a:cubicBezTo>
                  <a:cubicBezTo>
                    <a:pt x="15609" y="13377"/>
                    <a:pt x="15874" y="13811"/>
                    <a:pt x="16139" y="14261"/>
                  </a:cubicBezTo>
                  <a:cubicBezTo>
                    <a:pt x="16404" y="14711"/>
                    <a:pt x="16648" y="15145"/>
                    <a:pt x="16893" y="15579"/>
                  </a:cubicBezTo>
                  <a:lnTo>
                    <a:pt x="16913" y="15579"/>
                  </a:lnTo>
                  <a:cubicBezTo>
                    <a:pt x="16872" y="14811"/>
                    <a:pt x="16852" y="13994"/>
                    <a:pt x="16832" y="13160"/>
                  </a:cubicBezTo>
                  <a:cubicBezTo>
                    <a:pt x="16811" y="12326"/>
                    <a:pt x="16791" y="11526"/>
                    <a:pt x="16791" y="10758"/>
                  </a:cubicBezTo>
                  <a:lnTo>
                    <a:pt x="16791" y="701"/>
                  </a:lnTo>
                  <a:cubicBezTo>
                    <a:pt x="16791" y="584"/>
                    <a:pt x="16832" y="484"/>
                    <a:pt x="16913" y="400"/>
                  </a:cubicBezTo>
                  <a:cubicBezTo>
                    <a:pt x="16995" y="317"/>
                    <a:pt x="17137" y="234"/>
                    <a:pt x="17321" y="167"/>
                  </a:cubicBezTo>
                  <a:cubicBezTo>
                    <a:pt x="17504" y="100"/>
                    <a:pt x="17749" y="50"/>
                    <a:pt x="18075" y="33"/>
                  </a:cubicBezTo>
                  <a:cubicBezTo>
                    <a:pt x="18401" y="17"/>
                    <a:pt x="18788" y="0"/>
                    <a:pt x="19277" y="0"/>
                  </a:cubicBezTo>
                  <a:cubicBezTo>
                    <a:pt x="19746" y="0"/>
                    <a:pt x="20112" y="17"/>
                    <a:pt x="20438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4" name="Shape">
              <a:extLst>
                <a:ext uri="{FF2B5EF4-FFF2-40B4-BE49-F238E27FC236}">
                  <a16:creationId xmlns:a16="http://schemas.microsoft.com/office/drawing/2014/main" id="{C265A3CB-FC23-4A2A-917B-4A4BD296708F}"/>
                </a:ext>
              </a:extLst>
            </p:cNvPr>
            <p:cNvSpPr/>
            <p:nvPr/>
          </p:nvSpPr>
          <p:spPr>
            <a:xfrm>
              <a:off x="5346700" y="7239000"/>
              <a:ext cx="96648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15" y="20708"/>
                  </a:cubicBezTo>
                  <a:cubicBezTo>
                    <a:pt x="21458" y="20927"/>
                    <a:pt x="21401" y="21095"/>
                    <a:pt x="21316" y="21230"/>
                  </a:cubicBezTo>
                  <a:cubicBezTo>
                    <a:pt x="21231" y="21365"/>
                    <a:pt x="21117" y="21465"/>
                    <a:pt x="20976" y="21516"/>
                  </a:cubicBezTo>
                  <a:cubicBezTo>
                    <a:pt x="20834" y="21566"/>
                    <a:pt x="20692" y="21600"/>
                    <a:pt x="20521" y="21600"/>
                  </a:cubicBezTo>
                  <a:lnTo>
                    <a:pt x="2186" y="21600"/>
                  </a:lnTo>
                  <a:cubicBezTo>
                    <a:pt x="1561" y="21600"/>
                    <a:pt x="1050" y="21499"/>
                    <a:pt x="624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4" y="320"/>
                  </a:cubicBezTo>
                  <a:cubicBezTo>
                    <a:pt x="1050" y="101"/>
                    <a:pt x="1561" y="0"/>
                    <a:pt x="2186" y="0"/>
                  </a:cubicBezTo>
                  <a:lnTo>
                    <a:pt x="20408" y="0"/>
                  </a:lnTo>
                  <a:cubicBezTo>
                    <a:pt x="20578" y="0"/>
                    <a:pt x="20720" y="34"/>
                    <a:pt x="20862" y="84"/>
                  </a:cubicBezTo>
                  <a:cubicBezTo>
                    <a:pt x="21004" y="135"/>
                    <a:pt x="21118" y="236"/>
                    <a:pt x="21203" y="370"/>
                  </a:cubicBezTo>
                  <a:cubicBezTo>
                    <a:pt x="21288" y="505"/>
                    <a:pt x="21373" y="690"/>
                    <a:pt x="21401" y="908"/>
                  </a:cubicBezTo>
                  <a:cubicBezTo>
                    <a:pt x="21458" y="1127"/>
                    <a:pt x="21487" y="1396"/>
                    <a:pt x="21487" y="1733"/>
                  </a:cubicBezTo>
                  <a:cubicBezTo>
                    <a:pt x="21487" y="2052"/>
                    <a:pt x="21458" y="2305"/>
                    <a:pt x="21401" y="2523"/>
                  </a:cubicBezTo>
                  <a:cubicBezTo>
                    <a:pt x="21345" y="2742"/>
                    <a:pt x="21288" y="2910"/>
                    <a:pt x="21203" y="3045"/>
                  </a:cubicBezTo>
                  <a:cubicBezTo>
                    <a:pt x="21118" y="3179"/>
                    <a:pt x="21004" y="3280"/>
                    <a:pt x="20862" y="3331"/>
                  </a:cubicBezTo>
                  <a:cubicBezTo>
                    <a:pt x="20720" y="3398"/>
                    <a:pt x="20578" y="3415"/>
                    <a:pt x="20408" y="3415"/>
                  </a:cubicBezTo>
                  <a:lnTo>
                    <a:pt x="7380" y="3415"/>
                  </a:lnTo>
                  <a:lnTo>
                    <a:pt x="7380" y="8697"/>
                  </a:lnTo>
                  <a:lnTo>
                    <a:pt x="18393" y="8697"/>
                  </a:lnTo>
                  <a:cubicBezTo>
                    <a:pt x="18563" y="8697"/>
                    <a:pt x="18705" y="8731"/>
                    <a:pt x="18847" y="8781"/>
                  </a:cubicBezTo>
                  <a:cubicBezTo>
                    <a:pt x="18989" y="8832"/>
                    <a:pt x="19102" y="8933"/>
                    <a:pt x="19187" y="9067"/>
                  </a:cubicBezTo>
                  <a:cubicBezTo>
                    <a:pt x="19273" y="9202"/>
                    <a:pt x="19358" y="9370"/>
                    <a:pt x="19386" y="9589"/>
                  </a:cubicBezTo>
                  <a:cubicBezTo>
                    <a:pt x="19415" y="9807"/>
                    <a:pt x="19471" y="10076"/>
                    <a:pt x="19471" y="10379"/>
                  </a:cubicBezTo>
                  <a:cubicBezTo>
                    <a:pt x="19471" y="10699"/>
                    <a:pt x="19443" y="10968"/>
                    <a:pt x="19386" y="11187"/>
                  </a:cubicBezTo>
                  <a:cubicBezTo>
                    <a:pt x="19329" y="11405"/>
                    <a:pt x="19273" y="11574"/>
                    <a:pt x="19187" y="11691"/>
                  </a:cubicBezTo>
                  <a:cubicBezTo>
                    <a:pt x="19102" y="11809"/>
                    <a:pt x="18989" y="11910"/>
                    <a:pt x="18847" y="11960"/>
                  </a:cubicBezTo>
                  <a:cubicBezTo>
                    <a:pt x="18705" y="12011"/>
                    <a:pt x="18563" y="12044"/>
                    <a:pt x="18393" y="12044"/>
                  </a:cubicBezTo>
                  <a:lnTo>
                    <a:pt x="7380" y="12044"/>
                  </a:lnTo>
                  <a:lnTo>
                    <a:pt x="7380" y="18151"/>
                  </a:lnTo>
                  <a:lnTo>
                    <a:pt x="20521" y="18151"/>
                  </a:lnTo>
                  <a:cubicBezTo>
                    <a:pt x="20692" y="18151"/>
                    <a:pt x="20834" y="18185"/>
                    <a:pt x="20976" y="18235"/>
                  </a:cubicBezTo>
                  <a:cubicBezTo>
                    <a:pt x="21118" y="18302"/>
                    <a:pt x="21231" y="18387"/>
                    <a:pt x="21316" y="18521"/>
                  </a:cubicBezTo>
                  <a:cubicBezTo>
                    <a:pt x="21401" y="18656"/>
                    <a:pt x="21487" y="18824"/>
                    <a:pt x="21515" y="19043"/>
                  </a:cubicBezTo>
                  <a:cubicBezTo>
                    <a:pt x="21543" y="19261"/>
                    <a:pt x="21600" y="19565"/>
                    <a:pt x="21600" y="1990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5" name="Shape">
              <a:extLst>
                <a:ext uri="{FF2B5EF4-FFF2-40B4-BE49-F238E27FC236}">
                  <a16:creationId xmlns:a16="http://schemas.microsoft.com/office/drawing/2014/main" id="{CC5D37B0-216F-4DAE-9948-0A4A145A6DB0}"/>
                </a:ext>
              </a:extLst>
            </p:cNvPr>
            <p:cNvSpPr/>
            <p:nvPr/>
          </p:nvSpPr>
          <p:spPr>
            <a:xfrm>
              <a:off x="5435600" y="8724900"/>
              <a:ext cx="111633" cy="16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0"/>
                  </a:moveTo>
                  <a:cubicBezTo>
                    <a:pt x="21600" y="7724"/>
                    <a:pt x="21330" y="8794"/>
                    <a:pt x="20765" y="9730"/>
                  </a:cubicBezTo>
                  <a:cubicBezTo>
                    <a:pt x="20199" y="10666"/>
                    <a:pt x="19413" y="11435"/>
                    <a:pt x="18356" y="12087"/>
                  </a:cubicBezTo>
                  <a:cubicBezTo>
                    <a:pt x="17300" y="12739"/>
                    <a:pt x="15997" y="13207"/>
                    <a:pt x="14474" y="13542"/>
                  </a:cubicBezTo>
                  <a:cubicBezTo>
                    <a:pt x="12926" y="13876"/>
                    <a:pt x="11132" y="14043"/>
                    <a:pt x="9043" y="14043"/>
                  </a:cubicBezTo>
                  <a:lnTo>
                    <a:pt x="6414" y="14043"/>
                  </a:lnTo>
                  <a:lnTo>
                    <a:pt x="6414" y="20898"/>
                  </a:lnTo>
                  <a:cubicBezTo>
                    <a:pt x="6414" y="21015"/>
                    <a:pt x="6365" y="21115"/>
                    <a:pt x="6266" y="21199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9"/>
                  </a:cubicBezTo>
                  <a:cubicBezTo>
                    <a:pt x="49" y="21115"/>
                    <a:pt x="0" y="21015"/>
                    <a:pt x="0" y="20898"/>
                  </a:cubicBezTo>
                  <a:lnTo>
                    <a:pt x="0" y="1555"/>
                  </a:lnTo>
                  <a:cubicBezTo>
                    <a:pt x="0" y="1037"/>
                    <a:pt x="197" y="652"/>
                    <a:pt x="590" y="384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17"/>
                    <a:pt x="13221" y="184"/>
                    <a:pt x="14179" y="318"/>
                  </a:cubicBezTo>
                  <a:cubicBezTo>
                    <a:pt x="15113" y="451"/>
                    <a:pt x="16071" y="685"/>
                    <a:pt x="17054" y="1020"/>
                  </a:cubicBezTo>
                  <a:cubicBezTo>
                    <a:pt x="18012" y="1371"/>
                    <a:pt x="18848" y="1789"/>
                    <a:pt x="19536" y="2324"/>
                  </a:cubicBezTo>
                  <a:cubicBezTo>
                    <a:pt x="20224" y="2842"/>
                    <a:pt x="20740" y="3461"/>
                    <a:pt x="21109" y="4163"/>
                  </a:cubicBezTo>
                  <a:cubicBezTo>
                    <a:pt x="21428" y="4865"/>
                    <a:pt x="21600" y="5651"/>
                    <a:pt x="21600" y="6520"/>
                  </a:cubicBezTo>
                  <a:close/>
                  <a:moveTo>
                    <a:pt x="14891" y="6838"/>
                  </a:moveTo>
                  <a:cubicBezTo>
                    <a:pt x="14891" y="6085"/>
                    <a:pt x="14695" y="5467"/>
                    <a:pt x="14302" y="4982"/>
                  </a:cubicBezTo>
                  <a:cubicBezTo>
                    <a:pt x="13909" y="4497"/>
                    <a:pt x="13442" y="4129"/>
                    <a:pt x="12852" y="3895"/>
                  </a:cubicBezTo>
                  <a:cubicBezTo>
                    <a:pt x="12287" y="3661"/>
                    <a:pt x="11672" y="3511"/>
                    <a:pt x="11058" y="3461"/>
                  </a:cubicBezTo>
                  <a:cubicBezTo>
                    <a:pt x="10444" y="3410"/>
                    <a:pt x="9780" y="3377"/>
                    <a:pt x="9117" y="3377"/>
                  </a:cubicBezTo>
                  <a:lnTo>
                    <a:pt x="6389" y="3377"/>
                  </a:lnTo>
                  <a:lnTo>
                    <a:pt x="6389" y="10666"/>
                  </a:lnTo>
                  <a:lnTo>
                    <a:pt x="9264" y="10666"/>
                  </a:lnTo>
                  <a:cubicBezTo>
                    <a:pt x="10296" y="10666"/>
                    <a:pt x="11156" y="10566"/>
                    <a:pt x="11844" y="10382"/>
                  </a:cubicBezTo>
                  <a:cubicBezTo>
                    <a:pt x="12532" y="10198"/>
                    <a:pt x="13098" y="9931"/>
                    <a:pt x="13540" y="9596"/>
                  </a:cubicBezTo>
                  <a:cubicBezTo>
                    <a:pt x="13982" y="9262"/>
                    <a:pt x="14302" y="8861"/>
                    <a:pt x="14547" y="8393"/>
                  </a:cubicBezTo>
                  <a:cubicBezTo>
                    <a:pt x="14793" y="7925"/>
                    <a:pt x="14891" y="7389"/>
                    <a:pt x="14891" y="683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6" name="Shape">
              <a:extLst>
                <a:ext uri="{FF2B5EF4-FFF2-40B4-BE49-F238E27FC236}">
                  <a16:creationId xmlns:a16="http://schemas.microsoft.com/office/drawing/2014/main" id="{0997F0AB-E6B8-4A4E-B9D8-1280CE3DF6FD}"/>
                </a:ext>
              </a:extLst>
            </p:cNvPr>
            <p:cNvSpPr/>
            <p:nvPr/>
          </p:nvSpPr>
          <p:spPr>
            <a:xfrm>
              <a:off x="5575300" y="8724900"/>
              <a:ext cx="12103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5" y="21382"/>
                    <a:pt x="21079" y="21433"/>
                  </a:cubicBezTo>
                  <a:cubicBezTo>
                    <a:pt x="20852" y="21483"/>
                    <a:pt x="20512" y="21533"/>
                    <a:pt x="20081" y="21550"/>
                  </a:cubicBezTo>
                  <a:cubicBezTo>
                    <a:pt x="19651" y="21567"/>
                    <a:pt x="19061" y="21583"/>
                    <a:pt x="18314" y="21583"/>
                  </a:cubicBezTo>
                  <a:cubicBezTo>
                    <a:pt x="17679" y="21583"/>
                    <a:pt x="17180" y="21567"/>
                    <a:pt x="16795" y="21550"/>
                  </a:cubicBezTo>
                  <a:cubicBezTo>
                    <a:pt x="16410" y="21533"/>
                    <a:pt x="16115" y="21483"/>
                    <a:pt x="15911" y="21416"/>
                  </a:cubicBezTo>
                  <a:cubicBezTo>
                    <a:pt x="15684" y="21349"/>
                    <a:pt x="15548" y="21282"/>
                    <a:pt x="15458" y="21182"/>
                  </a:cubicBezTo>
                  <a:cubicBezTo>
                    <a:pt x="15367" y="21081"/>
                    <a:pt x="15299" y="20981"/>
                    <a:pt x="15231" y="20847"/>
                  </a:cubicBezTo>
                  <a:lnTo>
                    <a:pt x="12624" y="16045"/>
                  </a:lnTo>
                  <a:cubicBezTo>
                    <a:pt x="12307" y="15510"/>
                    <a:pt x="12013" y="15025"/>
                    <a:pt x="11695" y="14606"/>
                  </a:cubicBezTo>
                  <a:cubicBezTo>
                    <a:pt x="11401" y="14188"/>
                    <a:pt x="11061" y="13837"/>
                    <a:pt x="10698" y="13552"/>
                  </a:cubicBezTo>
                  <a:cubicBezTo>
                    <a:pt x="10335" y="13268"/>
                    <a:pt x="9905" y="13050"/>
                    <a:pt x="9429" y="12916"/>
                  </a:cubicBezTo>
                  <a:cubicBezTo>
                    <a:pt x="8953" y="12783"/>
                    <a:pt x="8386" y="12699"/>
                    <a:pt x="7751" y="12699"/>
                  </a:cubicBezTo>
                  <a:lnTo>
                    <a:pt x="5916" y="12699"/>
                  </a:lnTo>
                  <a:lnTo>
                    <a:pt x="5916" y="20897"/>
                  </a:lnTo>
                  <a:cubicBezTo>
                    <a:pt x="5916" y="21014"/>
                    <a:pt x="5870" y="21115"/>
                    <a:pt x="5780" y="21198"/>
                  </a:cubicBezTo>
                  <a:cubicBezTo>
                    <a:pt x="5689" y="21282"/>
                    <a:pt x="5530" y="21366"/>
                    <a:pt x="5304" y="21416"/>
                  </a:cubicBezTo>
                  <a:cubicBezTo>
                    <a:pt x="5077" y="21466"/>
                    <a:pt x="4782" y="21516"/>
                    <a:pt x="4397" y="21550"/>
                  </a:cubicBezTo>
                  <a:cubicBezTo>
                    <a:pt x="4012" y="21583"/>
                    <a:pt x="3536" y="21600"/>
                    <a:pt x="2946" y="21600"/>
                  </a:cubicBezTo>
                  <a:cubicBezTo>
                    <a:pt x="2380" y="21600"/>
                    <a:pt x="1904" y="21583"/>
                    <a:pt x="1519" y="21550"/>
                  </a:cubicBezTo>
                  <a:cubicBezTo>
                    <a:pt x="1133" y="21516"/>
                    <a:pt x="839" y="21466"/>
                    <a:pt x="612" y="21416"/>
                  </a:cubicBezTo>
                  <a:cubicBezTo>
                    <a:pt x="385" y="21366"/>
                    <a:pt x="227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9" y="318"/>
                  </a:cubicBezTo>
                  <a:cubicBezTo>
                    <a:pt x="839" y="100"/>
                    <a:pt x="1247" y="0"/>
                    <a:pt x="1745" y="0"/>
                  </a:cubicBezTo>
                  <a:lnTo>
                    <a:pt x="9293" y="0"/>
                  </a:lnTo>
                  <a:cubicBezTo>
                    <a:pt x="10063" y="0"/>
                    <a:pt x="10698" y="17"/>
                    <a:pt x="11174" y="33"/>
                  </a:cubicBezTo>
                  <a:cubicBezTo>
                    <a:pt x="11672" y="50"/>
                    <a:pt x="12126" y="84"/>
                    <a:pt x="12534" y="117"/>
                  </a:cubicBezTo>
                  <a:cubicBezTo>
                    <a:pt x="13712" y="234"/>
                    <a:pt x="14755" y="452"/>
                    <a:pt x="15707" y="753"/>
                  </a:cubicBezTo>
                  <a:cubicBezTo>
                    <a:pt x="16659" y="1054"/>
                    <a:pt x="17452" y="1439"/>
                    <a:pt x="18087" y="1924"/>
                  </a:cubicBezTo>
                  <a:cubicBezTo>
                    <a:pt x="18744" y="2409"/>
                    <a:pt x="19243" y="2978"/>
                    <a:pt x="19583" y="3631"/>
                  </a:cubicBezTo>
                  <a:cubicBezTo>
                    <a:pt x="19923" y="4283"/>
                    <a:pt x="20104" y="5053"/>
                    <a:pt x="20104" y="5906"/>
                  </a:cubicBezTo>
                  <a:cubicBezTo>
                    <a:pt x="20104" y="6626"/>
                    <a:pt x="19991" y="7278"/>
                    <a:pt x="19741" y="7880"/>
                  </a:cubicBezTo>
                  <a:cubicBezTo>
                    <a:pt x="19492" y="8466"/>
                    <a:pt x="19129" y="9001"/>
                    <a:pt x="18653" y="9470"/>
                  </a:cubicBezTo>
                  <a:cubicBezTo>
                    <a:pt x="18177" y="9938"/>
                    <a:pt x="17588" y="10340"/>
                    <a:pt x="16885" y="10674"/>
                  </a:cubicBezTo>
                  <a:cubicBezTo>
                    <a:pt x="16183" y="11026"/>
                    <a:pt x="15367" y="11294"/>
                    <a:pt x="14483" y="11511"/>
                  </a:cubicBezTo>
                  <a:cubicBezTo>
                    <a:pt x="14914" y="11662"/>
                    <a:pt x="15322" y="11862"/>
                    <a:pt x="15707" y="12080"/>
                  </a:cubicBezTo>
                  <a:cubicBezTo>
                    <a:pt x="16092" y="12297"/>
                    <a:pt x="16455" y="12565"/>
                    <a:pt x="16795" y="12883"/>
                  </a:cubicBezTo>
                  <a:cubicBezTo>
                    <a:pt x="17135" y="13201"/>
                    <a:pt x="17452" y="13552"/>
                    <a:pt x="17747" y="13971"/>
                  </a:cubicBezTo>
                  <a:cubicBezTo>
                    <a:pt x="18041" y="14372"/>
                    <a:pt x="18336" y="14824"/>
                    <a:pt x="18631" y="15343"/>
                  </a:cubicBezTo>
                  <a:lnTo>
                    <a:pt x="21079" y="19576"/>
                  </a:lnTo>
                  <a:cubicBezTo>
                    <a:pt x="21305" y="19994"/>
                    <a:pt x="21464" y="20312"/>
                    <a:pt x="21532" y="20496"/>
                  </a:cubicBezTo>
                  <a:cubicBezTo>
                    <a:pt x="21555" y="20680"/>
                    <a:pt x="21600" y="20830"/>
                    <a:pt x="21600" y="20931"/>
                  </a:cubicBezTo>
                  <a:close/>
                  <a:moveTo>
                    <a:pt x="13962" y="6341"/>
                  </a:moveTo>
                  <a:cubicBezTo>
                    <a:pt x="13962" y="5638"/>
                    <a:pt x="13735" y="5036"/>
                    <a:pt x="13305" y="4551"/>
                  </a:cubicBezTo>
                  <a:cubicBezTo>
                    <a:pt x="12874" y="4066"/>
                    <a:pt x="12149" y="3714"/>
                    <a:pt x="11174" y="3514"/>
                  </a:cubicBezTo>
                  <a:cubicBezTo>
                    <a:pt x="10879" y="3463"/>
                    <a:pt x="10539" y="3413"/>
                    <a:pt x="10154" y="3380"/>
                  </a:cubicBezTo>
                  <a:cubicBezTo>
                    <a:pt x="9769" y="3346"/>
                    <a:pt x="9247" y="3329"/>
                    <a:pt x="8567" y="3329"/>
                  </a:cubicBezTo>
                  <a:lnTo>
                    <a:pt x="5916" y="3329"/>
                  </a:lnTo>
                  <a:lnTo>
                    <a:pt x="5916" y="9436"/>
                  </a:lnTo>
                  <a:lnTo>
                    <a:pt x="8930" y="9436"/>
                  </a:lnTo>
                  <a:cubicBezTo>
                    <a:pt x="9769" y="9436"/>
                    <a:pt x="10517" y="9370"/>
                    <a:pt x="11129" y="9219"/>
                  </a:cubicBezTo>
                  <a:cubicBezTo>
                    <a:pt x="11763" y="9068"/>
                    <a:pt x="12284" y="8868"/>
                    <a:pt x="12715" y="8583"/>
                  </a:cubicBezTo>
                  <a:cubicBezTo>
                    <a:pt x="13146" y="8315"/>
                    <a:pt x="13440" y="7981"/>
                    <a:pt x="13667" y="7613"/>
                  </a:cubicBezTo>
                  <a:cubicBezTo>
                    <a:pt x="13849" y="7228"/>
                    <a:pt x="13962" y="6810"/>
                    <a:pt x="13962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7" name="Shape">
              <a:extLst>
                <a:ext uri="{FF2B5EF4-FFF2-40B4-BE49-F238E27FC236}">
                  <a16:creationId xmlns:a16="http://schemas.microsoft.com/office/drawing/2014/main" id="{6DE49E5D-E257-436E-8ECF-334AD9EFC85E}"/>
                </a:ext>
              </a:extLst>
            </p:cNvPr>
            <p:cNvSpPr/>
            <p:nvPr/>
          </p:nvSpPr>
          <p:spPr>
            <a:xfrm>
              <a:off x="5714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19" y="10784"/>
                  </a:moveTo>
                  <a:cubicBezTo>
                    <a:pt x="16719" y="9681"/>
                    <a:pt x="16630" y="8692"/>
                    <a:pt x="16435" y="7800"/>
                  </a:cubicBezTo>
                  <a:cubicBezTo>
                    <a:pt x="16240" y="6908"/>
                    <a:pt x="15920" y="6130"/>
                    <a:pt x="15477" y="5497"/>
                  </a:cubicBezTo>
                  <a:cubicBezTo>
                    <a:pt x="15033" y="4865"/>
                    <a:pt x="14430" y="4362"/>
                    <a:pt x="13666" y="4022"/>
                  </a:cubicBezTo>
                  <a:cubicBezTo>
                    <a:pt x="12903" y="3681"/>
                    <a:pt x="11980" y="3503"/>
                    <a:pt x="10844" y="3503"/>
                  </a:cubicBezTo>
                  <a:cubicBezTo>
                    <a:pt x="9708" y="3503"/>
                    <a:pt x="8750" y="3697"/>
                    <a:pt x="7987" y="4086"/>
                  </a:cubicBezTo>
                  <a:cubicBezTo>
                    <a:pt x="7224" y="4476"/>
                    <a:pt x="6602" y="4995"/>
                    <a:pt x="6141" y="5659"/>
                  </a:cubicBezTo>
                  <a:cubicBezTo>
                    <a:pt x="5662" y="6308"/>
                    <a:pt x="5342" y="7086"/>
                    <a:pt x="5147" y="7962"/>
                  </a:cubicBezTo>
                  <a:cubicBezTo>
                    <a:pt x="4952" y="8838"/>
                    <a:pt x="4863" y="9762"/>
                    <a:pt x="4863" y="10735"/>
                  </a:cubicBezTo>
                  <a:cubicBezTo>
                    <a:pt x="4863" y="11870"/>
                    <a:pt x="4952" y="12892"/>
                    <a:pt x="5147" y="13800"/>
                  </a:cubicBezTo>
                  <a:cubicBezTo>
                    <a:pt x="5342" y="14708"/>
                    <a:pt x="5644" y="15486"/>
                    <a:pt x="6105" y="16135"/>
                  </a:cubicBezTo>
                  <a:cubicBezTo>
                    <a:pt x="6549" y="16784"/>
                    <a:pt x="7153" y="17270"/>
                    <a:pt x="7898" y="17611"/>
                  </a:cubicBezTo>
                  <a:cubicBezTo>
                    <a:pt x="8644" y="17951"/>
                    <a:pt x="9602" y="18113"/>
                    <a:pt x="10738" y="18113"/>
                  </a:cubicBezTo>
                  <a:cubicBezTo>
                    <a:pt x="11874" y="18113"/>
                    <a:pt x="12832" y="17919"/>
                    <a:pt x="13595" y="17530"/>
                  </a:cubicBezTo>
                  <a:cubicBezTo>
                    <a:pt x="14359" y="17140"/>
                    <a:pt x="14980" y="16622"/>
                    <a:pt x="15441" y="15957"/>
                  </a:cubicBezTo>
                  <a:cubicBezTo>
                    <a:pt x="15920" y="15292"/>
                    <a:pt x="16240" y="14513"/>
                    <a:pt x="16435" y="13622"/>
                  </a:cubicBezTo>
                  <a:cubicBezTo>
                    <a:pt x="16630" y="12730"/>
                    <a:pt x="16719" y="11789"/>
                    <a:pt x="16719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8" name="Shape">
              <a:extLst>
                <a:ext uri="{FF2B5EF4-FFF2-40B4-BE49-F238E27FC236}">
                  <a16:creationId xmlns:a16="http://schemas.microsoft.com/office/drawing/2014/main" id="{82199C07-02F2-4111-9DE2-D0D8327CF099}"/>
                </a:ext>
              </a:extLst>
            </p:cNvPr>
            <p:cNvSpPr/>
            <p:nvPr/>
          </p:nvSpPr>
          <p:spPr>
            <a:xfrm>
              <a:off x="5892800" y="8724899"/>
              <a:ext cx="190247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3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43" y="21466"/>
                    <a:pt x="18399" y="21416"/>
                  </a:cubicBezTo>
                  <a:cubicBezTo>
                    <a:pt x="18255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8"/>
                    <a:pt x="12429" y="21232"/>
                  </a:cubicBezTo>
                  <a:cubicBezTo>
                    <a:pt x="12343" y="21332"/>
                    <a:pt x="12227" y="21399"/>
                    <a:pt x="12083" y="21449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53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2"/>
                    <a:pt x="9026" y="21266"/>
                    <a:pt x="8940" y="21182"/>
                  </a:cubicBezTo>
                  <a:cubicBezTo>
                    <a:pt x="8853" y="21098"/>
                    <a:pt x="8796" y="20981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8"/>
                    <a:pt x="3475" y="21182"/>
                  </a:cubicBezTo>
                  <a:cubicBezTo>
                    <a:pt x="3417" y="21266"/>
                    <a:pt x="3331" y="21349"/>
                    <a:pt x="3187" y="21399"/>
                  </a:cubicBezTo>
                  <a:cubicBezTo>
                    <a:pt x="3042" y="21449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49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8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51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0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7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6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9" name="Shape">
              <a:extLst>
                <a:ext uri="{FF2B5EF4-FFF2-40B4-BE49-F238E27FC236}">
                  <a16:creationId xmlns:a16="http://schemas.microsoft.com/office/drawing/2014/main" id="{9A2768C5-9241-46CF-8E09-1657BCA99327}"/>
                </a:ext>
              </a:extLst>
            </p:cNvPr>
            <p:cNvSpPr/>
            <p:nvPr/>
          </p:nvSpPr>
          <p:spPr>
            <a:xfrm>
              <a:off x="61086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4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0" name="Shape">
              <a:extLst>
                <a:ext uri="{FF2B5EF4-FFF2-40B4-BE49-F238E27FC236}">
                  <a16:creationId xmlns:a16="http://schemas.microsoft.com/office/drawing/2014/main" id="{2DCFECD5-91BB-4575-86D5-11D311308B2F}"/>
                </a:ext>
              </a:extLst>
            </p:cNvPr>
            <p:cNvSpPr/>
            <p:nvPr/>
          </p:nvSpPr>
          <p:spPr>
            <a:xfrm>
              <a:off x="6273799" y="87249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6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600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1" name="Shape">
              <a:extLst>
                <a:ext uri="{FF2B5EF4-FFF2-40B4-BE49-F238E27FC236}">
                  <a16:creationId xmlns:a16="http://schemas.microsoft.com/office/drawing/2014/main" id="{5ED8F1A1-E3C6-411E-9621-9BFA6D37CAAE}"/>
                </a:ext>
              </a:extLst>
            </p:cNvPr>
            <p:cNvSpPr/>
            <p:nvPr/>
          </p:nvSpPr>
          <p:spPr>
            <a:xfrm>
              <a:off x="6413499" y="87249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6925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2" name="Shape">
              <a:extLst>
                <a:ext uri="{FF2B5EF4-FFF2-40B4-BE49-F238E27FC236}">
                  <a16:creationId xmlns:a16="http://schemas.microsoft.com/office/drawing/2014/main" id="{F7D149F8-488F-434F-9407-B6F116B517DB}"/>
                </a:ext>
              </a:extLst>
            </p:cNvPr>
            <p:cNvSpPr/>
            <p:nvPr/>
          </p:nvSpPr>
          <p:spPr>
            <a:xfrm>
              <a:off x="6476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1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5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3" name="Shape">
              <a:extLst>
                <a:ext uri="{FF2B5EF4-FFF2-40B4-BE49-F238E27FC236}">
                  <a16:creationId xmlns:a16="http://schemas.microsoft.com/office/drawing/2014/main" id="{C8BF88D7-C8DA-475F-A515-0B3EB4505C27}"/>
                </a:ext>
              </a:extLst>
            </p:cNvPr>
            <p:cNvSpPr/>
            <p:nvPr/>
          </p:nvSpPr>
          <p:spPr>
            <a:xfrm>
              <a:off x="6667500" y="8724900"/>
              <a:ext cx="134747" cy="16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4"/>
                  </a:moveTo>
                  <a:cubicBezTo>
                    <a:pt x="21600" y="20265"/>
                    <a:pt x="21539" y="20498"/>
                    <a:pt x="21437" y="20699"/>
                  </a:cubicBezTo>
                  <a:cubicBezTo>
                    <a:pt x="21335" y="20899"/>
                    <a:pt x="21193" y="21066"/>
                    <a:pt x="21009" y="21199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6"/>
                    <a:pt x="15472" y="21233"/>
                    <a:pt x="15167" y="21033"/>
                  </a:cubicBezTo>
                  <a:cubicBezTo>
                    <a:pt x="14882" y="20832"/>
                    <a:pt x="14597" y="20548"/>
                    <a:pt x="14332" y="20198"/>
                  </a:cubicBezTo>
                  <a:cubicBezTo>
                    <a:pt x="14067" y="19847"/>
                    <a:pt x="13762" y="19397"/>
                    <a:pt x="13416" y="18846"/>
                  </a:cubicBezTo>
                  <a:lnTo>
                    <a:pt x="6901" y="8814"/>
                  </a:lnTo>
                  <a:cubicBezTo>
                    <a:pt x="6515" y="8213"/>
                    <a:pt x="6148" y="7578"/>
                    <a:pt x="5741" y="6877"/>
                  </a:cubicBezTo>
                  <a:cubicBezTo>
                    <a:pt x="5334" y="6176"/>
                    <a:pt x="5008" y="5508"/>
                    <a:pt x="4682" y="4857"/>
                  </a:cubicBezTo>
                  <a:lnTo>
                    <a:pt x="4642" y="4857"/>
                  </a:lnTo>
                  <a:cubicBezTo>
                    <a:pt x="4703" y="5659"/>
                    <a:pt x="4743" y="6443"/>
                    <a:pt x="4764" y="7228"/>
                  </a:cubicBezTo>
                  <a:cubicBezTo>
                    <a:pt x="4784" y="8012"/>
                    <a:pt x="4804" y="8830"/>
                    <a:pt x="4804" y="968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199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6"/>
                    <a:pt x="3888" y="21516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6"/>
                    <a:pt x="651" y="21466"/>
                    <a:pt x="468" y="21416"/>
                  </a:cubicBezTo>
                  <a:cubicBezTo>
                    <a:pt x="285" y="21366"/>
                    <a:pt x="163" y="21283"/>
                    <a:pt x="102" y="21199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6"/>
                  </a:lnTo>
                  <a:cubicBezTo>
                    <a:pt x="0" y="1118"/>
                    <a:pt x="183" y="735"/>
                    <a:pt x="550" y="467"/>
                  </a:cubicBezTo>
                  <a:cubicBezTo>
                    <a:pt x="916" y="200"/>
                    <a:pt x="1384" y="84"/>
                    <a:pt x="1914" y="84"/>
                  </a:cubicBezTo>
                  <a:lnTo>
                    <a:pt x="4764" y="84"/>
                  </a:lnTo>
                  <a:cubicBezTo>
                    <a:pt x="5273" y="84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5"/>
                    <a:pt x="7777" y="1219"/>
                  </a:cubicBezTo>
                  <a:cubicBezTo>
                    <a:pt x="8021" y="1519"/>
                    <a:pt x="8265" y="1870"/>
                    <a:pt x="8530" y="2304"/>
                  </a:cubicBezTo>
                  <a:lnTo>
                    <a:pt x="13620" y="10149"/>
                  </a:lnTo>
                  <a:cubicBezTo>
                    <a:pt x="13925" y="10617"/>
                    <a:pt x="14210" y="11084"/>
                    <a:pt x="14495" y="11551"/>
                  </a:cubicBezTo>
                  <a:cubicBezTo>
                    <a:pt x="14780" y="12019"/>
                    <a:pt x="15065" y="12470"/>
                    <a:pt x="15330" y="12920"/>
                  </a:cubicBezTo>
                  <a:cubicBezTo>
                    <a:pt x="15594" y="13388"/>
                    <a:pt x="15859" y="13822"/>
                    <a:pt x="16124" y="14272"/>
                  </a:cubicBezTo>
                  <a:cubicBezTo>
                    <a:pt x="16388" y="14706"/>
                    <a:pt x="16633" y="15157"/>
                    <a:pt x="16877" y="15591"/>
                  </a:cubicBezTo>
                  <a:lnTo>
                    <a:pt x="16897" y="15591"/>
                  </a:lnTo>
                  <a:cubicBezTo>
                    <a:pt x="16857" y="14823"/>
                    <a:pt x="16816" y="14005"/>
                    <a:pt x="16816" y="13171"/>
                  </a:cubicBezTo>
                  <a:cubicBezTo>
                    <a:pt x="16816" y="12336"/>
                    <a:pt x="16796" y="11535"/>
                    <a:pt x="16796" y="10767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1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1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4" name="Shape">
              <a:extLst>
                <a:ext uri="{FF2B5EF4-FFF2-40B4-BE49-F238E27FC236}">
                  <a16:creationId xmlns:a16="http://schemas.microsoft.com/office/drawing/2014/main" id="{1D8BF284-D223-47D2-BEEF-49D2DEF9FA55}"/>
                </a:ext>
              </a:extLst>
            </p:cNvPr>
            <p:cNvSpPr/>
            <p:nvPr/>
          </p:nvSpPr>
          <p:spPr>
            <a:xfrm>
              <a:off x="2120900" y="9486899"/>
              <a:ext cx="163957" cy="12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08" y="0"/>
                    <a:pt x="2393" y="22"/>
                    <a:pt x="2610" y="66"/>
                  </a:cubicBezTo>
                  <a:cubicBezTo>
                    <a:pt x="2828" y="110"/>
                    <a:pt x="3028" y="154"/>
                    <a:pt x="3162" y="220"/>
                  </a:cubicBezTo>
                  <a:cubicBezTo>
                    <a:pt x="3296" y="286"/>
                    <a:pt x="3396" y="374"/>
                    <a:pt x="3463" y="484"/>
                  </a:cubicBezTo>
                  <a:cubicBezTo>
                    <a:pt x="3530" y="595"/>
                    <a:pt x="3564" y="705"/>
                    <a:pt x="3564" y="837"/>
                  </a:cubicBezTo>
                  <a:lnTo>
                    <a:pt x="3564" y="7927"/>
                  </a:lnTo>
                  <a:lnTo>
                    <a:pt x="20897" y="7927"/>
                  </a:lnTo>
                  <a:cubicBezTo>
                    <a:pt x="21014" y="7927"/>
                    <a:pt x="21115" y="7971"/>
                    <a:pt x="21198" y="8059"/>
                  </a:cubicBezTo>
                  <a:cubicBezTo>
                    <a:pt x="21282" y="8147"/>
                    <a:pt x="21366" y="8301"/>
                    <a:pt x="21416" y="8521"/>
                  </a:cubicBezTo>
                  <a:cubicBezTo>
                    <a:pt x="21466" y="8741"/>
                    <a:pt x="21516" y="9027"/>
                    <a:pt x="21550" y="9402"/>
                  </a:cubicBezTo>
                  <a:cubicBezTo>
                    <a:pt x="21583" y="9776"/>
                    <a:pt x="21600" y="10239"/>
                    <a:pt x="21600" y="10789"/>
                  </a:cubicBezTo>
                  <a:cubicBezTo>
                    <a:pt x="21600" y="11339"/>
                    <a:pt x="21583" y="11802"/>
                    <a:pt x="21550" y="12176"/>
                  </a:cubicBezTo>
                  <a:cubicBezTo>
                    <a:pt x="21516" y="12550"/>
                    <a:pt x="21466" y="12837"/>
                    <a:pt x="21416" y="13057"/>
                  </a:cubicBezTo>
                  <a:cubicBezTo>
                    <a:pt x="21366" y="13277"/>
                    <a:pt x="21282" y="13431"/>
                    <a:pt x="21198" y="13519"/>
                  </a:cubicBezTo>
                  <a:cubicBezTo>
                    <a:pt x="21115" y="13608"/>
                    <a:pt x="21014" y="13651"/>
                    <a:pt x="20897" y="13651"/>
                  </a:cubicBezTo>
                  <a:lnTo>
                    <a:pt x="3564" y="13651"/>
                  </a:lnTo>
                  <a:lnTo>
                    <a:pt x="3564" y="20741"/>
                  </a:lnTo>
                  <a:cubicBezTo>
                    <a:pt x="3564" y="20895"/>
                    <a:pt x="3530" y="21005"/>
                    <a:pt x="3463" y="21116"/>
                  </a:cubicBezTo>
                  <a:cubicBezTo>
                    <a:pt x="3396" y="21226"/>
                    <a:pt x="3296" y="21314"/>
                    <a:pt x="3162" y="21380"/>
                  </a:cubicBezTo>
                  <a:cubicBezTo>
                    <a:pt x="3028" y="21446"/>
                    <a:pt x="2844" y="21512"/>
                    <a:pt x="2610" y="21556"/>
                  </a:cubicBezTo>
                  <a:cubicBezTo>
                    <a:pt x="2376" y="21600"/>
                    <a:pt x="2108" y="21600"/>
                    <a:pt x="1790" y="21600"/>
                  </a:cubicBezTo>
                  <a:cubicBezTo>
                    <a:pt x="1456" y="21600"/>
                    <a:pt x="1171" y="21578"/>
                    <a:pt x="937" y="21556"/>
                  </a:cubicBezTo>
                  <a:cubicBezTo>
                    <a:pt x="703" y="21512"/>
                    <a:pt x="519" y="21468"/>
                    <a:pt x="385" y="21380"/>
                  </a:cubicBezTo>
                  <a:cubicBezTo>
                    <a:pt x="251" y="21292"/>
                    <a:pt x="151" y="21226"/>
                    <a:pt x="84" y="21116"/>
                  </a:cubicBezTo>
                  <a:cubicBezTo>
                    <a:pt x="17" y="21005"/>
                    <a:pt x="0" y="20895"/>
                    <a:pt x="0" y="20741"/>
                  </a:cubicBezTo>
                  <a:lnTo>
                    <a:pt x="0" y="793"/>
                  </a:lnTo>
                  <a:cubicBezTo>
                    <a:pt x="0" y="661"/>
                    <a:pt x="33" y="551"/>
                    <a:pt x="84" y="441"/>
                  </a:cubicBezTo>
                  <a:cubicBezTo>
                    <a:pt x="151" y="330"/>
                    <a:pt x="251" y="242"/>
                    <a:pt x="385" y="176"/>
                  </a:cubicBezTo>
                  <a:cubicBezTo>
                    <a:pt x="519" y="110"/>
                    <a:pt x="703" y="44"/>
                    <a:pt x="937" y="22"/>
                  </a:cubicBezTo>
                  <a:cubicBezTo>
                    <a:pt x="1171" y="22"/>
                    <a:pt x="1456" y="0"/>
                    <a:pt x="179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5" name="Shape">
              <a:extLst>
                <a:ext uri="{FF2B5EF4-FFF2-40B4-BE49-F238E27FC236}">
                  <a16:creationId xmlns:a16="http://schemas.microsoft.com/office/drawing/2014/main" id="{AAC3FB07-4C87-4958-9953-5D96A64D1622}"/>
                </a:ext>
              </a:extLst>
            </p:cNvPr>
            <p:cNvSpPr/>
            <p:nvPr/>
          </p:nvSpPr>
          <p:spPr>
            <a:xfrm>
              <a:off x="2120900" y="9347199"/>
              <a:ext cx="163957" cy="12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31" y="0"/>
                    <a:pt x="21132" y="23"/>
                    <a:pt x="21215" y="91"/>
                  </a:cubicBezTo>
                  <a:cubicBezTo>
                    <a:pt x="21299" y="159"/>
                    <a:pt x="21366" y="295"/>
                    <a:pt x="21416" y="521"/>
                  </a:cubicBezTo>
                  <a:cubicBezTo>
                    <a:pt x="21466" y="748"/>
                    <a:pt x="21516" y="1088"/>
                    <a:pt x="21533" y="1519"/>
                  </a:cubicBezTo>
                  <a:cubicBezTo>
                    <a:pt x="21550" y="1949"/>
                    <a:pt x="21567" y="2538"/>
                    <a:pt x="21567" y="3286"/>
                  </a:cubicBezTo>
                  <a:cubicBezTo>
                    <a:pt x="21567" y="3921"/>
                    <a:pt x="21550" y="4420"/>
                    <a:pt x="21533" y="4805"/>
                  </a:cubicBezTo>
                  <a:cubicBezTo>
                    <a:pt x="21516" y="5190"/>
                    <a:pt x="21466" y="5485"/>
                    <a:pt x="21416" y="5689"/>
                  </a:cubicBezTo>
                  <a:cubicBezTo>
                    <a:pt x="21349" y="5916"/>
                    <a:pt x="21282" y="6052"/>
                    <a:pt x="21182" y="6142"/>
                  </a:cubicBezTo>
                  <a:cubicBezTo>
                    <a:pt x="21081" y="6233"/>
                    <a:pt x="20981" y="6301"/>
                    <a:pt x="20847" y="6369"/>
                  </a:cubicBezTo>
                  <a:lnTo>
                    <a:pt x="16045" y="8975"/>
                  </a:lnTo>
                  <a:cubicBezTo>
                    <a:pt x="15510" y="9293"/>
                    <a:pt x="15025" y="9587"/>
                    <a:pt x="14606" y="9905"/>
                  </a:cubicBezTo>
                  <a:cubicBezTo>
                    <a:pt x="14188" y="10199"/>
                    <a:pt x="13837" y="10539"/>
                    <a:pt x="13552" y="10902"/>
                  </a:cubicBezTo>
                  <a:cubicBezTo>
                    <a:pt x="13268" y="11264"/>
                    <a:pt x="13050" y="11695"/>
                    <a:pt x="12917" y="12171"/>
                  </a:cubicBezTo>
                  <a:cubicBezTo>
                    <a:pt x="12766" y="12647"/>
                    <a:pt x="12699" y="13214"/>
                    <a:pt x="12699" y="13848"/>
                  </a:cubicBezTo>
                  <a:lnTo>
                    <a:pt x="12699" y="15684"/>
                  </a:lnTo>
                  <a:lnTo>
                    <a:pt x="20897" y="15684"/>
                  </a:lnTo>
                  <a:cubicBezTo>
                    <a:pt x="21014" y="15684"/>
                    <a:pt x="21115" y="15730"/>
                    <a:pt x="21198" y="15820"/>
                  </a:cubicBezTo>
                  <a:cubicBezTo>
                    <a:pt x="21282" y="15911"/>
                    <a:pt x="21366" y="16069"/>
                    <a:pt x="21416" y="16296"/>
                  </a:cubicBezTo>
                  <a:cubicBezTo>
                    <a:pt x="21466" y="16523"/>
                    <a:pt x="21516" y="16817"/>
                    <a:pt x="21550" y="17203"/>
                  </a:cubicBezTo>
                  <a:cubicBezTo>
                    <a:pt x="21583" y="17588"/>
                    <a:pt x="21600" y="18064"/>
                    <a:pt x="21600" y="18653"/>
                  </a:cubicBezTo>
                  <a:cubicBezTo>
                    <a:pt x="21600" y="19220"/>
                    <a:pt x="21583" y="19696"/>
                    <a:pt x="21550" y="20081"/>
                  </a:cubicBezTo>
                  <a:cubicBezTo>
                    <a:pt x="21516" y="20467"/>
                    <a:pt x="21466" y="20761"/>
                    <a:pt x="21416" y="20988"/>
                  </a:cubicBezTo>
                  <a:cubicBezTo>
                    <a:pt x="21366" y="21215"/>
                    <a:pt x="21282" y="21373"/>
                    <a:pt x="21198" y="21464"/>
                  </a:cubicBezTo>
                  <a:cubicBezTo>
                    <a:pt x="21115" y="21555"/>
                    <a:pt x="21014" y="21600"/>
                    <a:pt x="20897" y="21600"/>
                  </a:cubicBezTo>
                  <a:lnTo>
                    <a:pt x="1372" y="21600"/>
                  </a:lnTo>
                  <a:cubicBezTo>
                    <a:pt x="887" y="21600"/>
                    <a:pt x="535" y="21441"/>
                    <a:pt x="318" y="21101"/>
                  </a:cubicBezTo>
                  <a:cubicBezTo>
                    <a:pt x="100" y="20761"/>
                    <a:pt x="0" y="20353"/>
                    <a:pt x="0" y="19855"/>
                  </a:cubicBezTo>
                  <a:lnTo>
                    <a:pt x="0" y="12307"/>
                  </a:lnTo>
                  <a:cubicBezTo>
                    <a:pt x="0" y="11537"/>
                    <a:pt x="17" y="10902"/>
                    <a:pt x="33" y="10426"/>
                  </a:cubicBezTo>
                  <a:cubicBezTo>
                    <a:pt x="50" y="9928"/>
                    <a:pt x="84" y="9474"/>
                    <a:pt x="117" y="9066"/>
                  </a:cubicBezTo>
                  <a:cubicBezTo>
                    <a:pt x="234" y="7888"/>
                    <a:pt x="452" y="6845"/>
                    <a:pt x="753" y="5893"/>
                  </a:cubicBezTo>
                  <a:cubicBezTo>
                    <a:pt x="1054" y="4964"/>
                    <a:pt x="1439" y="4171"/>
                    <a:pt x="1924" y="3513"/>
                  </a:cubicBezTo>
                  <a:cubicBezTo>
                    <a:pt x="2409" y="2856"/>
                    <a:pt x="2978" y="2357"/>
                    <a:pt x="3631" y="2017"/>
                  </a:cubicBezTo>
                  <a:cubicBezTo>
                    <a:pt x="4283" y="1678"/>
                    <a:pt x="5053" y="1496"/>
                    <a:pt x="5906" y="1496"/>
                  </a:cubicBezTo>
                  <a:cubicBezTo>
                    <a:pt x="6626" y="1496"/>
                    <a:pt x="7278" y="1610"/>
                    <a:pt x="7880" y="1859"/>
                  </a:cubicBezTo>
                  <a:cubicBezTo>
                    <a:pt x="8466" y="2108"/>
                    <a:pt x="9001" y="2471"/>
                    <a:pt x="9470" y="2947"/>
                  </a:cubicBezTo>
                  <a:cubicBezTo>
                    <a:pt x="9938" y="3423"/>
                    <a:pt x="10340" y="4012"/>
                    <a:pt x="10691" y="4737"/>
                  </a:cubicBezTo>
                  <a:cubicBezTo>
                    <a:pt x="11043" y="5440"/>
                    <a:pt x="11310" y="6256"/>
                    <a:pt x="11528" y="7140"/>
                  </a:cubicBezTo>
                  <a:cubicBezTo>
                    <a:pt x="11678" y="6709"/>
                    <a:pt x="11879" y="6301"/>
                    <a:pt x="12097" y="5916"/>
                  </a:cubicBezTo>
                  <a:cubicBezTo>
                    <a:pt x="12314" y="5531"/>
                    <a:pt x="12582" y="5168"/>
                    <a:pt x="12900" y="4828"/>
                  </a:cubicBezTo>
                  <a:cubicBezTo>
                    <a:pt x="13218" y="4488"/>
                    <a:pt x="13569" y="4171"/>
                    <a:pt x="13987" y="3876"/>
                  </a:cubicBezTo>
                  <a:cubicBezTo>
                    <a:pt x="14389" y="3581"/>
                    <a:pt x="14857" y="3287"/>
                    <a:pt x="15359" y="2992"/>
                  </a:cubicBezTo>
                  <a:lnTo>
                    <a:pt x="19592" y="544"/>
                  </a:lnTo>
                  <a:cubicBezTo>
                    <a:pt x="20011" y="318"/>
                    <a:pt x="20328" y="159"/>
                    <a:pt x="20512" y="91"/>
                  </a:cubicBezTo>
                  <a:cubicBezTo>
                    <a:pt x="20696" y="23"/>
                    <a:pt x="20814" y="0"/>
                    <a:pt x="20914" y="0"/>
                  </a:cubicBezTo>
                  <a:close/>
                  <a:moveTo>
                    <a:pt x="6324" y="7615"/>
                  </a:moveTo>
                  <a:cubicBezTo>
                    <a:pt x="5622" y="7615"/>
                    <a:pt x="5019" y="7842"/>
                    <a:pt x="4534" y="8273"/>
                  </a:cubicBezTo>
                  <a:cubicBezTo>
                    <a:pt x="4049" y="8703"/>
                    <a:pt x="3698" y="9429"/>
                    <a:pt x="3497" y="10403"/>
                  </a:cubicBezTo>
                  <a:cubicBezTo>
                    <a:pt x="3447" y="10698"/>
                    <a:pt x="3396" y="11038"/>
                    <a:pt x="3363" y="11423"/>
                  </a:cubicBezTo>
                  <a:cubicBezTo>
                    <a:pt x="3330" y="11808"/>
                    <a:pt x="3313" y="12330"/>
                    <a:pt x="3313" y="13010"/>
                  </a:cubicBezTo>
                  <a:lnTo>
                    <a:pt x="3313" y="15661"/>
                  </a:lnTo>
                  <a:lnTo>
                    <a:pt x="9420" y="15661"/>
                  </a:lnTo>
                  <a:lnTo>
                    <a:pt x="9420" y="12647"/>
                  </a:lnTo>
                  <a:cubicBezTo>
                    <a:pt x="9420" y="11808"/>
                    <a:pt x="9353" y="11060"/>
                    <a:pt x="9202" y="10449"/>
                  </a:cubicBezTo>
                  <a:cubicBezTo>
                    <a:pt x="9052" y="9837"/>
                    <a:pt x="8834" y="9293"/>
                    <a:pt x="8566" y="8862"/>
                  </a:cubicBezTo>
                  <a:cubicBezTo>
                    <a:pt x="8299" y="8431"/>
                    <a:pt x="7964" y="8137"/>
                    <a:pt x="7596" y="7910"/>
                  </a:cubicBezTo>
                  <a:cubicBezTo>
                    <a:pt x="7228" y="7683"/>
                    <a:pt x="6793" y="7615"/>
                    <a:pt x="6324" y="761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6" name="Shape">
              <a:extLst>
                <a:ext uri="{FF2B5EF4-FFF2-40B4-BE49-F238E27FC236}">
                  <a16:creationId xmlns:a16="http://schemas.microsoft.com/office/drawing/2014/main" id="{D7C3ED7E-C63E-4F15-9BA5-3F3C27F20B5A}"/>
                </a:ext>
              </a:extLst>
            </p:cNvPr>
            <p:cNvSpPr/>
            <p:nvPr/>
          </p:nvSpPr>
          <p:spPr>
            <a:xfrm>
              <a:off x="2120899" y="9182100"/>
              <a:ext cx="16459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83" y="285"/>
                  </a:moveTo>
                  <a:cubicBezTo>
                    <a:pt x="20283" y="139"/>
                    <a:pt x="20600" y="48"/>
                    <a:pt x="20833" y="11"/>
                  </a:cubicBezTo>
                  <a:cubicBezTo>
                    <a:pt x="21067" y="-25"/>
                    <a:pt x="21233" y="30"/>
                    <a:pt x="21350" y="157"/>
                  </a:cubicBezTo>
                  <a:cubicBezTo>
                    <a:pt x="21467" y="285"/>
                    <a:pt x="21533" y="521"/>
                    <a:pt x="21567" y="868"/>
                  </a:cubicBezTo>
                  <a:cubicBezTo>
                    <a:pt x="21600" y="1214"/>
                    <a:pt x="21600" y="1669"/>
                    <a:pt x="21600" y="2252"/>
                  </a:cubicBezTo>
                  <a:cubicBezTo>
                    <a:pt x="21600" y="2871"/>
                    <a:pt x="21600" y="3344"/>
                    <a:pt x="21583" y="3690"/>
                  </a:cubicBezTo>
                  <a:cubicBezTo>
                    <a:pt x="21567" y="4036"/>
                    <a:pt x="21533" y="4291"/>
                    <a:pt x="21483" y="4474"/>
                  </a:cubicBezTo>
                  <a:cubicBezTo>
                    <a:pt x="21433" y="4656"/>
                    <a:pt x="21367" y="4783"/>
                    <a:pt x="21283" y="4856"/>
                  </a:cubicBezTo>
                  <a:cubicBezTo>
                    <a:pt x="21200" y="4929"/>
                    <a:pt x="21083" y="4984"/>
                    <a:pt x="20933" y="5038"/>
                  </a:cubicBezTo>
                  <a:lnTo>
                    <a:pt x="16633" y="6604"/>
                  </a:lnTo>
                  <a:lnTo>
                    <a:pt x="16633" y="15401"/>
                  </a:lnTo>
                  <a:lnTo>
                    <a:pt x="20817" y="16894"/>
                  </a:lnTo>
                  <a:cubicBezTo>
                    <a:pt x="20967" y="16949"/>
                    <a:pt x="21100" y="17004"/>
                    <a:pt x="21200" y="17076"/>
                  </a:cubicBezTo>
                  <a:cubicBezTo>
                    <a:pt x="21300" y="17149"/>
                    <a:pt x="21383" y="17277"/>
                    <a:pt x="21450" y="17459"/>
                  </a:cubicBezTo>
                  <a:cubicBezTo>
                    <a:pt x="21517" y="17641"/>
                    <a:pt x="21550" y="17878"/>
                    <a:pt x="21567" y="18206"/>
                  </a:cubicBezTo>
                  <a:cubicBezTo>
                    <a:pt x="21583" y="18533"/>
                    <a:pt x="21600" y="18952"/>
                    <a:pt x="21600" y="19462"/>
                  </a:cubicBezTo>
                  <a:cubicBezTo>
                    <a:pt x="21600" y="20009"/>
                    <a:pt x="21583" y="20446"/>
                    <a:pt x="21550" y="20755"/>
                  </a:cubicBezTo>
                  <a:cubicBezTo>
                    <a:pt x="21517" y="21065"/>
                    <a:pt x="21433" y="21284"/>
                    <a:pt x="21317" y="21411"/>
                  </a:cubicBezTo>
                  <a:cubicBezTo>
                    <a:pt x="21183" y="21539"/>
                    <a:pt x="21017" y="21575"/>
                    <a:pt x="20783" y="21539"/>
                  </a:cubicBezTo>
                  <a:cubicBezTo>
                    <a:pt x="20550" y="21502"/>
                    <a:pt x="20250" y="21411"/>
                    <a:pt x="19850" y="21265"/>
                  </a:cubicBezTo>
                  <a:lnTo>
                    <a:pt x="850" y="14053"/>
                  </a:lnTo>
                  <a:cubicBezTo>
                    <a:pt x="667" y="13980"/>
                    <a:pt x="517" y="13889"/>
                    <a:pt x="400" y="13798"/>
                  </a:cubicBezTo>
                  <a:cubicBezTo>
                    <a:pt x="283" y="13707"/>
                    <a:pt x="200" y="13543"/>
                    <a:pt x="133" y="13343"/>
                  </a:cubicBezTo>
                  <a:cubicBezTo>
                    <a:pt x="67" y="13124"/>
                    <a:pt x="33" y="12833"/>
                    <a:pt x="17" y="12469"/>
                  </a:cubicBezTo>
                  <a:cubicBezTo>
                    <a:pt x="0" y="12086"/>
                    <a:pt x="0" y="11595"/>
                    <a:pt x="0" y="10993"/>
                  </a:cubicBezTo>
                  <a:cubicBezTo>
                    <a:pt x="0" y="10283"/>
                    <a:pt x="0" y="9719"/>
                    <a:pt x="17" y="9300"/>
                  </a:cubicBezTo>
                  <a:cubicBezTo>
                    <a:pt x="33" y="8881"/>
                    <a:pt x="67" y="8553"/>
                    <a:pt x="133" y="8316"/>
                  </a:cubicBezTo>
                  <a:cubicBezTo>
                    <a:pt x="200" y="8080"/>
                    <a:pt x="283" y="7916"/>
                    <a:pt x="400" y="7806"/>
                  </a:cubicBezTo>
                  <a:cubicBezTo>
                    <a:pt x="517" y="7697"/>
                    <a:pt x="683" y="7624"/>
                    <a:pt x="900" y="7551"/>
                  </a:cubicBezTo>
                  <a:lnTo>
                    <a:pt x="19883" y="285"/>
                  </a:lnTo>
                  <a:close/>
                  <a:moveTo>
                    <a:pt x="4167" y="11030"/>
                  </a:moveTo>
                  <a:lnTo>
                    <a:pt x="4167" y="11030"/>
                  </a:lnTo>
                  <a:lnTo>
                    <a:pt x="13267" y="14363"/>
                  </a:lnTo>
                  <a:lnTo>
                    <a:pt x="13267" y="7715"/>
                  </a:lnTo>
                  <a:lnTo>
                    <a:pt x="4167" y="1103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7" name="Shape">
              <a:extLst>
                <a:ext uri="{FF2B5EF4-FFF2-40B4-BE49-F238E27FC236}">
                  <a16:creationId xmlns:a16="http://schemas.microsoft.com/office/drawing/2014/main" id="{8958944F-5AA5-4AE0-96ED-FCC119C20283}"/>
                </a:ext>
              </a:extLst>
            </p:cNvPr>
            <p:cNvSpPr/>
            <p:nvPr/>
          </p:nvSpPr>
          <p:spPr>
            <a:xfrm>
              <a:off x="2120899" y="91312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8" name="Shape">
              <a:extLst>
                <a:ext uri="{FF2B5EF4-FFF2-40B4-BE49-F238E27FC236}">
                  <a16:creationId xmlns:a16="http://schemas.microsoft.com/office/drawing/2014/main" id="{AEC6AA47-B5C3-43B7-8705-3AC60D3FFDA6}"/>
                </a:ext>
              </a:extLst>
            </p:cNvPr>
            <p:cNvSpPr/>
            <p:nvPr/>
          </p:nvSpPr>
          <p:spPr>
            <a:xfrm>
              <a:off x="2120899" y="89535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9" name="Shape">
              <a:extLst>
                <a:ext uri="{FF2B5EF4-FFF2-40B4-BE49-F238E27FC236}">
                  <a16:creationId xmlns:a16="http://schemas.microsoft.com/office/drawing/2014/main" id="{554741DC-54EB-495E-8132-D327B86F3D2A}"/>
                </a:ext>
              </a:extLst>
            </p:cNvPr>
            <p:cNvSpPr/>
            <p:nvPr/>
          </p:nvSpPr>
          <p:spPr>
            <a:xfrm>
              <a:off x="2120899" y="88899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0" name="Shape">
              <a:extLst>
                <a:ext uri="{FF2B5EF4-FFF2-40B4-BE49-F238E27FC236}">
                  <a16:creationId xmlns:a16="http://schemas.microsoft.com/office/drawing/2014/main" id="{33106CDF-169F-478B-B0C4-1C00102B959F}"/>
                </a:ext>
              </a:extLst>
            </p:cNvPr>
            <p:cNvSpPr/>
            <p:nvPr/>
          </p:nvSpPr>
          <p:spPr>
            <a:xfrm>
              <a:off x="2120899" y="87249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1" name="Shape">
              <a:extLst>
                <a:ext uri="{FF2B5EF4-FFF2-40B4-BE49-F238E27FC236}">
                  <a16:creationId xmlns:a16="http://schemas.microsoft.com/office/drawing/2014/main" id="{5663D5A8-D424-46AF-BFE5-9B861BC07266}"/>
                </a:ext>
              </a:extLst>
            </p:cNvPr>
            <p:cNvSpPr/>
            <p:nvPr/>
          </p:nvSpPr>
          <p:spPr>
            <a:xfrm>
              <a:off x="2120900" y="8547100"/>
              <a:ext cx="169038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68" y="0"/>
                  </a:moveTo>
                  <a:cubicBezTo>
                    <a:pt x="3976" y="0"/>
                    <a:pt x="4252" y="20"/>
                    <a:pt x="4479" y="59"/>
                  </a:cubicBezTo>
                  <a:cubicBezTo>
                    <a:pt x="4706" y="98"/>
                    <a:pt x="4885" y="137"/>
                    <a:pt x="5015" y="196"/>
                  </a:cubicBezTo>
                  <a:cubicBezTo>
                    <a:pt x="5144" y="255"/>
                    <a:pt x="5242" y="333"/>
                    <a:pt x="5290" y="412"/>
                  </a:cubicBezTo>
                  <a:cubicBezTo>
                    <a:pt x="5339" y="490"/>
                    <a:pt x="5372" y="588"/>
                    <a:pt x="5372" y="706"/>
                  </a:cubicBezTo>
                  <a:cubicBezTo>
                    <a:pt x="5372" y="882"/>
                    <a:pt x="5274" y="1156"/>
                    <a:pt x="5079" y="1529"/>
                  </a:cubicBezTo>
                  <a:cubicBezTo>
                    <a:pt x="4885" y="1901"/>
                    <a:pt x="4674" y="2411"/>
                    <a:pt x="4447" y="3038"/>
                  </a:cubicBezTo>
                  <a:cubicBezTo>
                    <a:pt x="4219" y="3665"/>
                    <a:pt x="4008" y="4410"/>
                    <a:pt x="3814" y="5273"/>
                  </a:cubicBezTo>
                  <a:cubicBezTo>
                    <a:pt x="3619" y="6135"/>
                    <a:pt x="3522" y="7135"/>
                    <a:pt x="3522" y="8291"/>
                  </a:cubicBezTo>
                  <a:cubicBezTo>
                    <a:pt x="3522" y="9506"/>
                    <a:pt x="3700" y="10624"/>
                    <a:pt x="4041" y="11604"/>
                  </a:cubicBezTo>
                  <a:cubicBezTo>
                    <a:pt x="4382" y="12584"/>
                    <a:pt x="4885" y="13427"/>
                    <a:pt x="5518" y="14132"/>
                  </a:cubicBezTo>
                  <a:cubicBezTo>
                    <a:pt x="6151" y="14838"/>
                    <a:pt x="6930" y="15367"/>
                    <a:pt x="7822" y="15739"/>
                  </a:cubicBezTo>
                  <a:cubicBezTo>
                    <a:pt x="8715" y="16112"/>
                    <a:pt x="9705" y="16308"/>
                    <a:pt x="10792" y="16308"/>
                  </a:cubicBezTo>
                  <a:cubicBezTo>
                    <a:pt x="11977" y="16308"/>
                    <a:pt x="13031" y="16112"/>
                    <a:pt x="13940" y="15739"/>
                  </a:cubicBezTo>
                  <a:cubicBezTo>
                    <a:pt x="14849" y="15367"/>
                    <a:pt x="15612" y="14818"/>
                    <a:pt x="16228" y="14132"/>
                  </a:cubicBezTo>
                  <a:cubicBezTo>
                    <a:pt x="16845" y="13446"/>
                    <a:pt x="17299" y="12623"/>
                    <a:pt x="17608" y="11643"/>
                  </a:cubicBezTo>
                  <a:cubicBezTo>
                    <a:pt x="17916" y="10682"/>
                    <a:pt x="18078" y="9604"/>
                    <a:pt x="18078" y="8448"/>
                  </a:cubicBezTo>
                  <a:cubicBezTo>
                    <a:pt x="18078" y="7880"/>
                    <a:pt x="18030" y="7311"/>
                    <a:pt x="17916" y="6762"/>
                  </a:cubicBezTo>
                  <a:cubicBezTo>
                    <a:pt x="17803" y="6213"/>
                    <a:pt x="17640" y="5684"/>
                    <a:pt x="17429" y="5214"/>
                  </a:cubicBezTo>
                  <a:lnTo>
                    <a:pt x="12593" y="5214"/>
                  </a:lnTo>
                  <a:lnTo>
                    <a:pt x="12593" y="9977"/>
                  </a:lnTo>
                  <a:cubicBezTo>
                    <a:pt x="12593" y="10212"/>
                    <a:pt x="12480" y="10389"/>
                    <a:pt x="12236" y="10526"/>
                  </a:cubicBezTo>
                  <a:cubicBezTo>
                    <a:pt x="11993" y="10663"/>
                    <a:pt x="11587" y="10722"/>
                    <a:pt x="11003" y="10722"/>
                  </a:cubicBezTo>
                  <a:cubicBezTo>
                    <a:pt x="10694" y="10722"/>
                    <a:pt x="10451" y="10702"/>
                    <a:pt x="10240" y="10682"/>
                  </a:cubicBezTo>
                  <a:cubicBezTo>
                    <a:pt x="10029" y="10643"/>
                    <a:pt x="9867" y="10604"/>
                    <a:pt x="9753" y="10526"/>
                  </a:cubicBezTo>
                  <a:cubicBezTo>
                    <a:pt x="9640" y="10447"/>
                    <a:pt x="9542" y="10388"/>
                    <a:pt x="9477" y="10290"/>
                  </a:cubicBezTo>
                  <a:cubicBezTo>
                    <a:pt x="9412" y="10192"/>
                    <a:pt x="9396" y="10094"/>
                    <a:pt x="9396" y="9977"/>
                  </a:cubicBezTo>
                  <a:lnTo>
                    <a:pt x="9396" y="1470"/>
                  </a:lnTo>
                  <a:cubicBezTo>
                    <a:pt x="9396" y="1254"/>
                    <a:pt x="9429" y="1078"/>
                    <a:pt x="9477" y="921"/>
                  </a:cubicBezTo>
                  <a:cubicBezTo>
                    <a:pt x="9542" y="764"/>
                    <a:pt x="9623" y="608"/>
                    <a:pt x="9737" y="490"/>
                  </a:cubicBezTo>
                  <a:cubicBezTo>
                    <a:pt x="9851" y="372"/>
                    <a:pt x="9997" y="274"/>
                    <a:pt x="10159" y="216"/>
                  </a:cubicBezTo>
                  <a:cubicBezTo>
                    <a:pt x="10321" y="157"/>
                    <a:pt x="10516" y="118"/>
                    <a:pt x="10727" y="118"/>
                  </a:cubicBezTo>
                  <a:lnTo>
                    <a:pt x="19036" y="118"/>
                  </a:lnTo>
                  <a:cubicBezTo>
                    <a:pt x="19360" y="118"/>
                    <a:pt x="19636" y="176"/>
                    <a:pt x="19880" y="314"/>
                  </a:cubicBezTo>
                  <a:cubicBezTo>
                    <a:pt x="20123" y="451"/>
                    <a:pt x="20318" y="725"/>
                    <a:pt x="20448" y="1156"/>
                  </a:cubicBezTo>
                  <a:cubicBezTo>
                    <a:pt x="20594" y="1568"/>
                    <a:pt x="20740" y="2097"/>
                    <a:pt x="20886" y="2724"/>
                  </a:cubicBezTo>
                  <a:cubicBezTo>
                    <a:pt x="21032" y="3352"/>
                    <a:pt x="21162" y="3999"/>
                    <a:pt x="21275" y="4665"/>
                  </a:cubicBezTo>
                  <a:cubicBezTo>
                    <a:pt x="21389" y="5331"/>
                    <a:pt x="21470" y="5998"/>
                    <a:pt x="21519" y="6684"/>
                  </a:cubicBezTo>
                  <a:cubicBezTo>
                    <a:pt x="21568" y="7370"/>
                    <a:pt x="21600" y="8056"/>
                    <a:pt x="21600" y="8742"/>
                  </a:cubicBezTo>
                  <a:cubicBezTo>
                    <a:pt x="21600" y="10761"/>
                    <a:pt x="21357" y="12564"/>
                    <a:pt x="20886" y="14152"/>
                  </a:cubicBezTo>
                  <a:cubicBezTo>
                    <a:pt x="20415" y="15739"/>
                    <a:pt x="19718" y="17092"/>
                    <a:pt x="18809" y="18189"/>
                  </a:cubicBezTo>
                  <a:cubicBezTo>
                    <a:pt x="17900" y="19287"/>
                    <a:pt x="16796" y="20130"/>
                    <a:pt x="15482" y="20718"/>
                  </a:cubicBezTo>
                  <a:cubicBezTo>
                    <a:pt x="14184" y="21306"/>
                    <a:pt x="12691" y="21600"/>
                    <a:pt x="11035" y="21600"/>
                  </a:cubicBezTo>
                  <a:cubicBezTo>
                    <a:pt x="9331" y="21600"/>
                    <a:pt x="7790" y="21286"/>
                    <a:pt x="6426" y="20659"/>
                  </a:cubicBezTo>
                  <a:cubicBezTo>
                    <a:pt x="5063" y="20032"/>
                    <a:pt x="3911" y="19150"/>
                    <a:pt x="2954" y="18013"/>
                  </a:cubicBezTo>
                  <a:cubicBezTo>
                    <a:pt x="1996" y="16876"/>
                    <a:pt x="1282" y="15485"/>
                    <a:pt x="763" y="13877"/>
                  </a:cubicBezTo>
                  <a:cubicBezTo>
                    <a:pt x="260" y="12250"/>
                    <a:pt x="0" y="10467"/>
                    <a:pt x="0" y="8468"/>
                  </a:cubicBezTo>
                  <a:cubicBezTo>
                    <a:pt x="0" y="7370"/>
                    <a:pt x="65" y="6390"/>
                    <a:pt x="179" y="5488"/>
                  </a:cubicBezTo>
                  <a:cubicBezTo>
                    <a:pt x="292" y="4587"/>
                    <a:pt x="454" y="3803"/>
                    <a:pt x="633" y="3136"/>
                  </a:cubicBezTo>
                  <a:cubicBezTo>
                    <a:pt x="811" y="2470"/>
                    <a:pt x="1006" y="1921"/>
                    <a:pt x="1201" y="1470"/>
                  </a:cubicBezTo>
                  <a:cubicBezTo>
                    <a:pt x="1412" y="1019"/>
                    <a:pt x="1574" y="725"/>
                    <a:pt x="1736" y="549"/>
                  </a:cubicBezTo>
                  <a:cubicBezTo>
                    <a:pt x="1882" y="372"/>
                    <a:pt x="2093" y="255"/>
                    <a:pt x="2369" y="176"/>
                  </a:cubicBezTo>
                  <a:cubicBezTo>
                    <a:pt x="2645" y="98"/>
                    <a:pt x="3116" y="0"/>
                    <a:pt x="366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2" name="Shape">
              <a:extLst>
                <a:ext uri="{FF2B5EF4-FFF2-40B4-BE49-F238E27FC236}">
                  <a16:creationId xmlns:a16="http://schemas.microsoft.com/office/drawing/2014/main" id="{385963FA-7F15-4A6C-8089-04AA83305788}"/>
                </a:ext>
              </a:extLst>
            </p:cNvPr>
            <p:cNvSpPr/>
            <p:nvPr/>
          </p:nvSpPr>
          <p:spPr>
            <a:xfrm>
              <a:off x="5664200" y="7937499"/>
              <a:ext cx="221235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3" y="20880"/>
                  </a:moveTo>
                  <a:cubicBezTo>
                    <a:pt x="21563" y="20996"/>
                    <a:pt x="21538" y="21096"/>
                    <a:pt x="21488" y="21183"/>
                  </a:cubicBezTo>
                  <a:cubicBezTo>
                    <a:pt x="21439" y="21269"/>
                    <a:pt x="21340" y="21341"/>
                    <a:pt x="21203" y="21399"/>
                  </a:cubicBezTo>
                  <a:cubicBezTo>
                    <a:pt x="21067" y="21456"/>
                    <a:pt x="20881" y="21499"/>
                    <a:pt x="20645" y="21528"/>
                  </a:cubicBezTo>
                  <a:cubicBezTo>
                    <a:pt x="20422" y="21557"/>
                    <a:pt x="20124" y="21586"/>
                    <a:pt x="19777" y="21586"/>
                  </a:cubicBezTo>
                  <a:cubicBezTo>
                    <a:pt x="19430" y="21586"/>
                    <a:pt x="19145" y="21571"/>
                    <a:pt x="18922" y="21528"/>
                  </a:cubicBezTo>
                  <a:cubicBezTo>
                    <a:pt x="18699" y="21499"/>
                    <a:pt x="18513" y="21456"/>
                    <a:pt x="18376" y="21399"/>
                  </a:cubicBezTo>
                  <a:cubicBezTo>
                    <a:pt x="18240" y="21341"/>
                    <a:pt x="18153" y="21269"/>
                    <a:pt x="18091" y="21183"/>
                  </a:cubicBezTo>
                  <a:cubicBezTo>
                    <a:pt x="18029" y="21096"/>
                    <a:pt x="18004" y="20996"/>
                    <a:pt x="18004" y="20880"/>
                  </a:cubicBezTo>
                  <a:lnTo>
                    <a:pt x="18004" y="3382"/>
                  </a:lnTo>
                  <a:lnTo>
                    <a:pt x="17979" y="3382"/>
                  </a:lnTo>
                  <a:lnTo>
                    <a:pt x="12610" y="20852"/>
                  </a:lnTo>
                  <a:cubicBezTo>
                    <a:pt x="12573" y="20996"/>
                    <a:pt x="12511" y="21111"/>
                    <a:pt x="12424" y="21211"/>
                  </a:cubicBezTo>
                  <a:cubicBezTo>
                    <a:pt x="12338" y="21312"/>
                    <a:pt x="12226" y="21384"/>
                    <a:pt x="12077" y="21442"/>
                  </a:cubicBezTo>
                  <a:cubicBezTo>
                    <a:pt x="11928" y="21499"/>
                    <a:pt x="11742" y="21528"/>
                    <a:pt x="11507" y="21557"/>
                  </a:cubicBezTo>
                  <a:cubicBezTo>
                    <a:pt x="11271" y="21586"/>
                    <a:pt x="10998" y="21586"/>
                    <a:pt x="10676" y="21586"/>
                  </a:cubicBezTo>
                  <a:cubicBezTo>
                    <a:pt x="10354" y="21586"/>
                    <a:pt x="10068" y="21571"/>
                    <a:pt x="9845" y="21542"/>
                  </a:cubicBezTo>
                  <a:cubicBezTo>
                    <a:pt x="9622" y="21514"/>
                    <a:pt x="9424" y="21470"/>
                    <a:pt x="9275" y="21413"/>
                  </a:cubicBezTo>
                  <a:cubicBezTo>
                    <a:pt x="9126" y="21355"/>
                    <a:pt x="9014" y="21283"/>
                    <a:pt x="8928" y="21183"/>
                  </a:cubicBezTo>
                  <a:cubicBezTo>
                    <a:pt x="8841" y="21096"/>
                    <a:pt x="8779" y="20996"/>
                    <a:pt x="8754" y="20866"/>
                  </a:cubicBezTo>
                  <a:lnTo>
                    <a:pt x="3571" y="3396"/>
                  </a:lnTo>
                  <a:lnTo>
                    <a:pt x="3546" y="3396"/>
                  </a:lnTo>
                  <a:lnTo>
                    <a:pt x="3546" y="20895"/>
                  </a:lnTo>
                  <a:cubicBezTo>
                    <a:pt x="3546" y="21010"/>
                    <a:pt x="3522" y="21111"/>
                    <a:pt x="3472" y="21197"/>
                  </a:cubicBezTo>
                  <a:cubicBezTo>
                    <a:pt x="3422" y="21283"/>
                    <a:pt x="3323" y="21355"/>
                    <a:pt x="3174" y="21413"/>
                  </a:cubicBezTo>
                  <a:cubicBezTo>
                    <a:pt x="3026" y="21470"/>
                    <a:pt x="2852" y="21514"/>
                    <a:pt x="2629" y="21542"/>
                  </a:cubicBezTo>
                  <a:cubicBezTo>
                    <a:pt x="2406" y="21571"/>
                    <a:pt x="2120" y="21600"/>
                    <a:pt x="1761" y="21600"/>
                  </a:cubicBezTo>
                  <a:cubicBezTo>
                    <a:pt x="1414" y="21600"/>
                    <a:pt x="1128" y="21586"/>
                    <a:pt x="905" y="21542"/>
                  </a:cubicBezTo>
                  <a:cubicBezTo>
                    <a:pt x="682" y="21514"/>
                    <a:pt x="496" y="21471"/>
                    <a:pt x="360" y="21413"/>
                  </a:cubicBezTo>
                  <a:cubicBezTo>
                    <a:pt x="223" y="21355"/>
                    <a:pt x="124" y="21283"/>
                    <a:pt x="74" y="21197"/>
                  </a:cubicBezTo>
                  <a:cubicBezTo>
                    <a:pt x="25" y="21111"/>
                    <a:pt x="0" y="21010"/>
                    <a:pt x="0" y="20895"/>
                  </a:cubicBezTo>
                  <a:lnTo>
                    <a:pt x="0" y="1741"/>
                  </a:lnTo>
                  <a:cubicBezTo>
                    <a:pt x="0" y="1180"/>
                    <a:pt x="124" y="748"/>
                    <a:pt x="384" y="446"/>
                  </a:cubicBezTo>
                  <a:cubicBezTo>
                    <a:pt x="645" y="144"/>
                    <a:pt x="980" y="0"/>
                    <a:pt x="1414" y="0"/>
                  </a:cubicBezTo>
                  <a:lnTo>
                    <a:pt x="3881" y="0"/>
                  </a:lnTo>
                  <a:cubicBezTo>
                    <a:pt x="4315" y="0"/>
                    <a:pt x="4699" y="43"/>
                    <a:pt x="5009" y="130"/>
                  </a:cubicBezTo>
                  <a:cubicBezTo>
                    <a:pt x="5319" y="216"/>
                    <a:pt x="5592" y="345"/>
                    <a:pt x="5828" y="547"/>
                  </a:cubicBezTo>
                  <a:cubicBezTo>
                    <a:pt x="6051" y="734"/>
                    <a:pt x="6249" y="993"/>
                    <a:pt x="6398" y="1310"/>
                  </a:cubicBezTo>
                  <a:cubicBezTo>
                    <a:pt x="6547" y="1626"/>
                    <a:pt x="6683" y="2015"/>
                    <a:pt x="6795" y="2475"/>
                  </a:cubicBezTo>
                  <a:lnTo>
                    <a:pt x="10800" y="15283"/>
                  </a:lnTo>
                  <a:lnTo>
                    <a:pt x="10862" y="15283"/>
                  </a:lnTo>
                  <a:lnTo>
                    <a:pt x="15016" y="2504"/>
                  </a:lnTo>
                  <a:cubicBezTo>
                    <a:pt x="15140" y="2043"/>
                    <a:pt x="15276" y="1641"/>
                    <a:pt x="15425" y="1324"/>
                  </a:cubicBezTo>
                  <a:cubicBezTo>
                    <a:pt x="15574" y="1007"/>
                    <a:pt x="15747" y="748"/>
                    <a:pt x="15946" y="547"/>
                  </a:cubicBezTo>
                  <a:cubicBezTo>
                    <a:pt x="16144" y="345"/>
                    <a:pt x="16367" y="202"/>
                    <a:pt x="16640" y="130"/>
                  </a:cubicBezTo>
                  <a:cubicBezTo>
                    <a:pt x="16913" y="58"/>
                    <a:pt x="17223" y="0"/>
                    <a:pt x="17570" y="0"/>
                  </a:cubicBezTo>
                  <a:lnTo>
                    <a:pt x="20100" y="0"/>
                  </a:lnTo>
                  <a:cubicBezTo>
                    <a:pt x="20360" y="0"/>
                    <a:pt x="20583" y="43"/>
                    <a:pt x="20769" y="115"/>
                  </a:cubicBezTo>
                  <a:cubicBezTo>
                    <a:pt x="20955" y="187"/>
                    <a:pt x="21104" y="302"/>
                    <a:pt x="21228" y="461"/>
                  </a:cubicBezTo>
                  <a:cubicBezTo>
                    <a:pt x="21352" y="604"/>
                    <a:pt x="21439" y="792"/>
                    <a:pt x="21501" y="1007"/>
                  </a:cubicBezTo>
                  <a:cubicBezTo>
                    <a:pt x="21563" y="1223"/>
                    <a:pt x="21600" y="1468"/>
                    <a:pt x="21600" y="1741"/>
                  </a:cubicBezTo>
                  <a:lnTo>
                    <a:pt x="21600" y="208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3" name="Shape">
              <a:extLst>
                <a:ext uri="{FF2B5EF4-FFF2-40B4-BE49-F238E27FC236}">
                  <a16:creationId xmlns:a16="http://schemas.microsoft.com/office/drawing/2014/main" id="{FBDF6353-678C-48EB-887B-54567FC356CF}"/>
                </a:ext>
              </a:extLst>
            </p:cNvPr>
            <p:cNvSpPr/>
            <p:nvPr/>
          </p:nvSpPr>
          <p:spPr>
            <a:xfrm>
              <a:off x="5918199" y="7924799"/>
              <a:ext cx="179452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1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3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4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4" name="Shape">
              <a:extLst>
                <a:ext uri="{FF2B5EF4-FFF2-40B4-BE49-F238E27FC236}">
                  <a16:creationId xmlns:a16="http://schemas.microsoft.com/office/drawing/2014/main" id="{E28F780F-2DCE-419E-924D-BFF4459DC64F}"/>
                </a:ext>
              </a:extLst>
            </p:cNvPr>
            <p:cNvSpPr/>
            <p:nvPr/>
          </p:nvSpPr>
          <p:spPr>
            <a:xfrm>
              <a:off x="6108699" y="7937499"/>
              <a:ext cx="145416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10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1" y="21283"/>
                    <a:pt x="13300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7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0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0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7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600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5" name="Shape">
              <a:extLst>
                <a:ext uri="{FF2B5EF4-FFF2-40B4-BE49-F238E27FC236}">
                  <a16:creationId xmlns:a16="http://schemas.microsoft.com/office/drawing/2014/main" id="{9D5A2660-8CCA-4602-AFA2-4A47B2F58CCC}"/>
                </a:ext>
              </a:extLst>
            </p:cNvPr>
            <p:cNvSpPr/>
            <p:nvPr/>
          </p:nvSpPr>
          <p:spPr>
            <a:xfrm>
              <a:off x="62737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3" y="21285"/>
                    <a:pt x="20118" y="21357"/>
                    <a:pt x="19271" y="21414"/>
                  </a:cubicBezTo>
                  <a:cubicBezTo>
                    <a:pt x="18424" y="21471"/>
                    <a:pt x="17365" y="21514"/>
                    <a:pt x="16024" y="21543"/>
                  </a:cubicBezTo>
                  <a:cubicBezTo>
                    <a:pt x="14682" y="21571"/>
                    <a:pt x="12918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6" y="21471"/>
                    <a:pt x="2329" y="21414"/>
                  </a:cubicBezTo>
                  <a:cubicBezTo>
                    <a:pt x="1482" y="21357"/>
                    <a:pt x="917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7" y="315"/>
                    <a:pt x="1482" y="243"/>
                    <a:pt x="2329" y="186"/>
                  </a:cubicBezTo>
                  <a:cubicBezTo>
                    <a:pt x="3176" y="129"/>
                    <a:pt x="4235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8" y="0"/>
                    <a:pt x="14682" y="14"/>
                    <a:pt x="16024" y="57"/>
                  </a:cubicBezTo>
                  <a:cubicBezTo>
                    <a:pt x="17365" y="86"/>
                    <a:pt x="18494" y="129"/>
                    <a:pt x="19271" y="186"/>
                  </a:cubicBezTo>
                  <a:cubicBezTo>
                    <a:pt x="20118" y="243"/>
                    <a:pt x="20683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6" name="Shape">
              <a:extLst>
                <a:ext uri="{FF2B5EF4-FFF2-40B4-BE49-F238E27FC236}">
                  <a16:creationId xmlns:a16="http://schemas.microsoft.com/office/drawing/2014/main" id="{EA06C508-997A-4A7B-9C0A-FB9D3E0C2ACD}"/>
                </a:ext>
              </a:extLst>
            </p:cNvPr>
            <p:cNvSpPr/>
            <p:nvPr/>
          </p:nvSpPr>
          <p:spPr>
            <a:xfrm>
              <a:off x="6337300" y="7937500"/>
              <a:ext cx="170645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103" y="20741"/>
                  </a:moveTo>
                  <a:cubicBezTo>
                    <a:pt x="14039" y="20927"/>
                    <a:pt x="13959" y="21085"/>
                    <a:pt x="13863" y="21199"/>
                  </a:cubicBezTo>
                  <a:cubicBezTo>
                    <a:pt x="13767" y="21314"/>
                    <a:pt x="13606" y="21400"/>
                    <a:pt x="13382" y="21457"/>
                  </a:cubicBezTo>
                  <a:cubicBezTo>
                    <a:pt x="13157" y="21514"/>
                    <a:pt x="12853" y="21557"/>
                    <a:pt x="12468" y="21571"/>
                  </a:cubicBezTo>
                  <a:cubicBezTo>
                    <a:pt x="12083" y="21586"/>
                    <a:pt x="11586" y="21600"/>
                    <a:pt x="10960" y="21600"/>
                  </a:cubicBezTo>
                  <a:cubicBezTo>
                    <a:pt x="10463" y="21600"/>
                    <a:pt x="10046" y="21600"/>
                    <a:pt x="9694" y="21586"/>
                  </a:cubicBezTo>
                  <a:cubicBezTo>
                    <a:pt x="9341" y="21586"/>
                    <a:pt x="9036" y="21571"/>
                    <a:pt x="8796" y="21543"/>
                  </a:cubicBezTo>
                  <a:cubicBezTo>
                    <a:pt x="8555" y="21514"/>
                    <a:pt x="8347" y="21485"/>
                    <a:pt x="8186" y="21442"/>
                  </a:cubicBezTo>
                  <a:cubicBezTo>
                    <a:pt x="8026" y="21399"/>
                    <a:pt x="7898" y="21342"/>
                    <a:pt x="7801" y="21271"/>
                  </a:cubicBezTo>
                  <a:cubicBezTo>
                    <a:pt x="7705" y="21199"/>
                    <a:pt x="7609" y="21128"/>
                    <a:pt x="7561" y="21027"/>
                  </a:cubicBezTo>
                  <a:cubicBezTo>
                    <a:pt x="7513" y="20927"/>
                    <a:pt x="7449" y="20813"/>
                    <a:pt x="7401" y="20670"/>
                  </a:cubicBezTo>
                  <a:lnTo>
                    <a:pt x="281" y="1718"/>
                  </a:lnTo>
                  <a:cubicBezTo>
                    <a:pt x="136" y="1317"/>
                    <a:pt x="40" y="1002"/>
                    <a:pt x="8" y="773"/>
                  </a:cubicBezTo>
                  <a:cubicBezTo>
                    <a:pt x="-24" y="544"/>
                    <a:pt x="40" y="372"/>
                    <a:pt x="200" y="258"/>
                  </a:cubicBezTo>
                  <a:cubicBezTo>
                    <a:pt x="361" y="143"/>
                    <a:pt x="617" y="72"/>
                    <a:pt x="986" y="43"/>
                  </a:cubicBezTo>
                  <a:cubicBezTo>
                    <a:pt x="1355" y="14"/>
                    <a:pt x="1868" y="0"/>
                    <a:pt x="2542" y="0"/>
                  </a:cubicBezTo>
                  <a:cubicBezTo>
                    <a:pt x="3103" y="0"/>
                    <a:pt x="3552" y="14"/>
                    <a:pt x="3873" y="29"/>
                  </a:cubicBezTo>
                  <a:cubicBezTo>
                    <a:pt x="4193" y="43"/>
                    <a:pt x="4434" y="86"/>
                    <a:pt x="4610" y="143"/>
                  </a:cubicBezTo>
                  <a:cubicBezTo>
                    <a:pt x="4787" y="201"/>
                    <a:pt x="4899" y="286"/>
                    <a:pt x="4963" y="387"/>
                  </a:cubicBezTo>
                  <a:cubicBezTo>
                    <a:pt x="5027" y="501"/>
                    <a:pt x="5091" y="630"/>
                    <a:pt x="5155" y="802"/>
                  </a:cubicBezTo>
                  <a:lnTo>
                    <a:pt x="10992" y="17291"/>
                  </a:lnTo>
                  <a:lnTo>
                    <a:pt x="11008" y="17291"/>
                  </a:lnTo>
                  <a:lnTo>
                    <a:pt x="16733" y="888"/>
                  </a:lnTo>
                  <a:cubicBezTo>
                    <a:pt x="16781" y="701"/>
                    <a:pt x="16846" y="544"/>
                    <a:pt x="16926" y="429"/>
                  </a:cubicBezTo>
                  <a:cubicBezTo>
                    <a:pt x="17006" y="315"/>
                    <a:pt x="17118" y="229"/>
                    <a:pt x="17311" y="158"/>
                  </a:cubicBezTo>
                  <a:cubicBezTo>
                    <a:pt x="17487" y="86"/>
                    <a:pt x="17743" y="43"/>
                    <a:pt x="18080" y="29"/>
                  </a:cubicBezTo>
                  <a:cubicBezTo>
                    <a:pt x="18417" y="0"/>
                    <a:pt x="18866" y="0"/>
                    <a:pt x="19443" y="0"/>
                  </a:cubicBezTo>
                  <a:cubicBezTo>
                    <a:pt x="20005" y="0"/>
                    <a:pt x="20454" y="14"/>
                    <a:pt x="20774" y="57"/>
                  </a:cubicBezTo>
                  <a:cubicBezTo>
                    <a:pt x="21095" y="86"/>
                    <a:pt x="21303" y="172"/>
                    <a:pt x="21416" y="301"/>
                  </a:cubicBezTo>
                  <a:cubicBezTo>
                    <a:pt x="21528" y="429"/>
                    <a:pt x="21576" y="601"/>
                    <a:pt x="21528" y="844"/>
                  </a:cubicBezTo>
                  <a:cubicBezTo>
                    <a:pt x="21480" y="1073"/>
                    <a:pt x="21384" y="1388"/>
                    <a:pt x="21239" y="1775"/>
                  </a:cubicBezTo>
                  <a:lnTo>
                    <a:pt x="14103" y="2074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7" name="Shape">
              <a:extLst>
                <a:ext uri="{FF2B5EF4-FFF2-40B4-BE49-F238E27FC236}">
                  <a16:creationId xmlns:a16="http://schemas.microsoft.com/office/drawing/2014/main" id="{C42B587F-9376-4E42-A6FE-0A0B2B511CE9}"/>
                </a:ext>
              </a:extLst>
            </p:cNvPr>
            <p:cNvSpPr/>
            <p:nvPr/>
          </p:nvSpPr>
          <p:spPr>
            <a:xfrm>
              <a:off x="6502400" y="7937499"/>
              <a:ext cx="174539" cy="1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82" y="19882"/>
                  </a:moveTo>
                  <a:cubicBezTo>
                    <a:pt x="21423" y="20283"/>
                    <a:pt x="21517" y="20598"/>
                    <a:pt x="21549" y="20827"/>
                  </a:cubicBezTo>
                  <a:cubicBezTo>
                    <a:pt x="21580" y="21056"/>
                    <a:pt x="21533" y="21228"/>
                    <a:pt x="21407" y="21342"/>
                  </a:cubicBezTo>
                  <a:cubicBezTo>
                    <a:pt x="21282" y="21457"/>
                    <a:pt x="21047" y="21528"/>
                    <a:pt x="20701" y="21557"/>
                  </a:cubicBezTo>
                  <a:cubicBezTo>
                    <a:pt x="20356" y="21586"/>
                    <a:pt x="19901" y="21600"/>
                    <a:pt x="19305" y="21600"/>
                  </a:cubicBezTo>
                  <a:cubicBezTo>
                    <a:pt x="18694" y="21600"/>
                    <a:pt x="18207" y="21586"/>
                    <a:pt x="17862" y="21571"/>
                  </a:cubicBezTo>
                  <a:cubicBezTo>
                    <a:pt x="17517" y="21557"/>
                    <a:pt x="17250" y="21514"/>
                    <a:pt x="17078" y="21471"/>
                  </a:cubicBezTo>
                  <a:cubicBezTo>
                    <a:pt x="16905" y="21428"/>
                    <a:pt x="16764" y="21357"/>
                    <a:pt x="16702" y="21271"/>
                  </a:cubicBezTo>
                  <a:cubicBezTo>
                    <a:pt x="16639" y="21185"/>
                    <a:pt x="16576" y="21070"/>
                    <a:pt x="16513" y="20927"/>
                  </a:cubicBezTo>
                  <a:lnTo>
                    <a:pt x="14945" y="16633"/>
                  </a:lnTo>
                  <a:lnTo>
                    <a:pt x="6145" y="16633"/>
                  </a:lnTo>
                  <a:lnTo>
                    <a:pt x="4654" y="20813"/>
                  </a:lnTo>
                  <a:cubicBezTo>
                    <a:pt x="4607" y="20970"/>
                    <a:pt x="4545" y="21099"/>
                    <a:pt x="4466" y="21199"/>
                  </a:cubicBezTo>
                  <a:cubicBezTo>
                    <a:pt x="4388" y="21299"/>
                    <a:pt x="4262" y="21385"/>
                    <a:pt x="4090" y="21442"/>
                  </a:cubicBezTo>
                  <a:cubicBezTo>
                    <a:pt x="3917" y="21500"/>
                    <a:pt x="3666" y="21543"/>
                    <a:pt x="3353" y="21571"/>
                  </a:cubicBezTo>
                  <a:cubicBezTo>
                    <a:pt x="3039" y="21600"/>
                    <a:pt x="2615" y="21600"/>
                    <a:pt x="2098" y="21600"/>
                  </a:cubicBezTo>
                  <a:cubicBezTo>
                    <a:pt x="1549" y="21600"/>
                    <a:pt x="1109" y="21586"/>
                    <a:pt x="796" y="21543"/>
                  </a:cubicBezTo>
                  <a:cubicBezTo>
                    <a:pt x="482" y="21514"/>
                    <a:pt x="262" y="21428"/>
                    <a:pt x="137" y="21299"/>
                  </a:cubicBezTo>
                  <a:cubicBezTo>
                    <a:pt x="11" y="21171"/>
                    <a:pt x="-20" y="20999"/>
                    <a:pt x="11" y="20756"/>
                  </a:cubicBezTo>
                  <a:cubicBezTo>
                    <a:pt x="43" y="20527"/>
                    <a:pt x="137" y="20212"/>
                    <a:pt x="278" y="19825"/>
                  </a:cubicBezTo>
                  <a:lnTo>
                    <a:pt x="7509" y="859"/>
                  </a:lnTo>
                  <a:cubicBezTo>
                    <a:pt x="7588" y="673"/>
                    <a:pt x="7666" y="515"/>
                    <a:pt x="7760" y="401"/>
                  </a:cubicBezTo>
                  <a:cubicBezTo>
                    <a:pt x="7855" y="286"/>
                    <a:pt x="8011" y="200"/>
                    <a:pt x="8215" y="143"/>
                  </a:cubicBezTo>
                  <a:cubicBezTo>
                    <a:pt x="8419" y="86"/>
                    <a:pt x="8717" y="43"/>
                    <a:pt x="9094" y="29"/>
                  </a:cubicBezTo>
                  <a:cubicBezTo>
                    <a:pt x="9470" y="14"/>
                    <a:pt x="9956" y="0"/>
                    <a:pt x="10584" y="0"/>
                  </a:cubicBezTo>
                  <a:cubicBezTo>
                    <a:pt x="11290" y="0"/>
                    <a:pt x="11870" y="14"/>
                    <a:pt x="12294" y="29"/>
                  </a:cubicBezTo>
                  <a:cubicBezTo>
                    <a:pt x="12717" y="43"/>
                    <a:pt x="13047" y="86"/>
                    <a:pt x="13282" y="143"/>
                  </a:cubicBezTo>
                  <a:cubicBezTo>
                    <a:pt x="13517" y="200"/>
                    <a:pt x="13690" y="301"/>
                    <a:pt x="13784" y="415"/>
                  </a:cubicBezTo>
                  <a:cubicBezTo>
                    <a:pt x="13894" y="530"/>
                    <a:pt x="13972" y="701"/>
                    <a:pt x="14051" y="916"/>
                  </a:cubicBezTo>
                  <a:lnTo>
                    <a:pt x="21282" y="19882"/>
                  </a:lnTo>
                  <a:close/>
                  <a:moveTo>
                    <a:pt x="10521" y="4194"/>
                  </a:moveTo>
                  <a:lnTo>
                    <a:pt x="10506" y="4194"/>
                  </a:lnTo>
                  <a:lnTo>
                    <a:pt x="7196" y="13284"/>
                  </a:lnTo>
                  <a:lnTo>
                    <a:pt x="13847" y="13284"/>
                  </a:lnTo>
                  <a:lnTo>
                    <a:pt x="10521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8" name="Shape">
              <a:extLst>
                <a:ext uri="{FF2B5EF4-FFF2-40B4-BE49-F238E27FC236}">
                  <a16:creationId xmlns:a16="http://schemas.microsoft.com/office/drawing/2014/main" id="{72BE400F-A641-4B76-8E15-435125801795}"/>
                </a:ext>
              </a:extLst>
            </p:cNvPr>
            <p:cNvSpPr/>
            <p:nvPr/>
          </p:nvSpPr>
          <p:spPr>
            <a:xfrm>
              <a:off x="6654800" y="7937499"/>
              <a:ext cx="145417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09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0" y="21283"/>
                    <a:pt x="13299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6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1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1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8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581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9" name="Shape">
              <a:extLst>
                <a:ext uri="{FF2B5EF4-FFF2-40B4-BE49-F238E27FC236}">
                  <a16:creationId xmlns:a16="http://schemas.microsoft.com/office/drawing/2014/main" id="{FA978F27-CDE5-402C-B4C7-544AB20C2A86}"/>
                </a:ext>
              </a:extLst>
            </p:cNvPr>
            <p:cNvSpPr/>
            <p:nvPr/>
          </p:nvSpPr>
          <p:spPr>
            <a:xfrm>
              <a:off x="68198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2" y="21285"/>
                    <a:pt x="20117" y="21357"/>
                    <a:pt x="19270" y="21414"/>
                  </a:cubicBezTo>
                  <a:cubicBezTo>
                    <a:pt x="18423" y="21471"/>
                    <a:pt x="17364" y="21514"/>
                    <a:pt x="16023" y="21543"/>
                  </a:cubicBezTo>
                  <a:cubicBezTo>
                    <a:pt x="14682" y="21571"/>
                    <a:pt x="12917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7" y="21471"/>
                    <a:pt x="2330" y="21414"/>
                  </a:cubicBezTo>
                  <a:cubicBezTo>
                    <a:pt x="1483" y="21357"/>
                    <a:pt x="918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8" y="315"/>
                    <a:pt x="1483" y="243"/>
                    <a:pt x="2330" y="186"/>
                  </a:cubicBezTo>
                  <a:cubicBezTo>
                    <a:pt x="3177" y="129"/>
                    <a:pt x="4236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7" y="0"/>
                    <a:pt x="14682" y="14"/>
                    <a:pt x="16023" y="57"/>
                  </a:cubicBezTo>
                  <a:cubicBezTo>
                    <a:pt x="17364" y="86"/>
                    <a:pt x="18494" y="129"/>
                    <a:pt x="19270" y="186"/>
                  </a:cubicBezTo>
                  <a:cubicBezTo>
                    <a:pt x="20117" y="243"/>
                    <a:pt x="20682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0" name="Shape">
              <a:extLst>
                <a:ext uri="{FF2B5EF4-FFF2-40B4-BE49-F238E27FC236}">
                  <a16:creationId xmlns:a16="http://schemas.microsoft.com/office/drawing/2014/main" id="{31DF6E49-E29D-4205-8415-E2635493A178}"/>
                </a:ext>
              </a:extLst>
            </p:cNvPr>
            <p:cNvSpPr/>
            <p:nvPr/>
          </p:nvSpPr>
          <p:spPr>
            <a:xfrm>
              <a:off x="6896099" y="7924799"/>
              <a:ext cx="179451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2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4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3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1" name="Shape">
              <a:extLst>
                <a:ext uri="{FF2B5EF4-FFF2-40B4-BE49-F238E27FC236}">
                  <a16:creationId xmlns:a16="http://schemas.microsoft.com/office/drawing/2014/main" id="{AC133D74-A96B-4BBC-A66A-AC9D341FA569}"/>
                </a:ext>
              </a:extLst>
            </p:cNvPr>
            <p:cNvSpPr/>
            <p:nvPr/>
          </p:nvSpPr>
          <p:spPr>
            <a:xfrm>
              <a:off x="7099300" y="7937499"/>
              <a:ext cx="156717" cy="19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19950"/>
                  </a:moveTo>
                  <a:cubicBezTo>
                    <a:pt x="21565" y="20208"/>
                    <a:pt x="21512" y="20423"/>
                    <a:pt x="21407" y="20624"/>
                  </a:cubicBezTo>
                  <a:cubicBezTo>
                    <a:pt x="21302" y="20825"/>
                    <a:pt x="21162" y="20983"/>
                    <a:pt x="20970" y="21127"/>
                  </a:cubicBezTo>
                  <a:cubicBezTo>
                    <a:pt x="20795" y="21256"/>
                    <a:pt x="20567" y="21356"/>
                    <a:pt x="20322" y="21414"/>
                  </a:cubicBezTo>
                  <a:cubicBezTo>
                    <a:pt x="20077" y="21471"/>
                    <a:pt x="19814" y="21500"/>
                    <a:pt x="19569" y="21500"/>
                  </a:cubicBezTo>
                  <a:lnTo>
                    <a:pt x="17311" y="21500"/>
                  </a:lnTo>
                  <a:cubicBezTo>
                    <a:pt x="16839" y="21500"/>
                    <a:pt x="16436" y="21457"/>
                    <a:pt x="16086" y="21385"/>
                  </a:cubicBezTo>
                  <a:cubicBezTo>
                    <a:pt x="15736" y="21313"/>
                    <a:pt x="15421" y="21170"/>
                    <a:pt x="15141" y="20969"/>
                  </a:cubicBezTo>
                  <a:cubicBezTo>
                    <a:pt x="14843" y="20768"/>
                    <a:pt x="14563" y="20495"/>
                    <a:pt x="14301" y="20136"/>
                  </a:cubicBezTo>
                  <a:cubicBezTo>
                    <a:pt x="14038" y="19792"/>
                    <a:pt x="13723" y="19332"/>
                    <a:pt x="13390" y="18787"/>
                  </a:cubicBezTo>
                  <a:lnTo>
                    <a:pt x="6879" y="8769"/>
                  </a:lnTo>
                  <a:cubicBezTo>
                    <a:pt x="6494" y="8167"/>
                    <a:pt x="6109" y="7535"/>
                    <a:pt x="5724" y="6846"/>
                  </a:cubicBezTo>
                  <a:cubicBezTo>
                    <a:pt x="5339" y="6157"/>
                    <a:pt x="4989" y="5483"/>
                    <a:pt x="4673" y="4837"/>
                  </a:cubicBezTo>
                  <a:lnTo>
                    <a:pt x="4638" y="4837"/>
                  </a:lnTo>
                  <a:cubicBezTo>
                    <a:pt x="4691" y="5626"/>
                    <a:pt x="4726" y="6430"/>
                    <a:pt x="4761" y="7219"/>
                  </a:cubicBezTo>
                  <a:cubicBezTo>
                    <a:pt x="4779" y="8008"/>
                    <a:pt x="4796" y="8827"/>
                    <a:pt x="4796" y="9659"/>
                  </a:cubicBezTo>
                  <a:lnTo>
                    <a:pt x="4796" y="20868"/>
                  </a:lnTo>
                  <a:cubicBezTo>
                    <a:pt x="4796" y="20983"/>
                    <a:pt x="4761" y="21083"/>
                    <a:pt x="4691" y="21170"/>
                  </a:cubicBezTo>
                  <a:cubicBezTo>
                    <a:pt x="4621" y="21256"/>
                    <a:pt x="4481" y="21327"/>
                    <a:pt x="4306" y="21399"/>
                  </a:cubicBezTo>
                  <a:cubicBezTo>
                    <a:pt x="4131" y="21457"/>
                    <a:pt x="3868" y="21514"/>
                    <a:pt x="3571" y="21543"/>
                  </a:cubicBezTo>
                  <a:cubicBezTo>
                    <a:pt x="3256" y="21571"/>
                    <a:pt x="2871" y="21600"/>
                    <a:pt x="2381" y="21600"/>
                  </a:cubicBezTo>
                  <a:cubicBezTo>
                    <a:pt x="1908" y="21600"/>
                    <a:pt x="1523" y="21586"/>
                    <a:pt x="1208" y="21543"/>
                  </a:cubicBezTo>
                  <a:cubicBezTo>
                    <a:pt x="893" y="21514"/>
                    <a:pt x="648" y="21457"/>
                    <a:pt x="473" y="21399"/>
                  </a:cubicBezTo>
                  <a:cubicBezTo>
                    <a:pt x="298" y="21342"/>
                    <a:pt x="175" y="21270"/>
                    <a:pt x="105" y="21170"/>
                  </a:cubicBezTo>
                  <a:cubicBezTo>
                    <a:pt x="35" y="21083"/>
                    <a:pt x="0" y="20983"/>
                    <a:pt x="0" y="20868"/>
                  </a:cubicBezTo>
                  <a:lnTo>
                    <a:pt x="0" y="1607"/>
                  </a:lnTo>
                  <a:cubicBezTo>
                    <a:pt x="0" y="1091"/>
                    <a:pt x="193" y="703"/>
                    <a:pt x="560" y="445"/>
                  </a:cubicBezTo>
                  <a:cubicBezTo>
                    <a:pt x="928" y="187"/>
                    <a:pt x="1383" y="57"/>
                    <a:pt x="1926" y="57"/>
                  </a:cubicBezTo>
                  <a:lnTo>
                    <a:pt x="4779" y="57"/>
                  </a:lnTo>
                  <a:cubicBezTo>
                    <a:pt x="5286" y="57"/>
                    <a:pt x="5724" y="100"/>
                    <a:pt x="6074" y="172"/>
                  </a:cubicBezTo>
                  <a:cubicBezTo>
                    <a:pt x="6424" y="244"/>
                    <a:pt x="6739" y="359"/>
                    <a:pt x="7019" y="531"/>
                  </a:cubicBezTo>
                  <a:cubicBezTo>
                    <a:pt x="7299" y="703"/>
                    <a:pt x="7562" y="933"/>
                    <a:pt x="7807" y="1220"/>
                  </a:cubicBezTo>
                  <a:cubicBezTo>
                    <a:pt x="8052" y="1507"/>
                    <a:pt x="8297" y="1880"/>
                    <a:pt x="8560" y="2311"/>
                  </a:cubicBezTo>
                  <a:lnTo>
                    <a:pt x="13653" y="10147"/>
                  </a:lnTo>
                  <a:cubicBezTo>
                    <a:pt x="13951" y="10621"/>
                    <a:pt x="14248" y="11094"/>
                    <a:pt x="14528" y="11554"/>
                  </a:cubicBezTo>
                  <a:cubicBezTo>
                    <a:pt x="14826" y="12013"/>
                    <a:pt x="15106" y="12472"/>
                    <a:pt x="15369" y="12931"/>
                  </a:cubicBezTo>
                  <a:cubicBezTo>
                    <a:pt x="15631" y="13391"/>
                    <a:pt x="15894" y="13836"/>
                    <a:pt x="16156" y="14280"/>
                  </a:cubicBezTo>
                  <a:cubicBezTo>
                    <a:pt x="16419" y="14725"/>
                    <a:pt x="16664" y="15170"/>
                    <a:pt x="16909" y="15601"/>
                  </a:cubicBezTo>
                  <a:lnTo>
                    <a:pt x="16927" y="15601"/>
                  </a:lnTo>
                  <a:cubicBezTo>
                    <a:pt x="16891" y="14826"/>
                    <a:pt x="16857" y="14022"/>
                    <a:pt x="16839" y="13175"/>
                  </a:cubicBezTo>
                  <a:cubicBezTo>
                    <a:pt x="16821" y="12343"/>
                    <a:pt x="16804" y="11539"/>
                    <a:pt x="16804" y="10779"/>
                  </a:cubicBezTo>
                  <a:lnTo>
                    <a:pt x="16804" y="718"/>
                  </a:lnTo>
                  <a:cubicBezTo>
                    <a:pt x="16804" y="603"/>
                    <a:pt x="16839" y="502"/>
                    <a:pt x="16927" y="416"/>
                  </a:cubicBezTo>
                  <a:cubicBezTo>
                    <a:pt x="17014" y="330"/>
                    <a:pt x="17137" y="244"/>
                    <a:pt x="17329" y="187"/>
                  </a:cubicBezTo>
                  <a:cubicBezTo>
                    <a:pt x="17522" y="129"/>
                    <a:pt x="17767" y="72"/>
                    <a:pt x="18082" y="43"/>
                  </a:cubicBezTo>
                  <a:cubicBezTo>
                    <a:pt x="18397" y="14"/>
                    <a:pt x="18782" y="0"/>
                    <a:pt x="19272" y="0"/>
                  </a:cubicBezTo>
                  <a:cubicBezTo>
                    <a:pt x="19727" y="0"/>
                    <a:pt x="20112" y="14"/>
                    <a:pt x="20427" y="43"/>
                  </a:cubicBezTo>
                  <a:cubicBezTo>
                    <a:pt x="20742" y="72"/>
                    <a:pt x="20970" y="115"/>
                    <a:pt x="21145" y="187"/>
                  </a:cubicBezTo>
                  <a:cubicBezTo>
                    <a:pt x="21320" y="258"/>
                    <a:pt x="21425" y="330"/>
                    <a:pt x="21495" y="416"/>
                  </a:cubicBezTo>
                  <a:cubicBezTo>
                    <a:pt x="21565" y="502"/>
                    <a:pt x="21600" y="603"/>
                    <a:pt x="21600" y="718"/>
                  </a:cubicBezTo>
                  <a:lnTo>
                    <a:pt x="21600" y="1995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2" name="Shape">
              <a:extLst>
                <a:ext uri="{FF2B5EF4-FFF2-40B4-BE49-F238E27FC236}">
                  <a16:creationId xmlns:a16="http://schemas.microsoft.com/office/drawing/2014/main" id="{1175928F-2BF3-426B-9DEC-3431F368DCE6}"/>
                </a:ext>
              </a:extLst>
            </p:cNvPr>
            <p:cNvSpPr/>
            <p:nvPr/>
          </p:nvSpPr>
          <p:spPr>
            <a:xfrm>
              <a:off x="3149600" y="9270999"/>
              <a:ext cx="91568" cy="1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5"/>
                  </a:moveTo>
                  <a:cubicBezTo>
                    <a:pt x="21600" y="7732"/>
                    <a:pt x="21330" y="8795"/>
                    <a:pt x="20761" y="9736"/>
                  </a:cubicBezTo>
                  <a:cubicBezTo>
                    <a:pt x="20222" y="10657"/>
                    <a:pt x="19413" y="11455"/>
                    <a:pt x="18364" y="12089"/>
                  </a:cubicBezTo>
                  <a:cubicBezTo>
                    <a:pt x="17316" y="12723"/>
                    <a:pt x="16028" y="13214"/>
                    <a:pt x="14470" y="13541"/>
                  </a:cubicBezTo>
                  <a:cubicBezTo>
                    <a:pt x="12942" y="13868"/>
                    <a:pt x="11145" y="14032"/>
                    <a:pt x="9047" y="14032"/>
                  </a:cubicBezTo>
                  <a:lnTo>
                    <a:pt x="6411" y="14032"/>
                  </a:lnTo>
                  <a:lnTo>
                    <a:pt x="6411" y="20904"/>
                  </a:lnTo>
                  <a:cubicBezTo>
                    <a:pt x="6411" y="21007"/>
                    <a:pt x="6351" y="21109"/>
                    <a:pt x="6261" y="21211"/>
                  </a:cubicBezTo>
                  <a:cubicBezTo>
                    <a:pt x="6142" y="21293"/>
                    <a:pt x="5992" y="21375"/>
                    <a:pt x="5752" y="21436"/>
                  </a:cubicBezTo>
                  <a:cubicBezTo>
                    <a:pt x="5512" y="21498"/>
                    <a:pt x="5183" y="21539"/>
                    <a:pt x="4763" y="21559"/>
                  </a:cubicBezTo>
                  <a:cubicBezTo>
                    <a:pt x="4344" y="21600"/>
                    <a:pt x="3835" y="21600"/>
                    <a:pt x="3206" y="21600"/>
                  </a:cubicBezTo>
                  <a:cubicBezTo>
                    <a:pt x="2576" y="21600"/>
                    <a:pt x="2067" y="21580"/>
                    <a:pt x="1648" y="21559"/>
                  </a:cubicBezTo>
                  <a:cubicBezTo>
                    <a:pt x="1228" y="21518"/>
                    <a:pt x="899" y="21477"/>
                    <a:pt x="659" y="21436"/>
                  </a:cubicBezTo>
                  <a:cubicBezTo>
                    <a:pt x="419" y="21375"/>
                    <a:pt x="240" y="21314"/>
                    <a:pt x="150" y="21211"/>
                  </a:cubicBezTo>
                  <a:cubicBezTo>
                    <a:pt x="60" y="21130"/>
                    <a:pt x="0" y="21027"/>
                    <a:pt x="0" y="20904"/>
                  </a:cubicBezTo>
                  <a:lnTo>
                    <a:pt x="0" y="1555"/>
                  </a:lnTo>
                  <a:cubicBezTo>
                    <a:pt x="0" y="1043"/>
                    <a:pt x="210" y="634"/>
                    <a:pt x="599" y="389"/>
                  </a:cubicBezTo>
                  <a:cubicBezTo>
                    <a:pt x="989" y="123"/>
                    <a:pt x="1528" y="0"/>
                    <a:pt x="2157" y="0"/>
                  </a:cubicBezTo>
                  <a:lnTo>
                    <a:pt x="9587" y="0"/>
                  </a:lnTo>
                  <a:cubicBezTo>
                    <a:pt x="10336" y="0"/>
                    <a:pt x="11055" y="20"/>
                    <a:pt x="11714" y="61"/>
                  </a:cubicBezTo>
                  <a:cubicBezTo>
                    <a:pt x="12403" y="102"/>
                    <a:pt x="13182" y="184"/>
                    <a:pt x="14140" y="307"/>
                  </a:cubicBezTo>
                  <a:cubicBezTo>
                    <a:pt x="15069" y="430"/>
                    <a:pt x="16028" y="675"/>
                    <a:pt x="17016" y="1002"/>
                  </a:cubicBezTo>
                  <a:cubicBezTo>
                    <a:pt x="18005" y="1330"/>
                    <a:pt x="18814" y="1780"/>
                    <a:pt x="19473" y="2311"/>
                  </a:cubicBezTo>
                  <a:cubicBezTo>
                    <a:pt x="20162" y="2843"/>
                    <a:pt x="20671" y="3457"/>
                    <a:pt x="21031" y="4152"/>
                  </a:cubicBezTo>
                  <a:cubicBezTo>
                    <a:pt x="21420" y="4868"/>
                    <a:pt x="21600" y="5645"/>
                    <a:pt x="21600" y="6525"/>
                  </a:cubicBezTo>
                  <a:close/>
                  <a:moveTo>
                    <a:pt x="14889" y="6852"/>
                  </a:moveTo>
                  <a:cubicBezTo>
                    <a:pt x="14889" y="6095"/>
                    <a:pt x="14680" y="5482"/>
                    <a:pt x="14290" y="4991"/>
                  </a:cubicBezTo>
                  <a:cubicBezTo>
                    <a:pt x="13901" y="4500"/>
                    <a:pt x="13421" y="4152"/>
                    <a:pt x="12852" y="3907"/>
                  </a:cubicBezTo>
                  <a:cubicBezTo>
                    <a:pt x="12283" y="3682"/>
                    <a:pt x="11684" y="3518"/>
                    <a:pt x="11055" y="3457"/>
                  </a:cubicBezTo>
                  <a:cubicBezTo>
                    <a:pt x="10426" y="3395"/>
                    <a:pt x="9796" y="3375"/>
                    <a:pt x="9107" y="3375"/>
                  </a:cubicBezTo>
                  <a:lnTo>
                    <a:pt x="6381" y="3375"/>
                  </a:lnTo>
                  <a:lnTo>
                    <a:pt x="6381" y="10677"/>
                  </a:lnTo>
                  <a:lnTo>
                    <a:pt x="9257" y="10677"/>
                  </a:lnTo>
                  <a:cubicBezTo>
                    <a:pt x="10276" y="10677"/>
                    <a:pt x="11145" y="10575"/>
                    <a:pt x="11834" y="10391"/>
                  </a:cubicBezTo>
                  <a:cubicBezTo>
                    <a:pt x="12523" y="10207"/>
                    <a:pt x="13092" y="9941"/>
                    <a:pt x="13511" y="9593"/>
                  </a:cubicBezTo>
                  <a:cubicBezTo>
                    <a:pt x="13931" y="9245"/>
                    <a:pt x="14290" y="8857"/>
                    <a:pt x="14500" y="8386"/>
                  </a:cubicBezTo>
                  <a:cubicBezTo>
                    <a:pt x="14799" y="7916"/>
                    <a:pt x="14889" y="7404"/>
                    <a:pt x="14889" y="685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3" name="Shape">
              <a:extLst>
                <a:ext uri="{FF2B5EF4-FFF2-40B4-BE49-F238E27FC236}">
                  <a16:creationId xmlns:a16="http://schemas.microsoft.com/office/drawing/2014/main" id="{45FD785E-1C29-42CD-B7A8-D5CBB9A71BC5}"/>
                </a:ext>
              </a:extLst>
            </p:cNvPr>
            <p:cNvSpPr/>
            <p:nvPr/>
          </p:nvSpPr>
          <p:spPr>
            <a:xfrm>
              <a:off x="3263899" y="9270999"/>
              <a:ext cx="98933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7"/>
                  </a:moveTo>
                  <a:cubicBezTo>
                    <a:pt x="21600" y="21049"/>
                    <a:pt x="21572" y="21151"/>
                    <a:pt x="21517" y="21233"/>
                  </a:cubicBezTo>
                  <a:cubicBezTo>
                    <a:pt x="21461" y="21314"/>
                    <a:pt x="21323" y="21396"/>
                    <a:pt x="21101" y="21437"/>
                  </a:cubicBezTo>
                  <a:cubicBezTo>
                    <a:pt x="20879" y="21498"/>
                    <a:pt x="20546" y="21539"/>
                    <a:pt x="20103" y="21559"/>
                  </a:cubicBezTo>
                  <a:cubicBezTo>
                    <a:pt x="19659" y="21580"/>
                    <a:pt x="19077" y="21600"/>
                    <a:pt x="18328" y="21600"/>
                  </a:cubicBezTo>
                  <a:cubicBezTo>
                    <a:pt x="17690" y="21600"/>
                    <a:pt x="17191" y="21600"/>
                    <a:pt x="16831" y="21559"/>
                  </a:cubicBezTo>
                  <a:cubicBezTo>
                    <a:pt x="16443" y="21539"/>
                    <a:pt x="16165" y="21498"/>
                    <a:pt x="15943" y="21437"/>
                  </a:cubicBezTo>
                  <a:cubicBezTo>
                    <a:pt x="15722" y="21376"/>
                    <a:pt x="15583" y="21294"/>
                    <a:pt x="15472" y="21212"/>
                  </a:cubicBezTo>
                  <a:cubicBezTo>
                    <a:pt x="15361" y="21131"/>
                    <a:pt x="15306" y="21009"/>
                    <a:pt x="15250" y="20866"/>
                  </a:cubicBezTo>
                  <a:lnTo>
                    <a:pt x="12644" y="16073"/>
                  </a:lnTo>
                  <a:cubicBezTo>
                    <a:pt x="12339" y="15522"/>
                    <a:pt x="12034" y="15053"/>
                    <a:pt x="11729" y="14624"/>
                  </a:cubicBezTo>
                  <a:cubicBezTo>
                    <a:pt x="11424" y="14196"/>
                    <a:pt x="11091" y="13849"/>
                    <a:pt x="10731" y="13564"/>
                  </a:cubicBezTo>
                  <a:cubicBezTo>
                    <a:pt x="10370" y="13278"/>
                    <a:pt x="9927" y="13074"/>
                    <a:pt x="9455" y="12931"/>
                  </a:cubicBezTo>
                  <a:cubicBezTo>
                    <a:pt x="8984" y="12789"/>
                    <a:pt x="8429" y="12707"/>
                    <a:pt x="7791" y="12707"/>
                  </a:cubicBezTo>
                  <a:lnTo>
                    <a:pt x="5934" y="12707"/>
                  </a:lnTo>
                  <a:lnTo>
                    <a:pt x="5934" y="20866"/>
                  </a:lnTo>
                  <a:cubicBezTo>
                    <a:pt x="5934" y="20968"/>
                    <a:pt x="5878" y="21070"/>
                    <a:pt x="5795" y="21172"/>
                  </a:cubicBezTo>
                  <a:cubicBezTo>
                    <a:pt x="5684" y="21253"/>
                    <a:pt x="5546" y="21335"/>
                    <a:pt x="5324" y="21396"/>
                  </a:cubicBezTo>
                  <a:cubicBezTo>
                    <a:pt x="5102" y="21457"/>
                    <a:pt x="4797" y="21498"/>
                    <a:pt x="4409" y="21518"/>
                  </a:cubicBezTo>
                  <a:cubicBezTo>
                    <a:pt x="4020" y="21559"/>
                    <a:pt x="3549" y="21559"/>
                    <a:pt x="2967" y="21559"/>
                  </a:cubicBezTo>
                  <a:cubicBezTo>
                    <a:pt x="2385" y="21559"/>
                    <a:pt x="1913" y="21539"/>
                    <a:pt x="1525" y="21518"/>
                  </a:cubicBezTo>
                  <a:cubicBezTo>
                    <a:pt x="1137" y="21478"/>
                    <a:pt x="832" y="21437"/>
                    <a:pt x="610" y="21396"/>
                  </a:cubicBezTo>
                  <a:cubicBezTo>
                    <a:pt x="388" y="21335"/>
                    <a:pt x="222" y="21274"/>
                    <a:pt x="139" y="21172"/>
                  </a:cubicBezTo>
                  <a:cubicBezTo>
                    <a:pt x="55" y="21090"/>
                    <a:pt x="0" y="20988"/>
                    <a:pt x="0" y="20866"/>
                  </a:cubicBezTo>
                  <a:lnTo>
                    <a:pt x="0" y="1387"/>
                  </a:lnTo>
                  <a:cubicBezTo>
                    <a:pt x="0" y="897"/>
                    <a:pt x="166" y="551"/>
                    <a:pt x="499" y="326"/>
                  </a:cubicBezTo>
                  <a:cubicBezTo>
                    <a:pt x="832" y="102"/>
                    <a:pt x="1248" y="0"/>
                    <a:pt x="1747" y="0"/>
                  </a:cubicBezTo>
                  <a:lnTo>
                    <a:pt x="9289" y="0"/>
                  </a:lnTo>
                  <a:cubicBezTo>
                    <a:pt x="10065" y="0"/>
                    <a:pt x="10675" y="0"/>
                    <a:pt x="11174" y="41"/>
                  </a:cubicBezTo>
                  <a:cubicBezTo>
                    <a:pt x="11673" y="61"/>
                    <a:pt x="12117" y="82"/>
                    <a:pt x="12533" y="122"/>
                  </a:cubicBezTo>
                  <a:cubicBezTo>
                    <a:pt x="13698" y="245"/>
                    <a:pt x="14751" y="449"/>
                    <a:pt x="15694" y="755"/>
                  </a:cubicBezTo>
                  <a:cubicBezTo>
                    <a:pt x="16637" y="1061"/>
                    <a:pt x="17441" y="1448"/>
                    <a:pt x="18079" y="1917"/>
                  </a:cubicBezTo>
                  <a:cubicBezTo>
                    <a:pt x="18744" y="2407"/>
                    <a:pt x="19243" y="2958"/>
                    <a:pt x="19576" y="3631"/>
                  </a:cubicBezTo>
                  <a:cubicBezTo>
                    <a:pt x="19909" y="4283"/>
                    <a:pt x="20103" y="5038"/>
                    <a:pt x="20103" y="5895"/>
                  </a:cubicBezTo>
                  <a:cubicBezTo>
                    <a:pt x="20103" y="6608"/>
                    <a:pt x="19992" y="7261"/>
                    <a:pt x="19742" y="7853"/>
                  </a:cubicBezTo>
                  <a:cubicBezTo>
                    <a:pt x="19493" y="8444"/>
                    <a:pt x="19132" y="8975"/>
                    <a:pt x="18661" y="9444"/>
                  </a:cubicBezTo>
                  <a:cubicBezTo>
                    <a:pt x="18190" y="9913"/>
                    <a:pt x="17579" y="10321"/>
                    <a:pt x="16886" y="10647"/>
                  </a:cubicBezTo>
                  <a:cubicBezTo>
                    <a:pt x="16193" y="10994"/>
                    <a:pt x="15389" y="11259"/>
                    <a:pt x="14474" y="11483"/>
                  </a:cubicBezTo>
                  <a:cubicBezTo>
                    <a:pt x="14918" y="11647"/>
                    <a:pt x="15306" y="11830"/>
                    <a:pt x="15694" y="12055"/>
                  </a:cubicBezTo>
                  <a:cubicBezTo>
                    <a:pt x="16082" y="12279"/>
                    <a:pt x="16443" y="12544"/>
                    <a:pt x="16775" y="12850"/>
                  </a:cubicBezTo>
                  <a:cubicBezTo>
                    <a:pt x="17108" y="13156"/>
                    <a:pt x="17441" y="13523"/>
                    <a:pt x="17746" y="13931"/>
                  </a:cubicBezTo>
                  <a:cubicBezTo>
                    <a:pt x="18051" y="14339"/>
                    <a:pt x="18328" y="14788"/>
                    <a:pt x="18633" y="15298"/>
                  </a:cubicBezTo>
                  <a:lnTo>
                    <a:pt x="21101" y="19520"/>
                  </a:lnTo>
                  <a:cubicBezTo>
                    <a:pt x="21323" y="19948"/>
                    <a:pt x="21489" y="20254"/>
                    <a:pt x="21545" y="20438"/>
                  </a:cubicBezTo>
                  <a:cubicBezTo>
                    <a:pt x="21572" y="20682"/>
                    <a:pt x="21600" y="20825"/>
                    <a:pt x="21600" y="20927"/>
                  </a:cubicBezTo>
                  <a:close/>
                  <a:moveTo>
                    <a:pt x="13975" y="6384"/>
                  </a:moveTo>
                  <a:cubicBezTo>
                    <a:pt x="13975" y="5670"/>
                    <a:pt x="13753" y="5079"/>
                    <a:pt x="13309" y="4589"/>
                  </a:cubicBezTo>
                  <a:cubicBezTo>
                    <a:pt x="12866" y="4100"/>
                    <a:pt x="12145" y="3753"/>
                    <a:pt x="11174" y="3569"/>
                  </a:cubicBezTo>
                  <a:cubicBezTo>
                    <a:pt x="10869" y="3508"/>
                    <a:pt x="10537" y="3467"/>
                    <a:pt x="10148" y="3447"/>
                  </a:cubicBezTo>
                  <a:cubicBezTo>
                    <a:pt x="9760" y="3406"/>
                    <a:pt x="9233" y="3406"/>
                    <a:pt x="8568" y="3406"/>
                  </a:cubicBezTo>
                  <a:lnTo>
                    <a:pt x="5906" y="3406"/>
                  </a:lnTo>
                  <a:lnTo>
                    <a:pt x="5906" y="9484"/>
                  </a:lnTo>
                  <a:lnTo>
                    <a:pt x="8928" y="9484"/>
                  </a:lnTo>
                  <a:cubicBezTo>
                    <a:pt x="9760" y="9484"/>
                    <a:pt x="10509" y="9403"/>
                    <a:pt x="11147" y="9260"/>
                  </a:cubicBezTo>
                  <a:cubicBezTo>
                    <a:pt x="11784" y="9117"/>
                    <a:pt x="12311" y="8893"/>
                    <a:pt x="12727" y="8628"/>
                  </a:cubicBezTo>
                  <a:cubicBezTo>
                    <a:pt x="13143" y="8362"/>
                    <a:pt x="13476" y="8036"/>
                    <a:pt x="13670" y="7669"/>
                  </a:cubicBezTo>
                  <a:cubicBezTo>
                    <a:pt x="13864" y="7261"/>
                    <a:pt x="13975" y="6853"/>
                    <a:pt x="13975" y="63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4" name="Shape">
              <a:extLst>
                <a:ext uri="{FF2B5EF4-FFF2-40B4-BE49-F238E27FC236}">
                  <a16:creationId xmlns:a16="http://schemas.microsoft.com/office/drawing/2014/main" id="{D1F24E38-5ACF-4688-AC89-2C8D8BF9C451}"/>
                </a:ext>
              </a:extLst>
            </p:cNvPr>
            <p:cNvSpPr/>
            <p:nvPr/>
          </p:nvSpPr>
          <p:spPr>
            <a:xfrm>
              <a:off x="33781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62" y="3429"/>
                  </a:lnTo>
                  <a:lnTo>
                    <a:pt x="7362" y="8706"/>
                  </a:lnTo>
                  <a:lnTo>
                    <a:pt x="18405" y="8706"/>
                  </a:lnTo>
                  <a:cubicBezTo>
                    <a:pt x="18579" y="8706"/>
                    <a:pt x="18718" y="8726"/>
                    <a:pt x="18857" y="8788"/>
                  </a:cubicBezTo>
                  <a:cubicBezTo>
                    <a:pt x="18995" y="8850"/>
                    <a:pt x="19134" y="8952"/>
                    <a:pt x="19204" y="9075"/>
                  </a:cubicBezTo>
                  <a:cubicBezTo>
                    <a:pt x="19308" y="9199"/>
                    <a:pt x="19377" y="9383"/>
                    <a:pt x="19412" y="9589"/>
                  </a:cubicBezTo>
                  <a:cubicBezTo>
                    <a:pt x="19447" y="9794"/>
                    <a:pt x="19482" y="10061"/>
                    <a:pt x="19482" y="10390"/>
                  </a:cubicBezTo>
                  <a:cubicBezTo>
                    <a:pt x="19482" y="10718"/>
                    <a:pt x="19447" y="10985"/>
                    <a:pt x="19412" y="11190"/>
                  </a:cubicBezTo>
                  <a:cubicBezTo>
                    <a:pt x="19377" y="11396"/>
                    <a:pt x="19308" y="11580"/>
                    <a:pt x="19204" y="11704"/>
                  </a:cubicBezTo>
                  <a:cubicBezTo>
                    <a:pt x="19100" y="11827"/>
                    <a:pt x="18995" y="11929"/>
                    <a:pt x="18857" y="11971"/>
                  </a:cubicBezTo>
                  <a:cubicBezTo>
                    <a:pt x="18718" y="12032"/>
                    <a:pt x="18579" y="12053"/>
                    <a:pt x="18405" y="12053"/>
                  </a:cubicBezTo>
                  <a:lnTo>
                    <a:pt x="7362" y="12053"/>
                  </a:lnTo>
                  <a:lnTo>
                    <a:pt x="7362" y="18151"/>
                  </a:lnTo>
                  <a:lnTo>
                    <a:pt x="20523" y="18151"/>
                  </a:lnTo>
                  <a:cubicBezTo>
                    <a:pt x="20697" y="18151"/>
                    <a:pt x="20836" y="18171"/>
                    <a:pt x="20975" y="18233"/>
                  </a:cubicBezTo>
                  <a:cubicBezTo>
                    <a:pt x="21114" y="18294"/>
                    <a:pt x="21218" y="18397"/>
                    <a:pt x="21322" y="18520"/>
                  </a:cubicBezTo>
                  <a:cubicBezTo>
                    <a:pt x="21426" y="18643"/>
                    <a:pt x="21496" y="18828"/>
                    <a:pt x="21531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5" name="Shape">
              <a:extLst>
                <a:ext uri="{FF2B5EF4-FFF2-40B4-BE49-F238E27FC236}">
                  <a16:creationId xmlns:a16="http://schemas.microsoft.com/office/drawing/2014/main" id="{1E6A6AAE-8E00-4992-9BD3-E871FD294021}"/>
                </a:ext>
              </a:extLst>
            </p:cNvPr>
            <p:cNvSpPr/>
            <p:nvPr/>
          </p:nvSpPr>
          <p:spPr>
            <a:xfrm>
              <a:off x="3467100" y="9270999"/>
              <a:ext cx="87123" cy="1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66"/>
                    <a:pt x="21285" y="17041"/>
                    <a:pt x="20624" y="17857"/>
                  </a:cubicBezTo>
                  <a:cubicBezTo>
                    <a:pt x="19963" y="18693"/>
                    <a:pt x="19113" y="19370"/>
                    <a:pt x="17979" y="19928"/>
                  </a:cubicBezTo>
                  <a:cubicBezTo>
                    <a:pt x="16877" y="20485"/>
                    <a:pt x="15586" y="20903"/>
                    <a:pt x="14075" y="21182"/>
                  </a:cubicBezTo>
                  <a:cubicBezTo>
                    <a:pt x="12595" y="21461"/>
                    <a:pt x="11020" y="21600"/>
                    <a:pt x="9320" y="21600"/>
                  </a:cubicBezTo>
                  <a:cubicBezTo>
                    <a:pt x="8187" y="21600"/>
                    <a:pt x="7116" y="21540"/>
                    <a:pt x="6140" y="21421"/>
                  </a:cubicBezTo>
                  <a:cubicBezTo>
                    <a:pt x="5164" y="21301"/>
                    <a:pt x="4282" y="21162"/>
                    <a:pt x="3558" y="21003"/>
                  </a:cubicBezTo>
                  <a:cubicBezTo>
                    <a:pt x="2834" y="20843"/>
                    <a:pt x="2173" y="20664"/>
                    <a:pt x="1669" y="20485"/>
                  </a:cubicBezTo>
                  <a:cubicBezTo>
                    <a:pt x="1165" y="20306"/>
                    <a:pt x="819" y="20147"/>
                    <a:pt x="598" y="20007"/>
                  </a:cubicBezTo>
                  <a:cubicBezTo>
                    <a:pt x="378" y="19868"/>
                    <a:pt x="220" y="19669"/>
                    <a:pt x="126" y="19410"/>
                  </a:cubicBezTo>
                  <a:cubicBezTo>
                    <a:pt x="32" y="19151"/>
                    <a:pt x="0" y="18773"/>
                    <a:pt x="0" y="18275"/>
                  </a:cubicBezTo>
                  <a:cubicBezTo>
                    <a:pt x="0" y="17937"/>
                    <a:pt x="32" y="17658"/>
                    <a:pt x="63" y="17439"/>
                  </a:cubicBezTo>
                  <a:cubicBezTo>
                    <a:pt x="94" y="17220"/>
                    <a:pt x="157" y="17021"/>
                    <a:pt x="220" y="16882"/>
                  </a:cubicBezTo>
                  <a:cubicBezTo>
                    <a:pt x="283" y="16742"/>
                    <a:pt x="409" y="16643"/>
                    <a:pt x="535" y="16583"/>
                  </a:cubicBezTo>
                  <a:cubicBezTo>
                    <a:pt x="661" y="16523"/>
                    <a:pt x="819" y="16504"/>
                    <a:pt x="976" y="16504"/>
                  </a:cubicBezTo>
                  <a:cubicBezTo>
                    <a:pt x="1228" y="16504"/>
                    <a:pt x="1543" y="16583"/>
                    <a:pt x="1984" y="16762"/>
                  </a:cubicBezTo>
                  <a:cubicBezTo>
                    <a:pt x="2425" y="16942"/>
                    <a:pt x="2991" y="17141"/>
                    <a:pt x="3652" y="17360"/>
                  </a:cubicBezTo>
                  <a:cubicBezTo>
                    <a:pt x="4345" y="17579"/>
                    <a:pt x="5132" y="17778"/>
                    <a:pt x="6108" y="17957"/>
                  </a:cubicBezTo>
                  <a:cubicBezTo>
                    <a:pt x="7053" y="18136"/>
                    <a:pt x="8155" y="18216"/>
                    <a:pt x="9383" y="18216"/>
                  </a:cubicBezTo>
                  <a:cubicBezTo>
                    <a:pt x="10202" y="18216"/>
                    <a:pt x="10926" y="18156"/>
                    <a:pt x="11587" y="18036"/>
                  </a:cubicBezTo>
                  <a:cubicBezTo>
                    <a:pt x="12248" y="17917"/>
                    <a:pt x="12784" y="17738"/>
                    <a:pt x="13224" y="17519"/>
                  </a:cubicBezTo>
                  <a:cubicBezTo>
                    <a:pt x="13665" y="17300"/>
                    <a:pt x="14012" y="17021"/>
                    <a:pt x="14264" y="16683"/>
                  </a:cubicBezTo>
                  <a:cubicBezTo>
                    <a:pt x="14515" y="16344"/>
                    <a:pt x="14610" y="15986"/>
                    <a:pt x="14610" y="15568"/>
                  </a:cubicBezTo>
                  <a:cubicBezTo>
                    <a:pt x="14610" y="15090"/>
                    <a:pt x="14421" y="14692"/>
                    <a:pt x="14012" y="14354"/>
                  </a:cubicBezTo>
                  <a:cubicBezTo>
                    <a:pt x="13602" y="14015"/>
                    <a:pt x="13067" y="13716"/>
                    <a:pt x="12406" y="13438"/>
                  </a:cubicBezTo>
                  <a:cubicBezTo>
                    <a:pt x="11745" y="13179"/>
                    <a:pt x="10989" y="12920"/>
                    <a:pt x="10170" y="12701"/>
                  </a:cubicBezTo>
                  <a:cubicBezTo>
                    <a:pt x="9352" y="12482"/>
                    <a:pt x="8470" y="12223"/>
                    <a:pt x="7588" y="11965"/>
                  </a:cubicBezTo>
                  <a:cubicBezTo>
                    <a:pt x="6707" y="11706"/>
                    <a:pt x="5825" y="11407"/>
                    <a:pt x="5006" y="11089"/>
                  </a:cubicBezTo>
                  <a:cubicBezTo>
                    <a:pt x="4156" y="10750"/>
                    <a:pt x="3432" y="10372"/>
                    <a:pt x="2771" y="9914"/>
                  </a:cubicBezTo>
                  <a:cubicBezTo>
                    <a:pt x="2110" y="9456"/>
                    <a:pt x="1574" y="8919"/>
                    <a:pt x="1165" y="8282"/>
                  </a:cubicBezTo>
                  <a:cubicBezTo>
                    <a:pt x="756" y="7664"/>
                    <a:pt x="535" y="6908"/>
                    <a:pt x="535" y="6032"/>
                  </a:cubicBezTo>
                  <a:cubicBezTo>
                    <a:pt x="535" y="5037"/>
                    <a:pt x="818" y="4141"/>
                    <a:pt x="1417" y="3384"/>
                  </a:cubicBezTo>
                  <a:cubicBezTo>
                    <a:pt x="2015" y="2628"/>
                    <a:pt x="2802" y="1991"/>
                    <a:pt x="3810" y="1493"/>
                  </a:cubicBezTo>
                  <a:cubicBezTo>
                    <a:pt x="4817" y="995"/>
                    <a:pt x="5982" y="617"/>
                    <a:pt x="7336" y="378"/>
                  </a:cubicBezTo>
                  <a:cubicBezTo>
                    <a:pt x="8690" y="139"/>
                    <a:pt x="10139" y="0"/>
                    <a:pt x="11650" y="0"/>
                  </a:cubicBezTo>
                  <a:cubicBezTo>
                    <a:pt x="12437" y="0"/>
                    <a:pt x="13224" y="40"/>
                    <a:pt x="14011" y="119"/>
                  </a:cubicBezTo>
                  <a:cubicBezTo>
                    <a:pt x="14799" y="199"/>
                    <a:pt x="15523" y="299"/>
                    <a:pt x="16216" y="418"/>
                  </a:cubicBezTo>
                  <a:cubicBezTo>
                    <a:pt x="16908" y="538"/>
                    <a:pt x="17507" y="697"/>
                    <a:pt x="18042" y="856"/>
                  </a:cubicBezTo>
                  <a:cubicBezTo>
                    <a:pt x="18577" y="1015"/>
                    <a:pt x="18923" y="1155"/>
                    <a:pt x="19081" y="1254"/>
                  </a:cubicBezTo>
                  <a:cubicBezTo>
                    <a:pt x="19238" y="1354"/>
                    <a:pt x="19364" y="1453"/>
                    <a:pt x="19427" y="1533"/>
                  </a:cubicBezTo>
                  <a:cubicBezTo>
                    <a:pt x="19490" y="1613"/>
                    <a:pt x="19553" y="1712"/>
                    <a:pt x="19585" y="1832"/>
                  </a:cubicBezTo>
                  <a:cubicBezTo>
                    <a:pt x="19616" y="1951"/>
                    <a:pt x="19647" y="2110"/>
                    <a:pt x="19679" y="2309"/>
                  </a:cubicBezTo>
                  <a:cubicBezTo>
                    <a:pt x="19710" y="2489"/>
                    <a:pt x="19710" y="2727"/>
                    <a:pt x="19710" y="3006"/>
                  </a:cubicBezTo>
                  <a:cubicBezTo>
                    <a:pt x="19710" y="3325"/>
                    <a:pt x="19710" y="3583"/>
                    <a:pt x="19679" y="3802"/>
                  </a:cubicBezTo>
                  <a:cubicBezTo>
                    <a:pt x="19647" y="4021"/>
                    <a:pt x="19616" y="4201"/>
                    <a:pt x="19553" y="4340"/>
                  </a:cubicBezTo>
                  <a:cubicBezTo>
                    <a:pt x="19490" y="4479"/>
                    <a:pt x="19396" y="4579"/>
                    <a:pt x="19301" y="4639"/>
                  </a:cubicBezTo>
                  <a:cubicBezTo>
                    <a:pt x="19207" y="4698"/>
                    <a:pt x="19049" y="4738"/>
                    <a:pt x="18860" y="4738"/>
                  </a:cubicBezTo>
                  <a:cubicBezTo>
                    <a:pt x="18671" y="4738"/>
                    <a:pt x="18388" y="4659"/>
                    <a:pt x="17979" y="4519"/>
                  </a:cubicBezTo>
                  <a:cubicBezTo>
                    <a:pt x="17569" y="4360"/>
                    <a:pt x="17066" y="4201"/>
                    <a:pt x="16467" y="4021"/>
                  </a:cubicBezTo>
                  <a:cubicBezTo>
                    <a:pt x="15869" y="3842"/>
                    <a:pt x="15176" y="3683"/>
                    <a:pt x="14389" y="3544"/>
                  </a:cubicBezTo>
                  <a:cubicBezTo>
                    <a:pt x="13602" y="3404"/>
                    <a:pt x="12752" y="3325"/>
                    <a:pt x="11807" y="3325"/>
                  </a:cubicBezTo>
                  <a:cubicBezTo>
                    <a:pt x="11083" y="3325"/>
                    <a:pt x="10422" y="3385"/>
                    <a:pt x="9887" y="3484"/>
                  </a:cubicBezTo>
                  <a:cubicBezTo>
                    <a:pt x="9351" y="3604"/>
                    <a:pt x="8879" y="3763"/>
                    <a:pt x="8533" y="3962"/>
                  </a:cubicBezTo>
                  <a:cubicBezTo>
                    <a:pt x="8155" y="4161"/>
                    <a:pt x="7903" y="4400"/>
                    <a:pt x="7714" y="4678"/>
                  </a:cubicBezTo>
                  <a:cubicBezTo>
                    <a:pt x="7525" y="4957"/>
                    <a:pt x="7431" y="5256"/>
                    <a:pt x="7431" y="5574"/>
                  </a:cubicBezTo>
                  <a:cubicBezTo>
                    <a:pt x="7431" y="6032"/>
                    <a:pt x="7619" y="6430"/>
                    <a:pt x="8029" y="6789"/>
                  </a:cubicBezTo>
                  <a:cubicBezTo>
                    <a:pt x="8438" y="7127"/>
                    <a:pt x="8973" y="7426"/>
                    <a:pt x="9635" y="7704"/>
                  </a:cubicBezTo>
                  <a:cubicBezTo>
                    <a:pt x="10296" y="7983"/>
                    <a:pt x="11083" y="8222"/>
                    <a:pt x="11933" y="8441"/>
                  </a:cubicBezTo>
                  <a:cubicBezTo>
                    <a:pt x="12783" y="8680"/>
                    <a:pt x="13665" y="8919"/>
                    <a:pt x="14547" y="9178"/>
                  </a:cubicBezTo>
                  <a:cubicBezTo>
                    <a:pt x="15428" y="9436"/>
                    <a:pt x="16310" y="9735"/>
                    <a:pt x="17160" y="10054"/>
                  </a:cubicBezTo>
                  <a:cubicBezTo>
                    <a:pt x="18010" y="10392"/>
                    <a:pt x="18766" y="10770"/>
                    <a:pt x="19427" y="11228"/>
                  </a:cubicBezTo>
                  <a:cubicBezTo>
                    <a:pt x="20088" y="11686"/>
                    <a:pt x="20624" y="12224"/>
                    <a:pt x="21033" y="12841"/>
                  </a:cubicBezTo>
                  <a:cubicBezTo>
                    <a:pt x="21411" y="13398"/>
                    <a:pt x="21600" y="14135"/>
                    <a:pt x="21600" y="1497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6" name="Shape">
              <a:extLst>
                <a:ext uri="{FF2B5EF4-FFF2-40B4-BE49-F238E27FC236}">
                  <a16:creationId xmlns:a16="http://schemas.microsoft.com/office/drawing/2014/main" id="{D7A798F2-7C46-4063-ABE7-B607A6166C0B}"/>
                </a:ext>
              </a:extLst>
            </p:cNvPr>
            <p:cNvSpPr/>
            <p:nvPr/>
          </p:nvSpPr>
          <p:spPr>
            <a:xfrm>
              <a:off x="35813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97" y="3429"/>
                  </a:lnTo>
                  <a:lnTo>
                    <a:pt x="7397" y="8706"/>
                  </a:lnTo>
                  <a:lnTo>
                    <a:pt x="18440" y="8706"/>
                  </a:lnTo>
                  <a:cubicBezTo>
                    <a:pt x="18613" y="8706"/>
                    <a:pt x="18752" y="8726"/>
                    <a:pt x="18891" y="8788"/>
                  </a:cubicBezTo>
                  <a:cubicBezTo>
                    <a:pt x="19030" y="8850"/>
                    <a:pt x="19169" y="8952"/>
                    <a:pt x="19239" y="9075"/>
                  </a:cubicBezTo>
                  <a:cubicBezTo>
                    <a:pt x="19343" y="9199"/>
                    <a:pt x="19412" y="9383"/>
                    <a:pt x="19447" y="9589"/>
                  </a:cubicBezTo>
                  <a:cubicBezTo>
                    <a:pt x="19482" y="9794"/>
                    <a:pt x="19516" y="10061"/>
                    <a:pt x="19516" y="10390"/>
                  </a:cubicBezTo>
                  <a:cubicBezTo>
                    <a:pt x="19516" y="10718"/>
                    <a:pt x="19482" y="10985"/>
                    <a:pt x="19447" y="11190"/>
                  </a:cubicBezTo>
                  <a:cubicBezTo>
                    <a:pt x="19412" y="11396"/>
                    <a:pt x="19343" y="11580"/>
                    <a:pt x="19239" y="11704"/>
                  </a:cubicBezTo>
                  <a:cubicBezTo>
                    <a:pt x="19134" y="11827"/>
                    <a:pt x="19030" y="11929"/>
                    <a:pt x="18891" y="11971"/>
                  </a:cubicBezTo>
                  <a:cubicBezTo>
                    <a:pt x="18752" y="12032"/>
                    <a:pt x="18614" y="12053"/>
                    <a:pt x="18440" y="12053"/>
                  </a:cubicBezTo>
                  <a:lnTo>
                    <a:pt x="7397" y="12053"/>
                  </a:lnTo>
                  <a:lnTo>
                    <a:pt x="7397" y="18151"/>
                  </a:lnTo>
                  <a:lnTo>
                    <a:pt x="20558" y="18151"/>
                  </a:lnTo>
                  <a:cubicBezTo>
                    <a:pt x="20732" y="18151"/>
                    <a:pt x="20871" y="18171"/>
                    <a:pt x="21010" y="18233"/>
                  </a:cubicBezTo>
                  <a:cubicBezTo>
                    <a:pt x="21149" y="18294"/>
                    <a:pt x="21253" y="18397"/>
                    <a:pt x="21357" y="18520"/>
                  </a:cubicBezTo>
                  <a:cubicBezTo>
                    <a:pt x="21461" y="18643"/>
                    <a:pt x="21531" y="18828"/>
                    <a:pt x="21565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7" name="Shape">
              <a:extLst>
                <a:ext uri="{FF2B5EF4-FFF2-40B4-BE49-F238E27FC236}">
                  <a16:creationId xmlns:a16="http://schemas.microsoft.com/office/drawing/2014/main" id="{5BFC2495-102F-4CFE-AE85-D83F527CF0CD}"/>
                </a:ext>
              </a:extLst>
            </p:cNvPr>
            <p:cNvSpPr/>
            <p:nvPr/>
          </p:nvSpPr>
          <p:spPr>
            <a:xfrm>
              <a:off x="3683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8" name="Shape">
              <a:extLst>
                <a:ext uri="{FF2B5EF4-FFF2-40B4-BE49-F238E27FC236}">
                  <a16:creationId xmlns:a16="http://schemas.microsoft.com/office/drawing/2014/main" id="{CFE897EF-2749-47BC-B067-71ED61155F63}"/>
                </a:ext>
              </a:extLst>
            </p:cNvPr>
            <p:cNvSpPr/>
            <p:nvPr/>
          </p:nvSpPr>
          <p:spPr>
            <a:xfrm>
              <a:off x="38100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9" name="Shape">
              <a:extLst>
                <a:ext uri="{FF2B5EF4-FFF2-40B4-BE49-F238E27FC236}">
                  <a16:creationId xmlns:a16="http://schemas.microsoft.com/office/drawing/2014/main" id="{F7E72613-B447-4197-B664-874219BD8C39}"/>
                </a:ext>
              </a:extLst>
            </p:cNvPr>
            <p:cNvSpPr/>
            <p:nvPr/>
          </p:nvSpPr>
          <p:spPr>
            <a:xfrm>
              <a:off x="3898899" y="9271000"/>
              <a:ext cx="122921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1271" y="19849"/>
                  </a:moveTo>
                  <a:cubicBezTo>
                    <a:pt x="21405" y="20256"/>
                    <a:pt x="21516" y="20561"/>
                    <a:pt x="21538" y="20786"/>
                  </a:cubicBezTo>
                  <a:cubicBezTo>
                    <a:pt x="21583" y="21009"/>
                    <a:pt x="21516" y="21193"/>
                    <a:pt x="21383" y="21315"/>
                  </a:cubicBezTo>
                  <a:cubicBezTo>
                    <a:pt x="21249" y="21437"/>
                    <a:pt x="21004" y="21498"/>
                    <a:pt x="20670" y="21539"/>
                  </a:cubicBezTo>
                  <a:cubicBezTo>
                    <a:pt x="20336" y="21559"/>
                    <a:pt x="19868" y="21579"/>
                    <a:pt x="19267" y="21579"/>
                  </a:cubicBezTo>
                  <a:cubicBezTo>
                    <a:pt x="18644" y="21579"/>
                    <a:pt x="18176" y="21579"/>
                    <a:pt x="17820" y="21559"/>
                  </a:cubicBezTo>
                  <a:cubicBezTo>
                    <a:pt x="17486" y="21539"/>
                    <a:pt x="17218" y="21518"/>
                    <a:pt x="17040" y="21457"/>
                  </a:cubicBezTo>
                  <a:cubicBezTo>
                    <a:pt x="16862" y="21396"/>
                    <a:pt x="16729" y="21335"/>
                    <a:pt x="16662" y="21254"/>
                  </a:cubicBezTo>
                  <a:cubicBezTo>
                    <a:pt x="16595" y="21172"/>
                    <a:pt x="16528" y="21050"/>
                    <a:pt x="16484" y="20908"/>
                  </a:cubicBezTo>
                  <a:lnTo>
                    <a:pt x="14903" y="16612"/>
                  </a:lnTo>
                  <a:lnTo>
                    <a:pt x="6107" y="16612"/>
                  </a:lnTo>
                  <a:lnTo>
                    <a:pt x="4615" y="20806"/>
                  </a:lnTo>
                  <a:cubicBezTo>
                    <a:pt x="4570" y="20969"/>
                    <a:pt x="4503" y="21091"/>
                    <a:pt x="4437" y="21193"/>
                  </a:cubicBezTo>
                  <a:cubicBezTo>
                    <a:pt x="4348" y="21295"/>
                    <a:pt x="4236" y="21376"/>
                    <a:pt x="4058" y="21437"/>
                  </a:cubicBezTo>
                  <a:cubicBezTo>
                    <a:pt x="3880" y="21498"/>
                    <a:pt x="3635" y="21539"/>
                    <a:pt x="3323" y="21559"/>
                  </a:cubicBezTo>
                  <a:cubicBezTo>
                    <a:pt x="3011" y="21580"/>
                    <a:pt x="2588" y="21600"/>
                    <a:pt x="2076" y="21600"/>
                  </a:cubicBezTo>
                  <a:cubicBezTo>
                    <a:pt x="1519" y="21600"/>
                    <a:pt x="1096" y="21580"/>
                    <a:pt x="785" y="21559"/>
                  </a:cubicBezTo>
                  <a:cubicBezTo>
                    <a:pt x="473" y="21518"/>
                    <a:pt x="250" y="21437"/>
                    <a:pt x="139" y="21315"/>
                  </a:cubicBezTo>
                  <a:cubicBezTo>
                    <a:pt x="28" y="21193"/>
                    <a:pt x="-17" y="21010"/>
                    <a:pt x="5" y="20786"/>
                  </a:cubicBezTo>
                  <a:cubicBezTo>
                    <a:pt x="50" y="20562"/>
                    <a:pt x="139" y="20256"/>
                    <a:pt x="272" y="19849"/>
                  </a:cubicBezTo>
                  <a:lnTo>
                    <a:pt x="7487" y="855"/>
                  </a:lnTo>
                  <a:cubicBezTo>
                    <a:pt x="7554" y="672"/>
                    <a:pt x="7643" y="509"/>
                    <a:pt x="7732" y="407"/>
                  </a:cubicBezTo>
                  <a:cubicBezTo>
                    <a:pt x="7821" y="285"/>
                    <a:pt x="7977" y="204"/>
                    <a:pt x="8200" y="143"/>
                  </a:cubicBezTo>
                  <a:cubicBezTo>
                    <a:pt x="8400" y="81"/>
                    <a:pt x="8712" y="41"/>
                    <a:pt x="9068" y="20"/>
                  </a:cubicBezTo>
                  <a:cubicBezTo>
                    <a:pt x="9447" y="0"/>
                    <a:pt x="9937" y="0"/>
                    <a:pt x="10560" y="0"/>
                  </a:cubicBezTo>
                  <a:cubicBezTo>
                    <a:pt x="11273" y="0"/>
                    <a:pt x="11830" y="0"/>
                    <a:pt x="12253" y="20"/>
                  </a:cubicBezTo>
                  <a:cubicBezTo>
                    <a:pt x="12676" y="41"/>
                    <a:pt x="13010" y="82"/>
                    <a:pt x="13232" y="143"/>
                  </a:cubicBezTo>
                  <a:cubicBezTo>
                    <a:pt x="13477" y="204"/>
                    <a:pt x="13633" y="285"/>
                    <a:pt x="13745" y="407"/>
                  </a:cubicBezTo>
                  <a:cubicBezTo>
                    <a:pt x="13856" y="529"/>
                    <a:pt x="13923" y="692"/>
                    <a:pt x="14012" y="896"/>
                  </a:cubicBezTo>
                  <a:lnTo>
                    <a:pt x="21271" y="19849"/>
                  </a:lnTo>
                  <a:close/>
                  <a:moveTo>
                    <a:pt x="10538" y="4153"/>
                  </a:moveTo>
                  <a:lnTo>
                    <a:pt x="10538" y="4153"/>
                  </a:lnTo>
                  <a:lnTo>
                    <a:pt x="7198" y="13253"/>
                  </a:lnTo>
                  <a:lnTo>
                    <a:pt x="13834" y="13253"/>
                  </a:lnTo>
                  <a:lnTo>
                    <a:pt x="10538" y="4153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0" name="Shape">
              <a:extLst>
                <a:ext uri="{FF2B5EF4-FFF2-40B4-BE49-F238E27FC236}">
                  <a16:creationId xmlns:a16="http://schemas.microsoft.com/office/drawing/2014/main" id="{A5580378-BDEE-432C-82D4-2C6B519A7C84}"/>
                </a:ext>
              </a:extLst>
            </p:cNvPr>
            <p:cNvSpPr/>
            <p:nvPr/>
          </p:nvSpPr>
          <p:spPr>
            <a:xfrm>
              <a:off x="40005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1" name="Shape">
              <a:extLst>
                <a:ext uri="{FF2B5EF4-FFF2-40B4-BE49-F238E27FC236}">
                  <a16:creationId xmlns:a16="http://schemas.microsoft.com/office/drawing/2014/main" id="{2E70A9A6-4A86-401D-924A-8167EEA0375D}"/>
                </a:ext>
              </a:extLst>
            </p:cNvPr>
            <p:cNvSpPr/>
            <p:nvPr/>
          </p:nvSpPr>
          <p:spPr>
            <a:xfrm>
              <a:off x="4127500" y="9271000"/>
              <a:ext cx="27179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0"/>
                    <a:pt x="21398" y="21111"/>
                    <a:pt x="21095" y="21213"/>
                  </a:cubicBezTo>
                  <a:cubicBezTo>
                    <a:pt x="20692" y="21295"/>
                    <a:pt x="20187" y="21376"/>
                    <a:pt x="19379" y="21437"/>
                  </a:cubicBezTo>
                  <a:cubicBezTo>
                    <a:pt x="18572" y="21498"/>
                    <a:pt x="17462" y="21539"/>
                    <a:pt x="16049" y="21559"/>
                  </a:cubicBezTo>
                  <a:cubicBezTo>
                    <a:pt x="14736" y="21600"/>
                    <a:pt x="12920" y="21600"/>
                    <a:pt x="10800" y="21600"/>
                  </a:cubicBezTo>
                  <a:cubicBezTo>
                    <a:pt x="8680" y="21600"/>
                    <a:pt x="6964" y="21580"/>
                    <a:pt x="5551" y="21559"/>
                  </a:cubicBezTo>
                  <a:cubicBezTo>
                    <a:pt x="4138" y="21518"/>
                    <a:pt x="3028" y="21478"/>
                    <a:pt x="2221" y="21437"/>
                  </a:cubicBezTo>
                  <a:cubicBezTo>
                    <a:pt x="1413" y="21376"/>
                    <a:pt x="807" y="21315"/>
                    <a:pt x="505" y="21213"/>
                  </a:cubicBezTo>
                  <a:cubicBezTo>
                    <a:pt x="101" y="21132"/>
                    <a:pt x="0" y="21030"/>
                    <a:pt x="0" y="20908"/>
                  </a:cubicBezTo>
                  <a:lnTo>
                    <a:pt x="0" y="692"/>
                  </a:lnTo>
                  <a:cubicBezTo>
                    <a:pt x="0" y="590"/>
                    <a:pt x="202" y="489"/>
                    <a:pt x="505" y="387"/>
                  </a:cubicBezTo>
                  <a:cubicBezTo>
                    <a:pt x="908" y="305"/>
                    <a:pt x="1413" y="224"/>
                    <a:pt x="2321" y="163"/>
                  </a:cubicBezTo>
                  <a:cubicBezTo>
                    <a:pt x="3129" y="102"/>
                    <a:pt x="4239" y="61"/>
                    <a:pt x="5652" y="41"/>
                  </a:cubicBezTo>
                  <a:cubicBezTo>
                    <a:pt x="7065" y="0"/>
                    <a:pt x="8781" y="0"/>
                    <a:pt x="10800" y="0"/>
                  </a:cubicBezTo>
                  <a:cubicBezTo>
                    <a:pt x="12920" y="0"/>
                    <a:pt x="14636" y="20"/>
                    <a:pt x="16049" y="41"/>
                  </a:cubicBezTo>
                  <a:cubicBezTo>
                    <a:pt x="17462" y="82"/>
                    <a:pt x="18471" y="122"/>
                    <a:pt x="19379" y="163"/>
                  </a:cubicBezTo>
                  <a:cubicBezTo>
                    <a:pt x="20187" y="224"/>
                    <a:pt x="20793" y="285"/>
                    <a:pt x="21095" y="387"/>
                  </a:cubicBezTo>
                  <a:cubicBezTo>
                    <a:pt x="21499" y="468"/>
                    <a:pt x="21600" y="570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2" name="Shape">
              <a:extLst>
                <a:ext uri="{FF2B5EF4-FFF2-40B4-BE49-F238E27FC236}">
                  <a16:creationId xmlns:a16="http://schemas.microsoft.com/office/drawing/2014/main" id="{78FEAC80-FDE3-4E90-9A4D-67375ACF8D42}"/>
                </a:ext>
              </a:extLst>
            </p:cNvPr>
            <p:cNvSpPr/>
            <p:nvPr/>
          </p:nvSpPr>
          <p:spPr>
            <a:xfrm>
              <a:off x="4178299" y="9270999"/>
              <a:ext cx="126366" cy="1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2"/>
                  </a:moveTo>
                  <a:cubicBezTo>
                    <a:pt x="21600" y="12269"/>
                    <a:pt x="21361" y="13818"/>
                    <a:pt x="20884" y="15188"/>
                  </a:cubicBezTo>
                  <a:cubicBezTo>
                    <a:pt x="20406" y="16557"/>
                    <a:pt x="19711" y="17709"/>
                    <a:pt x="18778" y="18662"/>
                  </a:cubicBezTo>
                  <a:cubicBezTo>
                    <a:pt x="17844" y="19615"/>
                    <a:pt x="16694" y="20329"/>
                    <a:pt x="15326" y="20846"/>
                  </a:cubicBezTo>
                  <a:cubicBezTo>
                    <a:pt x="13959" y="21362"/>
                    <a:pt x="12374" y="21600"/>
                    <a:pt x="10572" y="21600"/>
                  </a:cubicBezTo>
                  <a:cubicBezTo>
                    <a:pt x="8792" y="21600"/>
                    <a:pt x="7251" y="21382"/>
                    <a:pt x="5926" y="20965"/>
                  </a:cubicBezTo>
                  <a:cubicBezTo>
                    <a:pt x="4602" y="20548"/>
                    <a:pt x="3495" y="19893"/>
                    <a:pt x="2627" y="19019"/>
                  </a:cubicBezTo>
                  <a:cubicBezTo>
                    <a:pt x="1737" y="18146"/>
                    <a:pt x="1085" y="17034"/>
                    <a:pt x="651" y="15704"/>
                  </a:cubicBezTo>
                  <a:cubicBezTo>
                    <a:pt x="217" y="14374"/>
                    <a:pt x="0" y="12765"/>
                    <a:pt x="0" y="10939"/>
                  </a:cubicBezTo>
                  <a:cubicBezTo>
                    <a:pt x="0" y="9251"/>
                    <a:pt x="239" y="7723"/>
                    <a:pt x="695" y="6373"/>
                  </a:cubicBezTo>
                  <a:cubicBezTo>
                    <a:pt x="1172" y="5023"/>
                    <a:pt x="1867" y="3871"/>
                    <a:pt x="2800" y="2938"/>
                  </a:cubicBezTo>
                  <a:cubicBezTo>
                    <a:pt x="3734" y="1985"/>
                    <a:pt x="4884" y="1271"/>
                    <a:pt x="6252" y="754"/>
                  </a:cubicBezTo>
                  <a:cubicBezTo>
                    <a:pt x="7620" y="258"/>
                    <a:pt x="9204" y="0"/>
                    <a:pt x="11028" y="0"/>
                  </a:cubicBezTo>
                  <a:cubicBezTo>
                    <a:pt x="12765" y="0"/>
                    <a:pt x="14284" y="218"/>
                    <a:pt x="15608" y="635"/>
                  </a:cubicBezTo>
                  <a:cubicBezTo>
                    <a:pt x="16933" y="1052"/>
                    <a:pt x="18040" y="1707"/>
                    <a:pt x="18930" y="2561"/>
                  </a:cubicBezTo>
                  <a:cubicBezTo>
                    <a:pt x="19820" y="3435"/>
                    <a:pt x="20493" y="4526"/>
                    <a:pt x="20949" y="5857"/>
                  </a:cubicBezTo>
                  <a:cubicBezTo>
                    <a:pt x="21383" y="7167"/>
                    <a:pt x="21600" y="8735"/>
                    <a:pt x="21600" y="10542"/>
                  </a:cubicBezTo>
                  <a:close/>
                  <a:moveTo>
                    <a:pt x="16737" y="10780"/>
                  </a:moveTo>
                  <a:cubicBezTo>
                    <a:pt x="16737" y="9688"/>
                    <a:pt x="16650" y="8696"/>
                    <a:pt x="16455" y="7782"/>
                  </a:cubicBezTo>
                  <a:cubicBezTo>
                    <a:pt x="16260" y="6869"/>
                    <a:pt x="15956" y="6115"/>
                    <a:pt x="15500" y="5479"/>
                  </a:cubicBezTo>
                  <a:cubicBezTo>
                    <a:pt x="15044" y="4844"/>
                    <a:pt x="14436" y="4348"/>
                    <a:pt x="13698" y="3990"/>
                  </a:cubicBezTo>
                  <a:cubicBezTo>
                    <a:pt x="12938" y="3633"/>
                    <a:pt x="12005" y="3474"/>
                    <a:pt x="10876" y="3474"/>
                  </a:cubicBezTo>
                  <a:cubicBezTo>
                    <a:pt x="9725" y="3474"/>
                    <a:pt x="8792" y="3673"/>
                    <a:pt x="8010" y="4070"/>
                  </a:cubicBezTo>
                  <a:cubicBezTo>
                    <a:pt x="7251" y="4467"/>
                    <a:pt x="6621" y="4983"/>
                    <a:pt x="6165" y="5638"/>
                  </a:cubicBezTo>
                  <a:cubicBezTo>
                    <a:pt x="5709" y="6293"/>
                    <a:pt x="5362" y="7067"/>
                    <a:pt x="5167" y="7941"/>
                  </a:cubicBezTo>
                  <a:cubicBezTo>
                    <a:pt x="4971" y="8815"/>
                    <a:pt x="4884" y="9748"/>
                    <a:pt x="4884" y="10720"/>
                  </a:cubicBezTo>
                  <a:cubicBezTo>
                    <a:pt x="4884" y="11852"/>
                    <a:pt x="4971" y="12884"/>
                    <a:pt x="5167" y="13798"/>
                  </a:cubicBezTo>
                  <a:cubicBezTo>
                    <a:pt x="5362" y="14711"/>
                    <a:pt x="5666" y="15485"/>
                    <a:pt x="6122" y="16120"/>
                  </a:cubicBezTo>
                  <a:cubicBezTo>
                    <a:pt x="6578" y="16756"/>
                    <a:pt x="7164" y="17252"/>
                    <a:pt x="7924" y="17590"/>
                  </a:cubicBezTo>
                  <a:cubicBezTo>
                    <a:pt x="8683" y="17927"/>
                    <a:pt x="9617" y="18106"/>
                    <a:pt x="10767" y="18106"/>
                  </a:cubicBezTo>
                  <a:cubicBezTo>
                    <a:pt x="11918" y="18106"/>
                    <a:pt x="12851" y="17907"/>
                    <a:pt x="13633" y="17530"/>
                  </a:cubicBezTo>
                  <a:cubicBezTo>
                    <a:pt x="14393" y="17133"/>
                    <a:pt x="15022" y="16617"/>
                    <a:pt x="15478" y="15942"/>
                  </a:cubicBezTo>
                  <a:cubicBezTo>
                    <a:pt x="15934" y="15267"/>
                    <a:pt x="16281" y="14493"/>
                    <a:pt x="16477" y="13619"/>
                  </a:cubicBezTo>
                  <a:cubicBezTo>
                    <a:pt x="16650" y="12726"/>
                    <a:pt x="16737" y="11773"/>
                    <a:pt x="16737" y="1078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3" name="Shape">
              <a:extLst>
                <a:ext uri="{FF2B5EF4-FFF2-40B4-BE49-F238E27FC236}">
                  <a16:creationId xmlns:a16="http://schemas.microsoft.com/office/drawing/2014/main" id="{BD8426DA-2C62-4E7B-B7C9-1751E0970005}"/>
                </a:ext>
              </a:extLst>
            </p:cNvPr>
            <p:cNvSpPr/>
            <p:nvPr/>
          </p:nvSpPr>
          <p:spPr>
            <a:xfrm>
              <a:off x="4318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4" name="Shape">
              <a:extLst>
                <a:ext uri="{FF2B5EF4-FFF2-40B4-BE49-F238E27FC236}">
                  <a16:creationId xmlns:a16="http://schemas.microsoft.com/office/drawing/2014/main" id="{DF3392C6-F54D-4ABA-A0D5-01E3395FE77B}"/>
                </a:ext>
              </a:extLst>
            </p:cNvPr>
            <p:cNvSpPr/>
            <p:nvPr/>
          </p:nvSpPr>
          <p:spPr>
            <a:xfrm>
              <a:off x="2095499" y="8280399"/>
              <a:ext cx="153164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8"/>
                  </a:moveTo>
                  <a:cubicBezTo>
                    <a:pt x="21600" y="18357"/>
                    <a:pt x="21582" y="18588"/>
                    <a:pt x="21564" y="18780"/>
                  </a:cubicBezTo>
                  <a:cubicBezTo>
                    <a:pt x="21546" y="18972"/>
                    <a:pt x="21510" y="19126"/>
                    <a:pt x="21457" y="19267"/>
                  </a:cubicBezTo>
                  <a:cubicBezTo>
                    <a:pt x="21403" y="19408"/>
                    <a:pt x="21349" y="19523"/>
                    <a:pt x="21278" y="19613"/>
                  </a:cubicBezTo>
                  <a:cubicBezTo>
                    <a:pt x="21206" y="19703"/>
                    <a:pt x="21081" y="19818"/>
                    <a:pt x="20919" y="19946"/>
                  </a:cubicBezTo>
                  <a:cubicBezTo>
                    <a:pt x="20758" y="20075"/>
                    <a:pt x="20436" y="20228"/>
                    <a:pt x="19952" y="20421"/>
                  </a:cubicBezTo>
                  <a:cubicBezTo>
                    <a:pt x="19487" y="20613"/>
                    <a:pt x="18896" y="20805"/>
                    <a:pt x="18215" y="20972"/>
                  </a:cubicBezTo>
                  <a:cubicBezTo>
                    <a:pt x="17534" y="21139"/>
                    <a:pt x="16746" y="21292"/>
                    <a:pt x="15869" y="21421"/>
                  </a:cubicBezTo>
                  <a:cubicBezTo>
                    <a:pt x="14991" y="21536"/>
                    <a:pt x="14042" y="21600"/>
                    <a:pt x="13021" y="21600"/>
                  </a:cubicBezTo>
                  <a:cubicBezTo>
                    <a:pt x="11015" y="21600"/>
                    <a:pt x="9206" y="21382"/>
                    <a:pt x="7594" y="20933"/>
                  </a:cubicBezTo>
                  <a:cubicBezTo>
                    <a:pt x="5982" y="20485"/>
                    <a:pt x="4621" y="19831"/>
                    <a:pt x="3493" y="18959"/>
                  </a:cubicBezTo>
                  <a:cubicBezTo>
                    <a:pt x="2364" y="18088"/>
                    <a:pt x="1504" y="16985"/>
                    <a:pt x="896" y="15665"/>
                  </a:cubicBezTo>
                  <a:cubicBezTo>
                    <a:pt x="287" y="14344"/>
                    <a:pt x="0" y="12819"/>
                    <a:pt x="0" y="11076"/>
                  </a:cubicBezTo>
                  <a:cubicBezTo>
                    <a:pt x="0" y="9294"/>
                    <a:pt x="322" y="7717"/>
                    <a:pt x="985" y="6333"/>
                  </a:cubicBezTo>
                  <a:cubicBezTo>
                    <a:pt x="1648" y="4948"/>
                    <a:pt x="2579" y="3794"/>
                    <a:pt x="3761" y="2859"/>
                  </a:cubicBezTo>
                  <a:cubicBezTo>
                    <a:pt x="4943" y="1923"/>
                    <a:pt x="6376" y="1205"/>
                    <a:pt x="8042" y="731"/>
                  </a:cubicBezTo>
                  <a:cubicBezTo>
                    <a:pt x="9707" y="256"/>
                    <a:pt x="11534" y="0"/>
                    <a:pt x="13540" y="0"/>
                  </a:cubicBezTo>
                  <a:cubicBezTo>
                    <a:pt x="14346" y="0"/>
                    <a:pt x="15134" y="51"/>
                    <a:pt x="15887" y="141"/>
                  </a:cubicBezTo>
                  <a:cubicBezTo>
                    <a:pt x="16639" y="244"/>
                    <a:pt x="17337" y="359"/>
                    <a:pt x="17982" y="526"/>
                  </a:cubicBezTo>
                  <a:cubicBezTo>
                    <a:pt x="18627" y="692"/>
                    <a:pt x="19200" y="859"/>
                    <a:pt x="19702" y="1064"/>
                  </a:cubicBezTo>
                  <a:cubicBezTo>
                    <a:pt x="20221" y="1269"/>
                    <a:pt x="20579" y="1448"/>
                    <a:pt x="20776" y="1589"/>
                  </a:cubicBezTo>
                  <a:cubicBezTo>
                    <a:pt x="20973" y="1730"/>
                    <a:pt x="21116" y="1859"/>
                    <a:pt x="21188" y="1948"/>
                  </a:cubicBezTo>
                  <a:cubicBezTo>
                    <a:pt x="21260" y="2051"/>
                    <a:pt x="21331" y="2166"/>
                    <a:pt x="21367" y="2320"/>
                  </a:cubicBezTo>
                  <a:cubicBezTo>
                    <a:pt x="21421" y="2474"/>
                    <a:pt x="21439" y="2653"/>
                    <a:pt x="21475" y="2859"/>
                  </a:cubicBezTo>
                  <a:cubicBezTo>
                    <a:pt x="21493" y="3064"/>
                    <a:pt x="21511" y="3320"/>
                    <a:pt x="21511" y="3615"/>
                  </a:cubicBezTo>
                  <a:cubicBezTo>
                    <a:pt x="21511" y="3935"/>
                    <a:pt x="21493" y="4217"/>
                    <a:pt x="21457" y="4435"/>
                  </a:cubicBezTo>
                  <a:cubicBezTo>
                    <a:pt x="21421" y="4653"/>
                    <a:pt x="21367" y="4846"/>
                    <a:pt x="21296" y="4987"/>
                  </a:cubicBezTo>
                  <a:cubicBezTo>
                    <a:pt x="21224" y="5128"/>
                    <a:pt x="21134" y="5230"/>
                    <a:pt x="21027" y="5294"/>
                  </a:cubicBezTo>
                  <a:cubicBezTo>
                    <a:pt x="20920" y="5358"/>
                    <a:pt x="20794" y="5397"/>
                    <a:pt x="20669" y="5397"/>
                  </a:cubicBezTo>
                  <a:cubicBezTo>
                    <a:pt x="20436" y="5397"/>
                    <a:pt x="20149" y="5307"/>
                    <a:pt x="19809" y="5115"/>
                  </a:cubicBezTo>
                  <a:cubicBezTo>
                    <a:pt x="19469" y="4922"/>
                    <a:pt x="19021" y="4717"/>
                    <a:pt x="18466" y="4487"/>
                  </a:cubicBezTo>
                  <a:cubicBezTo>
                    <a:pt x="17911" y="4256"/>
                    <a:pt x="17266" y="4051"/>
                    <a:pt x="16496" y="3859"/>
                  </a:cubicBezTo>
                  <a:cubicBezTo>
                    <a:pt x="15743" y="3666"/>
                    <a:pt x="14830" y="3577"/>
                    <a:pt x="13773" y="3577"/>
                  </a:cubicBezTo>
                  <a:cubicBezTo>
                    <a:pt x="12609" y="3577"/>
                    <a:pt x="11570" y="3743"/>
                    <a:pt x="10675" y="4089"/>
                  </a:cubicBezTo>
                  <a:cubicBezTo>
                    <a:pt x="9761" y="4423"/>
                    <a:pt x="8991" y="4910"/>
                    <a:pt x="8346" y="5538"/>
                  </a:cubicBezTo>
                  <a:cubicBezTo>
                    <a:pt x="7702" y="6166"/>
                    <a:pt x="7218" y="6935"/>
                    <a:pt x="6896" y="7820"/>
                  </a:cubicBezTo>
                  <a:cubicBezTo>
                    <a:pt x="6573" y="8717"/>
                    <a:pt x="6394" y="9717"/>
                    <a:pt x="6394" y="10845"/>
                  </a:cubicBezTo>
                  <a:cubicBezTo>
                    <a:pt x="6394" y="12076"/>
                    <a:pt x="6573" y="13140"/>
                    <a:pt x="6931" y="14037"/>
                  </a:cubicBezTo>
                  <a:cubicBezTo>
                    <a:pt x="7290" y="14934"/>
                    <a:pt x="7791" y="15678"/>
                    <a:pt x="8436" y="16255"/>
                  </a:cubicBezTo>
                  <a:cubicBezTo>
                    <a:pt x="9099" y="16831"/>
                    <a:pt x="9887" y="17267"/>
                    <a:pt x="10800" y="17562"/>
                  </a:cubicBezTo>
                  <a:cubicBezTo>
                    <a:pt x="11731" y="17844"/>
                    <a:pt x="12770" y="17985"/>
                    <a:pt x="13934" y="17985"/>
                  </a:cubicBezTo>
                  <a:cubicBezTo>
                    <a:pt x="14991" y="17985"/>
                    <a:pt x="15905" y="17895"/>
                    <a:pt x="16675" y="17716"/>
                  </a:cubicBezTo>
                  <a:cubicBezTo>
                    <a:pt x="17445" y="17536"/>
                    <a:pt x="18108" y="17344"/>
                    <a:pt x="18645" y="17126"/>
                  </a:cubicBezTo>
                  <a:cubicBezTo>
                    <a:pt x="19200" y="16908"/>
                    <a:pt x="19648" y="16716"/>
                    <a:pt x="20006" y="16549"/>
                  </a:cubicBezTo>
                  <a:cubicBezTo>
                    <a:pt x="20364" y="16383"/>
                    <a:pt x="20633" y="16293"/>
                    <a:pt x="20830" y="16293"/>
                  </a:cubicBezTo>
                  <a:cubicBezTo>
                    <a:pt x="20973" y="16293"/>
                    <a:pt x="21099" y="16319"/>
                    <a:pt x="21188" y="16357"/>
                  </a:cubicBezTo>
                  <a:cubicBezTo>
                    <a:pt x="21278" y="16396"/>
                    <a:pt x="21349" y="16485"/>
                    <a:pt x="21421" y="16613"/>
                  </a:cubicBezTo>
                  <a:cubicBezTo>
                    <a:pt x="21475" y="16742"/>
                    <a:pt x="21528" y="16921"/>
                    <a:pt x="21564" y="17152"/>
                  </a:cubicBezTo>
                  <a:cubicBezTo>
                    <a:pt x="21582" y="17383"/>
                    <a:pt x="21600" y="17690"/>
                    <a:pt x="21600" y="1808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5" name="Shape">
              <a:extLst>
                <a:ext uri="{FF2B5EF4-FFF2-40B4-BE49-F238E27FC236}">
                  <a16:creationId xmlns:a16="http://schemas.microsoft.com/office/drawing/2014/main" id="{779F6E69-C5FC-486E-B66C-032D149931F3}"/>
                </a:ext>
              </a:extLst>
            </p:cNvPr>
            <p:cNvSpPr/>
            <p:nvPr/>
          </p:nvSpPr>
          <p:spPr>
            <a:xfrm>
              <a:off x="2260599" y="8280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2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7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3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8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8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6" name="Shape">
              <a:extLst>
                <a:ext uri="{FF2B5EF4-FFF2-40B4-BE49-F238E27FC236}">
                  <a16:creationId xmlns:a16="http://schemas.microsoft.com/office/drawing/2014/main" id="{9030F7F3-5E09-459F-85F5-4497031A73FF}"/>
                </a:ext>
              </a:extLst>
            </p:cNvPr>
            <p:cNvSpPr/>
            <p:nvPr/>
          </p:nvSpPr>
          <p:spPr>
            <a:xfrm>
              <a:off x="2489200" y="8293100"/>
              <a:ext cx="241555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2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1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6"/>
                  </a:cubicBezTo>
                  <a:cubicBezTo>
                    <a:pt x="9153" y="21350"/>
                    <a:pt x="9040" y="21284"/>
                    <a:pt x="8949" y="21192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2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6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6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2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9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8"/>
                  </a:lnTo>
                  <a:lnTo>
                    <a:pt x="10868" y="15288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7" name="Shape">
              <a:extLst>
                <a:ext uri="{FF2B5EF4-FFF2-40B4-BE49-F238E27FC236}">
                  <a16:creationId xmlns:a16="http://schemas.microsoft.com/office/drawing/2014/main" id="{B9360377-34DB-4031-93FA-E26B147085C6}"/>
                </a:ext>
              </a:extLst>
            </p:cNvPr>
            <p:cNvSpPr/>
            <p:nvPr/>
          </p:nvSpPr>
          <p:spPr>
            <a:xfrm>
              <a:off x="2781300" y="82930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2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7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5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9" y="4162"/>
                  </a:cubicBezTo>
                  <a:cubicBezTo>
                    <a:pt x="21426" y="4886"/>
                    <a:pt x="21600" y="5663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6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8" y="3543"/>
                    <a:pt x="11080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1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69" y="10234"/>
                    <a:pt x="13130" y="9970"/>
                    <a:pt x="13575" y="9628"/>
                  </a:cubicBezTo>
                  <a:cubicBezTo>
                    <a:pt x="14020" y="9285"/>
                    <a:pt x="14348" y="8890"/>
                    <a:pt x="14580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8" name="Shape">
              <a:extLst>
                <a:ext uri="{FF2B5EF4-FFF2-40B4-BE49-F238E27FC236}">
                  <a16:creationId xmlns:a16="http://schemas.microsoft.com/office/drawing/2014/main" id="{C587BDBC-6E8B-4384-8316-4A2581D00DC4}"/>
                </a:ext>
              </a:extLst>
            </p:cNvPr>
            <p:cNvSpPr/>
            <p:nvPr/>
          </p:nvSpPr>
          <p:spPr>
            <a:xfrm>
              <a:off x="2920999" y="82803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5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8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7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18"/>
                  </a:moveTo>
                  <a:lnTo>
                    <a:pt x="10500" y="4218"/>
                  </a:lnTo>
                  <a:lnTo>
                    <a:pt x="7185" y="13308"/>
                  </a:lnTo>
                  <a:lnTo>
                    <a:pt x="13830" y="13308"/>
                  </a:lnTo>
                  <a:lnTo>
                    <a:pt x="10515" y="421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9" name="Shape">
              <a:extLst>
                <a:ext uri="{FF2B5EF4-FFF2-40B4-BE49-F238E27FC236}">
                  <a16:creationId xmlns:a16="http://schemas.microsoft.com/office/drawing/2014/main" id="{84B84B34-F87D-45CC-9FB3-62AF03AD202F}"/>
                </a:ext>
              </a:extLst>
            </p:cNvPr>
            <p:cNvSpPr/>
            <p:nvPr/>
          </p:nvSpPr>
          <p:spPr>
            <a:xfrm>
              <a:off x="3136900" y="8293100"/>
              <a:ext cx="171070" cy="20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9959"/>
                  </a:moveTo>
                  <a:cubicBezTo>
                    <a:pt x="21536" y="20208"/>
                    <a:pt x="21488" y="20445"/>
                    <a:pt x="21376" y="20642"/>
                  </a:cubicBezTo>
                  <a:cubicBezTo>
                    <a:pt x="21263" y="20839"/>
                    <a:pt x="21119" y="21009"/>
                    <a:pt x="20943" y="21141"/>
                  </a:cubicBezTo>
                  <a:cubicBezTo>
                    <a:pt x="20766" y="21272"/>
                    <a:pt x="20542" y="21364"/>
                    <a:pt x="20301" y="21430"/>
                  </a:cubicBezTo>
                  <a:cubicBezTo>
                    <a:pt x="20061" y="21495"/>
                    <a:pt x="19804" y="21521"/>
                    <a:pt x="19547" y="21521"/>
                  </a:cubicBezTo>
                  <a:lnTo>
                    <a:pt x="17286" y="21521"/>
                  </a:lnTo>
                  <a:cubicBezTo>
                    <a:pt x="16821" y="21521"/>
                    <a:pt x="16405" y="21482"/>
                    <a:pt x="16068" y="21403"/>
                  </a:cubicBezTo>
                  <a:cubicBezTo>
                    <a:pt x="15731" y="21324"/>
                    <a:pt x="15410" y="21180"/>
                    <a:pt x="15122" y="20983"/>
                  </a:cubicBezTo>
                  <a:cubicBezTo>
                    <a:pt x="14833" y="20773"/>
                    <a:pt x="14544" y="20497"/>
                    <a:pt x="14288" y="20156"/>
                  </a:cubicBezTo>
                  <a:cubicBezTo>
                    <a:pt x="14015" y="19801"/>
                    <a:pt x="13710" y="19355"/>
                    <a:pt x="13374" y="18803"/>
                  </a:cubicBezTo>
                  <a:lnTo>
                    <a:pt x="6863" y="8784"/>
                  </a:lnTo>
                  <a:cubicBezTo>
                    <a:pt x="6478" y="8194"/>
                    <a:pt x="6094" y="7550"/>
                    <a:pt x="5709" y="6854"/>
                  </a:cubicBezTo>
                  <a:cubicBezTo>
                    <a:pt x="5324" y="6171"/>
                    <a:pt x="4971" y="5489"/>
                    <a:pt x="4650" y="4845"/>
                  </a:cubicBezTo>
                  <a:lnTo>
                    <a:pt x="4602" y="4845"/>
                  </a:lnTo>
                  <a:cubicBezTo>
                    <a:pt x="4650" y="5633"/>
                    <a:pt x="4698" y="6434"/>
                    <a:pt x="4731" y="7222"/>
                  </a:cubicBezTo>
                  <a:cubicBezTo>
                    <a:pt x="4763" y="8010"/>
                    <a:pt x="4779" y="8824"/>
                    <a:pt x="4779" y="9664"/>
                  </a:cubicBezTo>
                  <a:lnTo>
                    <a:pt x="4779" y="20878"/>
                  </a:lnTo>
                  <a:cubicBezTo>
                    <a:pt x="4779" y="20983"/>
                    <a:pt x="4747" y="21088"/>
                    <a:pt x="4666" y="21180"/>
                  </a:cubicBezTo>
                  <a:cubicBezTo>
                    <a:pt x="4586" y="21272"/>
                    <a:pt x="4458" y="21337"/>
                    <a:pt x="4282" y="21403"/>
                  </a:cubicBezTo>
                  <a:cubicBezTo>
                    <a:pt x="4105" y="21469"/>
                    <a:pt x="3849" y="21508"/>
                    <a:pt x="3544" y="21548"/>
                  </a:cubicBezTo>
                  <a:cubicBezTo>
                    <a:pt x="3239" y="21587"/>
                    <a:pt x="2838" y="21600"/>
                    <a:pt x="2357" y="21600"/>
                  </a:cubicBezTo>
                  <a:cubicBezTo>
                    <a:pt x="1892" y="21600"/>
                    <a:pt x="1491" y="21587"/>
                    <a:pt x="1187" y="21548"/>
                  </a:cubicBezTo>
                  <a:cubicBezTo>
                    <a:pt x="882" y="21508"/>
                    <a:pt x="641" y="21469"/>
                    <a:pt x="465" y="21403"/>
                  </a:cubicBezTo>
                  <a:cubicBezTo>
                    <a:pt x="289" y="21337"/>
                    <a:pt x="160" y="21272"/>
                    <a:pt x="96" y="21180"/>
                  </a:cubicBezTo>
                  <a:cubicBezTo>
                    <a:pt x="32" y="21088"/>
                    <a:pt x="0" y="20996"/>
                    <a:pt x="0" y="20878"/>
                  </a:cubicBezTo>
                  <a:lnTo>
                    <a:pt x="0" y="1628"/>
                  </a:lnTo>
                  <a:cubicBezTo>
                    <a:pt x="0" y="1103"/>
                    <a:pt x="192" y="722"/>
                    <a:pt x="561" y="459"/>
                  </a:cubicBezTo>
                  <a:cubicBezTo>
                    <a:pt x="930" y="197"/>
                    <a:pt x="1379" y="66"/>
                    <a:pt x="1924" y="66"/>
                  </a:cubicBezTo>
                  <a:lnTo>
                    <a:pt x="4779" y="66"/>
                  </a:lnTo>
                  <a:cubicBezTo>
                    <a:pt x="5292" y="66"/>
                    <a:pt x="5725" y="105"/>
                    <a:pt x="6078" y="171"/>
                  </a:cubicBezTo>
                  <a:cubicBezTo>
                    <a:pt x="6430" y="236"/>
                    <a:pt x="6735" y="368"/>
                    <a:pt x="7024" y="525"/>
                  </a:cubicBezTo>
                  <a:cubicBezTo>
                    <a:pt x="7296" y="696"/>
                    <a:pt x="7553" y="919"/>
                    <a:pt x="7809" y="1208"/>
                  </a:cubicBezTo>
                  <a:cubicBezTo>
                    <a:pt x="8066" y="1497"/>
                    <a:pt x="8306" y="1865"/>
                    <a:pt x="8563" y="2298"/>
                  </a:cubicBezTo>
                  <a:lnTo>
                    <a:pt x="13662" y="10124"/>
                  </a:lnTo>
                  <a:cubicBezTo>
                    <a:pt x="13951" y="10597"/>
                    <a:pt x="14256" y="11069"/>
                    <a:pt x="14544" y="11529"/>
                  </a:cubicBezTo>
                  <a:cubicBezTo>
                    <a:pt x="14833" y="11988"/>
                    <a:pt x="15106" y="12448"/>
                    <a:pt x="15378" y="12908"/>
                  </a:cubicBezTo>
                  <a:cubicBezTo>
                    <a:pt x="15651" y="13367"/>
                    <a:pt x="15907" y="13814"/>
                    <a:pt x="16164" y="14260"/>
                  </a:cubicBezTo>
                  <a:cubicBezTo>
                    <a:pt x="16420" y="14707"/>
                    <a:pt x="16677" y="15140"/>
                    <a:pt x="16918" y="15586"/>
                  </a:cubicBezTo>
                  <a:lnTo>
                    <a:pt x="16934" y="15586"/>
                  </a:lnTo>
                  <a:cubicBezTo>
                    <a:pt x="16886" y="14812"/>
                    <a:pt x="16869" y="14011"/>
                    <a:pt x="16837" y="13170"/>
                  </a:cubicBezTo>
                  <a:cubicBezTo>
                    <a:pt x="16821" y="12330"/>
                    <a:pt x="16805" y="11529"/>
                    <a:pt x="16805" y="10767"/>
                  </a:cubicBezTo>
                  <a:lnTo>
                    <a:pt x="16805" y="722"/>
                  </a:lnTo>
                  <a:cubicBezTo>
                    <a:pt x="16805" y="617"/>
                    <a:pt x="16853" y="512"/>
                    <a:pt x="16934" y="420"/>
                  </a:cubicBezTo>
                  <a:cubicBezTo>
                    <a:pt x="17014" y="328"/>
                    <a:pt x="17142" y="249"/>
                    <a:pt x="17335" y="184"/>
                  </a:cubicBezTo>
                  <a:cubicBezTo>
                    <a:pt x="17527" y="118"/>
                    <a:pt x="17767" y="66"/>
                    <a:pt x="18088" y="39"/>
                  </a:cubicBezTo>
                  <a:cubicBezTo>
                    <a:pt x="18393" y="13"/>
                    <a:pt x="18794" y="0"/>
                    <a:pt x="19275" y="0"/>
                  </a:cubicBezTo>
                  <a:cubicBezTo>
                    <a:pt x="19740" y="0"/>
                    <a:pt x="20109" y="13"/>
                    <a:pt x="20429" y="39"/>
                  </a:cubicBezTo>
                  <a:cubicBezTo>
                    <a:pt x="20734" y="66"/>
                    <a:pt x="20975" y="118"/>
                    <a:pt x="21151" y="184"/>
                  </a:cubicBezTo>
                  <a:cubicBezTo>
                    <a:pt x="21311" y="249"/>
                    <a:pt x="21440" y="328"/>
                    <a:pt x="21504" y="420"/>
                  </a:cubicBezTo>
                  <a:cubicBezTo>
                    <a:pt x="21568" y="512"/>
                    <a:pt x="21600" y="604"/>
                    <a:pt x="21600" y="722"/>
                  </a:cubicBezTo>
                  <a:lnTo>
                    <a:pt x="21600" y="199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0" name="Shape">
              <a:extLst>
                <a:ext uri="{FF2B5EF4-FFF2-40B4-BE49-F238E27FC236}">
                  <a16:creationId xmlns:a16="http://schemas.microsoft.com/office/drawing/2014/main" id="{33D88625-845B-442A-AF62-AF932A764C61}"/>
                </a:ext>
              </a:extLst>
            </p:cNvPr>
            <p:cNvSpPr/>
            <p:nvPr/>
          </p:nvSpPr>
          <p:spPr>
            <a:xfrm>
              <a:off x="3327400" y="8280399"/>
              <a:ext cx="164084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3529" y="13377"/>
                  </a:moveTo>
                  <a:lnTo>
                    <a:pt x="13529" y="20905"/>
                  </a:lnTo>
                  <a:cubicBezTo>
                    <a:pt x="13529" y="21010"/>
                    <a:pt x="13479" y="21115"/>
                    <a:pt x="13396" y="21207"/>
                  </a:cubicBezTo>
                  <a:cubicBezTo>
                    <a:pt x="13312" y="21298"/>
                    <a:pt x="13162" y="21364"/>
                    <a:pt x="12946" y="21416"/>
                  </a:cubicBezTo>
                  <a:cubicBezTo>
                    <a:pt x="12730" y="21469"/>
                    <a:pt x="12446" y="21521"/>
                    <a:pt x="12097" y="21548"/>
                  </a:cubicBezTo>
                  <a:cubicBezTo>
                    <a:pt x="11747" y="21587"/>
                    <a:pt x="11297" y="21600"/>
                    <a:pt x="10764" y="21600"/>
                  </a:cubicBezTo>
                  <a:cubicBezTo>
                    <a:pt x="10215" y="21600"/>
                    <a:pt x="9765" y="21587"/>
                    <a:pt x="9415" y="21548"/>
                  </a:cubicBezTo>
                  <a:cubicBezTo>
                    <a:pt x="9066" y="21508"/>
                    <a:pt x="8783" y="21469"/>
                    <a:pt x="8566" y="21416"/>
                  </a:cubicBezTo>
                  <a:cubicBezTo>
                    <a:pt x="8350" y="21364"/>
                    <a:pt x="8200" y="21285"/>
                    <a:pt x="8116" y="21207"/>
                  </a:cubicBezTo>
                  <a:cubicBezTo>
                    <a:pt x="8033" y="21115"/>
                    <a:pt x="7983" y="21023"/>
                    <a:pt x="7983" y="20905"/>
                  </a:cubicBezTo>
                  <a:lnTo>
                    <a:pt x="7983" y="13377"/>
                  </a:lnTo>
                  <a:lnTo>
                    <a:pt x="556" y="1718"/>
                  </a:lnTo>
                  <a:cubicBezTo>
                    <a:pt x="289" y="1311"/>
                    <a:pt x="122" y="997"/>
                    <a:pt x="39" y="761"/>
                  </a:cubicBezTo>
                  <a:cubicBezTo>
                    <a:pt x="-44" y="538"/>
                    <a:pt x="6" y="367"/>
                    <a:pt x="172" y="249"/>
                  </a:cubicBezTo>
                  <a:cubicBezTo>
                    <a:pt x="339" y="131"/>
                    <a:pt x="639" y="66"/>
                    <a:pt x="1072" y="39"/>
                  </a:cubicBezTo>
                  <a:cubicBezTo>
                    <a:pt x="1505" y="13"/>
                    <a:pt x="2104" y="0"/>
                    <a:pt x="2870" y="0"/>
                  </a:cubicBezTo>
                  <a:cubicBezTo>
                    <a:pt x="3520" y="0"/>
                    <a:pt x="4036" y="13"/>
                    <a:pt x="4419" y="39"/>
                  </a:cubicBezTo>
                  <a:cubicBezTo>
                    <a:pt x="4802" y="66"/>
                    <a:pt x="5102" y="105"/>
                    <a:pt x="5335" y="157"/>
                  </a:cubicBezTo>
                  <a:cubicBezTo>
                    <a:pt x="5552" y="223"/>
                    <a:pt x="5718" y="302"/>
                    <a:pt x="5835" y="394"/>
                  </a:cubicBezTo>
                  <a:cubicBezTo>
                    <a:pt x="5935" y="498"/>
                    <a:pt x="6035" y="616"/>
                    <a:pt x="6135" y="774"/>
                  </a:cubicBezTo>
                  <a:lnTo>
                    <a:pt x="9166" y="6033"/>
                  </a:lnTo>
                  <a:cubicBezTo>
                    <a:pt x="9465" y="6544"/>
                    <a:pt x="9748" y="7069"/>
                    <a:pt x="10032" y="7633"/>
                  </a:cubicBezTo>
                  <a:cubicBezTo>
                    <a:pt x="10315" y="8197"/>
                    <a:pt x="10614" y="8787"/>
                    <a:pt x="10898" y="9403"/>
                  </a:cubicBezTo>
                  <a:lnTo>
                    <a:pt x="10931" y="9403"/>
                  </a:lnTo>
                  <a:cubicBezTo>
                    <a:pt x="11197" y="8813"/>
                    <a:pt x="11464" y="8223"/>
                    <a:pt x="11747" y="7672"/>
                  </a:cubicBezTo>
                  <a:cubicBezTo>
                    <a:pt x="12030" y="7121"/>
                    <a:pt x="12296" y="6570"/>
                    <a:pt x="12563" y="6072"/>
                  </a:cubicBezTo>
                  <a:lnTo>
                    <a:pt x="15544" y="852"/>
                  </a:lnTo>
                  <a:cubicBezTo>
                    <a:pt x="15611" y="682"/>
                    <a:pt x="15694" y="538"/>
                    <a:pt x="15810" y="433"/>
                  </a:cubicBezTo>
                  <a:cubicBezTo>
                    <a:pt x="15910" y="328"/>
                    <a:pt x="16077" y="236"/>
                    <a:pt x="16277" y="170"/>
                  </a:cubicBezTo>
                  <a:cubicBezTo>
                    <a:pt x="16493" y="105"/>
                    <a:pt x="16776" y="66"/>
                    <a:pt x="17143" y="39"/>
                  </a:cubicBezTo>
                  <a:cubicBezTo>
                    <a:pt x="17509" y="13"/>
                    <a:pt x="17992" y="0"/>
                    <a:pt x="18592" y="0"/>
                  </a:cubicBezTo>
                  <a:cubicBezTo>
                    <a:pt x="19391" y="0"/>
                    <a:pt x="20007" y="13"/>
                    <a:pt x="20457" y="39"/>
                  </a:cubicBezTo>
                  <a:cubicBezTo>
                    <a:pt x="20890" y="66"/>
                    <a:pt x="21206" y="144"/>
                    <a:pt x="21356" y="249"/>
                  </a:cubicBezTo>
                  <a:cubicBezTo>
                    <a:pt x="21523" y="367"/>
                    <a:pt x="21556" y="538"/>
                    <a:pt x="21473" y="774"/>
                  </a:cubicBezTo>
                  <a:cubicBezTo>
                    <a:pt x="21390" y="1010"/>
                    <a:pt x="21223" y="1325"/>
                    <a:pt x="20973" y="1718"/>
                  </a:cubicBezTo>
                  <a:lnTo>
                    <a:pt x="13529" y="1337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1" name="Shape">
              <a:extLst>
                <a:ext uri="{FF2B5EF4-FFF2-40B4-BE49-F238E27FC236}">
                  <a16:creationId xmlns:a16="http://schemas.microsoft.com/office/drawing/2014/main" id="{8321DC0D-4BD6-4A1A-A721-9F685DBBFABD}"/>
                </a:ext>
              </a:extLst>
            </p:cNvPr>
            <p:cNvSpPr/>
            <p:nvPr/>
          </p:nvSpPr>
          <p:spPr>
            <a:xfrm>
              <a:off x="5435599" y="8978899"/>
              <a:ext cx="96775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1"/>
                  </a:moveTo>
                  <a:cubicBezTo>
                    <a:pt x="21600" y="12447"/>
                    <a:pt x="21288" y="14141"/>
                    <a:pt x="20665" y="15553"/>
                  </a:cubicBezTo>
                  <a:cubicBezTo>
                    <a:pt x="20041" y="16965"/>
                    <a:pt x="19134" y="18118"/>
                    <a:pt x="17972" y="19012"/>
                  </a:cubicBezTo>
                  <a:cubicBezTo>
                    <a:pt x="16809" y="19906"/>
                    <a:pt x="15392" y="20565"/>
                    <a:pt x="13720" y="20965"/>
                  </a:cubicBezTo>
                  <a:cubicBezTo>
                    <a:pt x="12047" y="21388"/>
                    <a:pt x="10063" y="21600"/>
                    <a:pt x="7767" y="21600"/>
                  </a:cubicBezTo>
                  <a:lnTo>
                    <a:pt x="1559" y="21600"/>
                  </a:lnTo>
                  <a:cubicBezTo>
                    <a:pt x="1106" y="21600"/>
                    <a:pt x="737" y="21482"/>
                    <a:pt x="454" y="21271"/>
                  </a:cubicBezTo>
                  <a:cubicBezTo>
                    <a:pt x="142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42" y="541"/>
                    <a:pt x="454" y="329"/>
                  </a:cubicBezTo>
                  <a:cubicBezTo>
                    <a:pt x="765" y="118"/>
                    <a:pt x="1134" y="0"/>
                    <a:pt x="1559" y="0"/>
                  </a:cubicBezTo>
                  <a:lnTo>
                    <a:pt x="8249" y="0"/>
                  </a:lnTo>
                  <a:cubicBezTo>
                    <a:pt x="10573" y="0"/>
                    <a:pt x="12529" y="235"/>
                    <a:pt x="14145" y="682"/>
                  </a:cubicBezTo>
                  <a:cubicBezTo>
                    <a:pt x="15761" y="1129"/>
                    <a:pt x="17121" y="1812"/>
                    <a:pt x="18227" y="2682"/>
                  </a:cubicBezTo>
                  <a:cubicBezTo>
                    <a:pt x="19332" y="3576"/>
                    <a:pt x="20183" y="4659"/>
                    <a:pt x="20750" y="5953"/>
                  </a:cubicBezTo>
                  <a:cubicBezTo>
                    <a:pt x="21317" y="7247"/>
                    <a:pt x="21600" y="8753"/>
                    <a:pt x="21600" y="10471"/>
                  </a:cubicBezTo>
                  <a:close/>
                  <a:moveTo>
                    <a:pt x="16129" y="10612"/>
                  </a:moveTo>
                  <a:cubicBezTo>
                    <a:pt x="16129" y="9577"/>
                    <a:pt x="15987" y="8635"/>
                    <a:pt x="15704" y="7765"/>
                  </a:cubicBezTo>
                  <a:cubicBezTo>
                    <a:pt x="15421" y="6894"/>
                    <a:pt x="14967" y="6118"/>
                    <a:pt x="14315" y="5483"/>
                  </a:cubicBezTo>
                  <a:cubicBezTo>
                    <a:pt x="13663" y="4847"/>
                    <a:pt x="12869" y="4330"/>
                    <a:pt x="11849" y="3977"/>
                  </a:cubicBezTo>
                  <a:cubicBezTo>
                    <a:pt x="10857" y="3624"/>
                    <a:pt x="9553" y="3435"/>
                    <a:pt x="7909" y="3435"/>
                  </a:cubicBezTo>
                  <a:lnTo>
                    <a:pt x="5244" y="3435"/>
                  </a:lnTo>
                  <a:lnTo>
                    <a:pt x="5244" y="18141"/>
                  </a:lnTo>
                  <a:lnTo>
                    <a:pt x="7994" y="18141"/>
                  </a:lnTo>
                  <a:cubicBezTo>
                    <a:pt x="9439" y="18141"/>
                    <a:pt x="10658" y="17977"/>
                    <a:pt x="11650" y="17671"/>
                  </a:cubicBezTo>
                  <a:cubicBezTo>
                    <a:pt x="12643" y="17365"/>
                    <a:pt x="13465" y="16894"/>
                    <a:pt x="14145" y="16259"/>
                  </a:cubicBezTo>
                  <a:cubicBezTo>
                    <a:pt x="14797" y="15624"/>
                    <a:pt x="15307" y="14847"/>
                    <a:pt x="15619" y="13906"/>
                  </a:cubicBezTo>
                  <a:cubicBezTo>
                    <a:pt x="15959" y="12941"/>
                    <a:pt x="16129" y="11859"/>
                    <a:pt x="16129" y="10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2" name="Shape">
              <a:extLst>
                <a:ext uri="{FF2B5EF4-FFF2-40B4-BE49-F238E27FC236}">
                  <a16:creationId xmlns:a16="http://schemas.microsoft.com/office/drawing/2014/main" id="{890F8412-A790-478E-BE27-0D1C83412A52}"/>
                </a:ext>
              </a:extLst>
            </p:cNvPr>
            <p:cNvSpPr/>
            <p:nvPr/>
          </p:nvSpPr>
          <p:spPr>
            <a:xfrm>
              <a:off x="5549900" y="8978900"/>
              <a:ext cx="238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3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7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7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3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3" name="Shape">
              <a:extLst>
                <a:ext uri="{FF2B5EF4-FFF2-40B4-BE49-F238E27FC236}">
                  <a16:creationId xmlns:a16="http://schemas.microsoft.com/office/drawing/2014/main" id="{4B840A99-E2E8-4A28-833D-51E07132B052}"/>
                </a:ext>
              </a:extLst>
            </p:cNvPr>
            <p:cNvSpPr/>
            <p:nvPr/>
          </p:nvSpPr>
          <p:spPr>
            <a:xfrm>
              <a:off x="55880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4" name="Shape">
              <a:extLst>
                <a:ext uri="{FF2B5EF4-FFF2-40B4-BE49-F238E27FC236}">
                  <a16:creationId xmlns:a16="http://schemas.microsoft.com/office/drawing/2014/main" id="{627EB352-E562-4FDD-9941-291D3B1B2823}"/>
                </a:ext>
              </a:extLst>
            </p:cNvPr>
            <p:cNvSpPr/>
            <p:nvPr/>
          </p:nvSpPr>
          <p:spPr>
            <a:xfrm>
              <a:off x="5702300" y="8966200"/>
              <a:ext cx="99949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7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1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1" y="3975"/>
                  </a:cubicBezTo>
                  <a:cubicBezTo>
                    <a:pt x="9002" y="4316"/>
                    <a:pt x="8152" y="4815"/>
                    <a:pt x="7465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7" y="17239"/>
                    <a:pt x="9936" y="17557"/>
                  </a:cubicBezTo>
                  <a:cubicBezTo>
                    <a:pt x="10896" y="17875"/>
                    <a:pt x="11967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6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8" y="9358"/>
                    <a:pt x="20502" y="9381"/>
                    <a:pt x="20667" y="9449"/>
                  </a:cubicBezTo>
                  <a:cubicBezTo>
                    <a:pt x="20832" y="9517"/>
                    <a:pt x="20969" y="9608"/>
                    <a:pt x="21106" y="9721"/>
                  </a:cubicBezTo>
                  <a:cubicBezTo>
                    <a:pt x="21243" y="9835"/>
                    <a:pt x="21326" y="9971"/>
                    <a:pt x="21381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7" y="20306"/>
                    <a:pt x="20447" y="20442"/>
                  </a:cubicBezTo>
                  <a:cubicBezTo>
                    <a:pt x="20036" y="20578"/>
                    <a:pt x="19514" y="20714"/>
                    <a:pt x="18883" y="20873"/>
                  </a:cubicBezTo>
                  <a:cubicBezTo>
                    <a:pt x="18252" y="21032"/>
                    <a:pt x="17620" y="21146"/>
                    <a:pt x="16934" y="21259"/>
                  </a:cubicBezTo>
                  <a:cubicBezTo>
                    <a:pt x="16276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5" y="21600"/>
                  </a:cubicBezTo>
                  <a:cubicBezTo>
                    <a:pt x="10841" y="21600"/>
                    <a:pt x="9030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6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58"/>
                    <a:pt x="21600" y="3067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5" name="Shape">
              <a:extLst>
                <a:ext uri="{FF2B5EF4-FFF2-40B4-BE49-F238E27FC236}">
                  <a16:creationId xmlns:a16="http://schemas.microsoft.com/office/drawing/2014/main" id="{4FD38612-14C1-491F-8F38-3B87B38F3376}"/>
                </a:ext>
              </a:extLst>
            </p:cNvPr>
            <p:cNvSpPr/>
            <p:nvPr/>
          </p:nvSpPr>
          <p:spPr>
            <a:xfrm>
              <a:off x="5829299" y="8978900"/>
              <a:ext cx="86362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68" y="21155"/>
                    <a:pt x="21505" y="21225"/>
                  </a:cubicBezTo>
                  <a:cubicBezTo>
                    <a:pt x="21441" y="21319"/>
                    <a:pt x="21314" y="21389"/>
                    <a:pt x="21092" y="21436"/>
                  </a:cubicBezTo>
                  <a:cubicBezTo>
                    <a:pt x="20869" y="21483"/>
                    <a:pt x="20552" y="21530"/>
                    <a:pt x="20107" y="21553"/>
                  </a:cubicBezTo>
                  <a:cubicBezTo>
                    <a:pt x="19662" y="21577"/>
                    <a:pt x="19091" y="21577"/>
                    <a:pt x="18328" y="21577"/>
                  </a:cubicBezTo>
                  <a:cubicBezTo>
                    <a:pt x="17693" y="21577"/>
                    <a:pt x="17185" y="21577"/>
                    <a:pt x="16804" y="21553"/>
                  </a:cubicBezTo>
                  <a:cubicBezTo>
                    <a:pt x="16422" y="21530"/>
                    <a:pt x="16137" y="21483"/>
                    <a:pt x="15914" y="21436"/>
                  </a:cubicBezTo>
                  <a:cubicBezTo>
                    <a:pt x="15692" y="21366"/>
                    <a:pt x="15533" y="21296"/>
                    <a:pt x="15469" y="21202"/>
                  </a:cubicBezTo>
                  <a:cubicBezTo>
                    <a:pt x="15374" y="21109"/>
                    <a:pt x="15311" y="20992"/>
                    <a:pt x="15247" y="20851"/>
                  </a:cubicBezTo>
                  <a:lnTo>
                    <a:pt x="12642" y="16054"/>
                  </a:lnTo>
                  <a:cubicBezTo>
                    <a:pt x="12325" y="15516"/>
                    <a:pt x="12007" y="15024"/>
                    <a:pt x="11721" y="14603"/>
                  </a:cubicBezTo>
                  <a:cubicBezTo>
                    <a:pt x="11435" y="14182"/>
                    <a:pt x="11086" y="13831"/>
                    <a:pt x="10705" y="13550"/>
                  </a:cubicBezTo>
                  <a:cubicBezTo>
                    <a:pt x="10323" y="13269"/>
                    <a:pt x="9911" y="13058"/>
                    <a:pt x="9434" y="12918"/>
                  </a:cubicBezTo>
                  <a:cubicBezTo>
                    <a:pt x="8958" y="12778"/>
                    <a:pt x="8386" y="12707"/>
                    <a:pt x="7751" y="12707"/>
                  </a:cubicBezTo>
                  <a:lnTo>
                    <a:pt x="5908" y="12707"/>
                  </a:lnTo>
                  <a:lnTo>
                    <a:pt x="5908" y="20898"/>
                  </a:lnTo>
                  <a:cubicBezTo>
                    <a:pt x="5908" y="21015"/>
                    <a:pt x="5845" y="21109"/>
                    <a:pt x="5749" y="21202"/>
                  </a:cubicBezTo>
                  <a:cubicBezTo>
                    <a:pt x="5654" y="21296"/>
                    <a:pt x="5495" y="21366"/>
                    <a:pt x="5273" y="21413"/>
                  </a:cubicBezTo>
                  <a:cubicBezTo>
                    <a:pt x="5051" y="21460"/>
                    <a:pt x="4733" y="21506"/>
                    <a:pt x="4384" y="21553"/>
                  </a:cubicBezTo>
                  <a:cubicBezTo>
                    <a:pt x="4002" y="21577"/>
                    <a:pt x="3526" y="21600"/>
                    <a:pt x="2954" y="21600"/>
                  </a:cubicBezTo>
                  <a:cubicBezTo>
                    <a:pt x="2382" y="21600"/>
                    <a:pt x="1906" y="21577"/>
                    <a:pt x="1525" y="21553"/>
                  </a:cubicBezTo>
                  <a:cubicBezTo>
                    <a:pt x="1144" y="21530"/>
                    <a:pt x="826" y="21483"/>
                    <a:pt x="604" y="21413"/>
                  </a:cubicBezTo>
                  <a:cubicBezTo>
                    <a:pt x="381" y="21366"/>
                    <a:pt x="222" y="21296"/>
                    <a:pt x="127" y="21202"/>
                  </a:cubicBezTo>
                  <a:cubicBezTo>
                    <a:pt x="32" y="21108"/>
                    <a:pt x="0" y="21015"/>
                    <a:pt x="0" y="20898"/>
                  </a:cubicBezTo>
                  <a:lnTo>
                    <a:pt x="0" y="1381"/>
                  </a:lnTo>
                  <a:cubicBezTo>
                    <a:pt x="0" y="889"/>
                    <a:pt x="159" y="538"/>
                    <a:pt x="508" y="328"/>
                  </a:cubicBezTo>
                  <a:cubicBezTo>
                    <a:pt x="858" y="117"/>
                    <a:pt x="1271" y="0"/>
                    <a:pt x="1747" y="0"/>
                  </a:cubicBezTo>
                  <a:lnTo>
                    <a:pt x="9307" y="0"/>
                  </a:lnTo>
                  <a:cubicBezTo>
                    <a:pt x="10069" y="0"/>
                    <a:pt x="10705" y="0"/>
                    <a:pt x="11213" y="23"/>
                  </a:cubicBezTo>
                  <a:cubicBezTo>
                    <a:pt x="11721" y="47"/>
                    <a:pt x="12166" y="70"/>
                    <a:pt x="12579" y="117"/>
                  </a:cubicBezTo>
                  <a:cubicBezTo>
                    <a:pt x="13754" y="234"/>
                    <a:pt x="14802" y="445"/>
                    <a:pt x="15755" y="749"/>
                  </a:cubicBezTo>
                  <a:cubicBezTo>
                    <a:pt x="16676" y="1053"/>
                    <a:pt x="17502" y="1427"/>
                    <a:pt x="18138" y="1919"/>
                  </a:cubicBezTo>
                  <a:cubicBezTo>
                    <a:pt x="18805" y="2410"/>
                    <a:pt x="19281" y="2972"/>
                    <a:pt x="19631" y="3627"/>
                  </a:cubicBezTo>
                  <a:cubicBezTo>
                    <a:pt x="19980" y="4283"/>
                    <a:pt x="20139" y="5031"/>
                    <a:pt x="20139" y="5897"/>
                  </a:cubicBezTo>
                  <a:cubicBezTo>
                    <a:pt x="20139" y="6623"/>
                    <a:pt x="20012" y="7278"/>
                    <a:pt x="19758" y="7863"/>
                  </a:cubicBezTo>
                  <a:cubicBezTo>
                    <a:pt x="19504" y="8448"/>
                    <a:pt x="19154" y="8986"/>
                    <a:pt x="18678" y="9454"/>
                  </a:cubicBezTo>
                  <a:cubicBezTo>
                    <a:pt x="18201" y="9922"/>
                    <a:pt x="17598" y="10320"/>
                    <a:pt x="16899" y="10671"/>
                  </a:cubicBezTo>
                  <a:cubicBezTo>
                    <a:pt x="16200" y="11022"/>
                    <a:pt x="15374" y="11303"/>
                    <a:pt x="14485" y="11514"/>
                  </a:cubicBezTo>
                  <a:cubicBezTo>
                    <a:pt x="14929" y="11677"/>
                    <a:pt x="15342" y="11865"/>
                    <a:pt x="15724" y="12075"/>
                  </a:cubicBezTo>
                  <a:cubicBezTo>
                    <a:pt x="16105" y="12286"/>
                    <a:pt x="16454" y="12567"/>
                    <a:pt x="16804" y="12871"/>
                  </a:cubicBezTo>
                  <a:cubicBezTo>
                    <a:pt x="17153" y="13175"/>
                    <a:pt x="17471" y="13550"/>
                    <a:pt x="17756" y="13947"/>
                  </a:cubicBezTo>
                  <a:cubicBezTo>
                    <a:pt x="18042" y="14345"/>
                    <a:pt x="18360" y="14813"/>
                    <a:pt x="18646" y="15328"/>
                  </a:cubicBezTo>
                  <a:lnTo>
                    <a:pt x="21092" y="19564"/>
                  </a:lnTo>
                  <a:cubicBezTo>
                    <a:pt x="21314" y="19985"/>
                    <a:pt x="21473" y="20289"/>
                    <a:pt x="21536" y="20477"/>
                  </a:cubicBezTo>
                  <a:cubicBezTo>
                    <a:pt x="21600" y="20664"/>
                    <a:pt x="21600" y="20828"/>
                    <a:pt x="21600" y="20921"/>
                  </a:cubicBezTo>
                  <a:close/>
                  <a:moveTo>
                    <a:pt x="13977" y="6342"/>
                  </a:moveTo>
                  <a:cubicBezTo>
                    <a:pt x="13977" y="5640"/>
                    <a:pt x="13754" y="5031"/>
                    <a:pt x="13310" y="4540"/>
                  </a:cubicBezTo>
                  <a:cubicBezTo>
                    <a:pt x="12865" y="4048"/>
                    <a:pt x="12166" y="3721"/>
                    <a:pt x="11181" y="3510"/>
                  </a:cubicBezTo>
                  <a:cubicBezTo>
                    <a:pt x="10895" y="3463"/>
                    <a:pt x="10546" y="3417"/>
                    <a:pt x="10165" y="3370"/>
                  </a:cubicBezTo>
                  <a:cubicBezTo>
                    <a:pt x="9784" y="3346"/>
                    <a:pt x="9244" y="3323"/>
                    <a:pt x="8577" y="3323"/>
                  </a:cubicBezTo>
                  <a:lnTo>
                    <a:pt x="5908" y="3323"/>
                  </a:lnTo>
                  <a:lnTo>
                    <a:pt x="5908" y="9407"/>
                  </a:lnTo>
                  <a:lnTo>
                    <a:pt x="8926" y="9407"/>
                  </a:lnTo>
                  <a:cubicBezTo>
                    <a:pt x="9784" y="9407"/>
                    <a:pt x="10514" y="9337"/>
                    <a:pt x="11150" y="9173"/>
                  </a:cubicBezTo>
                  <a:cubicBezTo>
                    <a:pt x="11785" y="9033"/>
                    <a:pt x="12293" y="8822"/>
                    <a:pt x="12738" y="8542"/>
                  </a:cubicBezTo>
                  <a:cubicBezTo>
                    <a:pt x="13151" y="8261"/>
                    <a:pt x="13468" y="7956"/>
                    <a:pt x="13691" y="7559"/>
                  </a:cubicBezTo>
                  <a:cubicBezTo>
                    <a:pt x="13849" y="7231"/>
                    <a:pt x="13977" y="6810"/>
                    <a:pt x="13977" y="634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6" name="Shape">
              <a:extLst>
                <a:ext uri="{FF2B5EF4-FFF2-40B4-BE49-F238E27FC236}">
                  <a16:creationId xmlns:a16="http://schemas.microsoft.com/office/drawing/2014/main" id="{1D332212-2FC2-4182-A63B-AB5AD1BEF9F5}"/>
                </a:ext>
              </a:extLst>
            </p:cNvPr>
            <p:cNvSpPr/>
            <p:nvPr/>
          </p:nvSpPr>
          <p:spPr>
            <a:xfrm>
              <a:off x="59182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7" name="Shape">
              <a:extLst>
                <a:ext uri="{FF2B5EF4-FFF2-40B4-BE49-F238E27FC236}">
                  <a16:creationId xmlns:a16="http://schemas.microsoft.com/office/drawing/2014/main" id="{23B4FD04-9436-4C75-8EAC-E5012563CD82}"/>
                </a:ext>
              </a:extLst>
            </p:cNvPr>
            <p:cNvSpPr/>
            <p:nvPr/>
          </p:nvSpPr>
          <p:spPr>
            <a:xfrm>
              <a:off x="6045199" y="8978899"/>
              <a:ext cx="135891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0" y="20897"/>
                  </a:moveTo>
                  <a:cubicBezTo>
                    <a:pt x="21540" y="21014"/>
                    <a:pt x="21519" y="21108"/>
                    <a:pt x="21459" y="21202"/>
                  </a:cubicBezTo>
                  <a:cubicBezTo>
                    <a:pt x="21398" y="21295"/>
                    <a:pt x="21317" y="21366"/>
                    <a:pt x="21176" y="21413"/>
                  </a:cubicBezTo>
                  <a:cubicBezTo>
                    <a:pt x="21035" y="21459"/>
                    <a:pt x="20853" y="21506"/>
                    <a:pt x="20631" y="21553"/>
                  </a:cubicBezTo>
                  <a:cubicBezTo>
                    <a:pt x="20409" y="21577"/>
                    <a:pt x="20106" y="21600"/>
                    <a:pt x="19763" y="21600"/>
                  </a:cubicBezTo>
                  <a:cubicBezTo>
                    <a:pt x="19420" y="21600"/>
                    <a:pt x="19137" y="21577"/>
                    <a:pt x="18895" y="21553"/>
                  </a:cubicBezTo>
                  <a:cubicBezTo>
                    <a:pt x="18673" y="21530"/>
                    <a:pt x="18491" y="21483"/>
                    <a:pt x="18350" y="21413"/>
                  </a:cubicBezTo>
                  <a:cubicBezTo>
                    <a:pt x="18209" y="21366"/>
                    <a:pt x="18128" y="21295"/>
                    <a:pt x="18067" y="21202"/>
                  </a:cubicBezTo>
                  <a:cubicBezTo>
                    <a:pt x="18007" y="21108"/>
                    <a:pt x="17987" y="21014"/>
                    <a:pt x="17987" y="20897"/>
                  </a:cubicBezTo>
                  <a:lnTo>
                    <a:pt x="17987" y="3397"/>
                  </a:lnTo>
                  <a:lnTo>
                    <a:pt x="17966" y="3397"/>
                  </a:lnTo>
                  <a:lnTo>
                    <a:pt x="12597" y="20874"/>
                  </a:lnTo>
                  <a:cubicBezTo>
                    <a:pt x="12556" y="21014"/>
                    <a:pt x="12496" y="21131"/>
                    <a:pt x="12415" y="21225"/>
                  </a:cubicBezTo>
                  <a:cubicBezTo>
                    <a:pt x="12334" y="21319"/>
                    <a:pt x="12213" y="21389"/>
                    <a:pt x="12072" y="21459"/>
                  </a:cubicBezTo>
                  <a:cubicBezTo>
                    <a:pt x="11930" y="21506"/>
                    <a:pt x="11729" y="21553"/>
                    <a:pt x="11507" y="21577"/>
                  </a:cubicBezTo>
                  <a:cubicBezTo>
                    <a:pt x="11285" y="21600"/>
                    <a:pt x="11002" y="21600"/>
                    <a:pt x="10679" y="21600"/>
                  </a:cubicBezTo>
                  <a:cubicBezTo>
                    <a:pt x="10356" y="21600"/>
                    <a:pt x="10073" y="21577"/>
                    <a:pt x="9851" y="21553"/>
                  </a:cubicBezTo>
                  <a:cubicBezTo>
                    <a:pt x="9629" y="21530"/>
                    <a:pt x="9427" y="21483"/>
                    <a:pt x="9286" y="21413"/>
                  </a:cubicBezTo>
                  <a:cubicBezTo>
                    <a:pt x="9145" y="21342"/>
                    <a:pt x="9024" y="21272"/>
                    <a:pt x="8943" y="21178"/>
                  </a:cubicBezTo>
                  <a:cubicBezTo>
                    <a:pt x="8862" y="21085"/>
                    <a:pt x="8801" y="20991"/>
                    <a:pt x="8781" y="20874"/>
                  </a:cubicBezTo>
                  <a:lnTo>
                    <a:pt x="3593" y="3397"/>
                  </a:lnTo>
                  <a:lnTo>
                    <a:pt x="3573" y="3397"/>
                  </a:lnTo>
                  <a:lnTo>
                    <a:pt x="3573" y="20897"/>
                  </a:lnTo>
                  <a:cubicBezTo>
                    <a:pt x="3573" y="21014"/>
                    <a:pt x="3553" y="21108"/>
                    <a:pt x="3492" y="21202"/>
                  </a:cubicBezTo>
                  <a:cubicBezTo>
                    <a:pt x="3432" y="21295"/>
                    <a:pt x="3351" y="21366"/>
                    <a:pt x="3190" y="21413"/>
                  </a:cubicBezTo>
                  <a:cubicBezTo>
                    <a:pt x="3048" y="21459"/>
                    <a:pt x="2867" y="21506"/>
                    <a:pt x="2644" y="21553"/>
                  </a:cubicBezTo>
                  <a:cubicBezTo>
                    <a:pt x="2422" y="21577"/>
                    <a:pt x="2140" y="21600"/>
                    <a:pt x="1776" y="21600"/>
                  </a:cubicBezTo>
                  <a:cubicBezTo>
                    <a:pt x="1433" y="21600"/>
                    <a:pt x="1151" y="21577"/>
                    <a:pt x="908" y="21553"/>
                  </a:cubicBezTo>
                  <a:cubicBezTo>
                    <a:pt x="686" y="21530"/>
                    <a:pt x="485" y="21483"/>
                    <a:pt x="363" y="21413"/>
                  </a:cubicBezTo>
                  <a:cubicBezTo>
                    <a:pt x="222" y="21366"/>
                    <a:pt x="121" y="21295"/>
                    <a:pt x="81" y="21202"/>
                  </a:cubicBezTo>
                  <a:cubicBezTo>
                    <a:pt x="20" y="21108"/>
                    <a:pt x="0" y="21014"/>
                    <a:pt x="0" y="20897"/>
                  </a:cubicBezTo>
                  <a:lnTo>
                    <a:pt x="0" y="1734"/>
                  </a:lnTo>
                  <a:cubicBezTo>
                    <a:pt x="0" y="1171"/>
                    <a:pt x="121" y="726"/>
                    <a:pt x="384" y="445"/>
                  </a:cubicBezTo>
                  <a:cubicBezTo>
                    <a:pt x="646" y="141"/>
                    <a:pt x="989" y="0"/>
                    <a:pt x="1413" y="0"/>
                  </a:cubicBezTo>
                  <a:lnTo>
                    <a:pt x="3876" y="0"/>
                  </a:lnTo>
                  <a:cubicBezTo>
                    <a:pt x="4320" y="0"/>
                    <a:pt x="4683" y="47"/>
                    <a:pt x="5006" y="117"/>
                  </a:cubicBezTo>
                  <a:cubicBezTo>
                    <a:pt x="5329" y="187"/>
                    <a:pt x="5592" y="328"/>
                    <a:pt x="5814" y="539"/>
                  </a:cubicBezTo>
                  <a:cubicBezTo>
                    <a:pt x="6036" y="726"/>
                    <a:pt x="6238" y="984"/>
                    <a:pt x="6379" y="1312"/>
                  </a:cubicBezTo>
                  <a:cubicBezTo>
                    <a:pt x="6541" y="1616"/>
                    <a:pt x="6662" y="2015"/>
                    <a:pt x="6783" y="2483"/>
                  </a:cubicBezTo>
                  <a:lnTo>
                    <a:pt x="10800" y="15298"/>
                  </a:lnTo>
                  <a:lnTo>
                    <a:pt x="10861" y="15298"/>
                  </a:lnTo>
                  <a:lnTo>
                    <a:pt x="15019" y="2507"/>
                  </a:lnTo>
                  <a:cubicBezTo>
                    <a:pt x="15140" y="2038"/>
                    <a:pt x="15281" y="1640"/>
                    <a:pt x="15423" y="1335"/>
                  </a:cubicBezTo>
                  <a:cubicBezTo>
                    <a:pt x="15564" y="1007"/>
                    <a:pt x="15746" y="750"/>
                    <a:pt x="15948" y="562"/>
                  </a:cubicBezTo>
                  <a:cubicBezTo>
                    <a:pt x="16150" y="375"/>
                    <a:pt x="16372" y="211"/>
                    <a:pt x="16634" y="140"/>
                  </a:cubicBezTo>
                  <a:cubicBezTo>
                    <a:pt x="16896" y="70"/>
                    <a:pt x="17219" y="23"/>
                    <a:pt x="17563" y="23"/>
                  </a:cubicBezTo>
                  <a:lnTo>
                    <a:pt x="20106" y="23"/>
                  </a:lnTo>
                  <a:cubicBezTo>
                    <a:pt x="20369" y="23"/>
                    <a:pt x="20591" y="70"/>
                    <a:pt x="20772" y="140"/>
                  </a:cubicBezTo>
                  <a:cubicBezTo>
                    <a:pt x="20954" y="211"/>
                    <a:pt x="21116" y="328"/>
                    <a:pt x="21237" y="492"/>
                  </a:cubicBezTo>
                  <a:cubicBezTo>
                    <a:pt x="21358" y="632"/>
                    <a:pt x="21439" y="820"/>
                    <a:pt x="21499" y="1031"/>
                  </a:cubicBezTo>
                  <a:cubicBezTo>
                    <a:pt x="21560" y="1242"/>
                    <a:pt x="21600" y="1499"/>
                    <a:pt x="21600" y="1780"/>
                  </a:cubicBezTo>
                  <a:lnTo>
                    <a:pt x="21600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8" name="Shape">
              <a:extLst>
                <a:ext uri="{FF2B5EF4-FFF2-40B4-BE49-F238E27FC236}">
                  <a16:creationId xmlns:a16="http://schemas.microsoft.com/office/drawing/2014/main" id="{53956086-9B9D-417C-A1F2-C62F133F2A6D}"/>
                </a:ext>
              </a:extLst>
            </p:cNvPr>
            <p:cNvSpPr/>
            <p:nvPr/>
          </p:nvSpPr>
          <p:spPr>
            <a:xfrm>
              <a:off x="2451099" y="8648700"/>
              <a:ext cx="168276" cy="2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13"/>
                    <a:pt x="21584" y="2386"/>
                    <a:pt x="21551" y="2610"/>
                  </a:cubicBezTo>
                  <a:cubicBezTo>
                    <a:pt x="21518" y="2834"/>
                    <a:pt x="21453" y="3020"/>
                    <a:pt x="21388" y="3157"/>
                  </a:cubicBezTo>
                  <a:cubicBezTo>
                    <a:pt x="21323" y="3293"/>
                    <a:pt x="21225" y="3393"/>
                    <a:pt x="21111" y="3467"/>
                  </a:cubicBezTo>
                  <a:cubicBezTo>
                    <a:pt x="20997" y="3530"/>
                    <a:pt x="20883" y="3567"/>
                    <a:pt x="20752" y="3567"/>
                  </a:cubicBezTo>
                  <a:lnTo>
                    <a:pt x="13677" y="3567"/>
                  </a:lnTo>
                  <a:lnTo>
                    <a:pt x="13677" y="20904"/>
                  </a:lnTo>
                  <a:cubicBezTo>
                    <a:pt x="13677" y="21016"/>
                    <a:pt x="13628" y="21115"/>
                    <a:pt x="13531" y="21202"/>
                  </a:cubicBezTo>
                  <a:cubicBezTo>
                    <a:pt x="13433" y="21289"/>
                    <a:pt x="13286" y="21364"/>
                    <a:pt x="13058" y="21414"/>
                  </a:cubicBezTo>
                  <a:cubicBezTo>
                    <a:pt x="12846" y="21463"/>
                    <a:pt x="12552" y="21513"/>
                    <a:pt x="12178" y="21550"/>
                  </a:cubicBezTo>
                  <a:cubicBezTo>
                    <a:pt x="11803" y="21588"/>
                    <a:pt x="11346" y="21600"/>
                    <a:pt x="10792" y="21600"/>
                  </a:cubicBezTo>
                  <a:cubicBezTo>
                    <a:pt x="10238" y="21600"/>
                    <a:pt x="9781" y="21588"/>
                    <a:pt x="9406" y="21550"/>
                  </a:cubicBezTo>
                  <a:cubicBezTo>
                    <a:pt x="9031" y="21513"/>
                    <a:pt x="8738" y="21476"/>
                    <a:pt x="8526" y="21414"/>
                  </a:cubicBezTo>
                  <a:cubicBezTo>
                    <a:pt x="8314" y="21364"/>
                    <a:pt x="8151" y="21289"/>
                    <a:pt x="8053" y="21202"/>
                  </a:cubicBezTo>
                  <a:cubicBezTo>
                    <a:pt x="7955" y="21115"/>
                    <a:pt x="7906" y="21016"/>
                    <a:pt x="7906" y="20904"/>
                  </a:cubicBezTo>
                  <a:lnTo>
                    <a:pt x="7906" y="3567"/>
                  </a:lnTo>
                  <a:lnTo>
                    <a:pt x="848" y="3567"/>
                  </a:lnTo>
                  <a:cubicBezTo>
                    <a:pt x="701" y="3567"/>
                    <a:pt x="571" y="3530"/>
                    <a:pt x="473" y="3467"/>
                  </a:cubicBezTo>
                  <a:cubicBezTo>
                    <a:pt x="375" y="3405"/>
                    <a:pt x="277" y="3293"/>
                    <a:pt x="212" y="3157"/>
                  </a:cubicBezTo>
                  <a:cubicBezTo>
                    <a:pt x="147" y="3020"/>
                    <a:pt x="82" y="2834"/>
                    <a:pt x="49" y="2610"/>
                  </a:cubicBezTo>
                  <a:cubicBezTo>
                    <a:pt x="16" y="2386"/>
                    <a:pt x="0" y="2113"/>
                    <a:pt x="0" y="1790"/>
                  </a:cubicBezTo>
                  <a:cubicBezTo>
                    <a:pt x="0" y="1454"/>
                    <a:pt x="16" y="1168"/>
                    <a:pt x="49" y="945"/>
                  </a:cubicBezTo>
                  <a:cubicBezTo>
                    <a:pt x="82" y="708"/>
                    <a:pt x="147" y="522"/>
                    <a:pt x="212" y="385"/>
                  </a:cubicBezTo>
                  <a:cubicBezTo>
                    <a:pt x="277" y="249"/>
                    <a:pt x="375" y="149"/>
                    <a:pt x="473" y="87"/>
                  </a:cubicBezTo>
                  <a:cubicBezTo>
                    <a:pt x="571" y="25"/>
                    <a:pt x="701" y="0"/>
                    <a:pt x="848" y="0"/>
                  </a:cubicBezTo>
                  <a:lnTo>
                    <a:pt x="20736" y="0"/>
                  </a:lnTo>
                  <a:cubicBezTo>
                    <a:pt x="20866" y="0"/>
                    <a:pt x="20981" y="37"/>
                    <a:pt x="21095" y="87"/>
                  </a:cubicBezTo>
                  <a:cubicBezTo>
                    <a:pt x="21209" y="149"/>
                    <a:pt x="21290" y="249"/>
                    <a:pt x="21372" y="385"/>
                  </a:cubicBezTo>
                  <a:cubicBezTo>
                    <a:pt x="21437" y="522"/>
                    <a:pt x="21502" y="708"/>
                    <a:pt x="21535" y="945"/>
                  </a:cubicBezTo>
                  <a:cubicBezTo>
                    <a:pt x="21584" y="1181"/>
                    <a:pt x="21600" y="1454"/>
                    <a:pt x="21600" y="17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9" name="Shape">
              <a:extLst>
                <a:ext uri="{FF2B5EF4-FFF2-40B4-BE49-F238E27FC236}">
                  <a16:creationId xmlns:a16="http://schemas.microsoft.com/office/drawing/2014/main" id="{1E3C6597-FD28-405C-84BE-2F244EBB6098}"/>
                </a:ext>
              </a:extLst>
            </p:cNvPr>
            <p:cNvSpPr/>
            <p:nvPr/>
          </p:nvSpPr>
          <p:spPr>
            <a:xfrm>
              <a:off x="26416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0" name="Shape">
              <a:extLst>
                <a:ext uri="{FF2B5EF4-FFF2-40B4-BE49-F238E27FC236}">
                  <a16:creationId xmlns:a16="http://schemas.microsoft.com/office/drawing/2014/main" id="{FFFB7A03-E1A0-463A-B119-D9F2547F6682}"/>
                </a:ext>
              </a:extLst>
            </p:cNvPr>
            <p:cNvSpPr/>
            <p:nvPr/>
          </p:nvSpPr>
          <p:spPr>
            <a:xfrm>
              <a:off x="2730500" y="8648699"/>
              <a:ext cx="25641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3"/>
                  </a:moveTo>
                  <a:cubicBezTo>
                    <a:pt x="21600" y="21005"/>
                    <a:pt x="21579" y="21104"/>
                    <a:pt x="21525" y="21191"/>
                  </a:cubicBezTo>
                  <a:cubicBezTo>
                    <a:pt x="21472" y="21277"/>
                    <a:pt x="21375" y="21352"/>
                    <a:pt x="21236" y="21402"/>
                  </a:cubicBezTo>
                  <a:cubicBezTo>
                    <a:pt x="21097" y="21451"/>
                    <a:pt x="20915" y="21501"/>
                    <a:pt x="20680" y="21538"/>
                  </a:cubicBezTo>
                  <a:cubicBezTo>
                    <a:pt x="20445" y="21575"/>
                    <a:pt x="20156" y="21588"/>
                    <a:pt x="19803" y="21588"/>
                  </a:cubicBezTo>
                  <a:cubicBezTo>
                    <a:pt x="19460" y="21588"/>
                    <a:pt x="19171" y="21575"/>
                    <a:pt x="18947" y="21538"/>
                  </a:cubicBezTo>
                  <a:cubicBezTo>
                    <a:pt x="18722" y="21501"/>
                    <a:pt x="18540" y="21464"/>
                    <a:pt x="18401" y="21402"/>
                  </a:cubicBezTo>
                  <a:cubicBezTo>
                    <a:pt x="18273" y="21352"/>
                    <a:pt x="18177" y="21277"/>
                    <a:pt x="18112" y="21191"/>
                  </a:cubicBezTo>
                  <a:cubicBezTo>
                    <a:pt x="18059" y="21104"/>
                    <a:pt x="18027" y="21005"/>
                    <a:pt x="18027" y="20893"/>
                  </a:cubicBezTo>
                  <a:lnTo>
                    <a:pt x="18027" y="3412"/>
                  </a:lnTo>
                  <a:lnTo>
                    <a:pt x="17995" y="3412"/>
                  </a:lnTo>
                  <a:lnTo>
                    <a:pt x="12624" y="20868"/>
                  </a:lnTo>
                  <a:cubicBezTo>
                    <a:pt x="12581" y="21017"/>
                    <a:pt x="12528" y="21129"/>
                    <a:pt x="12442" y="21228"/>
                  </a:cubicBezTo>
                  <a:cubicBezTo>
                    <a:pt x="12357" y="21327"/>
                    <a:pt x="12239" y="21402"/>
                    <a:pt x="12089" y="21451"/>
                  </a:cubicBezTo>
                  <a:cubicBezTo>
                    <a:pt x="11939" y="21501"/>
                    <a:pt x="11757" y="21538"/>
                    <a:pt x="11522" y="21563"/>
                  </a:cubicBezTo>
                  <a:cubicBezTo>
                    <a:pt x="11297" y="21575"/>
                    <a:pt x="11019" y="21588"/>
                    <a:pt x="10688" y="21588"/>
                  </a:cubicBezTo>
                  <a:cubicBezTo>
                    <a:pt x="10367" y="21588"/>
                    <a:pt x="10089" y="21575"/>
                    <a:pt x="9853" y="21550"/>
                  </a:cubicBezTo>
                  <a:cubicBezTo>
                    <a:pt x="9618" y="21526"/>
                    <a:pt x="9436" y="21476"/>
                    <a:pt x="9286" y="21414"/>
                  </a:cubicBezTo>
                  <a:cubicBezTo>
                    <a:pt x="9136" y="21352"/>
                    <a:pt x="9019" y="21277"/>
                    <a:pt x="8933" y="21191"/>
                  </a:cubicBezTo>
                  <a:cubicBezTo>
                    <a:pt x="8848" y="21104"/>
                    <a:pt x="8794" y="20992"/>
                    <a:pt x="8762" y="20880"/>
                  </a:cubicBezTo>
                  <a:lnTo>
                    <a:pt x="3584" y="3424"/>
                  </a:lnTo>
                  <a:lnTo>
                    <a:pt x="3552" y="3424"/>
                  </a:lnTo>
                  <a:lnTo>
                    <a:pt x="3552" y="20905"/>
                  </a:lnTo>
                  <a:cubicBezTo>
                    <a:pt x="3552" y="21017"/>
                    <a:pt x="3530" y="21116"/>
                    <a:pt x="3477" y="21203"/>
                  </a:cubicBezTo>
                  <a:cubicBezTo>
                    <a:pt x="3423" y="21290"/>
                    <a:pt x="3327" y="21364"/>
                    <a:pt x="3188" y="21414"/>
                  </a:cubicBezTo>
                  <a:cubicBezTo>
                    <a:pt x="3049" y="21464"/>
                    <a:pt x="2856" y="21513"/>
                    <a:pt x="2632" y="21550"/>
                  </a:cubicBezTo>
                  <a:cubicBezTo>
                    <a:pt x="2407" y="21588"/>
                    <a:pt x="2118" y="21600"/>
                    <a:pt x="1765" y="21600"/>
                  </a:cubicBezTo>
                  <a:cubicBezTo>
                    <a:pt x="1423" y="21600"/>
                    <a:pt x="1134" y="21588"/>
                    <a:pt x="909" y="21550"/>
                  </a:cubicBezTo>
                  <a:cubicBezTo>
                    <a:pt x="685" y="21513"/>
                    <a:pt x="492" y="21476"/>
                    <a:pt x="364" y="21414"/>
                  </a:cubicBezTo>
                  <a:cubicBezTo>
                    <a:pt x="225" y="21364"/>
                    <a:pt x="128" y="21290"/>
                    <a:pt x="75" y="21203"/>
                  </a:cubicBezTo>
                  <a:cubicBezTo>
                    <a:pt x="21" y="21116"/>
                    <a:pt x="0" y="21017"/>
                    <a:pt x="0" y="20905"/>
                  </a:cubicBezTo>
                  <a:lnTo>
                    <a:pt x="0" y="1749"/>
                  </a:lnTo>
                  <a:cubicBezTo>
                    <a:pt x="0" y="1179"/>
                    <a:pt x="128" y="757"/>
                    <a:pt x="385" y="459"/>
                  </a:cubicBezTo>
                  <a:cubicBezTo>
                    <a:pt x="642" y="161"/>
                    <a:pt x="984" y="12"/>
                    <a:pt x="1412" y="12"/>
                  </a:cubicBezTo>
                  <a:lnTo>
                    <a:pt x="3873" y="12"/>
                  </a:lnTo>
                  <a:cubicBezTo>
                    <a:pt x="4311" y="12"/>
                    <a:pt x="4686" y="50"/>
                    <a:pt x="5007" y="136"/>
                  </a:cubicBezTo>
                  <a:cubicBezTo>
                    <a:pt x="5317" y="223"/>
                    <a:pt x="5595" y="360"/>
                    <a:pt x="5820" y="546"/>
                  </a:cubicBezTo>
                  <a:cubicBezTo>
                    <a:pt x="6045" y="744"/>
                    <a:pt x="6237" y="993"/>
                    <a:pt x="6398" y="1315"/>
                  </a:cubicBezTo>
                  <a:cubicBezTo>
                    <a:pt x="6558" y="1638"/>
                    <a:pt x="6686" y="2022"/>
                    <a:pt x="6804" y="2481"/>
                  </a:cubicBezTo>
                  <a:lnTo>
                    <a:pt x="10816" y="15273"/>
                  </a:lnTo>
                  <a:lnTo>
                    <a:pt x="10870" y="15273"/>
                  </a:lnTo>
                  <a:lnTo>
                    <a:pt x="15020" y="2506"/>
                  </a:lnTo>
                  <a:cubicBezTo>
                    <a:pt x="15149" y="2047"/>
                    <a:pt x="15277" y="1650"/>
                    <a:pt x="15427" y="1328"/>
                  </a:cubicBezTo>
                  <a:cubicBezTo>
                    <a:pt x="15577" y="1005"/>
                    <a:pt x="15748" y="744"/>
                    <a:pt x="15941" y="546"/>
                  </a:cubicBezTo>
                  <a:cubicBezTo>
                    <a:pt x="16133" y="347"/>
                    <a:pt x="16368" y="211"/>
                    <a:pt x="16636" y="124"/>
                  </a:cubicBezTo>
                  <a:cubicBezTo>
                    <a:pt x="16903" y="37"/>
                    <a:pt x="17214" y="0"/>
                    <a:pt x="17567" y="0"/>
                  </a:cubicBezTo>
                  <a:lnTo>
                    <a:pt x="20102" y="0"/>
                  </a:lnTo>
                  <a:cubicBezTo>
                    <a:pt x="20359" y="0"/>
                    <a:pt x="20584" y="37"/>
                    <a:pt x="20765" y="112"/>
                  </a:cubicBezTo>
                  <a:cubicBezTo>
                    <a:pt x="20947" y="186"/>
                    <a:pt x="21108" y="298"/>
                    <a:pt x="21225" y="447"/>
                  </a:cubicBezTo>
                  <a:cubicBezTo>
                    <a:pt x="21343" y="596"/>
                    <a:pt x="21439" y="782"/>
                    <a:pt x="21493" y="993"/>
                  </a:cubicBezTo>
                  <a:cubicBezTo>
                    <a:pt x="21557" y="1203"/>
                    <a:pt x="21589" y="1452"/>
                    <a:pt x="21589" y="1737"/>
                  </a:cubicBezTo>
                  <a:lnTo>
                    <a:pt x="21589" y="208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1" name="Shape">
              <a:extLst>
                <a:ext uri="{FF2B5EF4-FFF2-40B4-BE49-F238E27FC236}">
                  <a16:creationId xmlns:a16="http://schemas.microsoft.com/office/drawing/2014/main" id="{5C69E951-3BE8-49F6-A237-B5E81F613123}"/>
                </a:ext>
              </a:extLst>
            </p:cNvPr>
            <p:cNvSpPr/>
            <p:nvPr/>
          </p:nvSpPr>
          <p:spPr>
            <a:xfrm>
              <a:off x="3035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1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1" y="1123"/>
                    <a:pt x="21432" y="1398"/>
                    <a:pt x="21432" y="1734"/>
                  </a:cubicBezTo>
                  <a:cubicBezTo>
                    <a:pt x="21432" y="2046"/>
                    <a:pt x="21411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89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2" name="Shape">
              <a:extLst>
                <a:ext uri="{FF2B5EF4-FFF2-40B4-BE49-F238E27FC236}">
                  <a16:creationId xmlns:a16="http://schemas.microsoft.com/office/drawing/2014/main" id="{EC70FF2F-4F80-4DDC-BDAE-CD98F3AFCC11}"/>
                </a:ext>
              </a:extLst>
            </p:cNvPr>
            <p:cNvSpPr/>
            <p:nvPr/>
          </p:nvSpPr>
          <p:spPr>
            <a:xfrm>
              <a:off x="3213100" y="8648700"/>
              <a:ext cx="120763" cy="22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extrusionOk="0">
                  <a:moveTo>
                    <a:pt x="21555" y="19762"/>
                  </a:moveTo>
                  <a:cubicBezTo>
                    <a:pt x="21555" y="20097"/>
                    <a:pt x="21532" y="20370"/>
                    <a:pt x="21487" y="20606"/>
                  </a:cubicBezTo>
                  <a:cubicBezTo>
                    <a:pt x="21441" y="20842"/>
                    <a:pt x="21350" y="21016"/>
                    <a:pt x="21260" y="21178"/>
                  </a:cubicBezTo>
                  <a:cubicBezTo>
                    <a:pt x="21169" y="21327"/>
                    <a:pt x="21033" y="21439"/>
                    <a:pt x="20874" y="21501"/>
                  </a:cubicBezTo>
                  <a:cubicBezTo>
                    <a:pt x="20715" y="21563"/>
                    <a:pt x="20534" y="21600"/>
                    <a:pt x="20352" y="21600"/>
                  </a:cubicBezTo>
                  <a:lnTo>
                    <a:pt x="2360" y="21600"/>
                  </a:lnTo>
                  <a:cubicBezTo>
                    <a:pt x="1702" y="21600"/>
                    <a:pt x="1134" y="21488"/>
                    <a:pt x="681" y="21277"/>
                  </a:cubicBezTo>
                  <a:cubicBezTo>
                    <a:pt x="227" y="21066"/>
                    <a:pt x="0" y="20706"/>
                    <a:pt x="0" y="20221"/>
                  </a:cubicBezTo>
                  <a:lnTo>
                    <a:pt x="0" y="695"/>
                  </a:lnTo>
                  <a:cubicBezTo>
                    <a:pt x="0" y="584"/>
                    <a:pt x="68" y="484"/>
                    <a:pt x="204" y="397"/>
                  </a:cubicBezTo>
                  <a:cubicBezTo>
                    <a:pt x="340" y="310"/>
                    <a:pt x="545" y="236"/>
                    <a:pt x="862" y="186"/>
                  </a:cubicBezTo>
                  <a:cubicBezTo>
                    <a:pt x="1180" y="137"/>
                    <a:pt x="1566" y="87"/>
                    <a:pt x="2087" y="50"/>
                  </a:cubicBezTo>
                  <a:cubicBezTo>
                    <a:pt x="2609" y="12"/>
                    <a:pt x="3244" y="0"/>
                    <a:pt x="4016" y="0"/>
                  </a:cubicBezTo>
                  <a:cubicBezTo>
                    <a:pt x="4810" y="0"/>
                    <a:pt x="5445" y="12"/>
                    <a:pt x="5967" y="50"/>
                  </a:cubicBezTo>
                  <a:cubicBezTo>
                    <a:pt x="6466" y="87"/>
                    <a:pt x="6875" y="124"/>
                    <a:pt x="7192" y="186"/>
                  </a:cubicBezTo>
                  <a:cubicBezTo>
                    <a:pt x="7510" y="248"/>
                    <a:pt x="7714" y="310"/>
                    <a:pt x="7850" y="397"/>
                  </a:cubicBezTo>
                  <a:cubicBezTo>
                    <a:pt x="7986" y="484"/>
                    <a:pt x="8055" y="584"/>
                    <a:pt x="8055" y="695"/>
                  </a:cubicBezTo>
                  <a:lnTo>
                    <a:pt x="8055" y="17973"/>
                  </a:lnTo>
                  <a:lnTo>
                    <a:pt x="20420" y="17973"/>
                  </a:lnTo>
                  <a:cubicBezTo>
                    <a:pt x="20624" y="17973"/>
                    <a:pt x="20806" y="17998"/>
                    <a:pt x="20942" y="18060"/>
                  </a:cubicBezTo>
                  <a:cubicBezTo>
                    <a:pt x="21101" y="18122"/>
                    <a:pt x="21214" y="18221"/>
                    <a:pt x="21328" y="18358"/>
                  </a:cubicBezTo>
                  <a:cubicBezTo>
                    <a:pt x="21441" y="18495"/>
                    <a:pt x="21509" y="18681"/>
                    <a:pt x="21555" y="18905"/>
                  </a:cubicBezTo>
                  <a:cubicBezTo>
                    <a:pt x="21600" y="19128"/>
                    <a:pt x="21555" y="19426"/>
                    <a:pt x="21555" y="19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3" name="Shape">
              <a:extLst>
                <a:ext uri="{FF2B5EF4-FFF2-40B4-BE49-F238E27FC236}">
                  <a16:creationId xmlns:a16="http://schemas.microsoft.com/office/drawing/2014/main" id="{C893407A-647F-46FE-99A4-2F23D02F11ED}"/>
                </a:ext>
              </a:extLst>
            </p:cNvPr>
            <p:cNvSpPr/>
            <p:nvPr/>
          </p:nvSpPr>
          <p:spPr>
            <a:xfrm>
              <a:off x="33528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4" name="Shape">
              <a:extLst>
                <a:ext uri="{FF2B5EF4-FFF2-40B4-BE49-F238E27FC236}">
                  <a16:creationId xmlns:a16="http://schemas.microsoft.com/office/drawing/2014/main" id="{1CA8B920-113D-405C-AC38-FCD395876DB0}"/>
                </a:ext>
              </a:extLst>
            </p:cNvPr>
            <p:cNvSpPr/>
            <p:nvPr/>
          </p:nvSpPr>
          <p:spPr>
            <a:xfrm>
              <a:off x="3441700" y="8648699"/>
              <a:ext cx="18148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5"/>
                  </a:moveTo>
                  <a:cubicBezTo>
                    <a:pt x="21600" y="20236"/>
                    <a:pt x="21540" y="20459"/>
                    <a:pt x="21434" y="20657"/>
                  </a:cubicBezTo>
                  <a:cubicBezTo>
                    <a:pt x="21328" y="20856"/>
                    <a:pt x="21177" y="21017"/>
                    <a:pt x="20995" y="21154"/>
                  </a:cubicBezTo>
                  <a:cubicBezTo>
                    <a:pt x="20814" y="21290"/>
                    <a:pt x="20602" y="21389"/>
                    <a:pt x="20345" y="21439"/>
                  </a:cubicBezTo>
                  <a:cubicBezTo>
                    <a:pt x="20089" y="21489"/>
                    <a:pt x="19847" y="21526"/>
                    <a:pt x="19590" y="21526"/>
                  </a:cubicBezTo>
                  <a:lnTo>
                    <a:pt x="17322" y="21526"/>
                  </a:lnTo>
                  <a:cubicBezTo>
                    <a:pt x="16854" y="21526"/>
                    <a:pt x="16446" y="21489"/>
                    <a:pt x="16098" y="21414"/>
                  </a:cubicBezTo>
                  <a:cubicBezTo>
                    <a:pt x="15750" y="21340"/>
                    <a:pt x="15433" y="21191"/>
                    <a:pt x="15146" y="20992"/>
                  </a:cubicBezTo>
                  <a:cubicBezTo>
                    <a:pt x="14859" y="20781"/>
                    <a:pt x="14571" y="20508"/>
                    <a:pt x="14299" y="20161"/>
                  </a:cubicBezTo>
                  <a:cubicBezTo>
                    <a:pt x="14027" y="19814"/>
                    <a:pt x="13725" y="19367"/>
                    <a:pt x="13392" y="18809"/>
                  </a:cubicBezTo>
                  <a:lnTo>
                    <a:pt x="6878" y="8772"/>
                  </a:lnTo>
                  <a:cubicBezTo>
                    <a:pt x="6500" y="8176"/>
                    <a:pt x="6122" y="7531"/>
                    <a:pt x="5729" y="6836"/>
                  </a:cubicBezTo>
                  <a:cubicBezTo>
                    <a:pt x="5336" y="6141"/>
                    <a:pt x="4988" y="5471"/>
                    <a:pt x="4671" y="4826"/>
                  </a:cubicBezTo>
                  <a:lnTo>
                    <a:pt x="4625" y="4826"/>
                  </a:lnTo>
                  <a:cubicBezTo>
                    <a:pt x="4686" y="5620"/>
                    <a:pt x="4716" y="6414"/>
                    <a:pt x="4746" y="7208"/>
                  </a:cubicBezTo>
                  <a:cubicBezTo>
                    <a:pt x="4776" y="8002"/>
                    <a:pt x="4792" y="8809"/>
                    <a:pt x="4792" y="9652"/>
                  </a:cubicBezTo>
                  <a:lnTo>
                    <a:pt x="4792" y="20893"/>
                  </a:lnTo>
                  <a:cubicBezTo>
                    <a:pt x="4792" y="21005"/>
                    <a:pt x="4746" y="21104"/>
                    <a:pt x="4686" y="21191"/>
                  </a:cubicBezTo>
                  <a:cubicBezTo>
                    <a:pt x="4625" y="21277"/>
                    <a:pt x="4489" y="21352"/>
                    <a:pt x="4308" y="21414"/>
                  </a:cubicBezTo>
                  <a:cubicBezTo>
                    <a:pt x="4127" y="21476"/>
                    <a:pt x="3885" y="21526"/>
                    <a:pt x="3567" y="21550"/>
                  </a:cubicBezTo>
                  <a:cubicBezTo>
                    <a:pt x="3250" y="21575"/>
                    <a:pt x="2857" y="21600"/>
                    <a:pt x="2373" y="21600"/>
                  </a:cubicBezTo>
                  <a:cubicBezTo>
                    <a:pt x="1905" y="21600"/>
                    <a:pt x="1512" y="21588"/>
                    <a:pt x="1194" y="21550"/>
                  </a:cubicBezTo>
                  <a:cubicBezTo>
                    <a:pt x="877" y="21513"/>
                    <a:pt x="635" y="21476"/>
                    <a:pt x="469" y="21414"/>
                  </a:cubicBezTo>
                  <a:cubicBezTo>
                    <a:pt x="287" y="21352"/>
                    <a:pt x="166" y="21277"/>
                    <a:pt x="106" y="21191"/>
                  </a:cubicBezTo>
                  <a:cubicBezTo>
                    <a:pt x="45" y="21104"/>
                    <a:pt x="0" y="21005"/>
                    <a:pt x="0" y="20893"/>
                  </a:cubicBezTo>
                  <a:lnTo>
                    <a:pt x="0" y="1588"/>
                  </a:lnTo>
                  <a:cubicBezTo>
                    <a:pt x="0" y="1067"/>
                    <a:pt x="181" y="682"/>
                    <a:pt x="559" y="422"/>
                  </a:cubicBezTo>
                  <a:cubicBezTo>
                    <a:pt x="937" y="161"/>
                    <a:pt x="1391" y="37"/>
                    <a:pt x="1920" y="37"/>
                  </a:cubicBezTo>
                  <a:lnTo>
                    <a:pt x="4776" y="37"/>
                  </a:lnTo>
                  <a:cubicBezTo>
                    <a:pt x="5290" y="37"/>
                    <a:pt x="5714" y="74"/>
                    <a:pt x="6076" y="149"/>
                  </a:cubicBezTo>
                  <a:cubicBezTo>
                    <a:pt x="6424" y="223"/>
                    <a:pt x="6741" y="335"/>
                    <a:pt x="7014" y="509"/>
                  </a:cubicBezTo>
                  <a:cubicBezTo>
                    <a:pt x="7286" y="670"/>
                    <a:pt x="7543" y="906"/>
                    <a:pt x="7784" y="1203"/>
                  </a:cubicBezTo>
                  <a:cubicBezTo>
                    <a:pt x="8026" y="1501"/>
                    <a:pt x="8283" y="1861"/>
                    <a:pt x="8540" y="2295"/>
                  </a:cubicBezTo>
                  <a:lnTo>
                    <a:pt x="13634" y="10149"/>
                  </a:lnTo>
                  <a:cubicBezTo>
                    <a:pt x="13936" y="10620"/>
                    <a:pt x="14224" y="11092"/>
                    <a:pt x="14511" y="11551"/>
                  </a:cubicBezTo>
                  <a:cubicBezTo>
                    <a:pt x="14798" y="12010"/>
                    <a:pt x="15085" y="12469"/>
                    <a:pt x="15357" y="12928"/>
                  </a:cubicBezTo>
                  <a:cubicBezTo>
                    <a:pt x="15629" y="13387"/>
                    <a:pt x="15886" y="13833"/>
                    <a:pt x="16143" y="14280"/>
                  </a:cubicBezTo>
                  <a:cubicBezTo>
                    <a:pt x="16400" y="14727"/>
                    <a:pt x="16642" y="15161"/>
                    <a:pt x="16899" y="15608"/>
                  </a:cubicBezTo>
                  <a:lnTo>
                    <a:pt x="16914" y="15608"/>
                  </a:lnTo>
                  <a:cubicBezTo>
                    <a:pt x="16869" y="14838"/>
                    <a:pt x="16839" y="14020"/>
                    <a:pt x="16823" y="13188"/>
                  </a:cubicBezTo>
                  <a:cubicBezTo>
                    <a:pt x="16808" y="12357"/>
                    <a:pt x="16793" y="11551"/>
                    <a:pt x="16793" y="10781"/>
                  </a:cubicBezTo>
                  <a:lnTo>
                    <a:pt x="16793" y="707"/>
                  </a:lnTo>
                  <a:cubicBezTo>
                    <a:pt x="16793" y="595"/>
                    <a:pt x="16839" y="496"/>
                    <a:pt x="16914" y="409"/>
                  </a:cubicBezTo>
                  <a:cubicBezTo>
                    <a:pt x="16990" y="323"/>
                    <a:pt x="17126" y="248"/>
                    <a:pt x="17322" y="174"/>
                  </a:cubicBezTo>
                  <a:cubicBezTo>
                    <a:pt x="17504" y="112"/>
                    <a:pt x="17761" y="62"/>
                    <a:pt x="18078" y="37"/>
                  </a:cubicBezTo>
                  <a:cubicBezTo>
                    <a:pt x="18395" y="12"/>
                    <a:pt x="18788" y="0"/>
                    <a:pt x="19272" y="0"/>
                  </a:cubicBezTo>
                  <a:cubicBezTo>
                    <a:pt x="19726" y="0"/>
                    <a:pt x="20119" y="12"/>
                    <a:pt x="20421" y="37"/>
                  </a:cubicBezTo>
                  <a:cubicBezTo>
                    <a:pt x="20723" y="62"/>
                    <a:pt x="20965" y="112"/>
                    <a:pt x="21131" y="174"/>
                  </a:cubicBezTo>
                  <a:cubicBezTo>
                    <a:pt x="21298" y="236"/>
                    <a:pt x="21419" y="323"/>
                    <a:pt x="21479" y="409"/>
                  </a:cubicBezTo>
                  <a:cubicBezTo>
                    <a:pt x="21539" y="496"/>
                    <a:pt x="21585" y="596"/>
                    <a:pt x="21585" y="707"/>
                  </a:cubicBezTo>
                  <a:lnTo>
                    <a:pt x="21585" y="1997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5" name="Shape">
              <a:extLst>
                <a:ext uri="{FF2B5EF4-FFF2-40B4-BE49-F238E27FC236}">
                  <a16:creationId xmlns:a16="http://schemas.microsoft.com/office/drawing/2014/main" id="{87D991E1-B617-4822-A220-DA4BDDA3CBC6}"/>
                </a:ext>
              </a:extLst>
            </p:cNvPr>
            <p:cNvSpPr/>
            <p:nvPr/>
          </p:nvSpPr>
          <p:spPr>
            <a:xfrm>
              <a:off x="3670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0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0" y="1123"/>
                    <a:pt x="21432" y="1398"/>
                    <a:pt x="21432" y="1734"/>
                  </a:cubicBezTo>
                  <a:cubicBezTo>
                    <a:pt x="21432" y="2046"/>
                    <a:pt x="21410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90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6" name="Shape">
              <a:extLst>
                <a:ext uri="{FF2B5EF4-FFF2-40B4-BE49-F238E27FC236}">
                  <a16:creationId xmlns:a16="http://schemas.microsoft.com/office/drawing/2014/main" id="{DAAFC762-AB7A-49A9-B560-28E8F74DA0A5}"/>
                </a:ext>
              </a:extLst>
            </p:cNvPr>
            <p:cNvSpPr/>
            <p:nvPr/>
          </p:nvSpPr>
          <p:spPr>
            <a:xfrm>
              <a:off x="5435600" y="8191499"/>
              <a:ext cx="138812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2"/>
                    <a:pt x="21284" y="17031"/>
                    <a:pt x="20632" y="17865"/>
                  </a:cubicBezTo>
                  <a:cubicBezTo>
                    <a:pt x="19980" y="18687"/>
                    <a:pt x="19110" y="19384"/>
                    <a:pt x="18003" y="19932"/>
                  </a:cubicBezTo>
                  <a:cubicBezTo>
                    <a:pt x="16897" y="20480"/>
                    <a:pt x="15592" y="20903"/>
                    <a:pt x="14110" y="21177"/>
                  </a:cubicBezTo>
                  <a:cubicBezTo>
                    <a:pt x="12628" y="21451"/>
                    <a:pt x="11047" y="21600"/>
                    <a:pt x="9347" y="21600"/>
                  </a:cubicBezTo>
                  <a:cubicBezTo>
                    <a:pt x="8201" y="21600"/>
                    <a:pt x="7134" y="21538"/>
                    <a:pt x="6166" y="21426"/>
                  </a:cubicBezTo>
                  <a:cubicBezTo>
                    <a:pt x="5178" y="21301"/>
                    <a:pt x="4328" y="21164"/>
                    <a:pt x="3577" y="21002"/>
                  </a:cubicBezTo>
                  <a:cubicBezTo>
                    <a:pt x="2826" y="20841"/>
                    <a:pt x="2194" y="20666"/>
                    <a:pt x="1700" y="20480"/>
                  </a:cubicBezTo>
                  <a:cubicBezTo>
                    <a:pt x="1205" y="20293"/>
                    <a:pt x="830" y="20131"/>
                    <a:pt x="613" y="19994"/>
                  </a:cubicBezTo>
                  <a:cubicBezTo>
                    <a:pt x="395" y="19857"/>
                    <a:pt x="237" y="19658"/>
                    <a:pt x="138" y="19384"/>
                  </a:cubicBezTo>
                  <a:cubicBezTo>
                    <a:pt x="40" y="19122"/>
                    <a:pt x="0" y="18737"/>
                    <a:pt x="0" y="18251"/>
                  </a:cubicBezTo>
                  <a:cubicBezTo>
                    <a:pt x="0" y="17915"/>
                    <a:pt x="20" y="17641"/>
                    <a:pt x="59" y="17417"/>
                  </a:cubicBezTo>
                  <a:cubicBezTo>
                    <a:pt x="99" y="17193"/>
                    <a:pt x="158" y="17006"/>
                    <a:pt x="217" y="16869"/>
                  </a:cubicBezTo>
                  <a:cubicBezTo>
                    <a:pt x="296" y="16732"/>
                    <a:pt x="395" y="16633"/>
                    <a:pt x="534" y="16570"/>
                  </a:cubicBezTo>
                  <a:cubicBezTo>
                    <a:pt x="672" y="16508"/>
                    <a:pt x="810" y="16483"/>
                    <a:pt x="988" y="16483"/>
                  </a:cubicBezTo>
                  <a:cubicBezTo>
                    <a:pt x="1225" y="16483"/>
                    <a:pt x="1561" y="16570"/>
                    <a:pt x="1996" y="16745"/>
                  </a:cubicBezTo>
                  <a:cubicBezTo>
                    <a:pt x="2431" y="16919"/>
                    <a:pt x="2984" y="17118"/>
                    <a:pt x="3676" y="17330"/>
                  </a:cubicBezTo>
                  <a:cubicBezTo>
                    <a:pt x="4367" y="17541"/>
                    <a:pt x="5178" y="17741"/>
                    <a:pt x="6126" y="17915"/>
                  </a:cubicBezTo>
                  <a:cubicBezTo>
                    <a:pt x="7075" y="18089"/>
                    <a:pt x="8162" y="18176"/>
                    <a:pt x="9407" y="18176"/>
                  </a:cubicBezTo>
                  <a:cubicBezTo>
                    <a:pt x="10217" y="18176"/>
                    <a:pt x="10968" y="18114"/>
                    <a:pt x="11600" y="17990"/>
                  </a:cubicBezTo>
                  <a:cubicBezTo>
                    <a:pt x="12253" y="17865"/>
                    <a:pt x="12806" y="17691"/>
                    <a:pt x="13241" y="17467"/>
                  </a:cubicBezTo>
                  <a:cubicBezTo>
                    <a:pt x="13695" y="17243"/>
                    <a:pt x="14031" y="16956"/>
                    <a:pt x="14268" y="16633"/>
                  </a:cubicBezTo>
                  <a:cubicBezTo>
                    <a:pt x="14505" y="16296"/>
                    <a:pt x="14624" y="15923"/>
                    <a:pt x="14624" y="15525"/>
                  </a:cubicBezTo>
                  <a:cubicBezTo>
                    <a:pt x="14624" y="15052"/>
                    <a:pt x="14426" y="14641"/>
                    <a:pt x="14011" y="14305"/>
                  </a:cubicBezTo>
                  <a:cubicBezTo>
                    <a:pt x="13596" y="13968"/>
                    <a:pt x="13063" y="13670"/>
                    <a:pt x="12411" y="13408"/>
                  </a:cubicBezTo>
                  <a:cubicBezTo>
                    <a:pt x="11758" y="13147"/>
                    <a:pt x="11007" y="12898"/>
                    <a:pt x="10177" y="12661"/>
                  </a:cubicBezTo>
                  <a:cubicBezTo>
                    <a:pt x="9347" y="12437"/>
                    <a:pt x="8478" y="12188"/>
                    <a:pt x="7589" y="11927"/>
                  </a:cubicBezTo>
                  <a:cubicBezTo>
                    <a:pt x="6699" y="11665"/>
                    <a:pt x="5850" y="11379"/>
                    <a:pt x="5000" y="11043"/>
                  </a:cubicBezTo>
                  <a:cubicBezTo>
                    <a:pt x="4170" y="10719"/>
                    <a:pt x="3419" y="10321"/>
                    <a:pt x="2767" y="9873"/>
                  </a:cubicBezTo>
                  <a:cubicBezTo>
                    <a:pt x="2115" y="9412"/>
                    <a:pt x="1581" y="8877"/>
                    <a:pt x="1166" y="8254"/>
                  </a:cubicBezTo>
                  <a:cubicBezTo>
                    <a:pt x="751" y="7632"/>
                    <a:pt x="553" y="6885"/>
                    <a:pt x="553" y="6013"/>
                  </a:cubicBezTo>
                  <a:cubicBezTo>
                    <a:pt x="553" y="5017"/>
                    <a:pt x="850" y="4133"/>
                    <a:pt x="1443" y="3374"/>
                  </a:cubicBezTo>
                  <a:cubicBezTo>
                    <a:pt x="2035" y="2614"/>
                    <a:pt x="2826" y="1992"/>
                    <a:pt x="3814" y="1494"/>
                  </a:cubicBezTo>
                  <a:cubicBezTo>
                    <a:pt x="4802" y="996"/>
                    <a:pt x="5988" y="622"/>
                    <a:pt x="7352" y="373"/>
                  </a:cubicBezTo>
                  <a:cubicBezTo>
                    <a:pt x="8715" y="124"/>
                    <a:pt x="10138" y="0"/>
                    <a:pt x="11660" y="0"/>
                  </a:cubicBezTo>
                  <a:cubicBezTo>
                    <a:pt x="12450" y="0"/>
                    <a:pt x="13221" y="37"/>
                    <a:pt x="14011" y="112"/>
                  </a:cubicBezTo>
                  <a:cubicBezTo>
                    <a:pt x="14802" y="187"/>
                    <a:pt x="15533" y="286"/>
                    <a:pt x="16205" y="423"/>
                  </a:cubicBezTo>
                  <a:cubicBezTo>
                    <a:pt x="16877" y="560"/>
                    <a:pt x="17489" y="697"/>
                    <a:pt x="18023" y="859"/>
                  </a:cubicBezTo>
                  <a:cubicBezTo>
                    <a:pt x="18557" y="1021"/>
                    <a:pt x="18893" y="1158"/>
                    <a:pt x="19071" y="1257"/>
                  </a:cubicBezTo>
                  <a:cubicBezTo>
                    <a:pt x="19248" y="1369"/>
                    <a:pt x="19347" y="1457"/>
                    <a:pt x="19406" y="1531"/>
                  </a:cubicBezTo>
                  <a:cubicBezTo>
                    <a:pt x="19466" y="1606"/>
                    <a:pt x="19525" y="1706"/>
                    <a:pt x="19565" y="1830"/>
                  </a:cubicBezTo>
                  <a:cubicBezTo>
                    <a:pt x="19604" y="1955"/>
                    <a:pt x="19644" y="2104"/>
                    <a:pt x="19644" y="2303"/>
                  </a:cubicBezTo>
                  <a:cubicBezTo>
                    <a:pt x="19663" y="2490"/>
                    <a:pt x="19663" y="2726"/>
                    <a:pt x="19663" y="3000"/>
                  </a:cubicBezTo>
                  <a:cubicBezTo>
                    <a:pt x="19663" y="3312"/>
                    <a:pt x="19644" y="3573"/>
                    <a:pt x="19624" y="3785"/>
                  </a:cubicBezTo>
                  <a:cubicBezTo>
                    <a:pt x="19604" y="3996"/>
                    <a:pt x="19565" y="4183"/>
                    <a:pt x="19505" y="4320"/>
                  </a:cubicBezTo>
                  <a:cubicBezTo>
                    <a:pt x="19446" y="4457"/>
                    <a:pt x="19367" y="4557"/>
                    <a:pt x="19248" y="4631"/>
                  </a:cubicBezTo>
                  <a:cubicBezTo>
                    <a:pt x="19130" y="4693"/>
                    <a:pt x="18991" y="4731"/>
                    <a:pt x="18794" y="4731"/>
                  </a:cubicBezTo>
                  <a:cubicBezTo>
                    <a:pt x="18596" y="4731"/>
                    <a:pt x="18300" y="4656"/>
                    <a:pt x="17905" y="4507"/>
                  </a:cubicBezTo>
                  <a:cubicBezTo>
                    <a:pt x="17490" y="4357"/>
                    <a:pt x="16995" y="4196"/>
                    <a:pt x="16403" y="4021"/>
                  </a:cubicBezTo>
                  <a:cubicBezTo>
                    <a:pt x="15810" y="3847"/>
                    <a:pt x="15118" y="3685"/>
                    <a:pt x="14328" y="3536"/>
                  </a:cubicBezTo>
                  <a:cubicBezTo>
                    <a:pt x="13537" y="3386"/>
                    <a:pt x="12687" y="3324"/>
                    <a:pt x="11739" y="3324"/>
                  </a:cubicBezTo>
                  <a:cubicBezTo>
                    <a:pt x="11008" y="3324"/>
                    <a:pt x="10375" y="3374"/>
                    <a:pt x="9822" y="3498"/>
                  </a:cubicBezTo>
                  <a:cubicBezTo>
                    <a:pt x="9268" y="3623"/>
                    <a:pt x="8814" y="3772"/>
                    <a:pt x="8458" y="3971"/>
                  </a:cubicBezTo>
                  <a:cubicBezTo>
                    <a:pt x="8083" y="4171"/>
                    <a:pt x="7826" y="4407"/>
                    <a:pt x="7648" y="4694"/>
                  </a:cubicBezTo>
                  <a:cubicBezTo>
                    <a:pt x="7470" y="4980"/>
                    <a:pt x="7371" y="5266"/>
                    <a:pt x="7371" y="5577"/>
                  </a:cubicBezTo>
                  <a:cubicBezTo>
                    <a:pt x="7371" y="6038"/>
                    <a:pt x="7569" y="6436"/>
                    <a:pt x="7964" y="6773"/>
                  </a:cubicBezTo>
                  <a:cubicBezTo>
                    <a:pt x="8359" y="7109"/>
                    <a:pt x="8893" y="7408"/>
                    <a:pt x="9585" y="7669"/>
                  </a:cubicBezTo>
                  <a:cubicBezTo>
                    <a:pt x="10257" y="7930"/>
                    <a:pt x="11027" y="8179"/>
                    <a:pt x="11877" y="8404"/>
                  </a:cubicBezTo>
                  <a:cubicBezTo>
                    <a:pt x="12727" y="8628"/>
                    <a:pt x="13596" y="8877"/>
                    <a:pt x="14486" y="9138"/>
                  </a:cubicBezTo>
                  <a:cubicBezTo>
                    <a:pt x="15375" y="9400"/>
                    <a:pt x="16245" y="9686"/>
                    <a:pt x="17094" y="10022"/>
                  </a:cubicBezTo>
                  <a:cubicBezTo>
                    <a:pt x="17944" y="10346"/>
                    <a:pt x="18715" y="10744"/>
                    <a:pt x="19367" y="11192"/>
                  </a:cubicBezTo>
                  <a:cubicBezTo>
                    <a:pt x="20039" y="11653"/>
                    <a:pt x="20572" y="12188"/>
                    <a:pt x="20987" y="12798"/>
                  </a:cubicBezTo>
                  <a:cubicBezTo>
                    <a:pt x="21402" y="13408"/>
                    <a:pt x="21600" y="14130"/>
                    <a:pt x="21600" y="1497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7" name="Shape">
              <a:extLst>
                <a:ext uri="{FF2B5EF4-FFF2-40B4-BE49-F238E27FC236}">
                  <a16:creationId xmlns:a16="http://schemas.microsoft.com/office/drawing/2014/main" id="{1ADB22F3-621F-4A35-98F0-C14A55157C94}"/>
                </a:ext>
              </a:extLst>
            </p:cNvPr>
            <p:cNvSpPr/>
            <p:nvPr/>
          </p:nvSpPr>
          <p:spPr>
            <a:xfrm>
              <a:off x="56007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30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1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8" name="Shape">
              <a:extLst>
                <a:ext uri="{FF2B5EF4-FFF2-40B4-BE49-F238E27FC236}">
                  <a16:creationId xmlns:a16="http://schemas.microsoft.com/office/drawing/2014/main" id="{3A5FC44B-88DC-42E1-8620-4C7B35291A24}"/>
                </a:ext>
              </a:extLst>
            </p:cNvPr>
            <p:cNvSpPr/>
            <p:nvPr/>
          </p:nvSpPr>
          <p:spPr>
            <a:xfrm>
              <a:off x="5829299" y="8191499"/>
              <a:ext cx="116841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9"/>
                    <a:pt x="21577" y="20392"/>
                    <a:pt x="21530" y="20611"/>
                  </a:cubicBezTo>
                  <a:cubicBezTo>
                    <a:pt x="21483" y="20842"/>
                    <a:pt x="21412" y="21022"/>
                    <a:pt x="21295" y="21176"/>
                  </a:cubicBezTo>
                  <a:cubicBezTo>
                    <a:pt x="21177" y="21330"/>
                    <a:pt x="21060" y="21433"/>
                    <a:pt x="20919" y="21497"/>
                  </a:cubicBezTo>
                  <a:cubicBezTo>
                    <a:pt x="20778" y="21561"/>
                    <a:pt x="20590" y="21600"/>
                    <a:pt x="20379" y="21600"/>
                  </a:cubicBezTo>
                  <a:lnTo>
                    <a:pt x="2371" y="21600"/>
                  </a:lnTo>
                  <a:cubicBezTo>
                    <a:pt x="1690" y="21600"/>
                    <a:pt x="1150" y="21497"/>
                    <a:pt x="681" y="21279"/>
                  </a:cubicBezTo>
                  <a:cubicBezTo>
                    <a:pt x="235" y="21060"/>
                    <a:pt x="0" y="20713"/>
                    <a:pt x="0" y="20225"/>
                  </a:cubicBezTo>
                  <a:lnTo>
                    <a:pt x="0" y="694"/>
                  </a:lnTo>
                  <a:cubicBezTo>
                    <a:pt x="0" y="578"/>
                    <a:pt x="70" y="488"/>
                    <a:pt x="188" y="398"/>
                  </a:cubicBezTo>
                  <a:cubicBezTo>
                    <a:pt x="329" y="308"/>
                    <a:pt x="540" y="244"/>
                    <a:pt x="845" y="180"/>
                  </a:cubicBezTo>
                  <a:cubicBezTo>
                    <a:pt x="1150" y="128"/>
                    <a:pt x="1549" y="77"/>
                    <a:pt x="2066" y="51"/>
                  </a:cubicBezTo>
                  <a:cubicBezTo>
                    <a:pt x="2583" y="13"/>
                    <a:pt x="3216" y="0"/>
                    <a:pt x="3991" y="0"/>
                  </a:cubicBezTo>
                  <a:cubicBezTo>
                    <a:pt x="4789" y="0"/>
                    <a:pt x="5423" y="13"/>
                    <a:pt x="5940" y="51"/>
                  </a:cubicBezTo>
                  <a:cubicBezTo>
                    <a:pt x="6456" y="90"/>
                    <a:pt x="6856" y="128"/>
                    <a:pt x="7161" y="180"/>
                  </a:cubicBezTo>
                  <a:cubicBezTo>
                    <a:pt x="7466" y="231"/>
                    <a:pt x="7677" y="308"/>
                    <a:pt x="7818" y="398"/>
                  </a:cubicBezTo>
                  <a:cubicBezTo>
                    <a:pt x="7959" y="488"/>
                    <a:pt x="8006" y="591"/>
                    <a:pt x="8006" y="694"/>
                  </a:cubicBezTo>
                  <a:lnTo>
                    <a:pt x="8006" y="18002"/>
                  </a:lnTo>
                  <a:lnTo>
                    <a:pt x="20379" y="18002"/>
                  </a:lnTo>
                  <a:cubicBezTo>
                    <a:pt x="20590" y="18002"/>
                    <a:pt x="20755" y="18028"/>
                    <a:pt x="20919" y="18092"/>
                  </a:cubicBezTo>
                  <a:cubicBezTo>
                    <a:pt x="21060" y="18156"/>
                    <a:pt x="21201" y="18259"/>
                    <a:pt x="21295" y="18388"/>
                  </a:cubicBezTo>
                  <a:cubicBezTo>
                    <a:pt x="21388" y="18516"/>
                    <a:pt x="21482" y="18709"/>
                    <a:pt x="21529" y="18940"/>
                  </a:cubicBezTo>
                  <a:cubicBezTo>
                    <a:pt x="21576" y="19171"/>
                    <a:pt x="21600" y="19441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9" name="Shape">
              <a:extLst>
                <a:ext uri="{FF2B5EF4-FFF2-40B4-BE49-F238E27FC236}">
                  <a16:creationId xmlns:a16="http://schemas.microsoft.com/office/drawing/2014/main" id="{77AB9911-2978-4593-BCA5-53DCF614AD3A}"/>
                </a:ext>
              </a:extLst>
            </p:cNvPr>
            <p:cNvSpPr/>
            <p:nvPr/>
          </p:nvSpPr>
          <p:spPr>
            <a:xfrm>
              <a:off x="5969000" y="8191500"/>
              <a:ext cx="173862" cy="21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44"/>
                  </a:moveTo>
                  <a:cubicBezTo>
                    <a:pt x="21569" y="14644"/>
                    <a:pt x="21332" y="15805"/>
                    <a:pt x="20859" y="16828"/>
                  </a:cubicBezTo>
                  <a:cubicBezTo>
                    <a:pt x="20385" y="17851"/>
                    <a:pt x="19675" y="18722"/>
                    <a:pt x="18760" y="19429"/>
                  </a:cubicBezTo>
                  <a:cubicBezTo>
                    <a:pt x="17829" y="20136"/>
                    <a:pt x="16693" y="20678"/>
                    <a:pt x="15336" y="21045"/>
                  </a:cubicBezTo>
                  <a:cubicBezTo>
                    <a:pt x="13979" y="21411"/>
                    <a:pt x="12402" y="21600"/>
                    <a:pt x="10634" y="21600"/>
                  </a:cubicBezTo>
                  <a:cubicBezTo>
                    <a:pt x="8978" y="21600"/>
                    <a:pt x="7479" y="21436"/>
                    <a:pt x="6169" y="21108"/>
                  </a:cubicBezTo>
                  <a:cubicBezTo>
                    <a:pt x="4844" y="20779"/>
                    <a:pt x="3739" y="20274"/>
                    <a:pt x="2824" y="19593"/>
                  </a:cubicBezTo>
                  <a:cubicBezTo>
                    <a:pt x="1909" y="18911"/>
                    <a:pt x="1215" y="18078"/>
                    <a:pt x="726" y="17068"/>
                  </a:cubicBezTo>
                  <a:cubicBezTo>
                    <a:pt x="237" y="16058"/>
                    <a:pt x="0" y="14884"/>
                    <a:pt x="0" y="13533"/>
                  </a:cubicBezTo>
                  <a:lnTo>
                    <a:pt x="0" y="682"/>
                  </a:lnTo>
                  <a:cubicBezTo>
                    <a:pt x="0" y="568"/>
                    <a:pt x="47" y="480"/>
                    <a:pt x="126" y="391"/>
                  </a:cubicBezTo>
                  <a:cubicBezTo>
                    <a:pt x="205" y="303"/>
                    <a:pt x="347" y="240"/>
                    <a:pt x="568" y="177"/>
                  </a:cubicBezTo>
                  <a:cubicBezTo>
                    <a:pt x="789" y="114"/>
                    <a:pt x="1057" y="76"/>
                    <a:pt x="1388" y="50"/>
                  </a:cubicBezTo>
                  <a:cubicBezTo>
                    <a:pt x="1736" y="13"/>
                    <a:pt x="2162" y="0"/>
                    <a:pt x="2698" y="0"/>
                  </a:cubicBezTo>
                  <a:cubicBezTo>
                    <a:pt x="3219" y="0"/>
                    <a:pt x="3645" y="13"/>
                    <a:pt x="3992" y="50"/>
                  </a:cubicBezTo>
                  <a:cubicBezTo>
                    <a:pt x="4323" y="88"/>
                    <a:pt x="4607" y="126"/>
                    <a:pt x="4812" y="177"/>
                  </a:cubicBezTo>
                  <a:cubicBezTo>
                    <a:pt x="5017" y="227"/>
                    <a:pt x="5159" y="303"/>
                    <a:pt x="5254" y="391"/>
                  </a:cubicBezTo>
                  <a:cubicBezTo>
                    <a:pt x="5349" y="480"/>
                    <a:pt x="5380" y="581"/>
                    <a:pt x="5380" y="682"/>
                  </a:cubicBezTo>
                  <a:lnTo>
                    <a:pt x="5380" y="13167"/>
                  </a:lnTo>
                  <a:cubicBezTo>
                    <a:pt x="5380" y="14013"/>
                    <a:pt x="5506" y="14732"/>
                    <a:pt x="5775" y="15351"/>
                  </a:cubicBezTo>
                  <a:cubicBezTo>
                    <a:pt x="6027" y="15970"/>
                    <a:pt x="6406" y="16475"/>
                    <a:pt x="6895" y="16879"/>
                  </a:cubicBezTo>
                  <a:cubicBezTo>
                    <a:pt x="7384" y="17283"/>
                    <a:pt x="7952" y="17585"/>
                    <a:pt x="8631" y="17787"/>
                  </a:cubicBezTo>
                  <a:cubicBezTo>
                    <a:pt x="9309" y="17989"/>
                    <a:pt x="10051" y="18090"/>
                    <a:pt x="10887" y="18090"/>
                  </a:cubicBezTo>
                  <a:cubicBezTo>
                    <a:pt x="11739" y="18090"/>
                    <a:pt x="12480" y="17989"/>
                    <a:pt x="13159" y="17775"/>
                  </a:cubicBezTo>
                  <a:cubicBezTo>
                    <a:pt x="13822" y="17573"/>
                    <a:pt x="14390" y="17270"/>
                    <a:pt x="14847" y="16866"/>
                  </a:cubicBezTo>
                  <a:cubicBezTo>
                    <a:pt x="15305" y="16475"/>
                    <a:pt x="15668" y="15982"/>
                    <a:pt x="15920" y="15402"/>
                  </a:cubicBezTo>
                  <a:cubicBezTo>
                    <a:pt x="16172" y="14821"/>
                    <a:pt x="16299" y="14152"/>
                    <a:pt x="16299" y="13420"/>
                  </a:cubicBezTo>
                  <a:lnTo>
                    <a:pt x="16299" y="694"/>
                  </a:lnTo>
                  <a:cubicBezTo>
                    <a:pt x="16299" y="581"/>
                    <a:pt x="16346" y="492"/>
                    <a:pt x="16425" y="404"/>
                  </a:cubicBezTo>
                  <a:cubicBezTo>
                    <a:pt x="16504" y="316"/>
                    <a:pt x="16646" y="252"/>
                    <a:pt x="16851" y="189"/>
                  </a:cubicBezTo>
                  <a:cubicBezTo>
                    <a:pt x="17056" y="139"/>
                    <a:pt x="17324" y="88"/>
                    <a:pt x="17671" y="63"/>
                  </a:cubicBezTo>
                  <a:cubicBezTo>
                    <a:pt x="18018" y="25"/>
                    <a:pt x="18444" y="13"/>
                    <a:pt x="18965" y="13"/>
                  </a:cubicBezTo>
                  <a:cubicBezTo>
                    <a:pt x="19486" y="13"/>
                    <a:pt x="19912" y="25"/>
                    <a:pt x="20243" y="63"/>
                  </a:cubicBezTo>
                  <a:cubicBezTo>
                    <a:pt x="20574" y="101"/>
                    <a:pt x="20843" y="139"/>
                    <a:pt x="21048" y="189"/>
                  </a:cubicBezTo>
                  <a:cubicBezTo>
                    <a:pt x="21253" y="240"/>
                    <a:pt x="21395" y="316"/>
                    <a:pt x="21474" y="404"/>
                  </a:cubicBezTo>
                  <a:cubicBezTo>
                    <a:pt x="21553" y="492"/>
                    <a:pt x="21600" y="593"/>
                    <a:pt x="21600" y="694"/>
                  </a:cubicBezTo>
                  <a:lnTo>
                    <a:pt x="21600" y="133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0" name="Shape">
              <a:extLst>
                <a:ext uri="{FF2B5EF4-FFF2-40B4-BE49-F238E27FC236}">
                  <a16:creationId xmlns:a16="http://schemas.microsoft.com/office/drawing/2014/main" id="{BFC2C2E0-AD0F-4652-BD64-EF06B5BBED9D}"/>
                </a:ext>
              </a:extLst>
            </p:cNvPr>
            <p:cNvSpPr/>
            <p:nvPr/>
          </p:nvSpPr>
          <p:spPr>
            <a:xfrm>
              <a:off x="6159500" y="8191500"/>
              <a:ext cx="162687" cy="21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5"/>
                  </a:moveTo>
                  <a:cubicBezTo>
                    <a:pt x="21600" y="2106"/>
                    <a:pt x="21583" y="2376"/>
                    <a:pt x="21549" y="2607"/>
                  </a:cubicBezTo>
                  <a:cubicBezTo>
                    <a:pt x="21516" y="2838"/>
                    <a:pt x="21465" y="3018"/>
                    <a:pt x="21381" y="3159"/>
                  </a:cubicBezTo>
                  <a:cubicBezTo>
                    <a:pt x="21313" y="3300"/>
                    <a:pt x="21212" y="3403"/>
                    <a:pt x="21111" y="3467"/>
                  </a:cubicBezTo>
                  <a:cubicBezTo>
                    <a:pt x="21010" y="3531"/>
                    <a:pt x="20875" y="3570"/>
                    <a:pt x="20757" y="3570"/>
                  </a:cubicBezTo>
                  <a:lnTo>
                    <a:pt x="13692" y="3570"/>
                  </a:lnTo>
                  <a:lnTo>
                    <a:pt x="13692" y="20907"/>
                  </a:lnTo>
                  <a:cubicBezTo>
                    <a:pt x="13692" y="21022"/>
                    <a:pt x="13641" y="21112"/>
                    <a:pt x="13557" y="21202"/>
                  </a:cubicBezTo>
                  <a:cubicBezTo>
                    <a:pt x="13456" y="21292"/>
                    <a:pt x="13304" y="21356"/>
                    <a:pt x="13085" y="21420"/>
                  </a:cubicBezTo>
                  <a:cubicBezTo>
                    <a:pt x="12866" y="21472"/>
                    <a:pt x="12579" y="21523"/>
                    <a:pt x="12208" y="21549"/>
                  </a:cubicBezTo>
                  <a:cubicBezTo>
                    <a:pt x="11837" y="21587"/>
                    <a:pt x="11382" y="21600"/>
                    <a:pt x="10825" y="21600"/>
                  </a:cubicBezTo>
                  <a:cubicBezTo>
                    <a:pt x="10269" y="21600"/>
                    <a:pt x="9814" y="21587"/>
                    <a:pt x="9443" y="21549"/>
                  </a:cubicBezTo>
                  <a:cubicBezTo>
                    <a:pt x="9072" y="21510"/>
                    <a:pt x="8785" y="21472"/>
                    <a:pt x="8566" y="21420"/>
                  </a:cubicBezTo>
                  <a:cubicBezTo>
                    <a:pt x="8347" y="21369"/>
                    <a:pt x="8195" y="21292"/>
                    <a:pt x="8094" y="21202"/>
                  </a:cubicBezTo>
                  <a:cubicBezTo>
                    <a:pt x="7993" y="21112"/>
                    <a:pt x="7959" y="21009"/>
                    <a:pt x="7959" y="20907"/>
                  </a:cubicBezTo>
                  <a:lnTo>
                    <a:pt x="7959" y="3570"/>
                  </a:lnTo>
                  <a:lnTo>
                    <a:pt x="860" y="3570"/>
                  </a:lnTo>
                  <a:cubicBezTo>
                    <a:pt x="708" y="3570"/>
                    <a:pt x="590" y="3531"/>
                    <a:pt x="489" y="3467"/>
                  </a:cubicBezTo>
                  <a:cubicBezTo>
                    <a:pt x="388" y="3403"/>
                    <a:pt x="304" y="3300"/>
                    <a:pt x="219" y="3159"/>
                  </a:cubicBezTo>
                  <a:cubicBezTo>
                    <a:pt x="152" y="3018"/>
                    <a:pt x="84" y="2838"/>
                    <a:pt x="51" y="2607"/>
                  </a:cubicBezTo>
                  <a:cubicBezTo>
                    <a:pt x="17" y="2376"/>
                    <a:pt x="0" y="2106"/>
                    <a:pt x="0" y="1785"/>
                  </a:cubicBezTo>
                  <a:cubicBezTo>
                    <a:pt x="0" y="1451"/>
                    <a:pt x="17" y="1169"/>
                    <a:pt x="51" y="937"/>
                  </a:cubicBezTo>
                  <a:cubicBezTo>
                    <a:pt x="84" y="706"/>
                    <a:pt x="135" y="514"/>
                    <a:pt x="219" y="385"/>
                  </a:cubicBezTo>
                  <a:cubicBezTo>
                    <a:pt x="287" y="244"/>
                    <a:pt x="388" y="141"/>
                    <a:pt x="489" y="90"/>
                  </a:cubicBezTo>
                  <a:cubicBezTo>
                    <a:pt x="590" y="26"/>
                    <a:pt x="708" y="0"/>
                    <a:pt x="860" y="0"/>
                  </a:cubicBezTo>
                  <a:lnTo>
                    <a:pt x="20757" y="0"/>
                  </a:lnTo>
                  <a:cubicBezTo>
                    <a:pt x="20892" y="0"/>
                    <a:pt x="21010" y="26"/>
                    <a:pt x="21111" y="90"/>
                  </a:cubicBezTo>
                  <a:cubicBezTo>
                    <a:pt x="21212" y="154"/>
                    <a:pt x="21313" y="244"/>
                    <a:pt x="21381" y="385"/>
                  </a:cubicBezTo>
                  <a:cubicBezTo>
                    <a:pt x="21448" y="526"/>
                    <a:pt x="21516" y="706"/>
                    <a:pt x="21549" y="937"/>
                  </a:cubicBezTo>
                  <a:cubicBezTo>
                    <a:pt x="21583" y="1169"/>
                    <a:pt x="21600" y="1451"/>
                    <a:pt x="21600" y="17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1" name="Shape">
              <a:extLst>
                <a:ext uri="{FF2B5EF4-FFF2-40B4-BE49-F238E27FC236}">
                  <a16:creationId xmlns:a16="http://schemas.microsoft.com/office/drawing/2014/main" id="{F057A1EE-46B9-4397-BED4-5A5C0DAD386C}"/>
                </a:ext>
              </a:extLst>
            </p:cNvPr>
            <p:cNvSpPr/>
            <p:nvPr/>
          </p:nvSpPr>
          <p:spPr>
            <a:xfrm>
              <a:off x="6349999" y="8191499"/>
              <a:ext cx="43436" cy="21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7" y="20910"/>
                  </a:moveTo>
                  <a:cubicBezTo>
                    <a:pt x="21537" y="21025"/>
                    <a:pt x="21347" y="21114"/>
                    <a:pt x="21032" y="21204"/>
                  </a:cubicBezTo>
                  <a:cubicBezTo>
                    <a:pt x="20653" y="21293"/>
                    <a:pt x="20084" y="21357"/>
                    <a:pt x="19263" y="21421"/>
                  </a:cubicBezTo>
                  <a:cubicBezTo>
                    <a:pt x="18442" y="21472"/>
                    <a:pt x="17368" y="21523"/>
                    <a:pt x="15979" y="21549"/>
                  </a:cubicBezTo>
                  <a:cubicBezTo>
                    <a:pt x="14589" y="21587"/>
                    <a:pt x="12884" y="21600"/>
                    <a:pt x="10737" y="21600"/>
                  </a:cubicBezTo>
                  <a:cubicBezTo>
                    <a:pt x="8653" y="21600"/>
                    <a:pt x="6947" y="21587"/>
                    <a:pt x="5558" y="21549"/>
                  </a:cubicBezTo>
                  <a:cubicBezTo>
                    <a:pt x="4168" y="21510"/>
                    <a:pt x="3095" y="21472"/>
                    <a:pt x="2274" y="21421"/>
                  </a:cubicBezTo>
                  <a:cubicBezTo>
                    <a:pt x="1453" y="21370"/>
                    <a:pt x="884" y="21293"/>
                    <a:pt x="505" y="21204"/>
                  </a:cubicBezTo>
                  <a:cubicBezTo>
                    <a:pt x="126" y="21114"/>
                    <a:pt x="0" y="21012"/>
                    <a:pt x="0" y="20910"/>
                  </a:cubicBezTo>
                  <a:lnTo>
                    <a:pt x="0" y="690"/>
                  </a:lnTo>
                  <a:cubicBezTo>
                    <a:pt x="0" y="575"/>
                    <a:pt x="189" y="486"/>
                    <a:pt x="505" y="396"/>
                  </a:cubicBezTo>
                  <a:cubicBezTo>
                    <a:pt x="884" y="307"/>
                    <a:pt x="1453" y="243"/>
                    <a:pt x="2337" y="179"/>
                  </a:cubicBezTo>
                  <a:cubicBezTo>
                    <a:pt x="3221" y="115"/>
                    <a:pt x="4295" y="77"/>
                    <a:pt x="5621" y="51"/>
                  </a:cubicBezTo>
                  <a:cubicBezTo>
                    <a:pt x="7011" y="13"/>
                    <a:pt x="8716" y="0"/>
                    <a:pt x="10800" y="0"/>
                  </a:cubicBezTo>
                  <a:cubicBezTo>
                    <a:pt x="12947" y="0"/>
                    <a:pt x="14653" y="13"/>
                    <a:pt x="16042" y="51"/>
                  </a:cubicBezTo>
                  <a:cubicBezTo>
                    <a:pt x="17432" y="90"/>
                    <a:pt x="18505" y="128"/>
                    <a:pt x="19326" y="179"/>
                  </a:cubicBezTo>
                  <a:cubicBezTo>
                    <a:pt x="20147" y="230"/>
                    <a:pt x="20716" y="307"/>
                    <a:pt x="21095" y="396"/>
                  </a:cubicBezTo>
                  <a:cubicBezTo>
                    <a:pt x="21474" y="486"/>
                    <a:pt x="21600" y="588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2" name="Shape">
              <a:extLst>
                <a:ext uri="{FF2B5EF4-FFF2-40B4-BE49-F238E27FC236}">
                  <a16:creationId xmlns:a16="http://schemas.microsoft.com/office/drawing/2014/main" id="{7092DDCE-60A4-4207-A1D6-C2F52D3FB931}"/>
                </a:ext>
              </a:extLst>
            </p:cNvPr>
            <p:cNvSpPr/>
            <p:nvPr/>
          </p:nvSpPr>
          <p:spPr>
            <a:xfrm>
              <a:off x="64389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29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2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3" name="Shape">
              <a:extLst>
                <a:ext uri="{FF2B5EF4-FFF2-40B4-BE49-F238E27FC236}">
                  <a16:creationId xmlns:a16="http://schemas.microsoft.com/office/drawing/2014/main" id="{05DAE94C-F321-42BB-9490-67E4E68E93FE}"/>
                </a:ext>
              </a:extLst>
            </p:cNvPr>
            <p:cNvSpPr/>
            <p:nvPr/>
          </p:nvSpPr>
          <p:spPr>
            <a:xfrm>
              <a:off x="6667500" y="8191500"/>
              <a:ext cx="175259" cy="21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3"/>
                  </a:moveTo>
                  <a:cubicBezTo>
                    <a:pt x="21600" y="20229"/>
                    <a:pt x="21537" y="20460"/>
                    <a:pt x="21443" y="20652"/>
                  </a:cubicBezTo>
                  <a:cubicBezTo>
                    <a:pt x="21334" y="20857"/>
                    <a:pt x="21193" y="21024"/>
                    <a:pt x="21005" y="21152"/>
                  </a:cubicBezTo>
                  <a:cubicBezTo>
                    <a:pt x="20817" y="21280"/>
                    <a:pt x="20614" y="21382"/>
                    <a:pt x="20363" y="21447"/>
                  </a:cubicBezTo>
                  <a:cubicBezTo>
                    <a:pt x="20113" y="21511"/>
                    <a:pt x="19863" y="21536"/>
                    <a:pt x="19596" y="21536"/>
                  </a:cubicBezTo>
                  <a:lnTo>
                    <a:pt x="17327" y="21536"/>
                  </a:lnTo>
                  <a:cubicBezTo>
                    <a:pt x="16857" y="21536"/>
                    <a:pt x="16450" y="21498"/>
                    <a:pt x="16106" y="21421"/>
                  </a:cubicBezTo>
                  <a:cubicBezTo>
                    <a:pt x="15762" y="21344"/>
                    <a:pt x="15449" y="21203"/>
                    <a:pt x="15151" y="20998"/>
                  </a:cubicBezTo>
                  <a:cubicBezTo>
                    <a:pt x="14854" y="20793"/>
                    <a:pt x="14572" y="20511"/>
                    <a:pt x="14306" y="20165"/>
                  </a:cubicBezTo>
                  <a:cubicBezTo>
                    <a:pt x="14040" y="19819"/>
                    <a:pt x="13727" y="19371"/>
                    <a:pt x="13398" y="18820"/>
                  </a:cubicBezTo>
                  <a:lnTo>
                    <a:pt x="6871" y="8789"/>
                  </a:lnTo>
                  <a:cubicBezTo>
                    <a:pt x="6496" y="8187"/>
                    <a:pt x="6104" y="7546"/>
                    <a:pt x="5713" y="6854"/>
                  </a:cubicBezTo>
                  <a:cubicBezTo>
                    <a:pt x="5322" y="6162"/>
                    <a:pt x="4977" y="5496"/>
                    <a:pt x="4664" y="4843"/>
                  </a:cubicBezTo>
                  <a:lnTo>
                    <a:pt x="4617" y="4843"/>
                  </a:lnTo>
                  <a:cubicBezTo>
                    <a:pt x="4680" y="5637"/>
                    <a:pt x="4711" y="6431"/>
                    <a:pt x="4742" y="7226"/>
                  </a:cubicBezTo>
                  <a:cubicBezTo>
                    <a:pt x="4774" y="8020"/>
                    <a:pt x="4789" y="8827"/>
                    <a:pt x="4789" y="9673"/>
                  </a:cubicBezTo>
                  <a:lnTo>
                    <a:pt x="4789" y="20895"/>
                  </a:lnTo>
                  <a:cubicBezTo>
                    <a:pt x="4789" y="21011"/>
                    <a:pt x="4758" y="21100"/>
                    <a:pt x="4680" y="21190"/>
                  </a:cubicBezTo>
                  <a:cubicBezTo>
                    <a:pt x="4602" y="21280"/>
                    <a:pt x="4476" y="21357"/>
                    <a:pt x="4289" y="21408"/>
                  </a:cubicBezTo>
                  <a:cubicBezTo>
                    <a:pt x="4101" y="21459"/>
                    <a:pt x="3866" y="21510"/>
                    <a:pt x="3553" y="21549"/>
                  </a:cubicBezTo>
                  <a:cubicBezTo>
                    <a:pt x="3240" y="21587"/>
                    <a:pt x="2849" y="21600"/>
                    <a:pt x="2363" y="21600"/>
                  </a:cubicBezTo>
                  <a:cubicBezTo>
                    <a:pt x="1894" y="21600"/>
                    <a:pt x="1503" y="21587"/>
                    <a:pt x="1189" y="21549"/>
                  </a:cubicBezTo>
                  <a:cubicBezTo>
                    <a:pt x="876" y="21510"/>
                    <a:pt x="642" y="21472"/>
                    <a:pt x="454" y="21408"/>
                  </a:cubicBezTo>
                  <a:cubicBezTo>
                    <a:pt x="266" y="21344"/>
                    <a:pt x="156" y="21267"/>
                    <a:pt x="94" y="21190"/>
                  </a:cubicBezTo>
                  <a:cubicBezTo>
                    <a:pt x="31" y="21100"/>
                    <a:pt x="0" y="20998"/>
                    <a:pt x="0" y="20895"/>
                  </a:cubicBezTo>
                  <a:lnTo>
                    <a:pt x="0" y="1614"/>
                  </a:lnTo>
                  <a:cubicBezTo>
                    <a:pt x="0" y="1089"/>
                    <a:pt x="188" y="705"/>
                    <a:pt x="563" y="448"/>
                  </a:cubicBezTo>
                  <a:cubicBezTo>
                    <a:pt x="939" y="192"/>
                    <a:pt x="1393" y="64"/>
                    <a:pt x="1925" y="64"/>
                  </a:cubicBezTo>
                  <a:lnTo>
                    <a:pt x="4774" y="64"/>
                  </a:lnTo>
                  <a:cubicBezTo>
                    <a:pt x="5290" y="64"/>
                    <a:pt x="5713" y="103"/>
                    <a:pt x="6073" y="167"/>
                  </a:cubicBezTo>
                  <a:cubicBezTo>
                    <a:pt x="6417" y="243"/>
                    <a:pt x="6730" y="359"/>
                    <a:pt x="7012" y="525"/>
                  </a:cubicBezTo>
                  <a:cubicBezTo>
                    <a:pt x="7294" y="692"/>
                    <a:pt x="7544" y="922"/>
                    <a:pt x="7795" y="1217"/>
                  </a:cubicBezTo>
                  <a:cubicBezTo>
                    <a:pt x="8045" y="1512"/>
                    <a:pt x="8296" y="1871"/>
                    <a:pt x="8546" y="2306"/>
                  </a:cubicBezTo>
                  <a:lnTo>
                    <a:pt x="13649" y="10147"/>
                  </a:lnTo>
                  <a:cubicBezTo>
                    <a:pt x="13946" y="10621"/>
                    <a:pt x="14244" y="11095"/>
                    <a:pt x="14525" y="11543"/>
                  </a:cubicBezTo>
                  <a:cubicBezTo>
                    <a:pt x="14823" y="12004"/>
                    <a:pt x="15089" y="12466"/>
                    <a:pt x="15370" y="12914"/>
                  </a:cubicBezTo>
                  <a:cubicBezTo>
                    <a:pt x="15636" y="13375"/>
                    <a:pt x="15903" y="13824"/>
                    <a:pt x="16153" y="14259"/>
                  </a:cubicBezTo>
                  <a:cubicBezTo>
                    <a:pt x="16403" y="14695"/>
                    <a:pt x="16654" y="15143"/>
                    <a:pt x="16904" y="15592"/>
                  </a:cubicBezTo>
                  <a:lnTo>
                    <a:pt x="16920" y="15592"/>
                  </a:lnTo>
                  <a:cubicBezTo>
                    <a:pt x="16873" y="14823"/>
                    <a:pt x="16857" y="14016"/>
                    <a:pt x="16826" y="13170"/>
                  </a:cubicBezTo>
                  <a:cubicBezTo>
                    <a:pt x="16810" y="12325"/>
                    <a:pt x="16795" y="11530"/>
                    <a:pt x="16795" y="10762"/>
                  </a:cubicBezTo>
                  <a:lnTo>
                    <a:pt x="16795" y="705"/>
                  </a:lnTo>
                  <a:cubicBezTo>
                    <a:pt x="16795" y="589"/>
                    <a:pt x="16842" y="500"/>
                    <a:pt x="16920" y="410"/>
                  </a:cubicBezTo>
                  <a:cubicBezTo>
                    <a:pt x="16998" y="320"/>
                    <a:pt x="17139" y="243"/>
                    <a:pt x="17327" y="179"/>
                  </a:cubicBezTo>
                  <a:cubicBezTo>
                    <a:pt x="17515" y="115"/>
                    <a:pt x="17765" y="64"/>
                    <a:pt x="18078" y="38"/>
                  </a:cubicBezTo>
                  <a:cubicBezTo>
                    <a:pt x="18391" y="13"/>
                    <a:pt x="18783" y="0"/>
                    <a:pt x="19268" y="0"/>
                  </a:cubicBezTo>
                  <a:cubicBezTo>
                    <a:pt x="19722" y="0"/>
                    <a:pt x="20113" y="13"/>
                    <a:pt x="20426" y="38"/>
                  </a:cubicBezTo>
                  <a:cubicBezTo>
                    <a:pt x="20739" y="64"/>
                    <a:pt x="20974" y="115"/>
                    <a:pt x="21146" y="179"/>
                  </a:cubicBezTo>
                  <a:cubicBezTo>
                    <a:pt x="21318" y="243"/>
                    <a:pt x="21428" y="320"/>
                    <a:pt x="21506" y="410"/>
                  </a:cubicBezTo>
                  <a:cubicBezTo>
                    <a:pt x="21569" y="500"/>
                    <a:pt x="21600" y="602"/>
                    <a:pt x="21600" y="705"/>
                  </a:cubicBezTo>
                  <a:lnTo>
                    <a:pt x="21600" y="199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4" name="Shape">
              <a:extLst>
                <a:ext uri="{FF2B5EF4-FFF2-40B4-BE49-F238E27FC236}">
                  <a16:creationId xmlns:a16="http://schemas.microsoft.com/office/drawing/2014/main" id="{3774299C-0B72-4AF5-8663-39E0540B9204}"/>
                </a:ext>
              </a:extLst>
            </p:cNvPr>
            <p:cNvSpPr/>
            <p:nvPr/>
          </p:nvSpPr>
          <p:spPr>
            <a:xfrm>
              <a:off x="2654300" y="70993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46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51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63"/>
                  </a:cubicBezTo>
                  <a:cubicBezTo>
                    <a:pt x="19345" y="3541"/>
                    <a:pt x="20191" y="4654"/>
                    <a:pt x="20790" y="5941"/>
                  </a:cubicBezTo>
                  <a:cubicBezTo>
                    <a:pt x="21318" y="7258"/>
                    <a:pt x="21600" y="8751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63"/>
                    <a:pt x="15716" y="7756"/>
                  </a:cubicBezTo>
                  <a:cubicBezTo>
                    <a:pt x="15434" y="6849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20"/>
                  </a:cubicBezTo>
                  <a:cubicBezTo>
                    <a:pt x="12650" y="17298"/>
                    <a:pt x="13496" y="16829"/>
                    <a:pt x="14165" y="16215"/>
                  </a:cubicBezTo>
                  <a:cubicBezTo>
                    <a:pt x="14835" y="15600"/>
                    <a:pt x="15328" y="14810"/>
                    <a:pt x="15645" y="13873"/>
                  </a:cubicBezTo>
                  <a:cubicBezTo>
                    <a:pt x="15962" y="12966"/>
                    <a:pt x="16138" y="11854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5" name="Shape">
              <a:extLst>
                <a:ext uri="{FF2B5EF4-FFF2-40B4-BE49-F238E27FC236}">
                  <a16:creationId xmlns:a16="http://schemas.microsoft.com/office/drawing/2014/main" id="{CFEA3C03-B979-495F-8667-FEBC973454B3}"/>
                </a:ext>
              </a:extLst>
            </p:cNvPr>
            <p:cNvSpPr/>
            <p:nvPr/>
          </p:nvSpPr>
          <p:spPr>
            <a:xfrm>
              <a:off x="2755900" y="70993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8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9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61"/>
                    <a:pt x="21056" y="3278"/>
                    <a:pt x="20908" y="3337"/>
                  </a:cubicBezTo>
                  <a:cubicBezTo>
                    <a:pt x="20760" y="3395"/>
                    <a:pt x="20611" y="3425"/>
                    <a:pt x="20463" y="3425"/>
                  </a:cubicBezTo>
                  <a:lnTo>
                    <a:pt x="7414" y="3425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1"/>
                  </a:cubicBezTo>
                  <a:cubicBezTo>
                    <a:pt x="19030" y="8839"/>
                    <a:pt x="19129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1"/>
                  </a:cubicBezTo>
                  <a:cubicBezTo>
                    <a:pt x="19376" y="11386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2"/>
                  </a:cubicBezTo>
                  <a:cubicBezTo>
                    <a:pt x="18733" y="12000"/>
                    <a:pt x="18585" y="12030"/>
                    <a:pt x="18437" y="12030"/>
                  </a:cubicBezTo>
                  <a:lnTo>
                    <a:pt x="7414" y="12030"/>
                  </a:lnTo>
                  <a:lnTo>
                    <a:pt x="7414" y="18118"/>
                  </a:lnTo>
                  <a:lnTo>
                    <a:pt x="20562" y="18118"/>
                  </a:lnTo>
                  <a:cubicBezTo>
                    <a:pt x="20710" y="18118"/>
                    <a:pt x="20908" y="18147"/>
                    <a:pt x="21007" y="18205"/>
                  </a:cubicBezTo>
                  <a:cubicBezTo>
                    <a:pt x="21155" y="18264"/>
                    <a:pt x="21254" y="18352"/>
                    <a:pt x="21353" y="18498"/>
                  </a:cubicBezTo>
                  <a:cubicBezTo>
                    <a:pt x="21452" y="18615"/>
                    <a:pt x="21501" y="18820"/>
                    <a:pt x="21551" y="19025"/>
                  </a:cubicBezTo>
                  <a:cubicBezTo>
                    <a:pt x="21551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6" name="Shape">
              <a:extLst>
                <a:ext uri="{FF2B5EF4-FFF2-40B4-BE49-F238E27FC236}">
                  <a16:creationId xmlns:a16="http://schemas.microsoft.com/office/drawing/2014/main" id="{42B461A7-DCCF-49C0-9427-673796A93A4C}"/>
                </a:ext>
              </a:extLst>
            </p:cNvPr>
            <p:cNvSpPr/>
            <p:nvPr/>
          </p:nvSpPr>
          <p:spPr>
            <a:xfrm>
              <a:off x="2819399" y="7086600"/>
              <a:ext cx="61343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4"/>
                  </a:moveTo>
                  <a:cubicBezTo>
                    <a:pt x="21600" y="16087"/>
                    <a:pt x="21287" y="17048"/>
                    <a:pt x="20616" y="17868"/>
                  </a:cubicBezTo>
                  <a:cubicBezTo>
                    <a:pt x="19945" y="18688"/>
                    <a:pt x="19096" y="19395"/>
                    <a:pt x="17978" y="19932"/>
                  </a:cubicBezTo>
                  <a:cubicBezTo>
                    <a:pt x="16860" y="20497"/>
                    <a:pt x="15563" y="20893"/>
                    <a:pt x="14087" y="21176"/>
                  </a:cubicBezTo>
                  <a:cubicBezTo>
                    <a:pt x="12611" y="21459"/>
                    <a:pt x="11001" y="21600"/>
                    <a:pt x="9347" y="21600"/>
                  </a:cubicBezTo>
                  <a:cubicBezTo>
                    <a:pt x="8229" y="21600"/>
                    <a:pt x="7155" y="21543"/>
                    <a:pt x="6171" y="21430"/>
                  </a:cubicBezTo>
                  <a:cubicBezTo>
                    <a:pt x="5188" y="21317"/>
                    <a:pt x="4338" y="21176"/>
                    <a:pt x="3578" y="21006"/>
                  </a:cubicBezTo>
                  <a:cubicBezTo>
                    <a:pt x="2817" y="20837"/>
                    <a:pt x="2191" y="20667"/>
                    <a:pt x="1699" y="20497"/>
                  </a:cubicBezTo>
                  <a:cubicBezTo>
                    <a:pt x="1207" y="20299"/>
                    <a:pt x="850" y="20158"/>
                    <a:pt x="626" y="20017"/>
                  </a:cubicBezTo>
                  <a:cubicBezTo>
                    <a:pt x="402" y="19875"/>
                    <a:pt x="268" y="19677"/>
                    <a:pt x="134" y="19423"/>
                  </a:cubicBezTo>
                  <a:cubicBezTo>
                    <a:pt x="45" y="19168"/>
                    <a:pt x="0" y="18773"/>
                    <a:pt x="0" y="18292"/>
                  </a:cubicBezTo>
                  <a:cubicBezTo>
                    <a:pt x="0" y="17953"/>
                    <a:pt x="0" y="17670"/>
                    <a:pt x="45" y="17444"/>
                  </a:cubicBezTo>
                  <a:cubicBezTo>
                    <a:pt x="89" y="17218"/>
                    <a:pt x="134" y="17048"/>
                    <a:pt x="224" y="16907"/>
                  </a:cubicBezTo>
                  <a:cubicBezTo>
                    <a:pt x="313" y="16765"/>
                    <a:pt x="402" y="16680"/>
                    <a:pt x="537" y="16596"/>
                  </a:cubicBezTo>
                  <a:cubicBezTo>
                    <a:pt x="671" y="16539"/>
                    <a:pt x="805" y="16511"/>
                    <a:pt x="984" y="16511"/>
                  </a:cubicBezTo>
                  <a:cubicBezTo>
                    <a:pt x="1207" y="16511"/>
                    <a:pt x="1565" y="16596"/>
                    <a:pt x="2012" y="16765"/>
                  </a:cubicBezTo>
                  <a:cubicBezTo>
                    <a:pt x="2460" y="16935"/>
                    <a:pt x="2996" y="17133"/>
                    <a:pt x="3667" y="17359"/>
                  </a:cubicBezTo>
                  <a:cubicBezTo>
                    <a:pt x="4338" y="17585"/>
                    <a:pt x="5143" y="17783"/>
                    <a:pt x="6082" y="17953"/>
                  </a:cubicBezTo>
                  <a:cubicBezTo>
                    <a:pt x="7021" y="18123"/>
                    <a:pt x="8139" y="18207"/>
                    <a:pt x="9346" y="18207"/>
                  </a:cubicBezTo>
                  <a:cubicBezTo>
                    <a:pt x="10151" y="18207"/>
                    <a:pt x="10912" y="18151"/>
                    <a:pt x="11538" y="18010"/>
                  </a:cubicBezTo>
                  <a:cubicBezTo>
                    <a:pt x="12164" y="17896"/>
                    <a:pt x="12745" y="17699"/>
                    <a:pt x="13192" y="17472"/>
                  </a:cubicBezTo>
                  <a:cubicBezTo>
                    <a:pt x="13640" y="17246"/>
                    <a:pt x="13997" y="16963"/>
                    <a:pt x="14221" y="16624"/>
                  </a:cubicBezTo>
                  <a:cubicBezTo>
                    <a:pt x="14445" y="16285"/>
                    <a:pt x="14579" y="15917"/>
                    <a:pt x="14579" y="15522"/>
                  </a:cubicBezTo>
                  <a:cubicBezTo>
                    <a:pt x="14579" y="15041"/>
                    <a:pt x="14400" y="14645"/>
                    <a:pt x="13953" y="14306"/>
                  </a:cubicBezTo>
                  <a:cubicBezTo>
                    <a:pt x="13550" y="13967"/>
                    <a:pt x="13014" y="13656"/>
                    <a:pt x="12343" y="13401"/>
                  </a:cubicBezTo>
                  <a:cubicBezTo>
                    <a:pt x="11672" y="13147"/>
                    <a:pt x="10956" y="12892"/>
                    <a:pt x="10107" y="12666"/>
                  </a:cubicBezTo>
                  <a:cubicBezTo>
                    <a:pt x="9257" y="12440"/>
                    <a:pt x="8407" y="12185"/>
                    <a:pt x="7513" y="11931"/>
                  </a:cubicBezTo>
                  <a:cubicBezTo>
                    <a:pt x="6619" y="11676"/>
                    <a:pt x="5769" y="11365"/>
                    <a:pt x="4919" y="11054"/>
                  </a:cubicBezTo>
                  <a:cubicBezTo>
                    <a:pt x="4069" y="10743"/>
                    <a:pt x="3354" y="10348"/>
                    <a:pt x="2683" y="9867"/>
                  </a:cubicBezTo>
                  <a:cubicBezTo>
                    <a:pt x="2012" y="9415"/>
                    <a:pt x="1520" y="8878"/>
                    <a:pt x="1073" y="8255"/>
                  </a:cubicBezTo>
                  <a:cubicBezTo>
                    <a:pt x="671" y="7634"/>
                    <a:pt x="447" y="6870"/>
                    <a:pt x="447" y="6022"/>
                  </a:cubicBezTo>
                  <a:cubicBezTo>
                    <a:pt x="447" y="5033"/>
                    <a:pt x="760" y="4128"/>
                    <a:pt x="1341" y="3393"/>
                  </a:cubicBezTo>
                  <a:cubicBezTo>
                    <a:pt x="1923" y="2629"/>
                    <a:pt x="2728" y="2007"/>
                    <a:pt x="3712" y="1499"/>
                  </a:cubicBezTo>
                  <a:cubicBezTo>
                    <a:pt x="4696" y="990"/>
                    <a:pt x="5903" y="622"/>
                    <a:pt x="7245" y="368"/>
                  </a:cubicBezTo>
                  <a:cubicBezTo>
                    <a:pt x="8586" y="113"/>
                    <a:pt x="10017" y="0"/>
                    <a:pt x="11538" y="0"/>
                  </a:cubicBezTo>
                  <a:cubicBezTo>
                    <a:pt x="12343" y="0"/>
                    <a:pt x="13103" y="28"/>
                    <a:pt x="13908" y="113"/>
                  </a:cubicBezTo>
                  <a:cubicBezTo>
                    <a:pt x="14668" y="198"/>
                    <a:pt x="15428" y="283"/>
                    <a:pt x="16099" y="424"/>
                  </a:cubicBezTo>
                  <a:cubicBezTo>
                    <a:pt x="16770" y="537"/>
                    <a:pt x="17396" y="707"/>
                    <a:pt x="17933" y="848"/>
                  </a:cubicBezTo>
                  <a:cubicBezTo>
                    <a:pt x="18469" y="1018"/>
                    <a:pt x="18827" y="1159"/>
                    <a:pt x="18961" y="1244"/>
                  </a:cubicBezTo>
                  <a:cubicBezTo>
                    <a:pt x="19096" y="1329"/>
                    <a:pt x="19230" y="1442"/>
                    <a:pt x="19319" y="1527"/>
                  </a:cubicBezTo>
                  <a:cubicBezTo>
                    <a:pt x="19364" y="1612"/>
                    <a:pt x="19453" y="1696"/>
                    <a:pt x="19453" y="1838"/>
                  </a:cubicBezTo>
                  <a:cubicBezTo>
                    <a:pt x="19498" y="1951"/>
                    <a:pt x="19543" y="2120"/>
                    <a:pt x="19543" y="2318"/>
                  </a:cubicBezTo>
                  <a:cubicBezTo>
                    <a:pt x="19543" y="2516"/>
                    <a:pt x="19587" y="2742"/>
                    <a:pt x="19587" y="3025"/>
                  </a:cubicBezTo>
                  <a:cubicBezTo>
                    <a:pt x="19587" y="3336"/>
                    <a:pt x="19587" y="3590"/>
                    <a:pt x="19543" y="3817"/>
                  </a:cubicBezTo>
                  <a:cubicBezTo>
                    <a:pt x="19498" y="4043"/>
                    <a:pt x="19453" y="4213"/>
                    <a:pt x="19409" y="4354"/>
                  </a:cubicBezTo>
                  <a:cubicBezTo>
                    <a:pt x="19364" y="4495"/>
                    <a:pt x="19274" y="4608"/>
                    <a:pt x="19140" y="4665"/>
                  </a:cubicBezTo>
                  <a:cubicBezTo>
                    <a:pt x="19051" y="4721"/>
                    <a:pt x="18872" y="4750"/>
                    <a:pt x="18693" y="4750"/>
                  </a:cubicBezTo>
                  <a:cubicBezTo>
                    <a:pt x="18514" y="4750"/>
                    <a:pt x="18201" y="4665"/>
                    <a:pt x="17799" y="4524"/>
                  </a:cubicBezTo>
                  <a:cubicBezTo>
                    <a:pt x="17396" y="4382"/>
                    <a:pt x="16904" y="4213"/>
                    <a:pt x="16278" y="4043"/>
                  </a:cubicBezTo>
                  <a:cubicBezTo>
                    <a:pt x="15697" y="3873"/>
                    <a:pt x="14981" y="3704"/>
                    <a:pt x="14221" y="3562"/>
                  </a:cubicBezTo>
                  <a:cubicBezTo>
                    <a:pt x="13461" y="3421"/>
                    <a:pt x="12566" y="3336"/>
                    <a:pt x="11627" y="3336"/>
                  </a:cubicBezTo>
                  <a:cubicBezTo>
                    <a:pt x="10912" y="3336"/>
                    <a:pt x="10241" y="3393"/>
                    <a:pt x="9704" y="3506"/>
                  </a:cubicBezTo>
                  <a:cubicBezTo>
                    <a:pt x="9168" y="3619"/>
                    <a:pt x="8720" y="3788"/>
                    <a:pt x="8363" y="3986"/>
                  </a:cubicBezTo>
                  <a:cubicBezTo>
                    <a:pt x="8005" y="4184"/>
                    <a:pt x="7737" y="4410"/>
                    <a:pt x="7558" y="4693"/>
                  </a:cubicBezTo>
                  <a:cubicBezTo>
                    <a:pt x="7379" y="4976"/>
                    <a:pt x="7289" y="5259"/>
                    <a:pt x="7289" y="5570"/>
                  </a:cubicBezTo>
                  <a:cubicBezTo>
                    <a:pt x="7289" y="6022"/>
                    <a:pt x="7468" y="6446"/>
                    <a:pt x="7871" y="6785"/>
                  </a:cubicBezTo>
                  <a:cubicBezTo>
                    <a:pt x="8273" y="7125"/>
                    <a:pt x="8810" y="7435"/>
                    <a:pt x="9481" y="7690"/>
                  </a:cubicBezTo>
                  <a:cubicBezTo>
                    <a:pt x="10151" y="7945"/>
                    <a:pt x="10912" y="8199"/>
                    <a:pt x="11761" y="8425"/>
                  </a:cubicBezTo>
                  <a:cubicBezTo>
                    <a:pt x="12611" y="8651"/>
                    <a:pt x="13461" y="8906"/>
                    <a:pt x="14355" y="9160"/>
                  </a:cubicBezTo>
                  <a:cubicBezTo>
                    <a:pt x="15250" y="9415"/>
                    <a:pt x="16099" y="9726"/>
                    <a:pt x="16949" y="10037"/>
                  </a:cubicBezTo>
                  <a:cubicBezTo>
                    <a:pt x="17799" y="10376"/>
                    <a:pt x="18559" y="10743"/>
                    <a:pt x="19230" y="11224"/>
                  </a:cubicBezTo>
                  <a:cubicBezTo>
                    <a:pt x="19901" y="11705"/>
                    <a:pt x="20437" y="12214"/>
                    <a:pt x="20840" y="12836"/>
                  </a:cubicBezTo>
                  <a:cubicBezTo>
                    <a:pt x="21376" y="13429"/>
                    <a:pt x="21600" y="14164"/>
                    <a:pt x="21600" y="1498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7" name="Shape">
              <a:extLst>
                <a:ext uri="{FF2B5EF4-FFF2-40B4-BE49-F238E27FC236}">
                  <a16:creationId xmlns:a16="http://schemas.microsoft.com/office/drawing/2014/main" id="{6CDDD4AB-0E2B-41B0-AA84-F21C1C4A222B}"/>
                </a:ext>
              </a:extLst>
            </p:cNvPr>
            <p:cNvSpPr/>
            <p:nvPr/>
          </p:nvSpPr>
          <p:spPr>
            <a:xfrm>
              <a:off x="2895599" y="7099300"/>
              <a:ext cx="19305" cy="9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8" y="20904"/>
                  </a:moveTo>
                  <a:cubicBezTo>
                    <a:pt x="21458" y="21020"/>
                    <a:pt x="21316" y="21107"/>
                    <a:pt x="20889" y="21194"/>
                  </a:cubicBezTo>
                  <a:cubicBezTo>
                    <a:pt x="20463" y="21281"/>
                    <a:pt x="19895" y="21368"/>
                    <a:pt x="19184" y="21397"/>
                  </a:cubicBezTo>
                  <a:cubicBezTo>
                    <a:pt x="18332" y="21455"/>
                    <a:pt x="17337" y="21484"/>
                    <a:pt x="15916" y="21542"/>
                  </a:cubicBezTo>
                  <a:cubicBezTo>
                    <a:pt x="14495" y="21571"/>
                    <a:pt x="12789" y="21600"/>
                    <a:pt x="10658" y="21600"/>
                  </a:cubicBezTo>
                  <a:cubicBezTo>
                    <a:pt x="8668" y="21600"/>
                    <a:pt x="6821" y="21571"/>
                    <a:pt x="5542" y="21542"/>
                  </a:cubicBezTo>
                  <a:cubicBezTo>
                    <a:pt x="4121" y="21513"/>
                    <a:pt x="3126" y="21455"/>
                    <a:pt x="2274" y="21397"/>
                  </a:cubicBezTo>
                  <a:cubicBezTo>
                    <a:pt x="1421" y="21339"/>
                    <a:pt x="852" y="21281"/>
                    <a:pt x="568" y="21194"/>
                  </a:cubicBezTo>
                  <a:cubicBezTo>
                    <a:pt x="284" y="21107"/>
                    <a:pt x="0" y="21020"/>
                    <a:pt x="0" y="20904"/>
                  </a:cubicBezTo>
                  <a:lnTo>
                    <a:pt x="0" y="667"/>
                  </a:lnTo>
                  <a:cubicBezTo>
                    <a:pt x="0" y="551"/>
                    <a:pt x="142" y="464"/>
                    <a:pt x="568" y="377"/>
                  </a:cubicBezTo>
                  <a:cubicBezTo>
                    <a:pt x="995" y="290"/>
                    <a:pt x="1563" y="232"/>
                    <a:pt x="2416" y="174"/>
                  </a:cubicBezTo>
                  <a:cubicBezTo>
                    <a:pt x="3268" y="116"/>
                    <a:pt x="4405" y="87"/>
                    <a:pt x="5684" y="58"/>
                  </a:cubicBezTo>
                  <a:cubicBezTo>
                    <a:pt x="7105" y="29"/>
                    <a:pt x="8811" y="0"/>
                    <a:pt x="10800" y="0"/>
                  </a:cubicBezTo>
                  <a:cubicBezTo>
                    <a:pt x="12932" y="0"/>
                    <a:pt x="14637" y="29"/>
                    <a:pt x="16058" y="58"/>
                  </a:cubicBezTo>
                  <a:cubicBezTo>
                    <a:pt x="17337" y="87"/>
                    <a:pt x="18474" y="145"/>
                    <a:pt x="19326" y="174"/>
                  </a:cubicBezTo>
                  <a:cubicBezTo>
                    <a:pt x="20179" y="232"/>
                    <a:pt x="20748" y="290"/>
                    <a:pt x="21032" y="377"/>
                  </a:cubicBezTo>
                  <a:cubicBezTo>
                    <a:pt x="21316" y="464"/>
                    <a:pt x="21600" y="580"/>
                    <a:pt x="21600" y="667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8" name="Shape">
              <a:extLst>
                <a:ext uri="{FF2B5EF4-FFF2-40B4-BE49-F238E27FC236}">
                  <a16:creationId xmlns:a16="http://schemas.microsoft.com/office/drawing/2014/main" id="{ACAA1BFB-57AA-44F1-AC01-376B98DAA3F7}"/>
                </a:ext>
              </a:extLst>
            </p:cNvPr>
            <p:cNvSpPr/>
            <p:nvPr/>
          </p:nvSpPr>
          <p:spPr>
            <a:xfrm>
              <a:off x="2933700" y="7099300"/>
              <a:ext cx="80011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33"/>
                  </a:moveTo>
                  <a:cubicBezTo>
                    <a:pt x="21600" y="3844"/>
                    <a:pt x="21600" y="4127"/>
                    <a:pt x="21566" y="4353"/>
                  </a:cubicBezTo>
                  <a:cubicBezTo>
                    <a:pt x="21531" y="4579"/>
                    <a:pt x="21497" y="4749"/>
                    <a:pt x="21429" y="4890"/>
                  </a:cubicBezTo>
                  <a:cubicBezTo>
                    <a:pt x="21360" y="5032"/>
                    <a:pt x="21291" y="5117"/>
                    <a:pt x="21223" y="5173"/>
                  </a:cubicBezTo>
                  <a:cubicBezTo>
                    <a:pt x="21154" y="5230"/>
                    <a:pt x="21051" y="5258"/>
                    <a:pt x="20914" y="5258"/>
                  </a:cubicBezTo>
                  <a:cubicBezTo>
                    <a:pt x="20743" y="5258"/>
                    <a:pt x="20469" y="5173"/>
                    <a:pt x="20091" y="4975"/>
                  </a:cubicBezTo>
                  <a:cubicBezTo>
                    <a:pt x="19714" y="4777"/>
                    <a:pt x="19200" y="4579"/>
                    <a:pt x="18583" y="4353"/>
                  </a:cubicBezTo>
                  <a:cubicBezTo>
                    <a:pt x="17966" y="4127"/>
                    <a:pt x="17211" y="3929"/>
                    <a:pt x="16354" y="3731"/>
                  </a:cubicBezTo>
                  <a:cubicBezTo>
                    <a:pt x="15497" y="3534"/>
                    <a:pt x="14469" y="3449"/>
                    <a:pt x="13337" y="3449"/>
                  </a:cubicBezTo>
                  <a:cubicBezTo>
                    <a:pt x="12103" y="3449"/>
                    <a:pt x="11006" y="3618"/>
                    <a:pt x="10011" y="3986"/>
                  </a:cubicBezTo>
                  <a:cubicBezTo>
                    <a:pt x="9017" y="4354"/>
                    <a:pt x="8160" y="4834"/>
                    <a:pt x="7474" y="5484"/>
                  </a:cubicBezTo>
                  <a:cubicBezTo>
                    <a:pt x="6754" y="6135"/>
                    <a:pt x="6240" y="6898"/>
                    <a:pt x="5863" y="7803"/>
                  </a:cubicBezTo>
                  <a:cubicBezTo>
                    <a:pt x="5486" y="8708"/>
                    <a:pt x="5280" y="9697"/>
                    <a:pt x="5280" y="10771"/>
                  </a:cubicBezTo>
                  <a:cubicBezTo>
                    <a:pt x="5280" y="11959"/>
                    <a:pt x="5486" y="13005"/>
                    <a:pt x="5863" y="13938"/>
                  </a:cubicBezTo>
                  <a:cubicBezTo>
                    <a:pt x="6240" y="14843"/>
                    <a:pt x="6789" y="15606"/>
                    <a:pt x="7474" y="16228"/>
                  </a:cubicBezTo>
                  <a:cubicBezTo>
                    <a:pt x="8160" y="16850"/>
                    <a:pt x="8983" y="17302"/>
                    <a:pt x="9977" y="17613"/>
                  </a:cubicBezTo>
                  <a:cubicBezTo>
                    <a:pt x="10937" y="17924"/>
                    <a:pt x="12034" y="18094"/>
                    <a:pt x="13200" y="18094"/>
                  </a:cubicBezTo>
                  <a:cubicBezTo>
                    <a:pt x="13783" y="18094"/>
                    <a:pt x="14331" y="18037"/>
                    <a:pt x="14914" y="17924"/>
                  </a:cubicBezTo>
                  <a:cubicBezTo>
                    <a:pt x="15463" y="17811"/>
                    <a:pt x="16011" y="17670"/>
                    <a:pt x="16491" y="17444"/>
                  </a:cubicBezTo>
                  <a:lnTo>
                    <a:pt x="16491" y="12609"/>
                  </a:lnTo>
                  <a:lnTo>
                    <a:pt x="11691" y="12609"/>
                  </a:lnTo>
                  <a:cubicBezTo>
                    <a:pt x="11451" y="12609"/>
                    <a:pt x="11280" y="12496"/>
                    <a:pt x="11143" y="12241"/>
                  </a:cubicBezTo>
                  <a:cubicBezTo>
                    <a:pt x="11006" y="11987"/>
                    <a:pt x="10937" y="11591"/>
                    <a:pt x="10937" y="10997"/>
                  </a:cubicBezTo>
                  <a:cubicBezTo>
                    <a:pt x="10937" y="10686"/>
                    <a:pt x="10937" y="10432"/>
                    <a:pt x="10971" y="10234"/>
                  </a:cubicBezTo>
                  <a:cubicBezTo>
                    <a:pt x="11006" y="10036"/>
                    <a:pt x="11040" y="9866"/>
                    <a:pt x="11109" y="9753"/>
                  </a:cubicBezTo>
                  <a:cubicBezTo>
                    <a:pt x="11177" y="9640"/>
                    <a:pt x="11246" y="9527"/>
                    <a:pt x="11349" y="9471"/>
                  </a:cubicBezTo>
                  <a:cubicBezTo>
                    <a:pt x="11451" y="9414"/>
                    <a:pt x="11554" y="9386"/>
                    <a:pt x="11657" y="9386"/>
                  </a:cubicBezTo>
                  <a:lnTo>
                    <a:pt x="20194" y="9386"/>
                  </a:lnTo>
                  <a:cubicBezTo>
                    <a:pt x="20400" y="9386"/>
                    <a:pt x="20606" y="9414"/>
                    <a:pt x="20743" y="9471"/>
                  </a:cubicBezTo>
                  <a:cubicBezTo>
                    <a:pt x="20914" y="9527"/>
                    <a:pt x="21051" y="9612"/>
                    <a:pt x="21189" y="9725"/>
                  </a:cubicBezTo>
                  <a:cubicBezTo>
                    <a:pt x="21326" y="9838"/>
                    <a:pt x="21394" y="9980"/>
                    <a:pt x="21463" y="10149"/>
                  </a:cubicBezTo>
                  <a:cubicBezTo>
                    <a:pt x="21532" y="10319"/>
                    <a:pt x="21566" y="10517"/>
                    <a:pt x="21566" y="10715"/>
                  </a:cubicBezTo>
                  <a:lnTo>
                    <a:pt x="21566" y="19027"/>
                  </a:lnTo>
                  <a:cubicBezTo>
                    <a:pt x="21566" y="19338"/>
                    <a:pt x="21497" y="19621"/>
                    <a:pt x="21360" y="19875"/>
                  </a:cubicBezTo>
                  <a:cubicBezTo>
                    <a:pt x="21223" y="20130"/>
                    <a:pt x="20949" y="20299"/>
                    <a:pt x="20503" y="20441"/>
                  </a:cubicBezTo>
                  <a:cubicBezTo>
                    <a:pt x="20092" y="20582"/>
                    <a:pt x="19543" y="20723"/>
                    <a:pt x="18926" y="20865"/>
                  </a:cubicBezTo>
                  <a:cubicBezTo>
                    <a:pt x="18309" y="21006"/>
                    <a:pt x="17657" y="21147"/>
                    <a:pt x="16971" y="21261"/>
                  </a:cubicBezTo>
                  <a:cubicBezTo>
                    <a:pt x="16286" y="21374"/>
                    <a:pt x="15634" y="21459"/>
                    <a:pt x="14949" y="21515"/>
                  </a:cubicBezTo>
                  <a:cubicBezTo>
                    <a:pt x="14263" y="21572"/>
                    <a:pt x="13577" y="21600"/>
                    <a:pt x="12891" y="21600"/>
                  </a:cubicBezTo>
                  <a:cubicBezTo>
                    <a:pt x="10869" y="21600"/>
                    <a:pt x="9051" y="21374"/>
                    <a:pt x="7474" y="20893"/>
                  </a:cubicBezTo>
                  <a:cubicBezTo>
                    <a:pt x="5863" y="20413"/>
                    <a:pt x="4526" y="19706"/>
                    <a:pt x="3429" y="18801"/>
                  </a:cubicBezTo>
                  <a:cubicBezTo>
                    <a:pt x="2331" y="17896"/>
                    <a:pt x="1474" y="16794"/>
                    <a:pt x="891" y="15465"/>
                  </a:cubicBezTo>
                  <a:cubicBezTo>
                    <a:pt x="309" y="14164"/>
                    <a:pt x="0" y="12666"/>
                    <a:pt x="0" y="11026"/>
                  </a:cubicBezTo>
                  <a:cubicBezTo>
                    <a:pt x="0" y="9330"/>
                    <a:pt x="309" y="7775"/>
                    <a:pt x="926" y="6418"/>
                  </a:cubicBezTo>
                  <a:cubicBezTo>
                    <a:pt x="1543" y="5061"/>
                    <a:pt x="2434" y="3902"/>
                    <a:pt x="3600" y="2940"/>
                  </a:cubicBezTo>
                  <a:cubicBezTo>
                    <a:pt x="4766" y="1979"/>
                    <a:pt x="6137" y="1272"/>
                    <a:pt x="7749" y="763"/>
                  </a:cubicBezTo>
                  <a:cubicBezTo>
                    <a:pt x="9360" y="255"/>
                    <a:pt x="11177" y="0"/>
                    <a:pt x="13166" y="0"/>
                  </a:cubicBezTo>
                  <a:cubicBezTo>
                    <a:pt x="14263" y="0"/>
                    <a:pt x="15257" y="57"/>
                    <a:pt x="16149" y="198"/>
                  </a:cubicBezTo>
                  <a:cubicBezTo>
                    <a:pt x="17040" y="339"/>
                    <a:pt x="17829" y="481"/>
                    <a:pt x="18514" y="650"/>
                  </a:cubicBezTo>
                  <a:cubicBezTo>
                    <a:pt x="19200" y="820"/>
                    <a:pt x="19749" y="1018"/>
                    <a:pt x="20194" y="1216"/>
                  </a:cubicBezTo>
                  <a:cubicBezTo>
                    <a:pt x="20640" y="1414"/>
                    <a:pt x="20949" y="1583"/>
                    <a:pt x="21120" y="1753"/>
                  </a:cubicBezTo>
                  <a:cubicBezTo>
                    <a:pt x="21292" y="1894"/>
                    <a:pt x="21429" y="2120"/>
                    <a:pt x="21497" y="2403"/>
                  </a:cubicBezTo>
                  <a:cubicBezTo>
                    <a:pt x="21566" y="2600"/>
                    <a:pt x="21600" y="2996"/>
                    <a:pt x="21600" y="353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9" name="Shape">
              <a:extLst>
                <a:ext uri="{FF2B5EF4-FFF2-40B4-BE49-F238E27FC236}">
                  <a16:creationId xmlns:a16="http://schemas.microsoft.com/office/drawing/2014/main" id="{7AF048CF-2103-4CEE-BC87-4BC271F9D062}"/>
                </a:ext>
              </a:extLst>
            </p:cNvPr>
            <p:cNvSpPr/>
            <p:nvPr/>
          </p:nvSpPr>
          <p:spPr>
            <a:xfrm>
              <a:off x="3022600" y="7099299"/>
              <a:ext cx="77597" cy="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32"/>
                  </a:moveTo>
                  <a:cubicBezTo>
                    <a:pt x="21600" y="20294"/>
                    <a:pt x="21529" y="20526"/>
                    <a:pt x="21423" y="20700"/>
                  </a:cubicBezTo>
                  <a:cubicBezTo>
                    <a:pt x="21317" y="20874"/>
                    <a:pt x="21176" y="21077"/>
                    <a:pt x="20999" y="21193"/>
                  </a:cubicBezTo>
                  <a:cubicBezTo>
                    <a:pt x="20822" y="21309"/>
                    <a:pt x="20610" y="21426"/>
                    <a:pt x="20363" y="21484"/>
                  </a:cubicBezTo>
                  <a:cubicBezTo>
                    <a:pt x="20115" y="21542"/>
                    <a:pt x="19868" y="21571"/>
                    <a:pt x="19620" y="21571"/>
                  </a:cubicBezTo>
                  <a:lnTo>
                    <a:pt x="17358" y="21571"/>
                  </a:lnTo>
                  <a:cubicBezTo>
                    <a:pt x="16898" y="21571"/>
                    <a:pt x="16474" y="21542"/>
                    <a:pt x="16156" y="21455"/>
                  </a:cubicBezTo>
                  <a:cubicBezTo>
                    <a:pt x="15802" y="21368"/>
                    <a:pt x="15484" y="21222"/>
                    <a:pt x="15201" y="21019"/>
                  </a:cubicBezTo>
                  <a:cubicBezTo>
                    <a:pt x="14919" y="20816"/>
                    <a:pt x="14636" y="20526"/>
                    <a:pt x="14353" y="20177"/>
                  </a:cubicBezTo>
                  <a:cubicBezTo>
                    <a:pt x="14070" y="19829"/>
                    <a:pt x="13787" y="19364"/>
                    <a:pt x="13434" y="18813"/>
                  </a:cubicBezTo>
                  <a:lnTo>
                    <a:pt x="6929" y="8797"/>
                  </a:lnTo>
                  <a:cubicBezTo>
                    <a:pt x="6540" y="8187"/>
                    <a:pt x="6187" y="7549"/>
                    <a:pt x="5762" y="6852"/>
                  </a:cubicBezTo>
                  <a:cubicBezTo>
                    <a:pt x="5374" y="6155"/>
                    <a:pt x="5020" y="5487"/>
                    <a:pt x="4702" y="4849"/>
                  </a:cubicBezTo>
                  <a:lnTo>
                    <a:pt x="4667" y="4849"/>
                  </a:lnTo>
                  <a:cubicBezTo>
                    <a:pt x="4702" y="5633"/>
                    <a:pt x="4773" y="6445"/>
                    <a:pt x="4773" y="7229"/>
                  </a:cubicBezTo>
                  <a:cubicBezTo>
                    <a:pt x="4808" y="8013"/>
                    <a:pt x="4808" y="8826"/>
                    <a:pt x="4808" y="9668"/>
                  </a:cubicBezTo>
                  <a:lnTo>
                    <a:pt x="4808" y="20874"/>
                  </a:lnTo>
                  <a:cubicBezTo>
                    <a:pt x="4808" y="20990"/>
                    <a:pt x="4773" y="21077"/>
                    <a:pt x="4702" y="21164"/>
                  </a:cubicBezTo>
                  <a:cubicBezTo>
                    <a:pt x="4631" y="21252"/>
                    <a:pt x="4490" y="21339"/>
                    <a:pt x="4313" y="21397"/>
                  </a:cubicBezTo>
                  <a:cubicBezTo>
                    <a:pt x="4136" y="21455"/>
                    <a:pt x="3889" y="21513"/>
                    <a:pt x="3571" y="21542"/>
                  </a:cubicBezTo>
                  <a:cubicBezTo>
                    <a:pt x="3252" y="21571"/>
                    <a:pt x="2864" y="21600"/>
                    <a:pt x="2369" y="21600"/>
                  </a:cubicBezTo>
                  <a:cubicBezTo>
                    <a:pt x="1909" y="21600"/>
                    <a:pt x="1520" y="21571"/>
                    <a:pt x="1202" y="21542"/>
                  </a:cubicBezTo>
                  <a:cubicBezTo>
                    <a:pt x="884" y="21513"/>
                    <a:pt x="636" y="21455"/>
                    <a:pt x="460" y="21397"/>
                  </a:cubicBezTo>
                  <a:cubicBezTo>
                    <a:pt x="283" y="21339"/>
                    <a:pt x="177" y="21252"/>
                    <a:pt x="106" y="21164"/>
                  </a:cubicBezTo>
                  <a:cubicBezTo>
                    <a:pt x="35" y="21077"/>
                    <a:pt x="0" y="20990"/>
                    <a:pt x="0" y="20874"/>
                  </a:cubicBezTo>
                  <a:lnTo>
                    <a:pt x="0" y="1597"/>
                  </a:lnTo>
                  <a:cubicBezTo>
                    <a:pt x="0" y="1075"/>
                    <a:pt x="177" y="697"/>
                    <a:pt x="566" y="436"/>
                  </a:cubicBezTo>
                  <a:cubicBezTo>
                    <a:pt x="919" y="174"/>
                    <a:pt x="1379" y="58"/>
                    <a:pt x="1909" y="58"/>
                  </a:cubicBezTo>
                  <a:lnTo>
                    <a:pt x="4773" y="58"/>
                  </a:lnTo>
                  <a:cubicBezTo>
                    <a:pt x="5267" y="58"/>
                    <a:pt x="5727" y="87"/>
                    <a:pt x="6081" y="174"/>
                  </a:cubicBezTo>
                  <a:cubicBezTo>
                    <a:pt x="6434" y="232"/>
                    <a:pt x="6752" y="378"/>
                    <a:pt x="7000" y="523"/>
                  </a:cubicBezTo>
                  <a:cubicBezTo>
                    <a:pt x="7282" y="697"/>
                    <a:pt x="7530" y="929"/>
                    <a:pt x="7777" y="1219"/>
                  </a:cubicBezTo>
                  <a:cubicBezTo>
                    <a:pt x="8025" y="1510"/>
                    <a:pt x="8272" y="1887"/>
                    <a:pt x="8520" y="2294"/>
                  </a:cubicBezTo>
                  <a:lnTo>
                    <a:pt x="13610" y="10132"/>
                  </a:lnTo>
                  <a:cubicBezTo>
                    <a:pt x="13893" y="10597"/>
                    <a:pt x="14211" y="11061"/>
                    <a:pt x="14494" y="11526"/>
                  </a:cubicBezTo>
                  <a:cubicBezTo>
                    <a:pt x="14777" y="11990"/>
                    <a:pt x="15060" y="12455"/>
                    <a:pt x="15343" y="12890"/>
                  </a:cubicBezTo>
                  <a:cubicBezTo>
                    <a:pt x="15626" y="13355"/>
                    <a:pt x="15873" y="13790"/>
                    <a:pt x="16120" y="14226"/>
                  </a:cubicBezTo>
                  <a:cubicBezTo>
                    <a:pt x="16368" y="14661"/>
                    <a:pt x="16615" y="15097"/>
                    <a:pt x="16863" y="15561"/>
                  </a:cubicBezTo>
                  <a:lnTo>
                    <a:pt x="16863" y="15561"/>
                  </a:lnTo>
                  <a:cubicBezTo>
                    <a:pt x="16828" y="14777"/>
                    <a:pt x="16792" y="13994"/>
                    <a:pt x="16757" y="13151"/>
                  </a:cubicBezTo>
                  <a:cubicBezTo>
                    <a:pt x="16721" y="12309"/>
                    <a:pt x="16721" y="11526"/>
                    <a:pt x="16721" y="10742"/>
                  </a:cubicBezTo>
                  <a:lnTo>
                    <a:pt x="16721" y="697"/>
                  </a:lnTo>
                  <a:cubicBezTo>
                    <a:pt x="16721" y="581"/>
                    <a:pt x="16757" y="493"/>
                    <a:pt x="16828" y="406"/>
                  </a:cubicBezTo>
                  <a:cubicBezTo>
                    <a:pt x="16898" y="319"/>
                    <a:pt x="17040" y="232"/>
                    <a:pt x="17216" y="174"/>
                  </a:cubicBezTo>
                  <a:cubicBezTo>
                    <a:pt x="17393" y="116"/>
                    <a:pt x="17641" y="58"/>
                    <a:pt x="17959" y="29"/>
                  </a:cubicBezTo>
                  <a:cubicBezTo>
                    <a:pt x="18277" y="0"/>
                    <a:pt x="18666" y="0"/>
                    <a:pt x="19161" y="0"/>
                  </a:cubicBezTo>
                  <a:cubicBezTo>
                    <a:pt x="19620" y="0"/>
                    <a:pt x="20009" y="0"/>
                    <a:pt x="20327" y="29"/>
                  </a:cubicBezTo>
                  <a:cubicBezTo>
                    <a:pt x="20646" y="58"/>
                    <a:pt x="20858" y="116"/>
                    <a:pt x="21034" y="174"/>
                  </a:cubicBezTo>
                  <a:cubicBezTo>
                    <a:pt x="21211" y="232"/>
                    <a:pt x="21317" y="319"/>
                    <a:pt x="21388" y="406"/>
                  </a:cubicBezTo>
                  <a:cubicBezTo>
                    <a:pt x="21459" y="494"/>
                    <a:pt x="21494" y="581"/>
                    <a:pt x="21494" y="697"/>
                  </a:cubicBezTo>
                  <a:lnTo>
                    <a:pt x="21494" y="2003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0" name="Shape">
              <a:extLst>
                <a:ext uri="{FF2B5EF4-FFF2-40B4-BE49-F238E27FC236}">
                  <a16:creationId xmlns:a16="http://schemas.microsoft.com/office/drawing/2014/main" id="{D3698B5B-45FA-4CDF-9136-1543271F72AD}"/>
                </a:ext>
              </a:extLst>
            </p:cNvPr>
            <p:cNvSpPr/>
            <p:nvPr/>
          </p:nvSpPr>
          <p:spPr>
            <a:xfrm>
              <a:off x="1676400" y="7556499"/>
              <a:ext cx="17983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91"/>
                  </a:moveTo>
                  <a:cubicBezTo>
                    <a:pt x="21600" y="18364"/>
                    <a:pt x="21585" y="18594"/>
                    <a:pt x="21569" y="18780"/>
                  </a:cubicBezTo>
                  <a:cubicBezTo>
                    <a:pt x="21554" y="18966"/>
                    <a:pt x="21508" y="19130"/>
                    <a:pt x="21463" y="19261"/>
                  </a:cubicBezTo>
                  <a:cubicBezTo>
                    <a:pt x="21417" y="19392"/>
                    <a:pt x="21356" y="19512"/>
                    <a:pt x="21280" y="19611"/>
                  </a:cubicBezTo>
                  <a:cubicBezTo>
                    <a:pt x="21203" y="19709"/>
                    <a:pt x="21081" y="19818"/>
                    <a:pt x="20914" y="19939"/>
                  </a:cubicBezTo>
                  <a:cubicBezTo>
                    <a:pt x="20746" y="20059"/>
                    <a:pt x="20425" y="20223"/>
                    <a:pt x="19953" y="20419"/>
                  </a:cubicBezTo>
                  <a:cubicBezTo>
                    <a:pt x="19480" y="20616"/>
                    <a:pt x="18900" y="20802"/>
                    <a:pt x="18214" y="20977"/>
                  </a:cubicBezTo>
                  <a:cubicBezTo>
                    <a:pt x="17527" y="21152"/>
                    <a:pt x="16749" y="21305"/>
                    <a:pt x="15864" y="21425"/>
                  </a:cubicBezTo>
                  <a:cubicBezTo>
                    <a:pt x="14980" y="21545"/>
                    <a:pt x="14034" y="21600"/>
                    <a:pt x="13012" y="21600"/>
                  </a:cubicBezTo>
                  <a:cubicBezTo>
                    <a:pt x="11014" y="21600"/>
                    <a:pt x="9214" y="21381"/>
                    <a:pt x="7597" y="20933"/>
                  </a:cubicBezTo>
                  <a:cubicBezTo>
                    <a:pt x="5980" y="20496"/>
                    <a:pt x="4622" y="19829"/>
                    <a:pt x="3493" y="18955"/>
                  </a:cubicBezTo>
                  <a:cubicBezTo>
                    <a:pt x="2364" y="18080"/>
                    <a:pt x="1495" y="16976"/>
                    <a:pt x="900" y="15664"/>
                  </a:cubicBezTo>
                  <a:cubicBezTo>
                    <a:pt x="305" y="14353"/>
                    <a:pt x="0" y="12822"/>
                    <a:pt x="0" y="11073"/>
                  </a:cubicBezTo>
                  <a:cubicBezTo>
                    <a:pt x="0" y="9291"/>
                    <a:pt x="336" y="7717"/>
                    <a:pt x="992" y="6340"/>
                  </a:cubicBezTo>
                  <a:cubicBezTo>
                    <a:pt x="1647" y="4963"/>
                    <a:pt x="2578" y="3804"/>
                    <a:pt x="3768" y="2864"/>
                  </a:cubicBezTo>
                  <a:cubicBezTo>
                    <a:pt x="4958" y="1924"/>
                    <a:pt x="6376" y="1213"/>
                    <a:pt x="8039" y="732"/>
                  </a:cubicBezTo>
                  <a:cubicBezTo>
                    <a:pt x="9702" y="251"/>
                    <a:pt x="11532" y="0"/>
                    <a:pt x="13531" y="0"/>
                  </a:cubicBezTo>
                  <a:cubicBezTo>
                    <a:pt x="14339" y="0"/>
                    <a:pt x="15117" y="44"/>
                    <a:pt x="15880" y="142"/>
                  </a:cubicBezTo>
                  <a:cubicBezTo>
                    <a:pt x="16627" y="241"/>
                    <a:pt x="17329" y="372"/>
                    <a:pt x="17969" y="525"/>
                  </a:cubicBezTo>
                  <a:cubicBezTo>
                    <a:pt x="18610" y="678"/>
                    <a:pt x="19190" y="864"/>
                    <a:pt x="19693" y="1071"/>
                  </a:cubicBezTo>
                  <a:cubicBezTo>
                    <a:pt x="20197" y="1279"/>
                    <a:pt x="20563" y="1454"/>
                    <a:pt x="20761" y="1596"/>
                  </a:cubicBezTo>
                  <a:cubicBezTo>
                    <a:pt x="20959" y="1738"/>
                    <a:pt x="21097" y="1858"/>
                    <a:pt x="21173" y="1957"/>
                  </a:cubicBezTo>
                  <a:cubicBezTo>
                    <a:pt x="21249" y="2055"/>
                    <a:pt x="21310" y="2175"/>
                    <a:pt x="21356" y="2328"/>
                  </a:cubicBezTo>
                  <a:cubicBezTo>
                    <a:pt x="21402" y="2481"/>
                    <a:pt x="21432" y="2656"/>
                    <a:pt x="21463" y="2864"/>
                  </a:cubicBezTo>
                  <a:cubicBezTo>
                    <a:pt x="21493" y="3072"/>
                    <a:pt x="21493" y="3323"/>
                    <a:pt x="21493" y="3618"/>
                  </a:cubicBezTo>
                  <a:cubicBezTo>
                    <a:pt x="21493" y="3946"/>
                    <a:pt x="21478" y="4219"/>
                    <a:pt x="21447" y="4438"/>
                  </a:cubicBezTo>
                  <a:cubicBezTo>
                    <a:pt x="21417" y="4657"/>
                    <a:pt x="21371" y="4842"/>
                    <a:pt x="21295" y="4985"/>
                  </a:cubicBezTo>
                  <a:cubicBezTo>
                    <a:pt x="21219" y="5127"/>
                    <a:pt x="21127" y="5225"/>
                    <a:pt x="21020" y="5291"/>
                  </a:cubicBezTo>
                  <a:cubicBezTo>
                    <a:pt x="20914" y="5356"/>
                    <a:pt x="20792" y="5389"/>
                    <a:pt x="20654" y="5389"/>
                  </a:cubicBezTo>
                  <a:cubicBezTo>
                    <a:pt x="20425" y="5389"/>
                    <a:pt x="20151" y="5291"/>
                    <a:pt x="19800" y="5105"/>
                  </a:cubicBezTo>
                  <a:cubicBezTo>
                    <a:pt x="19449" y="4919"/>
                    <a:pt x="19007" y="4711"/>
                    <a:pt x="18458" y="4471"/>
                  </a:cubicBezTo>
                  <a:cubicBezTo>
                    <a:pt x="17908" y="4241"/>
                    <a:pt x="17253" y="4034"/>
                    <a:pt x="16490" y="3837"/>
                  </a:cubicBezTo>
                  <a:cubicBezTo>
                    <a:pt x="15727" y="3651"/>
                    <a:pt x="14827" y="3553"/>
                    <a:pt x="13775" y="3553"/>
                  </a:cubicBezTo>
                  <a:cubicBezTo>
                    <a:pt x="12615" y="3553"/>
                    <a:pt x="11578" y="3727"/>
                    <a:pt x="10678" y="4066"/>
                  </a:cubicBezTo>
                  <a:cubicBezTo>
                    <a:pt x="9763" y="4405"/>
                    <a:pt x="9000" y="4886"/>
                    <a:pt x="8359" y="5520"/>
                  </a:cubicBezTo>
                  <a:cubicBezTo>
                    <a:pt x="7719" y="6154"/>
                    <a:pt x="7231" y="6909"/>
                    <a:pt x="6910" y="7805"/>
                  </a:cubicBezTo>
                  <a:cubicBezTo>
                    <a:pt x="6590" y="8701"/>
                    <a:pt x="6407" y="9707"/>
                    <a:pt x="6407" y="10822"/>
                  </a:cubicBezTo>
                  <a:cubicBezTo>
                    <a:pt x="6407" y="12046"/>
                    <a:pt x="6590" y="13117"/>
                    <a:pt x="6941" y="14014"/>
                  </a:cubicBezTo>
                  <a:cubicBezTo>
                    <a:pt x="7292" y="14910"/>
                    <a:pt x="7795" y="15653"/>
                    <a:pt x="8451" y="16233"/>
                  </a:cubicBezTo>
                  <a:cubicBezTo>
                    <a:pt x="9107" y="16812"/>
                    <a:pt x="9900" y="17249"/>
                    <a:pt x="10815" y="17534"/>
                  </a:cubicBezTo>
                  <a:cubicBezTo>
                    <a:pt x="11746" y="17818"/>
                    <a:pt x="12783" y="17960"/>
                    <a:pt x="13942" y="17960"/>
                  </a:cubicBezTo>
                  <a:cubicBezTo>
                    <a:pt x="14995" y="17960"/>
                    <a:pt x="15910" y="17873"/>
                    <a:pt x="16673" y="17698"/>
                  </a:cubicBezTo>
                  <a:cubicBezTo>
                    <a:pt x="17436" y="17523"/>
                    <a:pt x="18092" y="17326"/>
                    <a:pt x="18641" y="17107"/>
                  </a:cubicBezTo>
                  <a:cubicBezTo>
                    <a:pt x="19190" y="16889"/>
                    <a:pt x="19647" y="16703"/>
                    <a:pt x="19998" y="16528"/>
                  </a:cubicBezTo>
                  <a:cubicBezTo>
                    <a:pt x="20349" y="16353"/>
                    <a:pt x="20624" y="16266"/>
                    <a:pt x="20822" y="16266"/>
                  </a:cubicBezTo>
                  <a:cubicBezTo>
                    <a:pt x="20975" y="16266"/>
                    <a:pt x="21097" y="16288"/>
                    <a:pt x="21188" y="16331"/>
                  </a:cubicBezTo>
                  <a:cubicBezTo>
                    <a:pt x="21280" y="16375"/>
                    <a:pt x="21356" y="16462"/>
                    <a:pt x="21417" y="16594"/>
                  </a:cubicBezTo>
                  <a:cubicBezTo>
                    <a:pt x="21478" y="16725"/>
                    <a:pt x="21524" y="16900"/>
                    <a:pt x="21554" y="17140"/>
                  </a:cubicBezTo>
                  <a:cubicBezTo>
                    <a:pt x="21585" y="17381"/>
                    <a:pt x="21600" y="17698"/>
                    <a:pt x="21600" y="1809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1" name="Shape">
              <a:extLst>
                <a:ext uri="{FF2B5EF4-FFF2-40B4-BE49-F238E27FC236}">
                  <a16:creationId xmlns:a16="http://schemas.microsoft.com/office/drawing/2014/main" id="{26B45581-3EA8-4784-AA38-B6F1B02E0229}"/>
                </a:ext>
              </a:extLst>
            </p:cNvPr>
            <p:cNvSpPr/>
            <p:nvPr/>
          </p:nvSpPr>
          <p:spPr>
            <a:xfrm>
              <a:off x="1892300" y="7556500"/>
              <a:ext cx="180214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7"/>
                  </a:moveTo>
                  <a:cubicBezTo>
                    <a:pt x="21600" y="21061"/>
                    <a:pt x="21570" y="21162"/>
                    <a:pt x="21509" y="21240"/>
                  </a:cubicBezTo>
                  <a:cubicBezTo>
                    <a:pt x="21448" y="21319"/>
                    <a:pt x="21311" y="21387"/>
                    <a:pt x="21082" y="21443"/>
                  </a:cubicBezTo>
                  <a:cubicBezTo>
                    <a:pt x="20854" y="21499"/>
                    <a:pt x="20534" y="21533"/>
                    <a:pt x="20093" y="21555"/>
                  </a:cubicBezTo>
                  <a:cubicBezTo>
                    <a:pt x="19652" y="21578"/>
                    <a:pt x="19058" y="21589"/>
                    <a:pt x="18312" y="21589"/>
                  </a:cubicBezTo>
                  <a:cubicBezTo>
                    <a:pt x="17688" y="21589"/>
                    <a:pt x="17170" y="21578"/>
                    <a:pt x="16805" y="21555"/>
                  </a:cubicBezTo>
                  <a:cubicBezTo>
                    <a:pt x="16425" y="21533"/>
                    <a:pt x="16135" y="21488"/>
                    <a:pt x="15922" y="21431"/>
                  </a:cubicBezTo>
                  <a:cubicBezTo>
                    <a:pt x="15709" y="21375"/>
                    <a:pt x="15557" y="21297"/>
                    <a:pt x="15466" y="21195"/>
                  </a:cubicBezTo>
                  <a:cubicBezTo>
                    <a:pt x="15374" y="21106"/>
                    <a:pt x="15298" y="20993"/>
                    <a:pt x="15237" y="20858"/>
                  </a:cubicBezTo>
                  <a:lnTo>
                    <a:pt x="12634" y="16060"/>
                  </a:lnTo>
                  <a:cubicBezTo>
                    <a:pt x="12315" y="15520"/>
                    <a:pt x="12010" y="15037"/>
                    <a:pt x="11706" y="14610"/>
                  </a:cubicBezTo>
                  <a:cubicBezTo>
                    <a:pt x="11401" y="14183"/>
                    <a:pt x="11066" y="13834"/>
                    <a:pt x="10701" y="13553"/>
                  </a:cubicBezTo>
                  <a:cubicBezTo>
                    <a:pt x="10336" y="13272"/>
                    <a:pt x="9910" y="13059"/>
                    <a:pt x="9438" y="12913"/>
                  </a:cubicBezTo>
                  <a:cubicBezTo>
                    <a:pt x="8951" y="12767"/>
                    <a:pt x="8403" y="12699"/>
                    <a:pt x="7778" y="12699"/>
                  </a:cubicBezTo>
                  <a:lnTo>
                    <a:pt x="5937" y="12699"/>
                  </a:lnTo>
                  <a:lnTo>
                    <a:pt x="5937" y="20903"/>
                  </a:lnTo>
                  <a:cubicBezTo>
                    <a:pt x="5937" y="21016"/>
                    <a:pt x="5891" y="21117"/>
                    <a:pt x="5784" y="21207"/>
                  </a:cubicBezTo>
                  <a:cubicBezTo>
                    <a:pt x="5693" y="21297"/>
                    <a:pt x="5526" y="21364"/>
                    <a:pt x="5297" y="21420"/>
                  </a:cubicBezTo>
                  <a:cubicBezTo>
                    <a:pt x="5069" y="21476"/>
                    <a:pt x="4780" y="21521"/>
                    <a:pt x="4399" y="21555"/>
                  </a:cubicBezTo>
                  <a:cubicBezTo>
                    <a:pt x="4019" y="21589"/>
                    <a:pt x="3547" y="21600"/>
                    <a:pt x="2953" y="21600"/>
                  </a:cubicBezTo>
                  <a:cubicBezTo>
                    <a:pt x="2390" y="21600"/>
                    <a:pt x="1903" y="21589"/>
                    <a:pt x="1522" y="21555"/>
                  </a:cubicBezTo>
                  <a:cubicBezTo>
                    <a:pt x="1142" y="21521"/>
                    <a:pt x="837" y="21476"/>
                    <a:pt x="609" y="21420"/>
                  </a:cubicBezTo>
                  <a:cubicBezTo>
                    <a:pt x="381" y="21364"/>
                    <a:pt x="228" y="21297"/>
                    <a:pt x="137" y="21207"/>
                  </a:cubicBezTo>
                  <a:cubicBezTo>
                    <a:pt x="46" y="21117"/>
                    <a:pt x="0" y="21016"/>
                    <a:pt x="0" y="20903"/>
                  </a:cubicBezTo>
                  <a:lnTo>
                    <a:pt x="0" y="1382"/>
                  </a:lnTo>
                  <a:cubicBezTo>
                    <a:pt x="0" y="899"/>
                    <a:pt x="167" y="539"/>
                    <a:pt x="502" y="326"/>
                  </a:cubicBezTo>
                  <a:cubicBezTo>
                    <a:pt x="837" y="112"/>
                    <a:pt x="1263" y="0"/>
                    <a:pt x="1751" y="0"/>
                  </a:cubicBezTo>
                  <a:lnTo>
                    <a:pt x="9285" y="0"/>
                  </a:lnTo>
                  <a:cubicBezTo>
                    <a:pt x="10047" y="0"/>
                    <a:pt x="10686" y="11"/>
                    <a:pt x="11173" y="34"/>
                  </a:cubicBezTo>
                  <a:cubicBezTo>
                    <a:pt x="11660" y="56"/>
                    <a:pt x="12117" y="79"/>
                    <a:pt x="12528" y="112"/>
                  </a:cubicBezTo>
                  <a:cubicBezTo>
                    <a:pt x="13700" y="236"/>
                    <a:pt x="14750" y="450"/>
                    <a:pt x="15694" y="742"/>
                  </a:cubicBezTo>
                  <a:cubicBezTo>
                    <a:pt x="16638" y="1045"/>
                    <a:pt x="17429" y="1427"/>
                    <a:pt x="18084" y="1911"/>
                  </a:cubicBezTo>
                  <a:cubicBezTo>
                    <a:pt x="18738" y="2394"/>
                    <a:pt x="19241" y="2967"/>
                    <a:pt x="19575" y="3619"/>
                  </a:cubicBezTo>
                  <a:cubicBezTo>
                    <a:pt x="19926" y="4282"/>
                    <a:pt x="20093" y="5035"/>
                    <a:pt x="20093" y="5889"/>
                  </a:cubicBezTo>
                  <a:cubicBezTo>
                    <a:pt x="20093" y="6608"/>
                    <a:pt x="19971" y="7260"/>
                    <a:pt x="19728" y="7856"/>
                  </a:cubicBezTo>
                  <a:cubicBezTo>
                    <a:pt x="19484" y="8451"/>
                    <a:pt x="19119" y="8979"/>
                    <a:pt x="18632" y="9440"/>
                  </a:cubicBezTo>
                  <a:cubicBezTo>
                    <a:pt x="18145" y="9901"/>
                    <a:pt x="17551" y="10306"/>
                    <a:pt x="16851" y="10654"/>
                  </a:cubicBezTo>
                  <a:cubicBezTo>
                    <a:pt x="16151" y="11002"/>
                    <a:pt x="15344" y="11272"/>
                    <a:pt x="14446" y="11486"/>
                  </a:cubicBezTo>
                  <a:cubicBezTo>
                    <a:pt x="14887" y="11643"/>
                    <a:pt x="15283" y="11834"/>
                    <a:pt x="15679" y="12048"/>
                  </a:cubicBezTo>
                  <a:cubicBezTo>
                    <a:pt x="16059" y="12272"/>
                    <a:pt x="16425" y="12542"/>
                    <a:pt x="16759" y="12857"/>
                  </a:cubicBezTo>
                  <a:cubicBezTo>
                    <a:pt x="17094" y="13171"/>
                    <a:pt x="17414" y="13531"/>
                    <a:pt x="17718" y="13936"/>
                  </a:cubicBezTo>
                  <a:cubicBezTo>
                    <a:pt x="18023" y="14340"/>
                    <a:pt x="18312" y="14801"/>
                    <a:pt x="18601" y="15307"/>
                  </a:cubicBezTo>
                  <a:lnTo>
                    <a:pt x="21052" y="19543"/>
                  </a:lnTo>
                  <a:cubicBezTo>
                    <a:pt x="21280" y="19959"/>
                    <a:pt x="21433" y="20274"/>
                    <a:pt x="21509" y="20465"/>
                  </a:cubicBezTo>
                  <a:cubicBezTo>
                    <a:pt x="21554" y="20678"/>
                    <a:pt x="21600" y="20836"/>
                    <a:pt x="21600" y="20937"/>
                  </a:cubicBezTo>
                  <a:close/>
                  <a:moveTo>
                    <a:pt x="13974" y="6350"/>
                  </a:moveTo>
                  <a:cubicBezTo>
                    <a:pt x="13974" y="5642"/>
                    <a:pt x="13761" y="5046"/>
                    <a:pt x="13319" y="4552"/>
                  </a:cubicBezTo>
                  <a:cubicBezTo>
                    <a:pt x="12878" y="4068"/>
                    <a:pt x="12178" y="3720"/>
                    <a:pt x="11188" y="3518"/>
                  </a:cubicBezTo>
                  <a:cubicBezTo>
                    <a:pt x="10884" y="3461"/>
                    <a:pt x="10549" y="3416"/>
                    <a:pt x="10168" y="3383"/>
                  </a:cubicBezTo>
                  <a:cubicBezTo>
                    <a:pt x="9788" y="3349"/>
                    <a:pt x="9255" y="3338"/>
                    <a:pt x="8585" y="3338"/>
                  </a:cubicBezTo>
                  <a:lnTo>
                    <a:pt x="5921" y="3338"/>
                  </a:lnTo>
                  <a:lnTo>
                    <a:pt x="5921" y="9440"/>
                  </a:lnTo>
                  <a:lnTo>
                    <a:pt x="8935" y="9440"/>
                  </a:lnTo>
                  <a:cubicBezTo>
                    <a:pt x="9773" y="9440"/>
                    <a:pt x="10518" y="9362"/>
                    <a:pt x="11143" y="9215"/>
                  </a:cubicBezTo>
                  <a:cubicBezTo>
                    <a:pt x="11767" y="9069"/>
                    <a:pt x="12299" y="8856"/>
                    <a:pt x="12726" y="8586"/>
                  </a:cubicBezTo>
                  <a:cubicBezTo>
                    <a:pt x="13152" y="8316"/>
                    <a:pt x="13456" y="7990"/>
                    <a:pt x="13669" y="7608"/>
                  </a:cubicBezTo>
                  <a:cubicBezTo>
                    <a:pt x="13867" y="7237"/>
                    <a:pt x="13974" y="6822"/>
                    <a:pt x="13974" y="63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2" name="Shape">
              <a:extLst>
                <a:ext uri="{FF2B5EF4-FFF2-40B4-BE49-F238E27FC236}">
                  <a16:creationId xmlns:a16="http://schemas.microsoft.com/office/drawing/2014/main" id="{7622001E-F2EA-4032-B193-493225EEB5BC}"/>
                </a:ext>
              </a:extLst>
            </p:cNvPr>
            <p:cNvSpPr/>
            <p:nvPr/>
          </p:nvSpPr>
          <p:spPr>
            <a:xfrm>
              <a:off x="21081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400" y="8701"/>
                  </a:lnTo>
                  <a:cubicBezTo>
                    <a:pt x="18571" y="8701"/>
                    <a:pt x="18724" y="8735"/>
                    <a:pt x="18857" y="8791"/>
                  </a:cubicBezTo>
                  <a:cubicBezTo>
                    <a:pt x="18991" y="8848"/>
                    <a:pt x="19105" y="8949"/>
                    <a:pt x="19200" y="9073"/>
                  </a:cubicBezTo>
                  <a:cubicBezTo>
                    <a:pt x="19295" y="9197"/>
                    <a:pt x="19371" y="9378"/>
                    <a:pt x="19410" y="9592"/>
                  </a:cubicBezTo>
                  <a:cubicBezTo>
                    <a:pt x="19448" y="9807"/>
                    <a:pt x="19486" y="10078"/>
                    <a:pt x="19486" y="10382"/>
                  </a:cubicBezTo>
                  <a:cubicBezTo>
                    <a:pt x="19486" y="10710"/>
                    <a:pt x="19467" y="10969"/>
                    <a:pt x="19410" y="11184"/>
                  </a:cubicBezTo>
                  <a:cubicBezTo>
                    <a:pt x="19352" y="11398"/>
                    <a:pt x="19295" y="11567"/>
                    <a:pt x="19200" y="11692"/>
                  </a:cubicBezTo>
                  <a:cubicBezTo>
                    <a:pt x="19105" y="11816"/>
                    <a:pt x="18990" y="11917"/>
                    <a:pt x="18857" y="11962"/>
                  </a:cubicBezTo>
                  <a:cubicBezTo>
                    <a:pt x="18724" y="12019"/>
                    <a:pt x="18552" y="12041"/>
                    <a:pt x="18400" y="12041"/>
                  </a:cubicBezTo>
                  <a:lnTo>
                    <a:pt x="7391" y="12041"/>
                  </a:lnTo>
                  <a:lnTo>
                    <a:pt x="7391" y="18136"/>
                  </a:lnTo>
                  <a:lnTo>
                    <a:pt x="20514" y="18136"/>
                  </a:lnTo>
                  <a:cubicBezTo>
                    <a:pt x="20686" y="18136"/>
                    <a:pt x="20838" y="18169"/>
                    <a:pt x="20971" y="18226"/>
                  </a:cubicBezTo>
                  <a:cubicBezTo>
                    <a:pt x="21105" y="18282"/>
                    <a:pt x="21238" y="18384"/>
                    <a:pt x="21333" y="18519"/>
                  </a:cubicBezTo>
                  <a:cubicBezTo>
                    <a:pt x="21429" y="18655"/>
                    <a:pt x="21505" y="18824"/>
                    <a:pt x="21543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3" name="Shape">
              <a:extLst>
                <a:ext uri="{FF2B5EF4-FFF2-40B4-BE49-F238E27FC236}">
                  <a16:creationId xmlns:a16="http://schemas.microsoft.com/office/drawing/2014/main" id="{4BCEB938-A63B-4D2A-97D3-F9AAE37E895D}"/>
                </a:ext>
              </a:extLst>
            </p:cNvPr>
            <p:cNvSpPr/>
            <p:nvPr/>
          </p:nvSpPr>
          <p:spPr>
            <a:xfrm>
              <a:off x="2273299" y="7556499"/>
              <a:ext cx="223912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7"/>
                  </a:moveTo>
                  <a:cubicBezTo>
                    <a:pt x="21418" y="20279"/>
                    <a:pt x="21504" y="20593"/>
                    <a:pt x="21540" y="20817"/>
                  </a:cubicBezTo>
                  <a:cubicBezTo>
                    <a:pt x="21577" y="21052"/>
                    <a:pt x="21528" y="21220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89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24" y="78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80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7"/>
                  </a:lnTo>
                  <a:close/>
                  <a:moveTo>
                    <a:pt x="10539" y="4175"/>
                  </a:moveTo>
                  <a:lnTo>
                    <a:pt x="10514" y="4175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4" name="Shape">
              <a:extLst>
                <a:ext uri="{FF2B5EF4-FFF2-40B4-BE49-F238E27FC236}">
                  <a16:creationId xmlns:a16="http://schemas.microsoft.com/office/drawing/2014/main" id="{79CDAA68-5584-40B7-ADA2-E400369EBCDA}"/>
                </a:ext>
              </a:extLst>
            </p:cNvPr>
            <p:cNvSpPr/>
            <p:nvPr/>
          </p:nvSpPr>
          <p:spPr>
            <a:xfrm>
              <a:off x="2476499" y="75565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34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89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6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9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8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61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5" name="Shape">
              <a:extLst>
                <a:ext uri="{FF2B5EF4-FFF2-40B4-BE49-F238E27FC236}">
                  <a16:creationId xmlns:a16="http://schemas.microsoft.com/office/drawing/2014/main" id="{8CFE5664-C962-4B75-88E5-325527DB7195}"/>
                </a:ext>
              </a:extLst>
            </p:cNvPr>
            <p:cNvSpPr/>
            <p:nvPr/>
          </p:nvSpPr>
          <p:spPr>
            <a:xfrm>
              <a:off x="2692400" y="7556499"/>
              <a:ext cx="49785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6"/>
                  </a:moveTo>
                  <a:cubicBezTo>
                    <a:pt x="21600" y="21018"/>
                    <a:pt x="21435" y="21119"/>
                    <a:pt x="21049" y="21209"/>
                  </a:cubicBezTo>
                  <a:cubicBezTo>
                    <a:pt x="20718" y="21298"/>
                    <a:pt x="20112" y="21365"/>
                    <a:pt x="19286" y="21421"/>
                  </a:cubicBezTo>
                  <a:cubicBezTo>
                    <a:pt x="18459" y="21477"/>
                    <a:pt x="17412" y="21522"/>
                    <a:pt x="16035" y="21555"/>
                  </a:cubicBezTo>
                  <a:cubicBezTo>
                    <a:pt x="14657" y="21589"/>
                    <a:pt x="12949" y="21600"/>
                    <a:pt x="10800" y="21600"/>
                  </a:cubicBezTo>
                  <a:cubicBezTo>
                    <a:pt x="8706" y="21600"/>
                    <a:pt x="6998" y="21589"/>
                    <a:pt x="5620" y="21555"/>
                  </a:cubicBezTo>
                  <a:cubicBezTo>
                    <a:pt x="4243" y="21522"/>
                    <a:pt x="3141" y="21477"/>
                    <a:pt x="2314" y="21421"/>
                  </a:cubicBezTo>
                  <a:cubicBezTo>
                    <a:pt x="1488" y="21365"/>
                    <a:pt x="937" y="21298"/>
                    <a:pt x="551" y="21209"/>
                  </a:cubicBezTo>
                  <a:cubicBezTo>
                    <a:pt x="220" y="21119"/>
                    <a:pt x="0" y="21018"/>
                    <a:pt x="0" y="20906"/>
                  </a:cubicBezTo>
                  <a:lnTo>
                    <a:pt x="0" y="694"/>
                  </a:lnTo>
                  <a:cubicBezTo>
                    <a:pt x="0" y="582"/>
                    <a:pt x="165" y="481"/>
                    <a:pt x="551" y="391"/>
                  </a:cubicBezTo>
                  <a:cubicBezTo>
                    <a:pt x="882" y="302"/>
                    <a:pt x="1488" y="235"/>
                    <a:pt x="2369" y="179"/>
                  </a:cubicBezTo>
                  <a:cubicBezTo>
                    <a:pt x="3196" y="123"/>
                    <a:pt x="4298" y="78"/>
                    <a:pt x="5676" y="45"/>
                  </a:cubicBezTo>
                  <a:cubicBezTo>
                    <a:pt x="7053" y="11"/>
                    <a:pt x="8761" y="0"/>
                    <a:pt x="10800" y="0"/>
                  </a:cubicBezTo>
                  <a:cubicBezTo>
                    <a:pt x="12894" y="0"/>
                    <a:pt x="14657" y="11"/>
                    <a:pt x="16035" y="45"/>
                  </a:cubicBezTo>
                  <a:cubicBezTo>
                    <a:pt x="17412" y="78"/>
                    <a:pt x="18459" y="123"/>
                    <a:pt x="19286" y="179"/>
                  </a:cubicBezTo>
                  <a:cubicBezTo>
                    <a:pt x="20112" y="235"/>
                    <a:pt x="20663" y="302"/>
                    <a:pt x="21049" y="391"/>
                  </a:cubicBezTo>
                  <a:cubicBezTo>
                    <a:pt x="21379" y="481"/>
                    <a:pt x="21600" y="582"/>
                    <a:pt x="21600" y="694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6" name="Shape">
              <a:extLst>
                <a:ext uri="{FF2B5EF4-FFF2-40B4-BE49-F238E27FC236}">
                  <a16:creationId xmlns:a16="http://schemas.microsoft.com/office/drawing/2014/main" id="{E232C5C3-FDDF-4687-A44B-ED5578738E71}"/>
                </a:ext>
              </a:extLst>
            </p:cNvPr>
            <p:cNvSpPr/>
            <p:nvPr/>
          </p:nvSpPr>
          <p:spPr>
            <a:xfrm>
              <a:off x="2768600" y="7556500"/>
              <a:ext cx="218411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84" y="20739"/>
                  </a:moveTo>
                  <a:cubicBezTo>
                    <a:pt x="14022" y="20929"/>
                    <a:pt x="13946" y="21074"/>
                    <a:pt x="13846" y="21197"/>
                  </a:cubicBezTo>
                  <a:cubicBezTo>
                    <a:pt x="13746" y="21320"/>
                    <a:pt x="13583" y="21399"/>
                    <a:pt x="13370" y="21466"/>
                  </a:cubicBezTo>
                  <a:cubicBezTo>
                    <a:pt x="13144" y="21522"/>
                    <a:pt x="12843" y="21566"/>
                    <a:pt x="12467" y="21578"/>
                  </a:cubicBezTo>
                  <a:cubicBezTo>
                    <a:pt x="12079" y="21600"/>
                    <a:pt x="11590" y="21600"/>
                    <a:pt x="10963" y="21600"/>
                  </a:cubicBezTo>
                  <a:cubicBezTo>
                    <a:pt x="10474" y="21600"/>
                    <a:pt x="10048" y="21600"/>
                    <a:pt x="9697" y="21589"/>
                  </a:cubicBezTo>
                  <a:cubicBezTo>
                    <a:pt x="9346" y="21578"/>
                    <a:pt x="9045" y="21566"/>
                    <a:pt x="8794" y="21544"/>
                  </a:cubicBezTo>
                  <a:cubicBezTo>
                    <a:pt x="8543" y="21522"/>
                    <a:pt x="8343" y="21488"/>
                    <a:pt x="8192" y="21443"/>
                  </a:cubicBezTo>
                  <a:cubicBezTo>
                    <a:pt x="8042" y="21399"/>
                    <a:pt x="7904" y="21343"/>
                    <a:pt x="7804" y="21276"/>
                  </a:cubicBezTo>
                  <a:cubicBezTo>
                    <a:pt x="7703" y="21208"/>
                    <a:pt x="7616" y="21130"/>
                    <a:pt x="7565" y="21041"/>
                  </a:cubicBezTo>
                  <a:cubicBezTo>
                    <a:pt x="7515" y="20951"/>
                    <a:pt x="7453" y="20828"/>
                    <a:pt x="7402" y="20683"/>
                  </a:cubicBezTo>
                  <a:lnTo>
                    <a:pt x="269" y="1711"/>
                  </a:lnTo>
                  <a:cubicBezTo>
                    <a:pt x="119" y="1309"/>
                    <a:pt x="31" y="996"/>
                    <a:pt x="6" y="772"/>
                  </a:cubicBezTo>
                  <a:cubicBezTo>
                    <a:pt x="-19" y="537"/>
                    <a:pt x="31" y="369"/>
                    <a:pt x="194" y="257"/>
                  </a:cubicBezTo>
                  <a:cubicBezTo>
                    <a:pt x="357" y="145"/>
                    <a:pt x="608" y="67"/>
                    <a:pt x="984" y="45"/>
                  </a:cubicBezTo>
                  <a:cubicBezTo>
                    <a:pt x="1360" y="22"/>
                    <a:pt x="1874" y="0"/>
                    <a:pt x="2538" y="0"/>
                  </a:cubicBezTo>
                  <a:cubicBezTo>
                    <a:pt x="3103" y="0"/>
                    <a:pt x="3554" y="11"/>
                    <a:pt x="3867" y="34"/>
                  </a:cubicBezTo>
                  <a:cubicBezTo>
                    <a:pt x="4193" y="56"/>
                    <a:pt x="4431" y="90"/>
                    <a:pt x="4607" y="145"/>
                  </a:cubicBezTo>
                  <a:cubicBezTo>
                    <a:pt x="4782" y="201"/>
                    <a:pt x="4895" y="280"/>
                    <a:pt x="4970" y="391"/>
                  </a:cubicBezTo>
                  <a:cubicBezTo>
                    <a:pt x="5033" y="503"/>
                    <a:pt x="5108" y="638"/>
                    <a:pt x="5171" y="805"/>
                  </a:cubicBezTo>
                  <a:lnTo>
                    <a:pt x="11013" y="17316"/>
                  </a:lnTo>
                  <a:lnTo>
                    <a:pt x="11025" y="17316"/>
                  </a:lnTo>
                  <a:lnTo>
                    <a:pt x="16755" y="895"/>
                  </a:lnTo>
                  <a:cubicBezTo>
                    <a:pt x="16805" y="705"/>
                    <a:pt x="16867" y="559"/>
                    <a:pt x="16943" y="436"/>
                  </a:cubicBezTo>
                  <a:cubicBezTo>
                    <a:pt x="17018" y="324"/>
                    <a:pt x="17143" y="235"/>
                    <a:pt x="17319" y="168"/>
                  </a:cubicBezTo>
                  <a:cubicBezTo>
                    <a:pt x="17494" y="101"/>
                    <a:pt x="17757" y="56"/>
                    <a:pt x="18083" y="34"/>
                  </a:cubicBezTo>
                  <a:cubicBezTo>
                    <a:pt x="18422" y="11"/>
                    <a:pt x="18873" y="0"/>
                    <a:pt x="19450" y="0"/>
                  </a:cubicBezTo>
                  <a:cubicBezTo>
                    <a:pt x="20014" y="0"/>
                    <a:pt x="20465" y="11"/>
                    <a:pt x="20779" y="45"/>
                  </a:cubicBezTo>
                  <a:cubicBezTo>
                    <a:pt x="21092" y="78"/>
                    <a:pt x="21305" y="157"/>
                    <a:pt x="21431" y="280"/>
                  </a:cubicBezTo>
                  <a:cubicBezTo>
                    <a:pt x="21556" y="403"/>
                    <a:pt x="21581" y="582"/>
                    <a:pt x="21543" y="817"/>
                  </a:cubicBezTo>
                  <a:cubicBezTo>
                    <a:pt x="21493" y="1051"/>
                    <a:pt x="21405" y="1353"/>
                    <a:pt x="21255" y="1745"/>
                  </a:cubicBezTo>
                  <a:lnTo>
                    <a:pt x="14084" y="207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7" name="Shape">
              <a:extLst>
                <a:ext uri="{FF2B5EF4-FFF2-40B4-BE49-F238E27FC236}">
                  <a16:creationId xmlns:a16="http://schemas.microsoft.com/office/drawing/2014/main" id="{542D7FA9-FECB-4725-A644-8F8ACB12A8F9}"/>
                </a:ext>
              </a:extLst>
            </p:cNvPr>
            <p:cNvSpPr/>
            <p:nvPr/>
          </p:nvSpPr>
          <p:spPr>
            <a:xfrm>
              <a:off x="30225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381" y="8701"/>
                  </a:lnTo>
                  <a:cubicBezTo>
                    <a:pt x="18552" y="8701"/>
                    <a:pt x="18705" y="8735"/>
                    <a:pt x="18838" y="8791"/>
                  </a:cubicBezTo>
                  <a:cubicBezTo>
                    <a:pt x="18971" y="8848"/>
                    <a:pt x="19086" y="8949"/>
                    <a:pt x="19181" y="9073"/>
                  </a:cubicBezTo>
                  <a:cubicBezTo>
                    <a:pt x="19276" y="9197"/>
                    <a:pt x="19352" y="9378"/>
                    <a:pt x="19390" y="9592"/>
                  </a:cubicBezTo>
                  <a:cubicBezTo>
                    <a:pt x="19429" y="9807"/>
                    <a:pt x="19467" y="10078"/>
                    <a:pt x="19467" y="10382"/>
                  </a:cubicBezTo>
                  <a:cubicBezTo>
                    <a:pt x="19467" y="10710"/>
                    <a:pt x="19448" y="10969"/>
                    <a:pt x="19390" y="11184"/>
                  </a:cubicBezTo>
                  <a:cubicBezTo>
                    <a:pt x="19333" y="11398"/>
                    <a:pt x="19276" y="11567"/>
                    <a:pt x="19181" y="11692"/>
                  </a:cubicBezTo>
                  <a:cubicBezTo>
                    <a:pt x="19086" y="11816"/>
                    <a:pt x="18971" y="11917"/>
                    <a:pt x="18838" y="11962"/>
                  </a:cubicBezTo>
                  <a:cubicBezTo>
                    <a:pt x="18705" y="12019"/>
                    <a:pt x="18533" y="12041"/>
                    <a:pt x="18381" y="12041"/>
                  </a:cubicBezTo>
                  <a:lnTo>
                    <a:pt x="7371" y="12041"/>
                  </a:lnTo>
                  <a:lnTo>
                    <a:pt x="7371" y="18136"/>
                  </a:lnTo>
                  <a:lnTo>
                    <a:pt x="20495" y="18136"/>
                  </a:lnTo>
                  <a:cubicBezTo>
                    <a:pt x="20667" y="18136"/>
                    <a:pt x="20819" y="18169"/>
                    <a:pt x="20952" y="18226"/>
                  </a:cubicBezTo>
                  <a:cubicBezTo>
                    <a:pt x="21086" y="18282"/>
                    <a:pt x="21219" y="18384"/>
                    <a:pt x="21314" y="18519"/>
                  </a:cubicBezTo>
                  <a:cubicBezTo>
                    <a:pt x="21410" y="18655"/>
                    <a:pt x="21486" y="18824"/>
                    <a:pt x="21524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8" name="Shape">
              <a:extLst>
                <a:ext uri="{FF2B5EF4-FFF2-40B4-BE49-F238E27FC236}">
                  <a16:creationId xmlns:a16="http://schemas.microsoft.com/office/drawing/2014/main" id="{B6209A5C-745E-4633-9A11-5EF344B548AD}"/>
                </a:ext>
              </a:extLst>
            </p:cNvPr>
            <p:cNvSpPr/>
            <p:nvPr/>
          </p:nvSpPr>
          <p:spPr>
            <a:xfrm>
              <a:off x="4368800" y="7861299"/>
              <a:ext cx="182119" cy="1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49"/>
                  </a:lnTo>
                  <a:cubicBezTo>
                    <a:pt x="0" y="711"/>
                    <a:pt x="30" y="592"/>
                    <a:pt x="90" y="494"/>
                  </a:cubicBezTo>
                  <a:cubicBezTo>
                    <a:pt x="151" y="395"/>
                    <a:pt x="256" y="296"/>
                    <a:pt x="392" y="217"/>
                  </a:cubicBezTo>
                  <a:cubicBezTo>
                    <a:pt x="527" y="138"/>
                    <a:pt x="708" y="99"/>
                    <a:pt x="949" y="5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9" name="Shape">
              <a:extLst>
                <a:ext uri="{FF2B5EF4-FFF2-40B4-BE49-F238E27FC236}">
                  <a16:creationId xmlns:a16="http://schemas.microsoft.com/office/drawing/2014/main" id="{4725711E-1EB8-4776-AEEF-BF57DBB03553}"/>
                </a:ext>
              </a:extLst>
            </p:cNvPr>
            <p:cNvSpPr/>
            <p:nvPr/>
          </p:nvSpPr>
          <p:spPr>
            <a:xfrm>
              <a:off x="4368800" y="7708900"/>
              <a:ext cx="183262" cy="16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extrusionOk="0">
                  <a:moveTo>
                    <a:pt x="19879" y="288"/>
                  </a:moveTo>
                  <a:cubicBezTo>
                    <a:pt x="20268" y="141"/>
                    <a:pt x="20582" y="59"/>
                    <a:pt x="20822" y="10"/>
                  </a:cubicBezTo>
                  <a:cubicBezTo>
                    <a:pt x="21046" y="-23"/>
                    <a:pt x="21226" y="26"/>
                    <a:pt x="21346" y="157"/>
                  </a:cubicBezTo>
                  <a:cubicBezTo>
                    <a:pt x="21465" y="288"/>
                    <a:pt x="21525" y="518"/>
                    <a:pt x="21555" y="862"/>
                  </a:cubicBezTo>
                  <a:cubicBezTo>
                    <a:pt x="21585" y="1206"/>
                    <a:pt x="21600" y="1665"/>
                    <a:pt x="21600" y="2255"/>
                  </a:cubicBezTo>
                  <a:cubicBezTo>
                    <a:pt x="21600" y="2878"/>
                    <a:pt x="21585" y="3353"/>
                    <a:pt x="21570" y="3697"/>
                  </a:cubicBezTo>
                  <a:cubicBezTo>
                    <a:pt x="21555" y="4041"/>
                    <a:pt x="21525" y="4304"/>
                    <a:pt x="21465" y="4484"/>
                  </a:cubicBezTo>
                  <a:cubicBezTo>
                    <a:pt x="21405" y="4664"/>
                    <a:pt x="21346" y="4795"/>
                    <a:pt x="21256" y="4861"/>
                  </a:cubicBezTo>
                  <a:cubicBezTo>
                    <a:pt x="21166" y="4926"/>
                    <a:pt x="21046" y="4992"/>
                    <a:pt x="20911" y="5041"/>
                  </a:cubicBezTo>
                  <a:lnTo>
                    <a:pt x="16615" y="6614"/>
                  </a:lnTo>
                  <a:lnTo>
                    <a:pt x="16615" y="15399"/>
                  </a:lnTo>
                  <a:lnTo>
                    <a:pt x="20792" y="16890"/>
                  </a:lnTo>
                  <a:cubicBezTo>
                    <a:pt x="20941" y="16939"/>
                    <a:pt x="21076" y="17005"/>
                    <a:pt x="21181" y="17087"/>
                  </a:cubicBezTo>
                  <a:cubicBezTo>
                    <a:pt x="21286" y="17168"/>
                    <a:pt x="21360" y="17283"/>
                    <a:pt x="21435" y="17463"/>
                  </a:cubicBezTo>
                  <a:cubicBezTo>
                    <a:pt x="21495" y="17644"/>
                    <a:pt x="21540" y="17890"/>
                    <a:pt x="21555" y="18201"/>
                  </a:cubicBezTo>
                  <a:cubicBezTo>
                    <a:pt x="21570" y="18529"/>
                    <a:pt x="21585" y="18938"/>
                    <a:pt x="21585" y="19463"/>
                  </a:cubicBezTo>
                  <a:cubicBezTo>
                    <a:pt x="21585" y="20020"/>
                    <a:pt x="21570" y="20446"/>
                    <a:pt x="21540" y="20758"/>
                  </a:cubicBezTo>
                  <a:cubicBezTo>
                    <a:pt x="21510" y="21069"/>
                    <a:pt x="21420" y="21282"/>
                    <a:pt x="21301" y="21413"/>
                  </a:cubicBezTo>
                  <a:cubicBezTo>
                    <a:pt x="21181" y="21528"/>
                    <a:pt x="21001" y="21577"/>
                    <a:pt x="20762" y="21544"/>
                  </a:cubicBezTo>
                  <a:cubicBezTo>
                    <a:pt x="20537" y="21511"/>
                    <a:pt x="20223" y="21413"/>
                    <a:pt x="19834" y="21266"/>
                  </a:cubicBezTo>
                  <a:lnTo>
                    <a:pt x="868" y="14055"/>
                  </a:lnTo>
                  <a:cubicBezTo>
                    <a:pt x="689" y="13989"/>
                    <a:pt x="524" y="13891"/>
                    <a:pt x="419" y="13809"/>
                  </a:cubicBezTo>
                  <a:cubicBezTo>
                    <a:pt x="299" y="13711"/>
                    <a:pt x="209" y="13563"/>
                    <a:pt x="150" y="13350"/>
                  </a:cubicBezTo>
                  <a:cubicBezTo>
                    <a:pt x="90" y="13137"/>
                    <a:pt x="45" y="12842"/>
                    <a:pt x="30" y="12465"/>
                  </a:cubicBezTo>
                  <a:cubicBezTo>
                    <a:pt x="15" y="12088"/>
                    <a:pt x="0" y="11596"/>
                    <a:pt x="0" y="10990"/>
                  </a:cubicBezTo>
                  <a:cubicBezTo>
                    <a:pt x="0" y="10285"/>
                    <a:pt x="0" y="9712"/>
                    <a:pt x="30" y="9286"/>
                  </a:cubicBezTo>
                  <a:cubicBezTo>
                    <a:pt x="45" y="8859"/>
                    <a:pt x="90" y="8532"/>
                    <a:pt x="150" y="8302"/>
                  </a:cubicBezTo>
                  <a:cubicBezTo>
                    <a:pt x="210" y="8073"/>
                    <a:pt x="299" y="7893"/>
                    <a:pt x="419" y="7794"/>
                  </a:cubicBezTo>
                  <a:cubicBezTo>
                    <a:pt x="539" y="7696"/>
                    <a:pt x="703" y="7598"/>
                    <a:pt x="913" y="7532"/>
                  </a:cubicBezTo>
                  <a:lnTo>
                    <a:pt x="19879" y="288"/>
                  </a:lnTo>
                  <a:close/>
                  <a:moveTo>
                    <a:pt x="4206" y="11039"/>
                  </a:moveTo>
                  <a:lnTo>
                    <a:pt x="4206" y="11056"/>
                  </a:lnTo>
                  <a:lnTo>
                    <a:pt x="13292" y="14366"/>
                  </a:lnTo>
                  <a:lnTo>
                    <a:pt x="13292" y="7729"/>
                  </a:lnTo>
                  <a:lnTo>
                    <a:pt x="4206" y="110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0" name="Shape">
              <a:extLst>
                <a:ext uri="{FF2B5EF4-FFF2-40B4-BE49-F238E27FC236}">
                  <a16:creationId xmlns:a16="http://schemas.microsoft.com/office/drawing/2014/main" id="{F97A4C45-9E62-4DF1-97C5-88C920AF420D}"/>
                </a:ext>
              </a:extLst>
            </p:cNvPr>
            <p:cNvSpPr/>
            <p:nvPr/>
          </p:nvSpPr>
          <p:spPr>
            <a:xfrm>
              <a:off x="4368799" y="7556500"/>
              <a:ext cx="182246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3" y="0"/>
                  </a:moveTo>
                  <a:cubicBezTo>
                    <a:pt x="21043" y="0"/>
                    <a:pt x="21148" y="41"/>
                    <a:pt x="21224" y="81"/>
                  </a:cubicBezTo>
                  <a:cubicBezTo>
                    <a:pt x="21299" y="143"/>
                    <a:pt x="21374" y="285"/>
                    <a:pt x="21434" y="509"/>
                  </a:cubicBezTo>
                  <a:cubicBezTo>
                    <a:pt x="21495" y="733"/>
                    <a:pt x="21525" y="1059"/>
                    <a:pt x="21555" y="1506"/>
                  </a:cubicBezTo>
                  <a:cubicBezTo>
                    <a:pt x="21570" y="1934"/>
                    <a:pt x="21585" y="2524"/>
                    <a:pt x="21585" y="3278"/>
                  </a:cubicBezTo>
                  <a:cubicBezTo>
                    <a:pt x="21585" y="3909"/>
                    <a:pt x="21570" y="4418"/>
                    <a:pt x="21555" y="4784"/>
                  </a:cubicBezTo>
                  <a:cubicBezTo>
                    <a:pt x="21540" y="5151"/>
                    <a:pt x="21495" y="5456"/>
                    <a:pt x="21434" y="5680"/>
                  </a:cubicBezTo>
                  <a:cubicBezTo>
                    <a:pt x="21374" y="5904"/>
                    <a:pt x="21299" y="6046"/>
                    <a:pt x="21209" y="6148"/>
                  </a:cubicBezTo>
                  <a:cubicBezTo>
                    <a:pt x="21118" y="6229"/>
                    <a:pt x="20998" y="6311"/>
                    <a:pt x="20862" y="6372"/>
                  </a:cubicBezTo>
                  <a:lnTo>
                    <a:pt x="16061" y="8978"/>
                  </a:lnTo>
                  <a:cubicBezTo>
                    <a:pt x="15519" y="9283"/>
                    <a:pt x="15037" y="9609"/>
                    <a:pt x="14616" y="9894"/>
                  </a:cubicBezTo>
                  <a:cubicBezTo>
                    <a:pt x="14194" y="10199"/>
                    <a:pt x="13848" y="10525"/>
                    <a:pt x="13562" y="10892"/>
                  </a:cubicBezTo>
                  <a:cubicBezTo>
                    <a:pt x="13276" y="11258"/>
                    <a:pt x="13065" y="11686"/>
                    <a:pt x="12930" y="12154"/>
                  </a:cubicBezTo>
                  <a:cubicBezTo>
                    <a:pt x="12794" y="12622"/>
                    <a:pt x="12719" y="13192"/>
                    <a:pt x="12719" y="13823"/>
                  </a:cubicBezTo>
                  <a:lnTo>
                    <a:pt x="12719" y="15676"/>
                  </a:lnTo>
                  <a:lnTo>
                    <a:pt x="20908" y="15676"/>
                  </a:lnTo>
                  <a:cubicBezTo>
                    <a:pt x="21013" y="15676"/>
                    <a:pt x="21118" y="15716"/>
                    <a:pt x="21209" y="15818"/>
                  </a:cubicBezTo>
                  <a:cubicBezTo>
                    <a:pt x="21299" y="15920"/>
                    <a:pt x="21374" y="16083"/>
                    <a:pt x="21419" y="16307"/>
                  </a:cubicBezTo>
                  <a:cubicBezTo>
                    <a:pt x="21480" y="16531"/>
                    <a:pt x="21525" y="16836"/>
                    <a:pt x="21555" y="17203"/>
                  </a:cubicBezTo>
                  <a:cubicBezTo>
                    <a:pt x="21585" y="17569"/>
                    <a:pt x="21600" y="18058"/>
                    <a:pt x="21600" y="18648"/>
                  </a:cubicBezTo>
                  <a:cubicBezTo>
                    <a:pt x="21600" y="19218"/>
                    <a:pt x="21585" y="19686"/>
                    <a:pt x="21555" y="20073"/>
                  </a:cubicBezTo>
                  <a:cubicBezTo>
                    <a:pt x="21525" y="20460"/>
                    <a:pt x="21480" y="20765"/>
                    <a:pt x="21419" y="20989"/>
                  </a:cubicBezTo>
                  <a:cubicBezTo>
                    <a:pt x="21359" y="21213"/>
                    <a:pt x="21299" y="21376"/>
                    <a:pt x="21209" y="21457"/>
                  </a:cubicBezTo>
                  <a:cubicBezTo>
                    <a:pt x="21118" y="21539"/>
                    <a:pt x="21028" y="21600"/>
                    <a:pt x="20908" y="21600"/>
                  </a:cubicBezTo>
                  <a:lnTo>
                    <a:pt x="1385" y="21600"/>
                  </a:lnTo>
                  <a:cubicBezTo>
                    <a:pt x="903" y="21600"/>
                    <a:pt x="542" y="21437"/>
                    <a:pt x="331" y="21091"/>
                  </a:cubicBezTo>
                  <a:cubicBezTo>
                    <a:pt x="120" y="20745"/>
                    <a:pt x="0" y="20338"/>
                    <a:pt x="0" y="19849"/>
                  </a:cubicBezTo>
                  <a:lnTo>
                    <a:pt x="0" y="12317"/>
                  </a:lnTo>
                  <a:cubicBezTo>
                    <a:pt x="0" y="11543"/>
                    <a:pt x="15" y="10932"/>
                    <a:pt x="30" y="10423"/>
                  </a:cubicBezTo>
                  <a:cubicBezTo>
                    <a:pt x="45" y="9935"/>
                    <a:pt x="75" y="9487"/>
                    <a:pt x="120" y="9080"/>
                  </a:cubicBezTo>
                  <a:cubicBezTo>
                    <a:pt x="241" y="7919"/>
                    <a:pt x="452" y="6861"/>
                    <a:pt x="753" y="5924"/>
                  </a:cubicBezTo>
                  <a:cubicBezTo>
                    <a:pt x="1054" y="4988"/>
                    <a:pt x="1445" y="4194"/>
                    <a:pt x="1927" y="3542"/>
                  </a:cubicBezTo>
                  <a:cubicBezTo>
                    <a:pt x="2408" y="2891"/>
                    <a:pt x="2980" y="2402"/>
                    <a:pt x="3643" y="2056"/>
                  </a:cubicBezTo>
                  <a:cubicBezTo>
                    <a:pt x="4305" y="1710"/>
                    <a:pt x="5058" y="1547"/>
                    <a:pt x="5916" y="1547"/>
                  </a:cubicBezTo>
                  <a:cubicBezTo>
                    <a:pt x="6638" y="1547"/>
                    <a:pt x="7285" y="1670"/>
                    <a:pt x="7887" y="1914"/>
                  </a:cubicBezTo>
                  <a:cubicBezTo>
                    <a:pt x="8489" y="2158"/>
                    <a:pt x="9016" y="2525"/>
                    <a:pt x="9468" y="3013"/>
                  </a:cubicBezTo>
                  <a:cubicBezTo>
                    <a:pt x="9934" y="3502"/>
                    <a:pt x="10341" y="4092"/>
                    <a:pt x="10687" y="4784"/>
                  </a:cubicBezTo>
                  <a:cubicBezTo>
                    <a:pt x="11033" y="5497"/>
                    <a:pt x="11304" y="6291"/>
                    <a:pt x="11515" y="7186"/>
                  </a:cubicBezTo>
                  <a:cubicBezTo>
                    <a:pt x="11665" y="6759"/>
                    <a:pt x="11861" y="6352"/>
                    <a:pt x="12087" y="5965"/>
                  </a:cubicBezTo>
                  <a:cubicBezTo>
                    <a:pt x="12313" y="5578"/>
                    <a:pt x="12584" y="5232"/>
                    <a:pt x="12900" y="4886"/>
                  </a:cubicBezTo>
                  <a:cubicBezTo>
                    <a:pt x="13216" y="4540"/>
                    <a:pt x="13577" y="4235"/>
                    <a:pt x="13984" y="3929"/>
                  </a:cubicBezTo>
                  <a:cubicBezTo>
                    <a:pt x="14390" y="3624"/>
                    <a:pt x="14842" y="3339"/>
                    <a:pt x="15353" y="3054"/>
                  </a:cubicBezTo>
                  <a:lnTo>
                    <a:pt x="19583" y="611"/>
                  </a:lnTo>
                  <a:cubicBezTo>
                    <a:pt x="20004" y="387"/>
                    <a:pt x="20305" y="244"/>
                    <a:pt x="20501" y="163"/>
                  </a:cubicBezTo>
                  <a:cubicBezTo>
                    <a:pt x="20697" y="82"/>
                    <a:pt x="20802" y="0"/>
                    <a:pt x="20923" y="0"/>
                  </a:cubicBezTo>
                  <a:close/>
                  <a:moveTo>
                    <a:pt x="6337" y="7614"/>
                  </a:moveTo>
                  <a:cubicBezTo>
                    <a:pt x="5630" y="7614"/>
                    <a:pt x="5027" y="7838"/>
                    <a:pt x="4546" y="8265"/>
                  </a:cubicBezTo>
                  <a:cubicBezTo>
                    <a:pt x="4064" y="8693"/>
                    <a:pt x="3718" y="9405"/>
                    <a:pt x="3522" y="10403"/>
                  </a:cubicBezTo>
                  <a:cubicBezTo>
                    <a:pt x="3462" y="10708"/>
                    <a:pt x="3417" y="11034"/>
                    <a:pt x="3387" y="11421"/>
                  </a:cubicBezTo>
                  <a:cubicBezTo>
                    <a:pt x="3357" y="11808"/>
                    <a:pt x="3342" y="12337"/>
                    <a:pt x="3342" y="13009"/>
                  </a:cubicBezTo>
                  <a:lnTo>
                    <a:pt x="3342" y="15655"/>
                  </a:lnTo>
                  <a:lnTo>
                    <a:pt x="9438" y="15655"/>
                  </a:lnTo>
                  <a:lnTo>
                    <a:pt x="9438" y="12642"/>
                  </a:lnTo>
                  <a:cubicBezTo>
                    <a:pt x="9438" y="11808"/>
                    <a:pt x="9363" y="11075"/>
                    <a:pt x="9212" y="10444"/>
                  </a:cubicBezTo>
                  <a:cubicBezTo>
                    <a:pt x="9061" y="9813"/>
                    <a:pt x="8851" y="9283"/>
                    <a:pt x="8580" y="8876"/>
                  </a:cubicBezTo>
                  <a:cubicBezTo>
                    <a:pt x="8309" y="8449"/>
                    <a:pt x="7978" y="8143"/>
                    <a:pt x="7601" y="7940"/>
                  </a:cubicBezTo>
                  <a:cubicBezTo>
                    <a:pt x="7225" y="7716"/>
                    <a:pt x="6804" y="7614"/>
                    <a:pt x="6337" y="761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1" name="Shape">
              <a:extLst>
                <a:ext uri="{FF2B5EF4-FFF2-40B4-BE49-F238E27FC236}">
                  <a16:creationId xmlns:a16="http://schemas.microsoft.com/office/drawing/2014/main" id="{8E47BF58-7899-487E-BD83-42ECD24CE488}"/>
                </a:ext>
              </a:extLst>
            </p:cNvPr>
            <p:cNvSpPr/>
            <p:nvPr/>
          </p:nvSpPr>
          <p:spPr>
            <a:xfrm>
              <a:off x="4368799" y="7378699"/>
              <a:ext cx="187454" cy="15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85" y="0"/>
                  </a:moveTo>
                  <a:cubicBezTo>
                    <a:pt x="3893" y="0"/>
                    <a:pt x="4171" y="18"/>
                    <a:pt x="4390" y="53"/>
                  </a:cubicBezTo>
                  <a:cubicBezTo>
                    <a:pt x="4610" y="89"/>
                    <a:pt x="4800" y="124"/>
                    <a:pt x="4932" y="195"/>
                  </a:cubicBezTo>
                  <a:cubicBezTo>
                    <a:pt x="5063" y="248"/>
                    <a:pt x="5166" y="319"/>
                    <a:pt x="5210" y="407"/>
                  </a:cubicBezTo>
                  <a:cubicBezTo>
                    <a:pt x="5268" y="495"/>
                    <a:pt x="5297" y="584"/>
                    <a:pt x="5297" y="708"/>
                  </a:cubicBezTo>
                  <a:cubicBezTo>
                    <a:pt x="5297" y="885"/>
                    <a:pt x="5195" y="1150"/>
                    <a:pt x="5005" y="1521"/>
                  </a:cubicBezTo>
                  <a:cubicBezTo>
                    <a:pt x="4815" y="1893"/>
                    <a:pt x="4595" y="2406"/>
                    <a:pt x="4376" y="3025"/>
                  </a:cubicBezTo>
                  <a:cubicBezTo>
                    <a:pt x="4141" y="3644"/>
                    <a:pt x="3937" y="4387"/>
                    <a:pt x="3746" y="5254"/>
                  </a:cubicBezTo>
                  <a:cubicBezTo>
                    <a:pt x="3556" y="6121"/>
                    <a:pt x="3454" y="7129"/>
                    <a:pt x="3454" y="8279"/>
                  </a:cubicBezTo>
                  <a:cubicBezTo>
                    <a:pt x="3454" y="9500"/>
                    <a:pt x="3629" y="10614"/>
                    <a:pt x="3980" y="11605"/>
                  </a:cubicBezTo>
                  <a:cubicBezTo>
                    <a:pt x="4332" y="12596"/>
                    <a:pt x="4829" y="13445"/>
                    <a:pt x="5458" y="14135"/>
                  </a:cubicBezTo>
                  <a:cubicBezTo>
                    <a:pt x="6102" y="14842"/>
                    <a:pt x="6863" y="15373"/>
                    <a:pt x="7771" y="15762"/>
                  </a:cubicBezTo>
                  <a:cubicBezTo>
                    <a:pt x="8663" y="16134"/>
                    <a:pt x="9658" y="16328"/>
                    <a:pt x="10756" y="16328"/>
                  </a:cubicBezTo>
                  <a:cubicBezTo>
                    <a:pt x="11956" y="16328"/>
                    <a:pt x="13010" y="16134"/>
                    <a:pt x="13917" y="15745"/>
                  </a:cubicBezTo>
                  <a:cubicBezTo>
                    <a:pt x="14824" y="15355"/>
                    <a:pt x="15585" y="14825"/>
                    <a:pt x="16200" y="14135"/>
                  </a:cubicBezTo>
                  <a:cubicBezTo>
                    <a:pt x="16815" y="13445"/>
                    <a:pt x="17283" y="12613"/>
                    <a:pt x="17590" y="11640"/>
                  </a:cubicBezTo>
                  <a:cubicBezTo>
                    <a:pt x="17897" y="10668"/>
                    <a:pt x="18058" y="9606"/>
                    <a:pt x="18058" y="8421"/>
                  </a:cubicBezTo>
                  <a:cubicBezTo>
                    <a:pt x="18058" y="7855"/>
                    <a:pt x="18000" y="7289"/>
                    <a:pt x="17898" y="6722"/>
                  </a:cubicBezTo>
                  <a:cubicBezTo>
                    <a:pt x="17795" y="6156"/>
                    <a:pt x="17634" y="5643"/>
                    <a:pt x="17415" y="5166"/>
                  </a:cubicBezTo>
                  <a:lnTo>
                    <a:pt x="12571" y="5166"/>
                  </a:lnTo>
                  <a:lnTo>
                    <a:pt x="12571" y="9942"/>
                  </a:lnTo>
                  <a:cubicBezTo>
                    <a:pt x="12571" y="10172"/>
                    <a:pt x="12454" y="10367"/>
                    <a:pt x="12205" y="10491"/>
                  </a:cubicBezTo>
                  <a:cubicBezTo>
                    <a:pt x="11956" y="10614"/>
                    <a:pt x="11546" y="10685"/>
                    <a:pt x="10976" y="10685"/>
                  </a:cubicBezTo>
                  <a:cubicBezTo>
                    <a:pt x="10668" y="10685"/>
                    <a:pt x="10419" y="10667"/>
                    <a:pt x="10215" y="10632"/>
                  </a:cubicBezTo>
                  <a:cubicBezTo>
                    <a:pt x="10010" y="10597"/>
                    <a:pt x="9849" y="10544"/>
                    <a:pt x="9717" y="10490"/>
                  </a:cubicBezTo>
                  <a:cubicBezTo>
                    <a:pt x="9600" y="10420"/>
                    <a:pt x="9498" y="10349"/>
                    <a:pt x="9439" y="10260"/>
                  </a:cubicBezTo>
                  <a:cubicBezTo>
                    <a:pt x="9380" y="10172"/>
                    <a:pt x="9351" y="10066"/>
                    <a:pt x="9351" y="9942"/>
                  </a:cubicBezTo>
                  <a:lnTo>
                    <a:pt x="9351" y="1415"/>
                  </a:lnTo>
                  <a:cubicBezTo>
                    <a:pt x="9351" y="1203"/>
                    <a:pt x="9380" y="1026"/>
                    <a:pt x="9439" y="867"/>
                  </a:cubicBezTo>
                  <a:cubicBezTo>
                    <a:pt x="9498" y="708"/>
                    <a:pt x="9585" y="566"/>
                    <a:pt x="9702" y="442"/>
                  </a:cubicBezTo>
                  <a:cubicBezTo>
                    <a:pt x="9819" y="318"/>
                    <a:pt x="9966" y="230"/>
                    <a:pt x="10127" y="159"/>
                  </a:cubicBezTo>
                  <a:cubicBezTo>
                    <a:pt x="10288" y="89"/>
                    <a:pt x="10493" y="71"/>
                    <a:pt x="10698" y="71"/>
                  </a:cubicBezTo>
                  <a:lnTo>
                    <a:pt x="19010" y="71"/>
                  </a:lnTo>
                  <a:cubicBezTo>
                    <a:pt x="19332" y="71"/>
                    <a:pt x="19610" y="142"/>
                    <a:pt x="19859" y="283"/>
                  </a:cubicBezTo>
                  <a:cubicBezTo>
                    <a:pt x="20107" y="425"/>
                    <a:pt x="20298" y="708"/>
                    <a:pt x="20429" y="1115"/>
                  </a:cubicBezTo>
                  <a:cubicBezTo>
                    <a:pt x="20576" y="1539"/>
                    <a:pt x="20722" y="2070"/>
                    <a:pt x="20868" y="2689"/>
                  </a:cubicBezTo>
                  <a:cubicBezTo>
                    <a:pt x="21015" y="3308"/>
                    <a:pt x="21146" y="3963"/>
                    <a:pt x="21263" y="4635"/>
                  </a:cubicBezTo>
                  <a:cubicBezTo>
                    <a:pt x="21366" y="5307"/>
                    <a:pt x="21454" y="5979"/>
                    <a:pt x="21512" y="6669"/>
                  </a:cubicBezTo>
                  <a:cubicBezTo>
                    <a:pt x="21571" y="7359"/>
                    <a:pt x="21600" y="8032"/>
                    <a:pt x="21600" y="8721"/>
                  </a:cubicBezTo>
                  <a:cubicBezTo>
                    <a:pt x="21600" y="10738"/>
                    <a:pt x="21366" y="12542"/>
                    <a:pt x="20883" y="14135"/>
                  </a:cubicBezTo>
                  <a:cubicBezTo>
                    <a:pt x="20400" y="15727"/>
                    <a:pt x="19712" y="17071"/>
                    <a:pt x="18805" y="18186"/>
                  </a:cubicBezTo>
                  <a:cubicBezTo>
                    <a:pt x="17898" y="19283"/>
                    <a:pt x="16785" y="20132"/>
                    <a:pt x="15483" y="20715"/>
                  </a:cubicBezTo>
                  <a:cubicBezTo>
                    <a:pt x="14181" y="21299"/>
                    <a:pt x="12688" y="21600"/>
                    <a:pt x="11034" y="21600"/>
                  </a:cubicBezTo>
                  <a:cubicBezTo>
                    <a:pt x="9322" y="21600"/>
                    <a:pt x="7785" y="21282"/>
                    <a:pt x="6424" y="20662"/>
                  </a:cubicBezTo>
                  <a:cubicBezTo>
                    <a:pt x="5063" y="20043"/>
                    <a:pt x="3907" y="19159"/>
                    <a:pt x="2956" y="18009"/>
                  </a:cubicBezTo>
                  <a:cubicBezTo>
                    <a:pt x="2005" y="16859"/>
                    <a:pt x="1273" y="15479"/>
                    <a:pt x="761" y="13869"/>
                  </a:cubicBezTo>
                  <a:cubicBezTo>
                    <a:pt x="249" y="12242"/>
                    <a:pt x="0" y="10437"/>
                    <a:pt x="0" y="8456"/>
                  </a:cubicBezTo>
                  <a:cubicBezTo>
                    <a:pt x="0" y="7359"/>
                    <a:pt x="59" y="6368"/>
                    <a:pt x="190" y="5466"/>
                  </a:cubicBezTo>
                  <a:cubicBezTo>
                    <a:pt x="307" y="4564"/>
                    <a:pt x="468" y="3786"/>
                    <a:pt x="644" y="3113"/>
                  </a:cubicBezTo>
                  <a:cubicBezTo>
                    <a:pt x="820" y="2441"/>
                    <a:pt x="1010" y="1893"/>
                    <a:pt x="1215" y="1450"/>
                  </a:cubicBezTo>
                  <a:cubicBezTo>
                    <a:pt x="1420" y="1008"/>
                    <a:pt x="1595" y="707"/>
                    <a:pt x="1741" y="530"/>
                  </a:cubicBezTo>
                  <a:cubicBezTo>
                    <a:pt x="1888" y="354"/>
                    <a:pt x="2107" y="230"/>
                    <a:pt x="2385" y="159"/>
                  </a:cubicBezTo>
                  <a:cubicBezTo>
                    <a:pt x="2663" y="88"/>
                    <a:pt x="3044" y="0"/>
                    <a:pt x="358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2" name="Shape">
              <a:extLst>
                <a:ext uri="{FF2B5EF4-FFF2-40B4-BE49-F238E27FC236}">
                  <a16:creationId xmlns:a16="http://schemas.microsoft.com/office/drawing/2014/main" id="{949F497D-6CC1-41F2-ABCB-5E9458D93682}"/>
                </a:ext>
              </a:extLst>
            </p:cNvPr>
            <p:cNvSpPr/>
            <p:nvPr/>
          </p:nvSpPr>
          <p:spPr>
            <a:xfrm>
              <a:off x="4368800" y="7238999"/>
              <a:ext cx="18135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3" y="0"/>
                    <a:pt x="20466" y="26"/>
                    <a:pt x="20692" y="77"/>
                  </a:cubicBezTo>
                  <a:cubicBezTo>
                    <a:pt x="20904" y="128"/>
                    <a:pt x="21086" y="204"/>
                    <a:pt x="21222" y="281"/>
                  </a:cubicBezTo>
                  <a:cubicBezTo>
                    <a:pt x="21358" y="383"/>
                    <a:pt x="21449" y="485"/>
                    <a:pt x="21509" y="638"/>
                  </a:cubicBezTo>
                  <a:cubicBezTo>
                    <a:pt x="21570" y="766"/>
                    <a:pt x="21600" y="945"/>
                    <a:pt x="21600" y="1098"/>
                  </a:cubicBezTo>
                  <a:lnTo>
                    <a:pt x="21600" y="19404"/>
                  </a:lnTo>
                  <a:cubicBezTo>
                    <a:pt x="21600" y="20017"/>
                    <a:pt x="21494" y="20553"/>
                    <a:pt x="21282" y="20962"/>
                  </a:cubicBezTo>
                  <a:cubicBezTo>
                    <a:pt x="21071" y="21396"/>
                    <a:pt x="20708" y="21600"/>
                    <a:pt x="20224" y="21600"/>
                  </a:cubicBezTo>
                  <a:lnTo>
                    <a:pt x="1392" y="21600"/>
                  </a:lnTo>
                  <a:cubicBezTo>
                    <a:pt x="908" y="21600"/>
                    <a:pt x="545" y="21396"/>
                    <a:pt x="333" y="20962"/>
                  </a:cubicBezTo>
                  <a:cubicBezTo>
                    <a:pt x="121" y="20528"/>
                    <a:pt x="0" y="20017"/>
                    <a:pt x="0" y="19404"/>
                  </a:cubicBezTo>
                  <a:lnTo>
                    <a:pt x="0" y="1200"/>
                  </a:lnTo>
                  <a:cubicBezTo>
                    <a:pt x="0" y="1021"/>
                    <a:pt x="30" y="894"/>
                    <a:pt x="91" y="741"/>
                  </a:cubicBezTo>
                  <a:cubicBezTo>
                    <a:pt x="151" y="613"/>
                    <a:pt x="242" y="511"/>
                    <a:pt x="378" y="409"/>
                  </a:cubicBezTo>
                  <a:cubicBezTo>
                    <a:pt x="514" y="307"/>
                    <a:pt x="696" y="255"/>
                    <a:pt x="908" y="204"/>
                  </a:cubicBezTo>
                  <a:cubicBezTo>
                    <a:pt x="1119" y="153"/>
                    <a:pt x="1407" y="128"/>
                    <a:pt x="1739" y="128"/>
                  </a:cubicBezTo>
                  <a:cubicBezTo>
                    <a:pt x="2057" y="128"/>
                    <a:pt x="2314" y="153"/>
                    <a:pt x="2526" y="204"/>
                  </a:cubicBezTo>
                  <a:cubicBezTo>
                    <a:pt x="2738" y="255"/>
                    <a:pt x="2919" y="332"/>
                    <a:pt x="3055" y="409"/>
                  </a:cubicBezTo>
                  <a:cubicBezTo>
                    <a:pt x="3192" y="511"/>
                    <a:pt x="3282" y="613"/>
                    <a:pt x="3343" y="741"/>
                  </a:cubicBezTo>
                  <a:cubicBezTo>
                    <a:pt x="3403" y="868"/>
                    <a:pt x="3434" y="1021"/>
                    <a:pt x="3434" y="1200"/>
                  </a:cubicBezTo>
                  <a:lnTo>
                    <a:pt x="3434" y="14221"/>
                  </a:lnTo>
                  <a:lnTo>
                    <a:pt x="8713" y="14221"/>
                  </a:lnTo>
                  <a:lnTo>
                    <a:pt x="8713" y="3217"/>
                  </a:lnTo>
                  <a:cubicBezTo>
                    <a:pt x="8713" y="3038"/>
                    <a:pt x="8743" y="2885"/>
                    <a:pt x="8803" y="2757"/>
                  </a:cubicBezTo>
                  <a:cubicBezTo>
                    <a:pt x="8864" y="2630"/>
                    <a:pt x="8955" y="2502"/>
                    <a:pt x="9091" y="2400"/>
                  </a:cubicBezTo>
                  <a:cubicBezTo>
                    <a:pt x="9212" y="2298"/>
                    <a:pt x="9393" y="2247"/>
                    <a:pt x="9605" y="2196"/>
                  </a:cubicBezTo>
                  <a:cubicBezTo>
                    <a:pt x="9817" y="2145"/>
                    <a:pt x="10089" y="2119"/>
                    <a:pt x="10392" y="2119"/>
                  </a:cubicBezTo>
                  <a:cubicBezTo>
                    <a:pt x="10709" y="2119"/>
                    <a:pt x="10981" y="2145"/>
                    <a:pt x="11193" y="2196"/>
                  </a:cubicBezTo>
                  <a:cubicBezTo>
                    <a:pt x="11405" y="2247"/>
                    <a:pt x="11571" y="2323"/>
                    <a:pt x="11707" y="2400"/>
                  </a:cubicBezTo>
                  <a:cubicBezTo>
                    <a:pt x="11828" y="2502"/>
                    <a:pt x="11919" y="2604"/>
                    <a:pt x="11980" y="2757"/>
                  </a:cubicBezTo>
                  <a:cubicBezTo>
                    <a:pt x="12040" y="2911"/>
                    <a:pt x="12070" y="3064"/>
                    <a:pt x="12070" y="3217"/>
                  </a:cubicBezTo>
                  <a:lnTo>
                    <a:pt x="12070" y="14221"/>
                  </a:lnTo>
                  <a:lnTo>
                    <a:pt x="18166" y="14221"/>
                  </a:lnTo>
                  <a:lnTo>
                    <a:pt x="18166" y="1098"/>
                  </a:lnTo>
                  <a:cubicBezTo>
                    <a:pt x="18166" y="919"/>
                    <a:pt x="18197" y="766"/>
                    <a:pt x="18257" y="638"/>
                  </a:cubicBezTo>
                  <a:cubicBezTo>
                    <a:pt x="18318" y="485"/>
                    <a:pt x="18423" y="383"/>
                    <a:pt x="18544" y="281"/>
                  </a:cubicBezTo>
                  <a:cubicBezTo>
                    <a:pt x="18681" y="179"/>
                    <a:pt x="18847" y="128"/>
                    <a:pt x="19074" y="77"/>
                  </a:cubicBezTo>
                  <a:cubicBezTo>
                    <a:pt x="19271" y="26"/>
                    <a:pt x="19543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3" name="Shape">
              <a:extLst>
                <a:ext uri="{FF2B5EF4-FFF2-40B4-BE49-F238E27FC236}">
                  <a16:creationId xmlns:a16="http://schemas.microsoft.com/office/drawing/2014/main" id="{3AC66448-F630-4438-A0A3-BFC5DD2F5CB5}"/>
                </a:ext>
              </a:extLst>
            </p:cNvPr>
            <p:cNvSpPr/>
            <p:nvPr/>
          </p:nvSpPr>
          <p:spPr>
            <a:xfrm>
              <a:off x="4368800" y="7086599"/>
              <a:ext cx="182119" cy="13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89"/>
                  </a:lnTo>
                  <a:cubicBezTo>
                    <a:pt x="0" y="750"/>
                    <a:pt x="30" y="632"/>
                    <a:pt x="90" y="533"/>
                  </a:cubicBezTo>
                  <a:cubicBezTo>
                    <a:pt x="151" y="435"/>
                    <a:pt x="256" y="336"/>
                    <a:pt x="392" y="257"/>
                  </a:cubicBezTo>
                  <a:cubicBezTo>
                    <a:pt x="527" y="178"/>
                    <a:pt x="708" y="138"/>
                    <a:pt x="949" y="9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4" name="Shape">
              <a:extLst>
                <a:ext uri="{FF2B5EF4-FFF2-40B4-BE49-F238E27FC236}">
                  <a16:creationId xmlns:a16="http://schemas.microsoft.com/office/drawing/2014/main" id="{A997C906-2DF0-468F-8CE5-739FABABBEC9}"/>
                </a:ext>
              </a:extLst>
            </p:cNvPr>
            <p:cNvSpPr/>
            <p:nvPr/>
          </p:nvSpPr>
          <p:spPr>
            <a:xfrm>
              <a:off x="3530600" y="7632700"/>
              <a:ext cx="249084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7839" y="20379"/>
                  </a:moveTo>
                  <a:cubicBezTo>
                    <a:pt x="17795" y="20647"/>
                    <a:pt x="17718" y="20856"/>
                    <a:pt x="17641" y="21019"/>
                  </a:cubicBezTo>
                  <a:cubicBezTo>
                    <a:pt x="17553" y="21183"/>
                    <a:pt x="17432" y="21302"/>
                    <a:pt x="17256" y="21377"/>
                  </a:cubicBezTo>
                  <a:cubicBezTo>
                    <a:pt x="17080" y="21451"/>
                    <a:pt x="16860" y="21511"/>
                    <a:pt x="16595" y="21540"/>
                  </a:cubicBezTo>
                  <a:cubicBezTo>
                    <a:pt x="16331" y="21570"/>
                    <a:pt x="15990" y="21585"/>
                    <a:pt x="15572" y="21585"/>
                  </a:cubicBezTo>
                  <a:cubicBezTo>
                    <a:pt x="15110" y="21585"/>
                    <a:pt x="14736" y="21570"/>
                    <a:pt x="14450" y="21540"/>
                  </a:cubicBezTo>
                  <a:cubicBezTo>
                    <a:pt x="14164" y="21511"/>
                    <a:pt x="13944" y="21451"/>
                    <a:pt x="13779" y="21377"/>
                  </a:cubicBezTo>
                  <a:cubicBezTo>
                    <a:pt x="13614" y="21302"/>
                    <a:pt x="13492" y="21168"/>
                    <a:pt x="13426" y="21019"/>
                  </a:cubicBezTo>
                  <a:cubicBezTo>
                    <a:pt x="13360" y="20871"/>
                    <a:pt x="13294" y="20647"/>
                    <a:pt x="13250" y="20379"/>
                  </a:cubicBezTo>
                  <a:lnTo>
                    <a:pt x="10720" y="6833"/>
                  </a:lnTo>
                  <a:lnTo>
                    <a:pt x="10698" y="6833"/>
                  </a:lnTo>
                  <a:lnTo>
                    <a:pt x="8299" y="20379"/>
                  </a:lnTo>
                  <a:cubicBezTo>
                    <a:pt x="8255" y="20632"/>
                    <a:pt x="8200" y="20841"/>
                    <a:pt x="8123" y="21005"/>
                  </a:cubicBezTo>
                  <a:cubicBezTo>
                    <a:pt x="8046" y="21168"/>
                    <a:pt x="7936" y="21287"/>
                    <a:pt x="7771" y="21377"/>
                  </a:cubicBezTo>
                  <a:cubicBezTo>
                    <a:pt x="7617" y="21466"/>
                    <a:pt x="7396" y="21525"/>
                    <a:pt x="7121" y="21555"/>
                  </a:cubicBezTo>
                  <a:cubicBezTo>
                    <a:pt x="6846" y="21585"/>
                    <a:pt x="6483" y="21600"/>
                    <a:pt x="6043" y="21600"/>
                  </a:cubicBezTo>
                  <a:cubicBezTo>
                    <a:pt x="5570" y="21600"/>
                    <a:pt x="5196" y="21585"/>
                    <a:pt x="4910" y="21555"/>
                  </a:cubicBezTo>
                  <a:cubicBezTo>
                    <a:pt x="4624" y="21525"/>
                    <a:pt x="4403" y="21466"/>
                    <a:pt x="4249" y="21392"/>
                  </a:cubicBezTo>
                  <a:cubicBezTo>
                    <a:pt x="4084" y="21302"/>
                    <a:pt x="3963" y="21183"/>
                    <a:pt x="3897" y="21034"/>
                  </a:cubicBezTo>
                  <a:cubicBezTo>
                    <a:pt x="3820" y="20871"/>
                    <a:pt x="3765" y="20662"/>
                    <a:pt x="3710" y="20394"/>
                  </a:cubicBezTo>
                  <a:lnTo>
                    <a:pt x="123" y="1727"/>
                  </a:lnTo>
                  <a:cubicBezTo>
                    <a:pt x="46" y="1325"/>
                    <a:pt x="13" y="1012"/>
                    <a:pt x="2" y="789"/>
                  </a:cubicBezTo>
                  <a:cubicBezTo>
                    <a:pt x="-9" y="566"/>
                    <a:pt x="35" y="387"/>
                    <a:pt x="145" y="268"/>
                  </a:cubicBezTo>
                  <a:cubicBezTo>
                    <a:pt x="244" y="149"/>
                    <a:pt x="409" y="75"/>
                    <a:pt x="651" y="45"/>
                  </a:cubicBezTo>
                  <a:cubicBezTo>
                    <a:pt x="893" y="15"/>
                    <a:pt x="1212" y="0"/>
                    <a:pt x="1620" y="0"/>
                  </a:cubicBezTo>
                  <a:cubicBezTo>
                    <a:pt x="2005" y="0"/>
                    <a:pt x="2302" y="15"/>
                    <a:pt x="2533" y="30"/>
                  </a:cubicBezTo>
                  <a:cubicBezTo>
                    <a:pt x="2753" y="45"/>
                    <a:pt x="2929" y="89"/>
                    <a:pt x="3039" y="149"/>
                  </a:cubicBezTo>
                  <a:cubicBezTo>
                    <a:pt x="3149" y="208"/>
                    <a:pt x="3226" y="298"/>
                    <a:pt x="3270" y="417"/>
                  </a:cubicBezTo>
                  <a:cubicBezTo>
                    <a:pt x="3314" y="536"/>
                    <a:pt x="3347" y="700"/>
                    <a:pt x="3369" y="908"/>
                  </a:cubicBezTo>
                  <a:lnTo>
                    <a:pt x="6142" y="17283"/>
                  </a:lnTo>
                  <a:lnTo>
                    <a:pt x="6153" y="17283"/>
                  </a:lnTo>
                  <a:lnTo>
                    <a:pt x="9036" y="1012"/>
                  </a:lnTo>
                  <a:cubicBezTo>
                    <a:pt x="9069" y="804"/>
                    <a:pt x="9113" y="625"/>
                    <a:pt x="9168" y="506"/>
                  </a:cubicBezTo>
                  <a:cubicBezTo>
                    <a:pt x="9223" y="372"/>
                    <a:pt x="9311" y="268"/>
                    <a:pt x="9432" y="194"/>
                  </a:cubicBezTo>
                  <a:cubicBezTo>
                    <a:pt x="9553" y="119"/>
                    <a:pt x="9729" y="74"/>
                    <a:pt x="9949" y="45"/>
                  </a:cubicBezTo>
                  <a:cubicBezTo>
                    <a:pt x="10169" y="15"/>
                    <a:pt x="10466" y="0"/>
                    <a:pt x="10829" y="0"/>
                  </a:cubicBezTo>
                  <a:cubicBezTo>
                    <a:pt x="11215" y="0"/>
                    <a:pt x="11534" y="15"/>
                    <a:pt x="11765" y="30"/>
                  </a:cubicBezTo>
                  <a:cubicBezTo>
                    <a:pt x="11996" y="45"/>
                    <a:pt x="12172" y="104"/>
                    <a:pt x="12304" y="164"/>
                  </a:cubicBezTo>
                  <a:cubicBezTo>
                    <a:pt x="12425" y="238"/>
                    <a:pt x="12524" y="342"/>
                    <a:pt x="12579" y="476"/>
                  </a:cubicBezTo>
                  <a:cubicBezTo>
                    <a:pt x="12634" y="610"/>
                    <a:pt x="12678" y="789"/>
                    <a:pt x="12711" y="1012"/>
                  </a:cubicBezTo>
                  <a:lnTo>
                    <a:pt x="15693" y="17283"/>
                  </a:lnTo>
                  <a:lnTo>
                    <a:pt x="15715" y="17283"/>
                  </a:lnTo>
                  <a:lnTo>
                    <a:pt x="18488" y="953"/>
                  </a:lnTo>
                  <a:cubicBezTo>
                    <a:pt x="18510" y="774"/>
                    <a:pt x="18543" y="625"/>
                    <a:pt x="18587" y="506"/>
                  </a:cubicBezTo>
                  <a:cubicBezTo>
                    <a:pt x="18631" y="387"/>
                    <a:pt x="18708" y="283"/>
                    <a:pt x="18818" y="209"/>
                  </a:cubicBezTo>
                  <a:cubicBezTo>
                    <a:pt x="18928" y="134"/>
                    <a:pt x="19093" y="89"/>
                    <a:pt x="19302" y="60"/>
                  </a:cubicBezTo>
                  <a:cubicBezTo>
                    <a:pt x="19511" y="30"/>
                    <a:pt x="19808" y="15"/>
                    <a:pt x="20194" y="15"/>
                  </a:cubicBezTo>
                  <a:cubicBezTo>
                    <a:pt x="20557" y="15"/>
                    <a:pt x="20832" y="30"/>
                    <a:pt x="21030" y="60"/>
                  </a:cubicBezTo>
                  <a:cubicBezTo>
                    <a:pt x="21228" y="89"/>
                    <a:pt x="21371" y="164"/>
                    <a:pt x="21459" y="283"/>
                  </a:cubicBezTo>
                  <a:cubicBezTo>
                    <a:pt x="21547" y="402"/>
                    <a:pt x="21591" y="581"/>
                    <a:pt x="21580" y="819"/>
                  </a:cubicBezTo>
                  <a:cubicBezTo>
                    <a:pt x="21569" y="1057"/>
                    <a:pt x="21525" y="1385"/>
                    <a:pt x="21448" y="1787"/>
                  </a:cubicBezTo>
                  <a:lnTo>
                    <a:pt x="17839" y="2037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5" name="Shape">
              <a:extLst>
                <a:ext uri="{FF2B5EF4-FFF2-40B4-BE49-F238E27FC236}">
                  <a16:creationId xmlns:a16="http://schemas.microsoft.com/office/drawing/2014/main" id="{6895F77A-A321-479A-8965-E0106041BF88}"/>
                </a:ext>
              </a:extLst>
            </p:cNvPr>
            <p:cNvSpPr/>
            <p:nvPr/>
          </p:nvSpPr>
          <p:spPr>
            <a:xfrm>
              <a:off x="3797299" y="7632700"/>
              <a:ext cx="172721" cy="18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1"/>
                  </a:moveTo>
                  <a:cubicBezTo>
                    <a:pt x="21600" y="12287"/>
                    <a:pt x="21362" y="13839"/>
                    <a:pt x="20901" y="15203"/>
                  </a:cubicBezTo>
                  <a:cubicBezTo>
                    <a:pt x="20425" y="16566"/>
                    <a:pt x="19726" y="17727"/>
                    <a:pt x="18805" y="18670"/>
                  </a:cubicBezTo>
                  <a:cubicBezTo>
                    <a:pt x="17884" y="19627"/>
                    <a:pt x="16724" y="20338"/>
                    <a:pt x="15358" y="20846"/>
                  </a:cubicBezTo>
                  <a:cubicBezTo>
                    <a:pt x="13992" y="21339"/>
                    <a:pt x="12404" y="21600"/>
                    <a:pt x="10609" y="21600"/>
                  </a:cubicBezTo>
                  <a:cubicBezTo>
                    <a:pt x="8831" y="21600"/>
                    <a:pt x="7290" y="21382"/>
                    <a:pt x="5956" y="20962"/>
                  </a:cubicBezTo>
                  <a:cubicBezTo>
                    <a:pt x="4638" y="20541"/>
                    <a:pt x="3526" y="19888"/>
                    <a:pt x="2652" y="19018"/>
                  </a:cubicBezTo>
                  <a:cubicBezTo>
                    <a:pt x="1779" y="18147"/>
                    <a:pt x="1112" y="17045"/>
                    <a:pt x="667" y="15696"/>
                  </a:cubicBezTo>
                  <a:cubicBezTo>
                    <a:pt x="222" y="14361"/>
                    <a:pt x="0" y="12766"/>
                    <a:pt x="0" y="10923"/>
                  </a:cubicBezTo>
                  <a:cubicBezTo>
                    <a:pt x="0" y="9241"/>
                    <a:pt x="238" y="7717"/>
                    <a:pt x="699" y="6368"/>
                  </a:cubicBezTo>
                  <a:cubicBezTo>
                    <a:pt x="1159" y="5019"/>
                    <a:pt x="1874" y="3873"/>
                    <a:pt x="2795" y="2930"/>
                  </a:cubicBezTo>
                  <a:cubicBezTo>
                    <a:pt x="3716" y="1987"/>
                    <a:pt x="4876" y="1262"/>
                    <a:pt x="6242" y="754"/>
                  </a:cubicBezTo>
                  <a:cubicBezTo>
                    <a:pt x="7608" y="247"/>
                    <a:pt x="9196" y="0"/>
                    <a:pt x="11007" y="0"/>
                  </a:cubicBezTo>
                  <a:cubicBezTo>
                    <a:pt x="12738" y="0"/>
                    <a:pt x="14262" y="203"/>
                    <a:pt x="15581" y="624"/>
                  </a:cubicBezTo>
                  <a:cubicBezTo>
                    <a:pt x="16899" y="1044"/>
                    <a:pt x="18011" y="1683"/>
                    <a:pt x="18900" y="2553"/>
                  </a:cubicBezTo>
                  <a:cubicBezTo>
                    <a:pt x="19789" y="3423"/>
                    <a:pt x="20457" y="4526"/>
                    <a:pt x="20917" y="5846"/>
                  </a:cubicBezTo>
                  <a:cubicBezTo>
                    <a:pt x="21378" y="7166"/>
                    <a:pt x="21600" y="8762"/>
                    <a:pt x="21600" y="10561"/>
                  </a:cubicBezTo>
                  <a:close/>
                  <a:moveTo>
                    <a:pt x="16724" y="10778"/>
                  </a:moveTo>
                  <a:cubicBezTo>
                    <a:pt x="16724" y="9690"/>
                    <a:pt x="16629" y="8689"/>
                    <a:pt x="16438" y="7790"/>
                  </a:cubicBezTo>
                  <a:cubicBezTo>
                    <a:pt x="16248" y="6890"/>
                    <a:pt x="15930" y="6122"/>
                    <a:pt x="15469" y="5483"/>
                  </a:cubicBezTo>
                  <a:cubicBezTo>
                    <a:pt x="15009" y="4845"/>
                    <a:pt x="14421" y="4352"/>
                    <a:pt x="13659" y="4004"/>
                  </a:cubicBezTo>
                  <a:cubicBezTo>
                    <a:pt x="12912" y="3655"/>
                    <a:pt x="11959" y="3481"/>
                    <a:pt x="10832" y="3481"/>
                  </a:cubicBezTo>
                  <a:cubicBezTo>
                    <a:pt x="9688" y="3481"/>
                    <a:pt x="8735" y="3670"/>
                    <a:pt x="7973" y="4076"/>
                  </a:cubicBezTo>
                  <a:cubicBezTo>
                    <a:pt x="7211" y="4468"/>
                    <a:pt x="6591" y="4990"/>
                    <a:pt x="6115" y="5643"/>
                  </a:cubicBezTo>
                  <a:cubicBezTo>
                    <a:pt x="5638" y="6296"/>
                    <a:pt x="5305" y="7064"/>
                    <a:pt x="5114" y="7935"/>
                  </a:cubicBezTo>
                  <a:cubicBezTo>
                    <a:pt x="4924" y="8805"/>
                    <a:pt x="4828" y="9734"/>
                    <a:pt x="4828" y="10720"/>
                  </a:cubicBezTo>
                  <a:cubicBezTo>
                    <a:pt x="4828" y="11852"/>
                    <a:pt x="4924" y="12881"/>
                    <a:pt x="5114" y="13795"/>
                  </a:cubicBezTo>
                  <a:cubicBezTo>
                    <a:pt x="5305" y="14695"/>
                    <a:pt x="5622" y="15478"/>
                    <a:pt x="6067" y="16116"/>
                  </a:cubicBezTo>
                  <a:cubicBezTo>
                    <a:pt x="6512" y="16755"/>
                    <a:pt x="7115" y="17248"/>
                    <a:pt x="7862" y="17596"/>
                  </a:cubicBezTo>
                  <a:cubicBezTo>
                    <a:pt x="8608" y="17944"/>
                    <a:pt x="9561" y="18104"/>
                    <a:pt x="10705" y="18104"/>
                  </a:cubicBezTo>
                  <a:cubicBezTo>
                    <a:pt x="11848" y="18104"/>
                    <a:pt x="12801" y="17915"/>
                    <a:pt x="13564" y="17523"/>
                  </a:cubicBezTo>
                  <a:cubicBezTo>
                    <a:pt x="14326" y="17132"/>
                    <a:pt x="14945" y="16610"/>
                    <a:pt x="15422" y="15942"/>
                  </a:cubicBezTo>
                  <a:cubicBezTo>
                    <a:pt x="15898" y="15275"/>
                    <a:pt x="16232" y="14506"/>
                    <a:pt x="16422" y="13621"/>
                  </a:cubicBezTo>
                  <a:cubicBezTo>
                    <a:pt x="16629" y="12722"/>
                    <a:pt x="16724" y="11779"/>
                    <a:pt x="16724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6" name="Shape">
              <a:extLst>
                <a:ext uri="{FF2B5EF4-FFF2-40B4-BE49-F238E27FC236}">
                  <a16:creationId xmlns:a16="http://schemas.microsoft.com/office/drawing/2014/main" id="{090C7F84-BADA-4783-B7D7-8C4CE0D3B26D}"/>
                </a:ext>
              </a:extLst>
            </p:cNvPr>
            <p:cNvSpPr/>
            <p:nvPr/>
          </p:nvSpPr>
          <p:spPr>
            <a:xfrm>
              <a:off x="4000499" y="76327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299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1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4" y="747"/>
                  </a:cubicBezTo>
                  <a:cubicBezTo>
                    <a:pt x="16636" y="1046"/>
                    <a:pt x="17426" y="1434"/>
                    <a:pt x="18095" y="1912"/>
                  </a:cubicBezTo>
                  <a:cubicBezTo>
                    <a:pt x="18743" y="2390"/>
                    <a:pt x="19250" y="2958"/>
                    <a:pt x="19594" y="3615"/>
                  </a:cubicBezTo>
                  <a:cubicBezTo>
                    <a:pt x="19938" y="4272"/>
                    <a:pt x="20101" y="5034"/>
                    <a:pt x="20101" y="5886"/>
                  </a:cubicBezTo>
                  <a:cubicBezTo>
                    <a:pt x="20101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1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81" y="6363"/>
                  </a:moveTo>
                  <a:cubicBezTo>
                    <a:pt x="13981" y="5661"/>
                    <a:pt x="13758" y="5064"/>
                    <a:pt x="13333" y="4571"/>
                  </a:cubicBezTo>
                  <a:cubicBezTo>
                    <a:pt x="12907" y="4078"/>
                    <a:pt x="12178" y="3734"/>
                    <a:pt x="11205" y="3540"/>
                  </a:cubicBezTo>
                  <a:cubicBezTo>
                    <a:pt x="10901" y="3480"/>
                    <a:pt x="10557" y="3436"/>
                    <a:pt x="10192" y="3406"/>
                  </a:cubicBezTo>
                  <a:cubicBezTo>
                    <a:pt x="9807" y="3376"/>
                    <a:pt x="9280" y="3361"/>
                    <a:pt x="8612" y="3361"/>
                  </a:cubicBezTo>
                  <a:lnTo>
                    <a:pt x="5957" y="3361"/>
                  </a:lnTo>
                  <a:lnTo>
                    <a:pt x="5957" y="9455"/>
                  </a:lnTo>
                  <a:lnTo>
                    <a:pt x="8976" y="9455"/>
                  </a:lnTo>
                  <a:cubicBezTo>
                    <a:pt x="9807" y="9455"/>
                    <a:pt x="10557" y="9381"/>
                    <a:pt x="11185" y="9231"/>
                  </a:cubicBezTo>
                  <a:cubicBezTo>
                    <a:pt x="11813" y="9082"/>
                    <a:pt x="12340" y="8873"/>
                    <a:pt x="12766" y="8604"/>
                  </a:cubicBezTo>
                  <a:cubicBezTo>
                    <a:pt x="13191" y="8335"/>
                    <a:pt x="13495" y="8006"/>
                    <a:pt x="13718" y="7633"/>
                  </a:cubicBezTo>
                  <a:cubicBezTo>
                    <a:pt x="13880" y="7260"/>
                    <a:pt x="13981" y="6826"/>
                    <a:pt x="13981" y="63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7" name="Shape">
              <a:extLst>
                <a:ext uri="{FF2B5EF4-FFF2-40B4-BE49-F238E27FC236}">
                  <a16:creationId xmlns:a16="http://schemas.microsoft.com/office/drawing/2014/main" id="{F262CEC3-2AFB-4DAE-949E-C22976E7D4F1}"/>
                </a:ext>
              </a:extLst>
            </p:cNvPr>
            <p:cNvSpPr/>
            <p:nvPr/>
          </p:nvSpPr>
          <p:spPr>
            <a:xfrm>
              <a:off x="4165600" y="7632699"/>
              <a:ext cx="133223" cy="18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6"/>
                  </a:moveTo>
                  <a:cubicBezTo>
                    <a:pt x="21600" y="20975"/>
                    <a:pt x="21559" y="21079"/>
                    <a:pt x="21476" y="21183"/>
                  </a:cubicBezTo>
                  <a:cubicBezTo>
                    <a:pt x="21394" y="21273"/>
                    <a:pt x="21229" y="21362"/>
                    <a:pt x="21003" y="21421"/>
                  </a:cubicBezTo>
                  <a:cubicBezTo>
                    <a:pt x="20776" y="21481"/>
                    <a:pt x="20447" y="21526"/>
                    <a:pt x="20035" y="21555"/>
                  </a:cubicBezTo>
                  <a:cubicBezTo>
                    <a:pt x="19623" y="21585"/>
                    <a:pt x="19108" y="21600"/>
                    <a:pt x="18491" y="21600"/>
                  </a:cubicBezTo>
                  <a:cubicBezTo>
                    <a:pt x="17502" y="21600"/>
                    <a:pt x="16782" y="21570"/>
                    <a:pt x="16349" y="21511"/>
                  </a:cubicBezTo>
                  <a:cubicBezTo>
                    <a:pt x="15917" y="21451"/>
                    <a:pt x="15608" y="21377"/>
                    <a:pt x="15402" y="21258"/>
                  </a:cubicBezTo>
                  <a:cubicBezTo>
                    <a:pt x="15217" y="21154"/>
                    <a:pt x="15052" y="21020"/>
                    <a:pt x="14949" y="20856"/>
                  </a:cubicBezTo>
                  <a:lnTo>
                    <a:pt x="6013" y="10711"/>
                  </a:lnTo>
                  <a:lnTo>
                    <a:pt x="6013" y="20856"/>
                  </a:lnTo>
                  <a:cubicBezTo>
                    <a:pt x="6013" y="20975"/>
                    <a:pt x="5971" y="21079"/>
                    <a:pt x="5868" y="21169"/>
                  </a:cubicBezTo>
                  <a:cubicBezTo>
                    <a:pt x="5786" y="21258"/>
                    <a:pt x="5621" y="21332"/>
                    <a:pt x="5395" y="21392"/>
                  </a:cubicBezTo>
                  <a:cubicBezTo>
                    <a:pt x="5168" y="21451"/>
                    <a:pt x="4859" y="21496"/>
                    <a:pt x="4489" y="21526"/>
                  </a:cubicBezTo>
                  <a:cubicBezTo>
                    <a:pt x="4098" y="21556"/>
                    <a:pt x="3624" y="21570"/>
                    <a:pt x="3027" y="21570"/>
                  </a:cubicBezTo>
                  <a:cubicBezTo>
                    <a:pt x="2450" y="21570"/>
                    <a:pt x="1956" y="21556"/>
                    <a:pt x="1565" y="21526"/>
                  </a:cubicBezTo>
                  <a:cubicBezTo>
                    <a:pt x="1174" y="21496"/>
                    <a:pt x="865" y="21451"/>
                    <a:pt x="638" y="21392"/>
                  </a:cubicBezTo>
                  <a:cubicBezTo>
                    <a:pt x="412" y="21332"/>
                    <a:pt x="247" y="21258"/>
                    <a:pt x="144" y="21169"/>
                  </a:cubicBezTo>
                  <a:cubicBezTo>
                    <a:pt x="41" y="21079"/>
                    <a:pt x="0" y="20975"/>
                    <a:pt x="0" y="20856"/>
                  </a:cubicBezTo>
                  <a:lnTo>
                    <a:pt x="0" y="714"/>
                  </a:lnTo>
                  <a:cubicBezTo>
                    <a:pt x="0" y="595"/>
                    <a:pt x="41" y="491"/>
                    <a:pt x="144" y="402"/>
                  </a:cubicBezTo>
                  <a:cubicBezTo>
                    <a:pt x="247" y="312"/>
                    <a:pt x="412" y="238"/>
                    <a:pt x="638" y="193"/>
                  </a:cubicBezTo>
                  <a:cubicBezTo>
                    <a:pt x="865" y="134"/>
                    <a:pt x="1174" y="89"/>
                    <a:pt x="1565" y="59"/>
                  </a:cubicBezTo>
                  <a:cubicBezTo>
                    <a:pt x="1956" y="30"/>
                    <a:pt x="2430" y="15"/>
                    <a:pt x="3027" y="15"/>
                  </a:cubicBezTo>
                  <a:cubicBezTo>
                    <a:pt x="3624" y="15"/>
                    <a:pt x="4118" y="30"/>
                    <a:pt x="4489" y="59"/>
                  </a:cubicBezTo>
                  <a:cubicBezTo>
                    <a:pt x="4859" y="89"/>
                    <a:pt x="5168" y="134"/>
                    <a:pt x="5395" y="193"/>
                  </a:cubicBezTo>
                  <a:cubicBezTo>
                    <a:pt x="5621" y="253"/>
                    <a:pt x="5786" y="327"/>
                    <a:pt x="5868" y="402"/>
                  </a:cubicBezTo>
                  <a:cubicBezTo>
                    <a:pt x="5951" y="491"/>
                    <a:pt x="6013" y="595"/>
                    <a:pt x="6013" y="714"/>
                  </a:cubicBezTo>
                  <a:lnTo>
                    <a:pt x="6013" y="9818"/>
                  </a:lnTo>
                  <a:lnTo>
                    <a:pt x="14681" y="729"/>
                  </a:lnTo>
                  <a:cubicBezTo>
                    <a:pt x="14784" y="580"/>
                    <a:pt x="14908" y="461"/>
                    <a:pt x="15073" y="372"/>
                  </a:cubicBezTo>
                  <a:cubicBezTo>
                    <a:pt x="15217" y="283"/>
                    <a:pt x="15423" y="208"/>
                    <a:pt x="15670" y="149"/>
                  </a:cubicBezTo>
                  <a:cubicBezTo>
                    <a:pt x="15917" y="89"/>
                    <a:pt x="16226" y="60"/>
                    <a:pt x="16617" y="30"/>
                  </a:cubicBezTo>
                  <a:cubicBezTo>
                    <a:pt x="16988" y="15"/>
                    <a:pt x="17482" y="0"/>
                    <a:pt x="18079" y="0"/>
                  </a:cubicBezTo>
                  <a:cubicBezTo>
                    <a:pt x="18697" y="0"/>
                    <a:pt x="19191" y="15"/>
                    <a:pt x="19582" y="45"/>
                  </a:cubicBezTo>
                  <a:cubicBezTo>
                    <a:pt x="19973" y="74"/>
                    <a:pt x="20303" y="119"/>
                    <a:pt x="20529" y="179"/>
                  </a:cubicBezTo>
                  <a:cubicBezTo>
                    <a:pt x="20756" y="238"/>
                    <a:pt x="20920" y="313"/>
                    <a:pt x="21023" y="402"/>
                  </a:cubicBezTo>
                  <a:cubicBezTo>
                    <a:pt x="21106" y="491"/>
                    <a:pt x="21168" y="595"/>
                    <a:pt x="21168" y="699"/>
                  </a:cubicBezTo>
                  <a:cubicBezTo>
                    <a:pt x="21168" y="893"/>
                    <a:pt x="21106" y="1086"/>
                    <a:pt x="20962" y="1279"/>
                  </a:cubicBezTo>
                  <a:cubicBezTo>
                    <a:pt x="20817" y="1473"/>
                    <a:pt x="20570" y="1785"/>
                    <a:pt x="20179" y="2217"/>
                  </a:cubicBezTo>
                  <a:lnTo>
                    <a:pt x="12066" y="9893"/>
                  </a:lnTo>
                  <a:lnTo>
                    <a:pt x="20920" y="19562"/>
                  </a:lnTo>
                  <a:cubicBezTo>
                    <a:pt x="21250" y="20008"/>
                    <a:pt x="21456" y="20321"/>
                    <a:pt x="21518" y="20470"/>
                  </a:cubicBezTo>
                  <a:cubicBezTo>
                    <a:pt x="21559" y="20648"/>
                    <a:pt x="21600" y="20767"/>
                    <a:pt x="21600" y="208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8" name="Shape">
              <a:extLst>
                <a:ext uri="{FF2B5EF4-FFF2-40B4-BE49-F238E27FC236}">
                  <a16:creationId xmlns:a16="http://schemas.microsoft.com/office/drawing/2014/main" id="{B96B3774-66E1-427E-BE5B-05D213D49354}"/>
                </a:ext>
              </a:extLst>
            </p:cNvPr>
            <p:cNvSpPr/>
            <p:nvPr/>
          </p:nvSpPr>
          <p:spPr>
            <a:xfrm>
              <a:off x="2578100" y="8953499"/>
              <a:ext cx="115443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4"/>
                  </a:moveTo>
                  <a:cubicBezTo>
                    <a:pt x="21600" y="12475"/>
                    <a:pt x="21291" y="14170"/>
                    <a:pt x="20673" y="15569"/>
                  </a:cubicBezTo>
                  <a:cubicBezTo>
                    <a:pt x="20055" y="16969"/>
                    <a:pt x="19152" y="18112"/>
                    <a:pt x="17988" y="19018"/>
                  </a:cubicBezTo>
                  <a:cubicBezTo>
                    <a:pt x="16824" y="19925"/>
                    <a:pt x="15398" y="20556"/>
                    <a:pt x="13735" y="20969"/>
                  </a:cubicBezTo>
                  <a:cubicBezTo>
                    <a:pt x="12071" y="21383"/>
                    <a:pt x="10075" y="21600"/>
                    <a:pt x="7770" y="21600"/>
                  </a:cubicBezTo>
                  <a:lnTo>
                    <a:pt x="1568" y="21600"/>
                  </a:lnTo>
                  <a:cubicBezTo>
                    <a:pt x="1117" y="21600"/>
                    <a:pt x="760" y="21501"/>
                    <a:pt x="451" y="21265"/>
                  </a:cubicBezTo>
                  <a:cubicBezTo>
                    <a:pt x="143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143" y="552"/>
                    <a:pt x="451" y="335"/>
                  </a:cubicBezTo>
                  <a:cubicBezTo>
                    <a:pt x="760" y="118"/>
                    <a:pt x="1117" y="0"/>
                    <a:pt x="1568" y="0"/>
                  </a:cubicBezTo>
                  <a:lnTo>
                    <a:pt x="8246" y="0"/>
                  </a:lnTo>
                  <a:cubicBezTo>
                    <a:pt x="10551" y="0"/>
                    <a:pt x="12523" y="217"/>
                    <a:pt x="14139" y="670"/>
                  </a:cubicBezTo>
                  <a:cubicBezTo>
                    <a:pt x="15754" y="1124"/>
                    <a:pt x="17109" y="1794"/>
                    <a:pt x="18226" y="2661"/>
                  </a:cubicBezTo>
                  <a:cubicBezTo>
                    <a:pt x="19343" y="3548"/>
                    <a:pt x="20174" y="4632"/>
                    <a:pt x="20745" y="5932"/>
                  </a:cubicBezTo>
                  <a:cubicBezTo>
                    <a:pt x="21315" y="7292"/>
                    <a:pt x="21600" y="8790"/>
                    <a:pt x="21600" y="10504"/>
                  </a:cubicBezTo>
                  <a:close/>
                  <a:moveTo>
                    <a:pt x="16135" y="10662"/>
                  </a:moveTo>
                  <a:cubicBezTo>
                    <a:pt x="16135" y="9637"/>
                    <a:pt x="15992" y="8691"/>
                    <a:pt x="15707" y="7804"/>
                  </a:cubicBezTo>
                  <a:cubicBezTo>
                    <a:pt x="15422" y="6917"/>
                    <a:pt x="14947" y="6168"/>
                    <a:pt x="14329" y="5518"/>
                  </a:cubicBezTo>
                  <a:cubicBezTo>
                    <a:pt x="13687" y="4868"/>
                    <a:pt x="12879" y="4375"/>
                    <a:pt x="11881" y="4001"/>
                  </a:cubicBezTo>
                  <a:cubicBezTo>
                    <a:pt x="10883" y="3646"/>
                    <a:pt x="9576" y="3468"/>
                    <a:pt x="7960" y="3468"/>
                  </a:cubicBezTo>
                  <a:lnTo>
                    <a:pt x="5299" y="3468"/>
                  </a:lnTo>
                  <a:lnTo>
                    <a:pt x="5299" y="18131"/>
                  </a:lnTo>
                  <a:lnTo>
                    <a:pt x="8055" y="18131"/>
                  </a:lnTo>
                  <a:cubicBezTo>
                    <a:pt x="9505" y="18131"/>
                    <a:pt x="10717" y="17974"/>
                    <a:pt x="11715" y="17658"/>
                  </a:cubicBezTo>
                  <a:cubicBezTo>
                    <a:pt x="12713" y="17343"/>
                    <a:pt x="13545" y="16870"/>
                    <a:pt x="14186" y="16259"/>
                  </a:cubicBezTo>
                  <a:cubicBezTo>
                    <a:pt x="14851" y="15628"/>
                    <a:pt x="15351" y="14860"/>
                    <a:pt x="15683" y="13914"/>
                  </a:cubicBezTo>
                  <a:cubicBezTo>
                    <a:pt x="16016" y="12968"/>
                    <a:pt x="16135" y="11904"/>
                    <a:pt x="16135" y="106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9" name="Shape">
              <a:extLst>
                <a:ext uri="{FF2B5EF4-FFF2-40B4-BE49-F238E27FC236}">
                  <a16:creationId xmlns:a16="http://schemas.microsoft.com/office/drawing/2014/main" id="{C08105DD-93A9-4330-A20D-1D32B8307416}"/>
                </a:ext>
              </a:extLst>
            </p:cNvPr>
            <p:cNvSpPr/>
            <p:nvPr/>
          </p:nvSpPr>
          <p:spPr>
            <a:xfrm>
              <a:off x="27050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27" y="4151"/>
                  </a:moveTo>
                  <a:lnTo>
                    <a:pt x="10527" y="4151"/>
                  </a:lnTo>
                  <a:lnTo>
                    <a:pt x="7194" y="13258"/>
                  </a:lnTo>
                  <a:lnTo>
                    <a:pt x="13818" y="13258"/>
                  </a:lnTo>
                  <a:lnTo>
                    <a:pt x="10527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0" name="Shape">
              <a:extLst>
                <a:ext uri="{FF2B5EF4-FFF2-40B4-BE49-F238E27FC236}">
                  <a16:creationId xmlns:a16="http://schemas.microsoft.com/office/drawing/2014/main" id="{4E75B94B-5F4A-4DC1-A296-2FDF0107D287}"/>
                </a:ext>
              </a:extLst>
            </p:cNvPr>
            <p:cNvSpPr/>
            <p:nvPr/>
          </p:nvSpPr>
          <p:spPr>
            <a:xfrm>
              <a:off x="2819399" y="89535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7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8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2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1" name="Shape">
              <a:extLst>
                <a:ext uri="{FF2B5EF4-FFF2-40B4-BE49-F238E27FC236}">
                  <a16:creationId xmlns:a16="http://schemas.microsoft.com/office/drawing/2014/main" id="{0309A731-CA77-4FCE-BD58-1B1FCE9DB4A2}"/>
                </a:ext>
              </a:extLst>
            </p:cNvPr>
            <p:cNvSpPr/>
            <p:nvPr/>
          </p:nvSpPr>
          <p:spPr>
            <a:xfrm>
              <a:off x="29082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06" y="4151"/>
                  </a:moveTo>
                  <a:lnTo>
                    <a:pt x="10506" y="4151"/>
                  </a:lnTo>
                  <a:lnTo>
                    <a:pt x="7173" y="13258"/>
                  </a:lnTo>
                  <a:lnTo>
                    <a:pt x="13796" y="13258"/>
                  </a:lnTo>
                  <a:lnTo>
                    <a:pt x="10506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2" name="Shape">
              <a:extLst>
                <a:ext uri="{FF2B5EF4-FFF2-40B4-BE49-F238E27FC236}">
                  <a16:creationId xmlns:a16="http://schemas.microsoft.com/office/drawing/2014/main" id="{ACE4B37D-83C6-456F-B3C6-5B11F609A0C3}"/>
                </a:ext>
              </a:extLst>
            </p:cNvPr>
            <p:cNvSpPr/>
            <p:nvPr/>
          </p:nvSpPr>
          <p:spPr>
            <a:xfrm>
              <a:off x="1828800" y="90296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3" y="3759"/>
                  </a:moveTo>
                  <a:cubicBezTo>
                    <a:pt x="20661" y="3809"/>
                    <a:pt x="20876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20" y="4730"/>
                    <a:pt x="21546" y="5008"/>
                  </a:cubicBezTo>
                  <a:cubicBezTo>
                    <a:pt x="21573" y="5276"/>
                    <a:pt x="21587" y="5623"/>
                    <a:pt x="21587" y="6039"/>
                  </a:cubicBezTo>
                  <a:cubicBezTo>
                    <a:pt x="21587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3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3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8" y="17607"/>
                    <a:pt x="21037" y="17686"/>
                  </a:cubicBezTo>
                  <a:cubicBezTo>
                    <a:pt x="20876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3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3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3" y="11421"/>
                    <a:pt x="0" y="11124"/>
                    <a:pt x="0" y="10757"/>
                  </a:cubicBezTo>
                  <a:cubicBezTo>
                    <a:pt x="0" y="10371"/>
                    <a:pt x="13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3" y="2074"/>
                    <a:pt x="0" y="1776"/>
                    <a:pt x="0" y="1390"/>
                  </a:cubicBezTo>
                  <a:cubicBezTo>
                    <a:pt x="0" y="1033"/>
                    <a:pt x="13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3" y="-8"/>
                    <a:pt x="805" y="2"/>
                  </a:cubicBezTo>
                  <a:cubicBezTo>
                    <a:pt x="1046" y="12"/>
                    <a:pt x="1368" y="61"/>
                    <a:pt x="1771" y="131"/>
                  </a:cubicBezTo>
                  <a:lnTo>
                    <a:pt x="20393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3" name="Shape">
              <a:extLst>
                <a:ext uri="{FF2B5EF4-FFF2-40B4-BE49-F238E27FC236}">
                  <a16:creationId xmlns:a16="http://schemas.microsoft.com/office/drawing/2014/main" id="{3E92623B-5839-4BAB-9ADA-76CBF0F2E238}"/>
                </a:ext>
              </a:extLst>
            </p:cNvPr>
            <p:cNvSpPr/>
            <p:nvPr/>
          </p:nvSpPr>
          <p:spPr>
            <a:xfrm>
              <a:off x="1828799" y="8826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6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15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0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79" y="13589"/>
                  </a:cubicBezTo>
                  <a:cubicBezTo>
                    <a:pt x="4472" y="14348"/>
                    <a:pt x="4995" y="14977"/>
                    <a:pt x="5648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1" y="6609"/>
                    <a:pt x="15965" y="6137"/>
                  </a:cubicBezTo>
                  <a:cubicBezTo>
                    <a:pt x="15298" y="5665"/>
                    <a:pt x="14526" y="5336"/>
                    <a:pt x="13637" y="5135"/>
                  </a:cubicBezTo>
                  <a:cubicBezTo>
                    <a:pt x="12735" y="4964"/>
                    <a:pt x="11794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4" name="Shape">
              <a:extLst>
                <a:ext uri="{FF2B5EF4-FFF2-40B4-BE49-F238E27FC236}">
                  <a16:creationId xmlns:a16="http://schemas.microsoft.com/office/drawing/2014/main" id="{5328CE08-2EEC-4BB5-9C2A-A246FDE812D0}"/>
                </a:ext>
              </a:extLst>
            </p:cNvPr>
            <p:cNvSpPr/>
            <p:nvPr/>
          </p:nvSpPr>
          <p:spPr>
            <a:xfrm>
              <a:off x="1828800" y="8635999"/>
              <a:ext cx="203836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0" y="0"/>
                  </a:moveTo>
                  <a:cubicBezTo>
                    <a:pt x="21021" y="0"/>
                    <a:pt x="21129" y="37"/>
                    <a:pt x="21210" y="92"/>
                  </a:cubicBezTo>
                  <a:cubicBezTo>
                    <a:pt x="21290" y="147"/>
                    <a:pt x="21358" y="293"/>
                    <a:pt x="21412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2" y="5688"/>
                  </a:cubicBezTo>
                  <a:cubicBezTo>
                    <a:pt x="21358" y="5908"/>
                    <a:pt x="21277" y="6054"/>
                    <a:pt x="21183" y="6145"/>
                  </a:cubicBezTo>
                  <a:cubicBezTo>
                    <a:pt x="21089" y="6237"/>
                    <a:pt x="20981" y="6310"/>
                    <a:pt x="20846" y="6365"/>
                  </a:cubicBezTo>
                  <a:lnTo>
                    <a:pt x="16055" y="8980"/>
                  </a:lnTo>
                  <a:cubicBezTo>
                    <a:pt x="15517" y="9291"/>
                    <a:pt x="15033" y="9602"/>
                    <a:pt x="14615" y="9895"/>
                  </a:cubicBezTo>
                  <a:cubicBezTo>
                    <a:pt x="14198" y="10206"/>
                    <a:pt x="13848" y="10535"/>
                    <a:pt x="13566" y="10901"/>
                  </a:cubicBezTo>
                  <a:cubicBezTo>
                    <a:pt x="13283" y="11266"/>
                    <a:pt x="13068" y="11687"/>
                    <a:pt x="12933" y="12181"/>
                  </a:cubicBezTo>
                  <a:cubicBezTo>
                    <a:pt x="12785" y="12656"/>
                    <a:pt x="12718" y="13223"/>
                    <a:pt x="12718" y="13845"/>
                  </a:cubicBezTo>
                  <a:lnTo>
                    <a:pt x="12718" y="15692"/>
                  </a:lnTo>
                  <a:lnTo>
                    <a:pt x="20900" y="15692"/>
                  </a:lnTo>
                  <a:cubicBezTo>
                    <a:pt x="21008" y="15692"/>
                    <a:pt x="21116" y="15747"/>
                    <a:pt x="21196" y="15839"/>
                  </a:cubicBezTo>
                  <a:cubicBezTo>
                    <a:pt x="21277" y="15930"/>
                    <a:pt x="21358" y="16095"/>
                    <a:pt x="21412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2" y="20996"/>
                  </a:cubicBezTo>
                  <a:cubicBezTo>
                    <a:pt x="21358" y="21216"/>
                    <a:pt x="21290" y="21381"/>
                    <a:pt x="21196" y="21472"/>
                  </a:cubicBezTo>
                  <a:cubicBezTo>
                    <a:pt x="21102" y="21563"/>
                    <a:pt x="21008" y="21600"/>
                    <a:pt x="20900" y="21600"/>
                  </a:cubicBezTo>
                  <a:lnTo>
                    <a:pt x="1373" y="21600"/>
                  </a:lnTo>
                  <a:cubicBezTo>
                    <a:pt x="888" y="21600"/>
                    <a:pt x="538" y="21435"/>
                    <a:pt x="323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4" y="6804"/>
                    <a:pt x="740" y="5871"/>
                  </a:cubicBezTo>
                  <a:cubicBezTo>
                    <a:pt x="1036" y="4938"/>
                    <a:pt x="1427" y="4134"/>
                    <a:pt x="1911" y="3475"/>
                  </a:cubicBezTo>
                  <a:cubicBezTo>
                    <a:pt x="2396" y="2817"/>
                    <a:pt x="2961" y="2323"/>
                    <a:pt x="3620" y="1975"/>
                  </a:cubicBezTo>
                  <a:cubicBezTo>
                    <a:pt x="4280" y="1628"/>
                    <a:pt x="5033" y="1463"/>
                    <a:pt x="5881" y="1463"/>
                  </a:cubicBezTo>
                  <a:cubicBezTo>
                    <a:pt x="6594" y="1463"/>
                    <a:pt x="7254" y="1591"/>
                    <a:pt x="7846" y="1829"/>
                  </a:cubicBezTo>
                  <a:cubicBezTo>
                    <a:pt x="8438" y="2067"/>
                    <a:pt x="8963" y="2433"/>
                    <a:pt x="9434" y="2926"/>
                  </a:cubicBezTo>
                  <a:cubicBezTo>
                    <a:pt x="9905" y="3402"/>
                    <a:pt x="10309" y="4006"/>
                    <a:pt x="10645" y="4700"/>
                  </a:cubicBezTo>
                  <a:cubicBezTo>
                    <a:pt x="10982" y="5414"/>
                    <a:pt x="11264" y="6218"/>
                    <a:pt x="11480" y="7115"/>
                  </a:cubicBezTo>
                  <a:cubicBezTo>
                    <a:pt x="11641" y="6676"/>
                    <a:pt x="11816" y="6273"/>
                    <a:pt x="12045" y="5889"/>
                  </a:cubicBezTo>
                  <a:cubicBezTo>
                    <a:pt x="12260" y="5505"/>
                    <a:pt x="12529" y="5139"/>
                    <a:pt x="12852" y="4810"/>
                  </a:cubicBezTo>
                  <a:cubicBezTo>
                    <a:pt x="13162" y="4463"/>
                    <a:pt x="13525" y="4152"/>
                    <a:pt x="13929" y="3859"/>
                  </a:cubicBezTo>
                  <a:cubicBezTo>
                    <a:pt x="14333" y="3566"/>
                    <a:pt x="14790" y="3274"/>
                    <a:pt x="15302" y="2981"/>
                  </a:cubicBezTo>
                  <a:lnTo>
                    <a:pt x="19527" y="530"/>
                  </a:lnTo>
                  <a:cubicBezTo>
                    <a:pt x="19945" y="311"/>
                    <a:pt x="20254" y="146"/>
                    <a:pt x="20443" y="73"/>
                  </a:cubicBezTo>
                  <a:cubicBezTo>
                    <a:pt x="20631" y="0"/>
                    <a:pt x="20793" y="0"/>
                    <a:pt x="20900" y="0"/>
                  </a:cubicBezTo>
                  <a:close/>
                  <a:moveTo>
                    <a:pt x="6339" y="7645"/>
                  </a:moveTo>
                  <a:cubicBezTo>
                    <a:pt x="5625" y="7645"/>
                    <a:pt x="5033" y="7865"/>
                    <a:pt x="4549" y="8304"/>
                  </a:cubicBezTo>
                  <a:cubicBezTo>
                    <a:pt x="4064" y="8743"/>
                    <a:pt x="3714" y="9456"/>
                    <a:pt x="3526" y="10443"/>
                  </a:cubicBezTo>
                  <a:cubicBezTo>
                    <a:pt x="3472" y="10736"/>
                    <a:pt x="3432" y="11084"/>
                    <a:pt x="3391" y="11468"/>
                  </a:cubicBezTo>
                  <a:cubicBezTo>
                    <a:pt x="3351" y="11852"/>
                    <a:pt x="3338" y="12382"/>
                    <a:pt x="3338" y="13059"/>
                  </a:cubicBezTo>
                  <a:lnTo>
                    <a:pt x="3338" y="15711"/>
                  </a:lnTo>
                  <a:lnTo>
                    <a:pt x="9421" y="15711"/>
                  </a:lnTo>
                  <a:lnTo>
                    <a:pt x="9421" y="12693"/>
                  </a:lnTo>
                  <a:cubicBezTo>
                    <a:pt x="9421" y="11852"/>
                    <a:pt x="9340" y="11120"/>
                    <a:pt x="9192" y="10480"/>
                  </a:cubicBezTo>
                  <a:cubicBezTo>
                    <a:pt x="9044" y="9840"/>
                    <a:pt x="8828" y="9328"/>
                    <a:pt x="8559" y="8907"/>
                  </a:cubicBezTo>
                  <a:cubicBezTo>
                    <a:pt x="8290" y="8486"/>
                    <a:pt x="7967" y="8175"/>
                    <a:pt x="7590" y="7956"/>
                  </a:cubicBezTo>
                  <a:cubicBezTo>
                    <a:pt x="7213" y="7737"/>
                    <a:pt x="6796" y="7645"/>
                    <a:pt x="6339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5" name="Shape">
              <a:extLst>
                <a:ext uri="{FF2B5EF4-FFF2-40B4-BE49-F238E27FC236}">
                  <a16:creationId xmlns:a16="http://schemas.microsoft.com/office/drawing/2014/main" id="{6E47F2AE-3B7D-409D-8FB9-ED6F9A41FBE7}"/>
                </a:ext>
              </a:extLst>
            </p:cNvPr>
            <p:cNvSpPr/>
            <p:nvPr/>
          </p:nvSpPr>
          <p:spPr>
            <a:xfrm>
              <a:off x="1828800" y="8496299"/>
              <a:ext cx="203455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56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6" name="Shape">
              <a:extLst>
                <a:ext uri="{FF2B5EF4-FFF2-40B4-BE49-F238E27FC236}">
                  <a16:creationId xmlns:a16="http://schemas.microsoft.com/office/drawing/2014/main" id="{E7603C57-17A4-40E2-8D64-4733E5903608}"/>
                </a:ext>
              </a:extLst>
            </p:cNvPr>
            <p:cNvSpPr/>
            <p:nvPr/>
          </p:nvSpPr>
          <p:spPr>
            <a:xfrm>
              <a:off x="1828799" y="8305800"/>
              <a:ext cx="202439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77"/>
                    <a:pt x="8767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9"/>
                    <a:pt x="17955" y="10922"/>
                    <a:pt x="17643" y="9928"/>
                  </a:cubicBezTo>
                  <a:cubicBezTo>
                    <a:pt x="17332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7"/>
                  </a:cubicBezTo>
                  <a:cubicBezTo>
                    <a:pt x="12968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7" name="Shape">
              <a:extLst>
                <a:ext uri="{FF2B5EF4-FFF2-40B4-BE49-F238E27FC236}">
                  <a16:creationId xmlns:a16="http://schemas.microsoft.com/office/drawing/2014/main" id="{6C0DBAFD-FA23-48E8-961C-06DB110399CB}"/>
                </a:ext>
              </a:extLst>
            </p:cNvPr>
            <p:cNvSpPr/>
            <p:nvPr/>
          </p:nvSpPr>
          <p:spPr>
            <a:xfrm>
              <a:off x="3644900" y="7353299"/>
              <a:ext cx="143128" cy="19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1"/>
                  </a:cubicBezTo>
                  <a:cubicBezTo>
                    <a:pt x="21447" y="21316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0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5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5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10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6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10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8" name="Shape">
              <a:extLst>
                <a:ext uri="{FF2B5EF4-FFF2-40B4-BE49-F238E27FC236}">
                  <a16:creationId xmlns:a16="http://schemas.microsoft.com/office/drawing/2014/main" id="{E9D4133C-58AB-44A8-8398-C16283FB8B82}"/>
                </a:ext>
              </a:extLst>
            </p:cNvPr>
            <p:cNvSpPr/>
            <p:nvPr/>
          </p:nvSpPr>
          <p:spPr>
            <a:xfrm>
              <a:off x="3809999" y="7353299"/>
              <a:ext cx="39498" cy="19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9" name="Shape">
              <a:extLst>
                <a:ext uri="{FF2B5EF4-FFF2-40B4-BE49-F238E27FC236}">
                  <a16:creationId xmlns:a16="http://schemas.microsoft.com/office/drawing/2014/main" id="{1232C253-ACD2-4CC9-8758-5E9C27BD3FE6}"/>
                </a:ext>
              </a:extLst>
            </p:cNvPr>
            <p:cNvSpPr/>
            <p:nvPr/>
          </p:nvSpPr>
          <p:spPr>
            <a:xfrm>
              <a:off x="3886199" y="7353299"/>
              <a:ext cx="125858" cy="1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6"/>
                    <a:pt x="21273" y="17038"/>
                    <a:pt x="20619" y="17863"/>
                  </a:cubicBezTo>
                  <a:cubicBezTo>
                    <a:pt x="19965" y="18687"/>
                    <a:pt x="19093" y="19374"/>
                    <a:pt x="17982" y="19937"/>
                  </a:cubicBezTo>
                  <a:cubicBezTo>
                    <a:pt x="16870" y="20487"/>
                    <a:pt x="15584" y="20913"/>
                    <a:pt x="14102" y="21188"/>
                  </a:cubicBezTo>
                  <a:cubicBezTo>
                    <a:pt x="12620" y="21463"/>
                    <a:pt x="11029" y="21600"/>
                    <a:pt x="9351" y="21600"/>
                  </a:cubicBezTo>
                  <a:cubicBezTo>
                    <a:pt x="8217" y="21600"/>
                    <a:pt x="7149" y="21545"/>
                    <a:pt x="6168" y="21421"/>
                  </a:cubicBezTo>
                  <a:cubicBezTo>
                    <a:pt x="5187" y="21298"/>
                    <a:pt x="4316" y="21160"/>
                    <a:pt x="3575" y="20995"/>
                  </a:cubicBezTo>
                  <a:cubicBezTo>
                    <a:pt x="2833" y="20831"/>
                    <a:pt x="2201" y="20652"/>
                    <a:pt x="1700" y="20473"/>
                  </a:cubicBezTo>
                  <a:cubicBezTo>
                    <a:pt x="1199" y="20295"/>
                    <a:pt x="828" y="20130"/>
                    <a:pt x="610" y="19992"/>
                  </a:cubicBezTo>
                  <a:cubicBezTo>
                    <a:pt x="392" y="19855"/>
                    <a:pt x="240" y="19649"/>
                    <a:pt x="131" y="19388"/>
                  </a:cubicBezTo>
                  <a:cubicBezTo>
                    <a:pt x="22" y="19127"/>
                    <a:pt x="0" y="18742"/>
                    <a:pt x="0" y="18247"/>
                  </a:cubicBezTo>
                  <a:cubicBezTo>
                    <a:pt x="0" y="17918"/>
                    <a:pt x="22" y="17629"/>
                    <a:pt x="44" y="17409"/>
                  </a:cubicBezTo>
                  <a:cubicBezTo>
                    <a:pt x="87" y="17189"/>
                    <a:pt x="131" y="16997"/>
                    <a:pt x="218" y="16860"/>
                  </a:cubicBezTo>
                  <a:cubicBezTo>
                    <a:pt x="305" y="16722"/>
                    <a:pt x="392" y="16626"/>
                    <a:pt x="523" y="16557"/>
                  </a:cubicBezTo>
                  <a:cubicBezTo>
                    <a:pt x="654" y="16502"/>
                    <a:pt x="806" y="16475"/>
                    <a:pt x="981" y="16475"/>
                  </a:cubicBezTo>
                  <a:cubicBezTo>
                    <a:pt x="1221" y="16475"/>
                    <a:pt x="1548" y="16557"/>
                    <a:pt x="1983" y="16736"/>
                  </a:cubicBezTo>
                  <a:cubicBezTo>
                    <a:pt x="2419" y="16915"/>
                    <a:pt x="2986" y="17107"/>
                    <a:pt x="3662" y="17327"/>
                  </a:cubicBezTo>
                  <a:cubicBezTo>
                    <a:pt x="4337" y="17547"/>
                    <a:pt x="5166" y="17739"/>
                    <a:pt x="6103" y="17918"/>
                  </a:cubicBezTo>
                  <a:cubicBezTo>
                    <a:pt x="7040" y="18096"/>
                    <a:pt x="8152" y="18179"/>
                    <a:pt x="9394" y="18179"/>
                  </a:cubicBezTo>
                  <a:cubicBezTo>
                    <a:pt x="10222" y="18179"/>
                    <a:pt x="10942" y="18124"/>
                    <a:pt x="11596" y="18000"/>
                  </a:cubicBezTo>
                  <a:cubicBezTo>
                    <a:pt x="12249" y="17876"/>
                    <a:pt x="12794" y="17698"/>
                    <a:pt x="13252" y="17478"/>
                  </a:cubicBezTo>
                  <a:cubicBezTo>
                    <a:pt x="13710" y="17258"/>
                    <a:pt x="14059" y="16969"/>
                    <a:pt x="14277" y="16640"/>
                  </a:cubicBezTo>
                  <a:cubicBezTo>
                    <a:pt x="14516" y="16310"/>
                    <a:pt x="14647" y="15939"/>
                    <a:pt x="14647" y="15527"/>
                  </a:cubicBezTo>
                  <a:cubicBezTo>
                    <a:pt x="14647" y="15060"/>
                    <a:pt x="14451" y="14647"/>
                    <a:pt x="14037" y="14304"/>
                  </a:cubicBezTo>
                  <a:cubicBezTo>
                    <a:pt x="13623" y="13960"/>
                    <a:pt x="13100" y="13672"/>
                    <a:pt x="12446" y="13397"/>
                  </a:cubicBezTo>
                  <a:cubicBezTo>
                    <a:pt x="11792" y="13122"/>
                    <a:pt x="11051" y="12889"/>
                    <a:pt x="10201" y="12655"/>
                  </a:cubicBezTo>
                  <a:cubicBezTo>
                    <a:pt x="9372" y="12421"/>
                    <a:pt x="8501" y="12174"/>
                    <a:pt x="7629" y="11927"/>
                  </a:cubicBezTo>
                  <a:cubicBezTo>
                    <a:pt x="6757" y="11679"/>
                    <a:pt x="5885" y="11377"/>
                    <a:pt x="5057" y="11047"/>
                  </a:cubicBezTo>
                  <a:cubicBezTo>
                    <a:pt x="4228" y="10718"/>
                    <a:pt x="3487" y="10333"/>
                    <a:pt x="2812" y="9866"/>
                  </a:cubicBezTo>
                  <a:cubicBezTo>
                    <a:pt x="2158" y="9412"/>
                    <a:pt x="1613" y="8863"/>
                    <a:pt x="1221" y="8244"/>
                  </a:cubicBezTo>
                  <a:cubicBezTo>
                    <a:pt x="828" y="7626"/>
                    <a:pt x="610" y="6870"/>
                    <a:pt x="610" y="6005"/>
                  </a:cubicBezTo>
                  <a:cubicBezTo>
                    <a:pt x="610" y="5002"/>
                    <a:pt x="894" y="4122"/>
                    <a:pt x="1482" y="3366"/>
                  </a:cubicBezTo>
                  <a:cubicBezTo>
                    <a:pt x="2071" y="2611"/>
                    <a:pt x="2855" y="1979"/>
                    <a:pt x="3858" y="1484"/>
                  </a:cubicBezTo>
                  <a:cubicBezTo>
                    <a:pt x="4861" y="989"/>
                    <a:pt x="6038" y="618"/>
                    <a:pt x="7389" y="371"/>
                  </a:cubicBezTo>
                  <a:cubicBezTo>
                    <a:pt x="8740" y="124"/>
                    <a:pt x="10179" y="0"/>
                    <a:pt x="11705" y="0"/>
                  </a:cubicBezTo>
                  <a:cubicBezTo>
                    <a:pt x="12489" y="0"/>
                    <a:pt x="13274" y="41"/>
                    <a:pt x="14059" y="110"/>
                  </a:cubicBezTo>
                  <a:cubicBezTo>
                    <a:pt x="14843" y="179"/>
                    <a:pt x="15584" y="289"/>
                    <a:pt x="16260" y="412"/>
                  </a:cubicBezTo>
                  <a:cubicBezTo>
                    <a:pt x="16936" y="536"/>
                    <a:pt x="17546" y="687"/>
                    <a:pt x="18069" y="852"/>
                  </a:cubicBezTo>
                  <a:cubicBezTo>
                    <a:pt x="18592" y="1017"/>
                    <a:pt x="18941" y="1140"/>
                    <a:pt x="19115" y="1250"/>
                  </a:cubicBezTo>
                  <a:cubicBezTo>
                    <a:pt x="19290" y="1360"/>
                    <a:pt x="19399" y="1443"/>
                    <a:pt x="19464" y="1525"/>
                  </a:cubicBezTo>
                  <a:cubicBezTo>
                    <a:pt x="19529" y="1608"/>
                    <a:pt x="19573" y="1704"/>
                    <a:pt x="19617" y="1827"/>
                  </a:cubicBezTo>
                  <a:cubicBezTo>
                    <a:pt x="19660" y="1951"/>
                    <a:pt x="19682" y="2102"/>
                    <a:pt x="19704" y="2295"/>
                  </a:cubicBezTo>
                  <a:cubicBezTo>
                    <a:pt x="19726" y="2487"/>
                    <a:pt x="19726" y="2721"/>
                    <a:pt x="19726" y="2995"/>
                  </a:cubicBezTo>
                  <a:cubicBezTo>
                    <a:pt x="19726" y="3311"/>
                    <a:pt x="19704" y="3572"/>
                    <a:pt x="19682" y="3792"/>
                  </a:cubicBezTo>
                  <a:cubicBezTo>
                    <a:pt x="19660" y="4012"/>
                    <a:pt x="19617" y="4191"/>
                    <a:pt x="19551" y="4328"/>
                  </a:cubicBezTo>
                  <a:cubicBezTo>
                    <a:pt x="19486" y="4466"/>
                    <a:pt x="19399" y="4576"/>
                    <a:pt x="19290" y="4631"/>
                  </a:cubicBezTo>
                  <a:cubicBezTo>
                    <a:pt x="19181" y="4685"/>
                    <a:pt x="19028" y="4727"/>
                    <a:pt x="18832" y="4727"/>
                  </a:cubicBezTo>
                  <a:cubicBezTo>
                    <a:pt x="18636" y="4727"/>
                    <a:pt x="18353" y="4658"/>
                    <a:pt x="17938" y="4507"/>
                  </a:cubicBezTo>
                  <a:cubicBezTo>
                    <a:pt x="17524" y="4356"/>
                    <a:pt x="17023" y="4191"/>
                    <a:pt x="16434" y="4012"/>
                  </a:cubicBezTo>
                  <a:cubicBezTo>
                    <a:pt x="15846" y="3834"/>
                    <a:pt x="15148" y="3669"/>
                    <a:pt x="14364" y="3531"/>
                  </a:cubicBezTo>
                  <a:cubicBezTo>
                    <a:pt x="13579" y="3380"/>
                    <a:pt x="12729" y="3312"/>
                    <a:pt x="11792" y="3312"/>
                  </a:cubicBezTo>
                  <a:cubicBezTo>
                    <a:pt x="11051" y="3312"/>
                    <a:pt x="10419" y="3367"/>
                    <a:pt x="9874" y="3476"/>
                  </a:cubicBezTo>
                  <a:cubicBezTo>
                    <a:pt x="9329" y="3586"/>
                    <a:pt x="8871" y="3751"/>
                    <a:pt x="8501" y="3944"/>
                  </a:cubicBezTo>
                  <a:cubicBezTo>
                    <a:pt x="8130" y="4136"/>
                    <a:pt x="7868" y="4383"/>
                    <a:pt x="7672" y="4658"/>
                  </a:cubicBezTo>
                  <a:cubicBezTo>
                    <a:pt x="7476" y="4933"/>
                    <a:pt x="7411" y="5235"/>
                    <a:pt x="7411" y="5538"/>
                  </a:cubicBezTo>
                  <a:cubicBezTo>
                    <a:pt x="7411" y="6005"/>
                    <a:pt x="7607" y="6403"/>
                    <a:pt x="8021" y="6733"/>
                  </a:cubicBezTo>
                  <a:cubicBezTo>
                    <a:pt x="8435" y="7063"/>
                    <a:pt x="8958" y="7379"/>
                    <a:pt x="9634" y="7640"/>
                  </a:cubicBezTo>
                  <a:cubicBezTo>
                    <a:pt x="10310" y="7901"/>
                    <a:pt x="11073" y="8148"/>
                    <a:pt x="11923" y="8382"/>
                  </a:cubicBezTo>
                  <a:cubicBezTo>
                    <a:pt x="12773" y="8615"/>
                    <a:pt x="13644" y="8863"/>
                    <a:pt x="14538" y="9110"/>
                  </a:cubicBezTo>
                  <a:cubicBezTo>
                    <a:pt x="15432" y="9371"/>
                    <a:pt x="16282" y="9660"/>
                    <a:pt x="17154" y="9990"/>
                  </a:cubicBezTo>
                  <a:cubicBezTo>
                    <a:pt x="18004" y="10319"/>
                    <a:pt x="18767" y="10704"/>
                    <a:pt x="19421" y="11171"/>
                  </a:cubicBezTo>
                  <a:cubicBezTo>
                    <a:pt x="20074" y="11625"/>
                    <a:pt x="20619" y="12160"/>
                    <a:pt x="21033" y="12779"/>
                  </a:cubicBezTo>
                  <a:cubicBezTo>
                    <a:pt x="21404" y="13411"/>
                    <a:pt x="21600" y="14139"/>
                    <a:pt x="21600" y="14977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0" name="Shape">
              <a:extLst>
                <a:ext uri="{FF2B5EF4-FFF2-40B4-BE49-F238E27FC236}">
                  <a16:creationId xmlns:a16="http://schemas.microsoft.com/office/drawing/2014/main" id="{380B8188-B92A-412B-B193-3FB94C5AA21B}"/>
                </a:ext>
              </a:extLst>
            </p:cNvPr>
            <p:cNvSpPr/>
            <p:nvPr/>
          </p:nvSpPr>
          <p:spPr>
            <a:xfrm>
              <a:off x="4038600" y="7353299"/>
              <a:ext cx="140971" cy="19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3"/>
                  </a:moveTo>
                  <a:cubicBezTo>
                    <a:pt x="21600" y="20980"/>
                    <a:pt x="21561" y="21078"/>
                    <a:pt x="21464" y="21177"/>
                  </a:cubicBezTo>
                  <a:cubicBezTo>
                    <a:pt x="21366" y="21276"/>
                    <a:pt x="21230" y="21346"/>
                    <a:pt x="20977" y="21403"/>
                  </a:cubicBezTo>
                  <a:cubicBezTo>
                    <a:pt x="20724" y="21459"/>
                    <a:pt x="20413" y="21515"/>
                    <a:pt x="20004" y="21544"/>
                  </a:cubicBezTo>
                  <a:cubicBezTo>
                    <a:pt x="19596" y="21572"/>
                    <a:pt x="19070" y="21600"/>
                    <a:pt x="18448" y="21600"/>
                  </a:cubicBezTo>
                  <a:cubicBezTo>
                    <a:pt x="17455" y="21600"/>
                    <a:pt x="16755" y="21572"/>
                    <a:pt x="16307" y="21515"/>
                  </a:cubicBezTo>
                  <a:cubicBezTo>
                    <a:pt x="15879" y="21459"/>
                    <a:pt x="15568" y="21374"/>
                    <a:pt x="15373" y="21262"/>
                  </a:cubicBezTo>
                  <a:cubicBezTo>
                    <a:pt x="15178" y="21149"/>
                    <a:pt x="15042" y="21022"/>
                    <a:pt x="14925" y="20867"/>
                  </a:cubicBezTo>
                  <a:lnTo>
                    <a:pt x="6013" y="10715"/>
                  </a:lnTo>
                  <a:lnTo>
                    <a:pt x="6013" y="20867"/>
                  </a:lnTo>
                  <a:cubicBezTo>
                    <a:pt x="6013" y="20994"/>
                    <a:pt x="5974" y="21092"/>
                    <a:pt x="5877" y="21177"/>
                  </a:cubicBezTo>
                  <a:cubicBezTo>
                    <a:pt x="5779" y="21262"/>
                    <a:pt x="5624" y="21346"/>
                    <a:pt x="5390" y="21403"/>
                  </a:cubicBezTo>
                  <a:cubicBezTo>
                    <a:pt x="5157" y="21459"/>
                    <a:pt x="4865" y="21515"/>
                    <a:pt x="4476" y="21543"/>
                  </a:cubicBezTo>
                  <a:cubicBezTo>
                    <a:pt x="4086" y="21572"/>
                    <a:pt x="3600" y="21600"/>
                    <a:pt x="3016" y="21600"/>
                  </a:cubicBezTo>
                  <a:cubicBezTo>
                    <a:pt x="2432" y="21600"/>
                    <a:pt x="1965" y="21586"/>
                    <a:pt x="1576" y="21543"/>
                  </a:cubicBezTo>
                  <a:cubicBezTo>
                    <a:pt x="1187" y="21501"/>
                    <a:pt x="876" y="21459"/>
                    <a:pt x="642" y="21403"/>
                  </a:cubicBezTo>
                  <a:cubicBezTo>
                    <a:pt x="409" y="21346"/>
                    <a:pt x="253" y="21262"/>
                    <a:pt x="156" y="21177"/>
                  </a:cubicBezTo>
                  <a:cubicBezTo>
                    <a:pt x="58" y="21092"/>
                    <a:pt x="0" y="20980"/>
                    <a:pt x="0" y="20867"/>
                  </a:cubicBezTo>
                  <a:lnTo>
                    <a:pt x="0" y="705"/>
                  </a:lnTo>
                  <a:cubicBezTo>
                    <a:pt x="0" y="578"/>
                    <a:pt x="58" y="479"/>
                    <a:pt x="156" y="395"/>
                  </a:cubicBezTo>
                  <a:cubicBezTo>
                    <a:pt x="253" y="310"/>
                    <a:pt x="409" y="240"/>
                    <a:pt x="642" y="183"/>
                  </a:cubicBezTo>
                  <a:cubicBezTo>
                    <a:pt x="876" y="127"/>
                    <a:pt x="1187" y="85"/>
                    <a:pt x="1576" y="56"/>
                  </a:cubicBezTo>
                  <a:cubicBezTo>
                    <a:pt x="1965" y="28"/>
                    <a:pt x="2452" y="0"/>
                    <a:pt x="3016" y="0"/>
                  </a:cubicBezTo>
                  <a:cubicBezTo>
                    <a:pt x="3619" y="0"/>
                    <a:pt x="4106" y="14"/>
                    <a:pt x="4476" y="56"/>
                  </a:cubicBezTo>
                  <a:cubicBezTo>
                    <a:pt x="4845" y="99"/>
                    <a:pt x="5157" y="127"/>
                    <a:pt x="5390" y="183"/>
                  </a:cubicBezTo>
                  <a:cubicBezTo>
                    <a:pt x="5624" y="240"/>
                    <a:pt x="5779" y="310"/>
                    <a:pt x="5877" y="395"/>
                  </a:cubicBezTo>
                  <a:cubicBezTo>
                    <a:pt x="5974" y="479"/>
                    <a:pt x="6013" y="592"/>
                    <a:pt x="6013" y="705"/>
                  </a:cubicBezTo>
                  <a:lnTo>
                    <a:pt x="6013" y="9813"/>
                  </a:lnTo>
                  <a:lnTo>
                    <a:pt x="14653" y="719"/>
                  </a:lnTo>
                  <a:cubicBezTo>
                    <a:pt x="14750" y="578"/>
                    <a:pt x="14886" y="451"/>
                    <a:pt x="15042" y="367"/>
                  </a:cubicBezTo>
                  <a:cubicBezTo>
                    <a:pt x="15198" y="282"/>
                    <a:pt x="15392" y="197"/>
                    <a:pt x="15626" y="141"/>
                  </a:cubicBezTo>
                  <a:cubicBezTo>
                    <a:pt x="15859" y="85"/>
                    <a:pt x="16190" y="42"/>
                    <a:pt x="16560" y="28"/>
                  </a:cubicBezTo>
                  <a:cubicBezTo>
                    <a:pt x="16949" y="0"/>
                    <a:pt x="17436" y="0"/>
                    <a:pt x="18019" y="0"/>
                  </a:cubicBezTo>
                  <a:cubicBezTo>
                    <a:pt x="18623" y="0"/>
                    <a:pt x="19129" y="14"/>
                    <a:pt x="19518" y="56"/>
                  </a:cubicBezTo>
                  <a:cubicBezTo>
                    <a:pt x="19907" y="85"/>
                    <a:pt x="20238" y="141"/>
                    <a:pt x="20471" y="197"/>
                  </a:cubicBezTo>
                  <a:cubicBezTo>
                    <a:pt x="20705" y="254"/>
                    <a:pt x="20880" y="338"/>
                    <a:pt x="20958" y="423"/>
                  </a:cubicBezTo>
                  <a:cubicBezTo>
                    <a:pt x="21036" y="507"/>
                    <a:pt x="21094" y="606"/>
                    <a:pt x="21094" y="719"/>
                  </a:cubicBezTo>
                  <a:cubicBezTo>
                    <a:pt x="21094" y="902"/>
                    <a:pt x="21016" y="1100"/>
                    <a:pt x="20880" y="1297"/>
                  </a:cubicBezTo>
                  <a:cubicBezTo>
                    <a:pt x="20744" y="1494"/>
                    <a:pt x="20491" y="1805"/>
                    <a:pt x="20102" y="2242"/>
                  </a:cubicBezTo>
                  <a:lnTo>
                    <a:pt x="12007" y="9926"/>
                  </a:lnTo>
                  <a:lnTo>
                    <a:pt x="20841" y="19598"/>
                  </a:lnTo>
                  <a:cubicBezTo>
                    <a:pt x="21172" y="20049"/>
                    <a:pt x="21386" y="20345"/>
                    <a:pt x="21444" y="20500"/>
                  </a:cubicBezTo>
                  <a:cubicBezTo>
                    <a:pt x="21581" y="20641"/>
                    <a:pt x="21600" y="20768"/>
                    <a:pt x="21600" y="2085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1" name="Shape">
              <a:extLst>
                <a:ext uri="{FF2B5EF4-FFF2-40B4-BE49-F238E27FC236}">
                  <a16:creationId xmlns:a16="http://schemas.microsoft.com/office/drawing/2014/main" id="{3C9BAD6A-6D52-4386-987A-81954C228B06}"/>
                </a:ext>
              </a:extLst>
            </p:cNvPr>
            <p:cNvSpPr/>
            <p:nvPr/>
          </p:nvSpPr>
          <p:spPr>
            <a:xfrm>
              <a:off x="3924299" y="8648699"/>
              <a:ext cx="286548" cy="21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0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0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3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3"/>
                    <a:pt x="4258" y="21393"/>
                  </a:cubicBezTo>
                  <a:cubicBezTo>
                    <a:pt x="4096" y="21315"/>
                    <a:pt x="3981" y="21186"/>
                    <a:pt x="3905" y="21030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29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6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2" name="Shape">
              <a:extLst>
                <a:ext uri="{FF2B5EF4-FFF2-40B4-BE49-F238E27FC236}">
                  <a16:creationId xmlns:a16="http://schemas.microsoft.com/office/drawing/2014/main" id="{2465F8E2-37D4-4F81-A240-5605458379C6}"/>
                </a:ext>
              </a:extLst>
            </p:cNvPr>
            <p:cNvSpPr/>
            <p:nvPr/>
          </p:nvSpPr>
          <p:spPr>
            <a:xfrm>
              <a:off x="4229100" y="8648700"/>
              <a:ext cx="199010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0" y="3430"/>
                    <a:pt x="20456" y="4527"/>
                    <a:pt x="20911" y="5863"/>
                  </a:cubicBezTo>
                  <a:cubicBezTo>
                    <a:pt x="21366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4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7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3" name="Shape">
              <a:extLst>
                <a:ext uri="{FF2B5EF4-FFF2-40B4-BE49-F238E27FC236}">
                  <a16:creationId xmlns:a16="http://schemas.microsoft.com/office/drawing/2014/main" id="{E63796AF-F0DB-4F65-AD16-F461EF0BC66C}"/>
                </a:ext>
              </a:extLst>
            </p:cNvPr>
            <p:cNvSpPr/>
            <p:nvPr/>
          </p:nvSpPr>
          <p:spPr>
            <a:xfrm>
              <a:off x="4457700" y="8648699"/>
              <a:ext cx="155701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2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90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7"/>
                    <a:pt x="11082" y="13846"/>
                    <a:pt x="10712" y="13560"/>
                  </a:cubicBezTo>
                  <a:cubicBezTo>
                    <a:pt x="10342" y="13274"/>
                    <a:pt x="9919" y="13067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3"/>
                    <a:pt x="5867" y="21106"/>
                    <a:pt x="5779" y="21197"/>
                  </a:cubicBezTo>
                  <a:cubicBezTo>
                    <a:pt x="5691" y="21288"/>
                    <a:pt x="5514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2"/>
                    <a:pt x="511" y="325"/>
                  </a:cubicBezTo>
                  <a:cubicBezTo>
                    <a:pt x="846" y="104"/>
                    <a:pt x="1269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6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2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4" y="8482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6" y="12300"/>
                    <a:pt x="16438" y="12573"/>
                    <a:pt x="16773" y="12885"/>
                  </a:cubicBezTo>
                  <a:cubicBezTo>
                    <a:pt x="17107" y="13196"/>
                    <a:pt x="17425" y="13560"/>
                    <a:pt x="17724" y="13963"/>
                  </a:cubicBezTo>
                  <a:cubicBezTo>
                    <a:pt x="18024" y="14365"/>
                    <a:pt x="18323" y="14820"/>
                    <a:pt x="18605" y="15340"/>
                  </a:cubicBezTo>
                  <a:lnTo>
                    <a:pt x="21054" y="19574"/>
                  </a:lnTo>
                  <a:cubicBezTo>
                    <a:pt x="21283" y="19990"/>
                    <a:pt x="21424" y="20301"/>
                    <a:pt x="21512" y="20496"/>
                  </a:cubicBezTo>
                  <a:cubicBezTo>
                    <a:pt x="21565" y="20665"/>
                    <a:pt x="21600" y="20821"/>
                    <a:pt x="21600" y="20925"/>
                  </a:cubicBezTo>
                  <a:close/>
                  <a:moveTo>
                    <a:pt x="13971" y="6338"/>
                  </a:moveTo>
                  <a:cubicBezTo>
                    <a:pt x="13971" y="5637"/>
                    <a:pt x="13760" y="5026"/>
                    <a:pt x="13319" y="4546"/>
                  </a:cubicBezTo>
                  <a:cubicBezTo>
                    <a:pt x="12879" y="4052"/>
                    <a:pt x="12174" y="3715"/>
                    <a:pt x="11188" y="3520"/>
                  </a:cubicBezTo>
                  <a:cubicBezTo>
                    <a:pt x="10888" y="3468"/>
                    <a:pt x="10553" y="3416"/>
                    <a:pt x="10166" y="3390"/>
                  </a:cubicBezTo>
                  <a:cubicBezTo>
                    <a:pt x="9778" y="3351"/>
                    <a:pt x="9250" y="3338"/>
                    <a:pt x="8580" y="3338"/>
                  </a:cubicBezTo>
                  <a:lnTo>
                    <a:pt x="5920" y="3338"/>
                  </a:lnTo>
                  <a:lnTo>
                    <a:pt x="5920" y="9430"/>
                  </a:lnTo>
                  <a:lnTo>
                    <a:pt x="8932" y="9430"/>
                  </a:lnTo>
                  <a:cubicBezTo>
                    <a:pt x="9778" y="9430"/>
                    <a:pt x="10518" y="9352"/>
                    <a:pt x="11135" y="9209"/>
                  </a:cubicBezTo>
                  <a:cubicBezTo>
                    <a:pt x="11769" y="9053"/>
                    <a:pt x="12298" y="8845"/>
                    <a:pt x="12720" y="8573"/>
                  </a:cubicBezTo>
                  <a:cubicBezTo>
                    <a:pt x="13143" y="8300"/>
                    <a:pt x="13460" y="7975"/>
                    <a:pt x="13672" y="7598"/>
                  </a:cubicBezTo>
                  <a:cubicBezTo>
                    <a:pt x="13866" y="7235"/>
                    <a:pt x="13971" y="6806"/>
                    <a:pt x="13971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4" name="Shape">
              <a:extLst>
                <a:ext uri="{FF2B5EF4-FFF2-40B4-BE49-F238E27FC236}">
                  <a16:creationId xmlns:a16="http://schemas.microsoft.com/office/drawing/2014/main" id="{EA4207DF-1AD2-4918-AE94-1249B9E00A4C}"/>
                </a:ext>
              </a:extLst>
            </p:cNvPr>
            <p:cNvSpPr/>
            <p:nvPr/>
          </p:nvSpPr>
          <p:spPr>
            <a:xfrm>
              <a:off x="4648200" y="86486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3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5" name="Shape">
              <a:extLst>
                <a:ext uri="{FF2B5EF4-FFF2-40B4-BE49-F238E27FC236}">
                  <a16:creationId xmlns:a16="http://schemas.microsoft.com/office/drawing/2014/main" id="{1F60656F-CEC8-47B5-9B58-C688CFC30F43}"/>
                </a:ext>
              </a:extLst>
            </p:cNvPr>
            <p:cNvSpPr/>
            <p:nvPr/>
          </p:nvSpPr>
          <p:spPr>
            <a:xfrm>
              <a:off x="4787899" y="86487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2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6"/>
                    <a:pt x="7933" y="3446"/>
                  </a:cubicBezTo>
                  <a:lnTo>
                    <a:pt x="5263" y="3446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2"/>
                  </a:cubicBezTo>
                  <a:cubicBezTo>
                    <a:pt x="12661" y="17358"/>
                    <a:pt x="13494" y="16889"/>
                    <a:pt x="14154" y="16262"/>
                  </a:cubicBezTo>
                  <a:cubicBezTo>
                    <a:pt x="14814" y="15636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6" name="Shape">
              <a:extLst>
                <a:ext uri="{FF2B5EF4-FFF2-40B4-BE49-F238E27FC236}">
                  <a16:creationId xmlns:a16="http://schemas.microsoft.com/office/drawing/2014/main" id="{4F973359-C13F-49E6-9C70-049C4DE16099}"/>
                </a:ext>
              </a:extLst>
            </p:cNvPr>
            <p:cNvSpPr/>
            <p:nvPr/>
          </p:nvSpPr>
          <p:spPr>
            <a:xfrm>
              <a:off x="6235699" y="7708899"/>
              <a:ext cx="225173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391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27" y="6604"/>
                    <a:pt x="21600" y="7558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898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6"/>
                  </a:cubicBezTo>
                  <a:cubicBezTo>
                    <a:pt x="682" y="2979"/>
                    <a:pt x="865" y="2417"/>
                    <a:pt x="1072" y="1906"/>
                  </a:cubicBezTo>
                  <a:cubicBezTo>
                    <a:pt x="1279" y="1396"/>
                    <a:pt x="1450" y="1038"/>
                    <a:pt x="1596" y="834"/>
                  </a:cubicBezTo>
                  <a:cubicBezTo>
                    <a:pt x="1742" y="630"/>
                    <a:pt x="1864" y="494"/>
                    <a:pt x="1961" y="409"/>
                  </a:cubicBezTo>
                  <a:cubicBezTo>
                    <a:pt x="2059" y="341"/>
                    <a:pt x="2181" y="272"/>
                    <a:pt x="2327" y="221"/>
                  </a:cubicBezTo>
                  <a:cubicBezTo>
                    <a:pt x="2473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90"/>
                  </a:cubicBezTo>
                  <a:cubicBezTo>
                    <a:pt x="5129" y="358"/>
                    <a:pt x="5239" y="460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1"/>
                    <a:pt x="5299" y="1430"/>
                    <a:pt x="5117" y="1770"/>
                  </a:cubicBezTo>
                  <a:cubicBezTo>
                    <a:pt x="4922" y="2111"/>
                    <a:pt x="4715" y="2570"/>
                    <a:pt x="4483" y="3115"/>
                  </a:cubicBezTo>
                  <a:cubicBezTo>
                    <a:pt x="4252" y="3660"/>
                    <a:pt x="4045" y="4324"/>
                    <a:pt x="3850" y="5072"/>
                  </a:cubicBezTo>
                  <a:cubicBezTo>
                    <a:pt x="3667" y="5838"/>
                    <a:pt x="3569" y="6741"/>
                    <a:pt x="3569" y="7796"/>
                  </a:cubicBezTo>
                  <a:cubicBezTo>
                    <a:pt x="3569" y="8953"/>
                    <a:pt x="3740" y="9992"/>
                    <a:pt x="4081" y="10894"/>
                  </a:cubicBezTo>
                  <a:cubicBezTo>
                    <a:pt x="4422" y="11796"/>
                    <a:pt x="4910" y="12579"/>
                    <a:pt x="5531" y="13226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23" y="15030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9"/>
                    <a:pt x="16288" y="936"/>
                    <a:pt x="16288" y="749"/>
                  </a:cubicBezTo>
                  <a:cubicBezTo>
                    <a:pt x="16288" y="596"/>
                    <a:pt x="16313" y="477"/>
                    <a:pt x="16349" y="392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02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7" name="Shape">
              <a:extLst>
                <a:ext uri="{FF2B5EF4-FFF2-40B4-BE49-F238E27FC236}">
                  <a16:creationId xmlns:a16="http://schemas.microsoft.com/office/drawing/2014/main" id="{836BC7A2-91DE-4736-B4CF-F24F0AD4B4F5}"/>
                </a:ext>
              </a:extLst>
            </p:cNvPr>
            <p:cNvSpPr/>
            <p:nvPr/>
          </p:nvSpPr>
          <p:spPr>
            <a:xfrm>
              <a:off x="6235700" y="7505699"/>
              <a:ext cx="220091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2" y="0"/>
                  </a:moveTo>
                  <a:cubicBezTo>
                    <a:pt x="21014" y="0"/>
                    <a:pt x="21114" y="48"/>
                    <a:pt x="21201" y="145"/>
                  </a:cubicBezTo>
                  <a:cubicBezTo>
                    <a:pt x="21288" y="241"/>
                    <a:pt x="21363" y="386"/>
                    <a:pt x="21413" y="611"/>
                  </a:cubicBezTo>
                  <a:cubicBezTo>
                    <a:pt x="21463" y="820"/>
                    <a:pt x="21513" y="1110"/>
                    <a:pt x="21550" y="1464"/>
                  </a:cubicBezTo>
                  <a:cubicBezTo>
                    <a:pt x="21588" y="1817"/>
                    <a:pt x="21600" y="2268"/>
                    <a:pt x="21600" y="2815"/>
                  </a:cubicBezTo>
                  <a:cubicBezTo>
                    <a:pt x="21600" y="3362"/>
                    <a:pt x="21588" y="3828"/>
                    <a:pt x="21550" y="4198"/>
                  </a:cubicBezTo>
                  <a:cubicBezTo>
                    <a:pt x="21513" y="4568"/>
                    <a:pt x="21475" y="4841"/>
                    <a:pt x="21413" y="5050"/>
                  </a:cubicBezTo>
                  <a:cubicBezTo>
                    <a:pt x="21363" y="5259"/>
                    <a:pt x="21288" y="5404"/>
                    <a:pt x="21201" y="5501"/>
                  </a:cubicBezTo>
                  <a:cubicBezTo>
                    <a:pt x="21114" y="5597"/>
                    <a:pt x="21014" y="5645"/>
                    <a:pt x="20902" y="5645"/>
                  </a:cubicBezTo>
                  <a:lnTo>
                    <a:pt x="12252" y="5645"/>
                  </a:lnTo>
                  <a:lnTo>
                    <a:pt x="12252" y="15971"/>
                  </a:lnTo>
                  <a:lnTo>
                    <a:pt x="20902" y="15971"/>
                  </a:lnTo>
                  <a:cubicBezTo>
                    <a:pt x="21014" y="15971"/>
                    <a:pt x="21114" y="16019"/>
                    <a:pt x="21201" y="16099"/>
                  </a:cubicBezTo>
                  <a:cubicBezTo>
                    <a:pt x="21288" y="16180"/>
                    <a:pt x="21363" y="16341"/>
                    <a:pt x="21413" y="16550"/>
                  </a:cubicBezTo>
                  <a:cubicBezTo>
                    <a:pt x="21463" y="16759"/>
                    <a:pt x="21513" y="17048"/>
                    <a:pt x="21550" y="17402"/>
                  </a:cubicBezTo>
                  <a:cubicBezTo>
                    <a:pt x="21588" y="17756"/>
                    <a:pt x="21600" y="18206"/>
                    <a:pt x="21600" y="18769"/>
                  </a:cubicBezTo>
                  <a:cubicBezTo>
                    <a:pt x="21600" y="19316"/>
                    <a:pt x="21588" y="19766"/>
                    <a:pt x="21550" y="20120"/>
                  </a:cubicBezTo>
                  <a:cubicBezTo>
                    <a:pt x="21513" y="20474"/>
                    <a:pt x="21475" y="20764"/>
                    <a:pt x="21413" y="20989"/>
                  </a:cubicBezTo>
                  <a:cubicBezTo>
                    <a:pt x="21363" y="21198"/>
                    <a:pt x="21288" y="21359"/>
                    <a:pt x="21201" y="21455"/>
                  </a:cubicBezTo>
                  <a:cubicBezTo>
                    <a:pt x="21114" y="21552"/>
                    <a:pt x="21014" y="21600"/>
                    <a:pt x="20902" y="21600"/>
                  </a:cubicBezTo>
                  <a:lnTo>
                    <a:pt x="698" y="21600"/>
                  </a:lnTo>
                  <a:cubicBezTo>
                    <a:pt x="586" y="21600"/>
                    <a:pt x="486" y="21552"/>
                    <a:pt x="399" y="21455"/>
                  </a:cubicBezTo>
                  <a:cubicBezTo>
                    <a:pt x="312" y="21359"/>
                    <a:pt x="237" y="21214"/>
                    <a:pt x="187" y="20989"/>
                  </a:cubicBezTo>
                  <a:cubicBezTo>
                    <a:pt x="137" y="20780"/>
                    <a:pt x="87" y="20490"/>
                    <a:pt x="50" y="20120"/>
                  </a:cubicBezTo>
                  <a:cubicBezTo>
                    <a:pt x="12" y="19750"/>
                    <a:pt x="0" y="19300"/>
                    <a:pt x="0" y="18769"/>
                  </a:cubicBezTo>
                  <a:cubicBezTo>
                    <a:pt x="0" y="18222"/>
                    <a:pt x="12" y="17756"/>
                    <a:pt x="50" y="17402"/>
                  </a:cubicBezTo>
                  <a:cubicBezTo>
                    <a:pt x="87" y="17049"/>
                    <a:pt x="125" y="16759"/>
                    <a:pt x="187" y="16550"/>
                  </a:cubicBezTo>
                  <a:cubicBezTo>
                    <a:pt x="237" y="16341"/>
                    <a:pt x="312" y="16180"/>
                    <a:pt x="399" y="16099"/>
                  </a:cubicBezTo>
                  <a:cubicBezTo>
                    <a:pt x="486" y="16019"/>
                    <a:pt x="586" y="15971"/>
                    <a:pt x="698" y="15971"/>
                  </a:cubicBezTo>
                  <a:lnTo>
                    <a:pt x="8550" y="15971"/>
                  </a:lnTo>
                  <a:lnTo>
                    <a:pt x="8550" y="5645"/>
                  </a:lnTo>
                  <a:lnTo>
                    <a:pt x="698" y="5645"/>
                  </a:lnTo>
                  <a:cubicBezTo>
                    <a:pt x="586" y="5645"/>
                    <a:pt x="486" y="5597"/>
                    <a:pt x="399" y="5501"/>
                  </a:cubicBezTo>
                  <a:cubicBezTo>
                    <a:pt x="312" y="5404"/>
                    <a:pt x="237" y="5259"/>
                    <a:pt x="187" y="5050"/>
                  </a:cubicBezTo>
                  <a:cubicBezTo>
                    <a:pt x="137" y="4841"/>
                    <a:pt x="87" y="4552"/>
                    <a:pt x="50" y="4198"/>
                  </a:cubicBezTo>
                  <a:cubicBezTo>
                    <a:pt x="12" y="3844"/>
                    <a:pt x="0" y="3378"/>
                    <a:pt x="0" y="2815"/>
                  </a:cubicBezTo>
                  <a:cubicBezTo>
                    <a:pt x="0" y="2268"/>
                    <a:pt x="12" y="1834"/>
                    <a:pt x="50" y="1464"/>
                  </a:cubicBezTo>
                  <a:cubicBezTo>
                    <a:pt x="87" y="1110"/>
                    <a:pt x="125" y="820"/>
                    <a:pt x="187" y="611"/>
                  </a:cubicBezTo>
                  <a:cubicBezTo>
                    <a:pt x="237" y="402"/>
                    <a:pt x="312" y="241"/>
                    <a:pt x="399" y="145"/>
                  </a:cubicBezTo>
                  <a:cubicBezTo>
                    <a:pt x="486" y="48"/>
                    <a:pt x="586" y="0"/>
                    <a:pt x="698" y="0"/>
                  </a:cubicBezTo>
                  <a:lnTo>
                    <a:pt x="20902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8" name="Shape">
              <a:extLst>
                <a:ext uri="{FF2B5EF4-FFF2-40B4-BE49-F238E27FC236}">
                  <a16:creationId xmlns:a16="http://schemas.microsoft.com/office/drawing/2014/main" id="{00FA8EF4-74D5-4EC1-93FE-8590BF05A863}"/>
                </a:ext>
              </a:extLst>
            </p:cNvPr>
            <p:cNvSpPr/>
            <p:nvPr/>
          </p:nvSpPr>
          <p:spPr>
            <a:xfrm>
              <a:off x="6235700" y="7277099"/>
              <a:ext cx="219964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74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2" y="6609"/>
                  </a:lnTo>
                  <a:lnTo>
                    <a:pt x="16612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3" y="18192"/>
                  </a:cubicBezTo>
                  <a:cubicBezTo>
                    <a:pt x="21588" y="18506"/>
                    <a:pt x="21600" y="18928"/>
                    <a:pt x="21600" y="19446"/>
                  </a:cubicBezTo>
                  <a:cubicBezTo>
                    <a:pt x="21600" y="20005"/>
                    <a:pt x="21588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0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9" name="Shape">
              <a:extLst>
                <a:ext uri="{FF2B5EF4-FFF2-40B4-BE49-F238E27FC236}">
                  <a16:creationId xmlns:a16="http://schemas.microsoft.com/office/drawing/2014/main" id="{A7E76BC0-615B-4FCD-A7AB-5E4DE56CD5EF}"/>
                </a:ext>
              </a:extLst>
            </p:cNvPr>
            <p:cNvSpPr/>
            <p:nvPr/>
          </p:nvSpPr>
          <p:spPr>
            <a:xfrm>
              <a:off x="6235700" y="7086600"/>
              <a:ext cx="219075" cy="1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88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9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4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16" y="3513"/>
                  </a:cubicBezTo>
                  <a:cubicBezTo>
                    <a:pt x="2392" y="2851"/>
                    <a:pt x="2968" y="2359"/>
                    <a:pt x="3631" y="2019"/>
                  </a:cubicBezTo>
                  <a:cubicBezTo>
                    <a:pt x="4295" y="1680"/>
                    <a:pt x="5046" y="1493"/>
                    <a:pt x="5898" y="1493"/>
                  </a:cubicBezTo>
                  <a:cubicBezTo>
                    <a:pt x="6624" y="1493"/>
                    <a:pt x="7275" y="1612"/>
                    <a:pt x="7864" y="1867"/>
                  </a:cubicBezTo>
                  <a:cubicBezTo>
                    <a:pt x="8452" y="2121"/>
                    <a:pt x="8991" y="2478"/>
                    <a:pt x="9454" y="2953"/>
                  </a:cubicBezTo>
                  <a:cubicBezTo>
                    <a:pt x="9917" y="3428"/>
                    <a:pt x="10318" y="4022"/>
                    <a:pt x="10669" y="4734"/>
                  </a:cubicBezTo>
                  <a:cubicBezTo>
                    <a:pt x="11007" y="5447"/>
                    <a:pt x="11295" y="6244"/>
                    <a:pt x="11495" y="7144"/>
                  </a:cubicBezTo>
                  <a:cubicBezTo>
                    <a:pt x="11645" y="6702"/>
                    <a:pt x="11833" y="6295"/>
                    <a:pt x="12058" y="5922"/>
                  </a:cubicBezTo>
                  <a:cubicBezTo>
                    <a:pt x="12284" y="5532"/>
                    <a:pt x="12547" y="5175"/>
                    <a:pt x="12860" y="4836"/>
                  </a:cubicBezTo>
                  <a:cubicBezTo>
                    <a:pt x="13173" y="4497"/>
                    <a:pt x="13536" y="4174"/>
                    <a:pt x="13937" y="3886"/>
                  </a:cubicBezTo>
                  <a:cubicBezTo>
                    <a:pt x="14337" y="3597"/>
                    <a:pt x="14801" y="3292"/>
                    <a:pt x="15302" y="3004"/>
                  </a:cubicBezTo>
                  <a:lnTo>
                    <a:pt x="19534" y="543"/>
                  </a:lnTo>
                  <a:cubicBezTo>
                    <a:pt x="19960" y="323"/>
                    <a:pt x="20260" y="170"/>
                    <a:pt x="20461" y="102"/>
                  </a:cubicBezTo>
                  <a:cubicBezTo>
                    <a:pt x="20648" y="34"/>
                    <a:pt x="20799" y="0"/>
                    <a:pt x="20911" y="0"/>
                  </a:cubicBezTo>
                  <a:close/>
                  <a:moveTo>
                    <a:pt x="6323" y="7635"/>
                  </a:moveTo>
                  <a:cubicBezTo>
                    <a:pt x="5610" y="7635"/>
                    <a:pt x="5021" y="7856"/>
                    <a:pt x="4533" y="8280"/>
                  </a:cubicBezTo>
                  <a:cubicBezTo>
                    <a:pt x="4044" y="8721"/>
                    <a:pt x="3706" y="9434"/>
                    <a:pt x="3506" y="10418"/>
                  </a:cubicBezTo>
                  <a:cubicBezTo>
                    <a:pt x="3456" y="10724"/>
                    <a:pt x="3406" y="11063"/>
                    <a:pt x="3368" y="11436"/>
                  </a:cubicBezTo>
                  <a:cubicBezTo>
                    <a:pt x="3331" y="11826"/>
                    <a:pt x="3318" y="12352"/>
                    <a:pt x="3318" y="13031"/>
                  </a:cubicBezTo>
                  <a:lnTo>
                    <a:pt x="3318" y="15695"/>
                  </a:lnTo>
                  <a:lnTo>
                    <a:pt x="9416" y="15695"/>
                  </a:lnTo>
                  <a:lnTo>
                    <a:pt x="9416" y="12675"/>
                  </a:lnTo>
                  <a:cubicBezTo>
                    <a:pt x="9416" y="11826"/>
                    <a:pt x="9341" y="11097"/>
                    <a:pt x="9191" y="10469"/>
                  </a:cubicBezTo>
                  <a:cubicBezTo>
                    <a:pt x="9041" y="9841"/>
                    <a:pt x="8828" y="9315"/>
                    <a:pt x="8565" y="8891"/>
                  </a:cubicBezTo>
                  <a:cubicBezTo>
                    <a:pt x="8302" y="8467"/>
                    <a:pt x="7964" y="8161"/>
                    <a:pt x="7588" y="7941"/>
                  </a:cubicBezTo>
                  <a:cubicBezTo>
                    <a:pt x="7212" y="7737"/>
                    <a:pt x="6787" y="7635"/>
                    <a:pt x="6323" y="7635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FB4824C2-FDF1-4BC1-8524-C2AB5E2FBF84}"/>
                </a:ext>
              </a:extLst>
            </p:cNvPr>
            <p:cNvSpPr/>
            <p:nvPr/>
          </p:nvSpPr>
          <p:spPr>
            <a:xfrm>
              <a:off x="6235700" y="6921500"/>
              <a:ext cx="219330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" y="0"/>
                  </a:moveTo>
                  <a:cubicBezTo>
                    <a:pt x="2126" y="0"/>
                    <a:pt x="2401" y="16"/>
                    <a:pt x="2627" y="49"/>
                  </a:cubicBezTo>
                  <a:cubicBezTo>
                    <a:pt x="2852" y="82"/>
                    <a:pt x="3039" y="131"/>
                    <a:pt x="3177" y="213"/>
                  </a:cubicBezTo>
                  <a:cubicBezTo>
                    <a:pt x="3314" y="279"/>
                    <a:pt x="3414" y="377"/>
                    <a:pt x="3490" y="492"/>
                  </a:cubicBezTo>
                  <a:cubicBezTo>
                    <a:pt x="3552" y="607"/>
                    <a:pt x="3590" y="722"/>
                    <a:pt x="3590" y="853"/>
                  </a:cubicBezTo>
                  <a:lnTo>
                    <a:pt x="3590" y="7911"/>
                  </a:lnTo>
                  <a:lnTo>
                    <a:pt x="20900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40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900" y="13689"/>
                  </a:cubicBezTo>
                  <a:lnTo>
                    <a:pt x="3590" y="13689"/>
                  </a:lnTo>
                  <a:lnTo>
                    <a:pt x="3590" y="20747"/>
                  </a:lnTo>
                  <a:cubicBezTo>
                    <a:pt x="3590" y="20894"/>
                    <a:pt x="3552" y="21009"/>
                    <a:pt x="3490" y="21124"/>
                  </a:cubicBezTo>
                  <a:cubicBezTo>
                    <a:pt x="3427" y="21223"/>
                    <a:pt x="3327" y="21321"/>
                    <a:pt x="3177" y="21387"/>
                  </a:cubicBezTo>
                  <a:cubicBezTo>
                    <a:pt x="3039" y="21452"/>
                    <a:pt x="2852" y="21518"/>
                    <a:pt x="2627" y="21551"/>
                  </a:cubicBezTo>
                  <a:cubicBezTo>
                    <a:pt x="2401" y="21584"/>
                    <a:pt x="2126" y="21600"/>
                    <a:pt x="1801" y="21600"/>
                  </a:cubicBezTo>
                  <a:cubicBezTo>
                    <a:pt x="1476" y="21600"/>
                    <a:pt x="1188" y="21584"/>
                    <a:pt x="951" y="21551"/>
                  </a:cubicBezTo>
                  <a:cubicBezTo>
                    <a:pt x="713" y="21518"/>
                    <a:pt x="538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5" y="181"/>
                    <a:pt x="713" y="115"/>
                    <a:pt x="951" y="82"/>
                  </a:cubicBezTo>
                  <a:cubicBezTo>
                    <a:pt x="1188" y="16"/>
                    <a:pt x="1463" y="0"/>
                    <a:pt x="180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06141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Marketing Word Cloud for PowerPoint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7C00201C-6E35-45B1-AD66-89B40728230F}"/>
              </a:ext>
            </a:extLst>
          </p:cNvPr>
          <p:cNvGrpSpPr/>
          <p:nvPr/>
        </p:nvGrpSpPr>
        <p:grpSpPr>
          <a:xfrm>
            <a:off x="280075" y="1557989"/>
            <a:ext cx="8583850" cy="4211676"/>
            <a:chOff x="1333499" y="6705599"/>
            <a:chExt cx="5922518" cy="2905890"/>
          </a:xfrm>
        </p:grpSpPr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8B84B187-0F27-4396-8D9E-D85540E7C930}"/>
                </a:ext>
              </a:extLst>
            </p:cNvPr>
            <p:cNvSpPr/>
            <p:nvPr/>
          </p:nvSpPr>
          <p:spPr>
            <a:xfrm>
              <a:off x="1676400" y="7886699"/>
              <a:ext cx="379858" cy="3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6"/>
                  </a:moveTo>
                  <a:cubicBezTo>
                    <a:pt x="21600" y="21005"/>
                    <a:pt x="21571" y="21106"/>
                    <a:pt x="21521" y="21198"/>
                  </a:cubicBezTo>
                  <a:cubicBezTo>
                    <a:pt x="21470" y="21290"/>
                    <a:pt x="21369" y="21357"/>
                    <a:pt x="21232" y="21416"/>
                  </a:cubicBezTo>
                  <a:cubicBezTo>
                    <a:pt x="21094" y="21474"/>
                    <a:pt x="20907" y="21516"/>
                    <a:pt x="20683" y="21550"/>
                  </a:cubicBezTo>
                  <a:cubicBezTo>
                    <a:pt x="20452" y="21583"/>
                    <a:pt x="20163" y="21600"/>
                    <a:pt x="19809" y="21600"/>
                  </a:cubicBezTo>
                  <a:cubicBezTo>
                    <a:pt x="19462" y="21600"/>
                    <a:pt x="19181" y="21583"/>
                    <a:pt x="18950" y="21550"/>
                  </a:cubicBezTo>
                  <a:cubicBezTo>
                    <a:pt x="18719" y="21516"/>
                    <a:pt x="18538" y="21474"/>
                    <a:pt x="18408" y="21416"/>
                  </a:cubicBezTo>
                  <a:cubicBezTo>
                    <a:pt x="18271" y="21357"/>
                    <a:pt x="18177" y="21290"/>
                    <a:pt x="18119" y="21198"/>
                  </a:cubicBezTo>
                  <a:cubicBezTo>
                    <a:pt x="18061" y="21106"/>
                    <a:pt x="18032" y="21013"/>
                    <a:pt x="18032" y="20896"/>
                  </a:cubicBezTo>
                  <a:lnTo>
                    <a:pt x="18032" y="3410"/>
                  </a:lnTo>
                  <a:lnTo>
                    <a:pt x="18004" y="3410"/>
                  </a:lnTo>
                  <a:lnTo>
                    <a:pt x="12638" y="20879"/>
                  </a:lnTo>
                  <a:cubicBezTo>
                    <a:pt x="12602" y="21022"/>
                    <a:pt x="12537" y="21139"/>
                    <a:pt x="12450" y="21240"/>
                  </a:cubicBezTo>
                  <a:cubicBezTo>
                    <a:pt x="12363" y="21332"/>
                    <a:pt x="12248" y="21407"/>
                    <a:pt x="12096" y="21466"/>
                  </a:cubicBezTo>
                  <a:cubicBezTo>
                    <a:pt x="11945" y="21525"/>
                    <a:pt x="11757" y="21558"/>
                    <a:pt x="11533" y="21575"/>
                  </a:cubicBezTo>
                  <a:cubicBezTo>
                    <a:pt x="11302" y="21592"/>
                    <a:pt x="11027" y="21600"/>
                    <a:pt x="10703" y="21600"/>
                  </a:cubicBezTo>
                  <a:cubicBezTo>
                    <a:pt x="10378" y="21600"/>
                    <a:pt x="10103" y="21583"/>
                    <a:pt x="9872" y="21558"/>
                  </a:cubicBezTo>
                  <a:cubicBezTo>
                    <a:pt x="9641" y="21533"/>
                    <a:pt x="9453" y="21483"/>
                    <a:pt x="9309" y="21424"/>
                  </a:cubicBezTo>
                  <a:cubicBezTo>
                    <a:pt x="9157" y="21365"/>
                    <a:pt x="9042" y="21290"/>
                    <a:pt x="8955" y="21198"/>
                  </a:cubicBezTo>
                  <a:cubicBezTo>
                    <a:pt x="8868" y="21106"/>
                    <a:pt x="8810" y="21005"/>
                    <a:pt x="8782" y="20879"/>
                  </a:cubicBezTo>
                  <a:lnTo>
                    <a:pt x="3596" y="3410"/>
                  </a:lnTo>
                  <a:lnTo>
                    <a:pt x="3567" y="3410"/>
                  </a:lnTo>
                  <a:lnTo>
                    <a:pt x="3567" y="20896"/>
                  </a:lnTo>
                  <a:cubicBezTo>
                    <a:pt x="3567" y="21005"/>
                    <a:pt x="3539" y="21106"/>
                    <a:pt x="3488" y="21198"/>
                  </a:cubicBezTo>
                  <a:cubicBezTo>
                    <a:pt x="3438" y="21290"/>
                    <a:pt x="3336" y="21357"/>
                    <a:pt x="3192" y="21416"/>
                  </a:cubicBezTo>
                  <a:cubicBezTo>
                    <a:pt x="3048" y="21474"/>
                    <a:pt x="2867" y="21516"/>
                    <a:pt x="2643" y="21550"/>
                  </a:cubicBezTo>
                  <a:cubicBezTo>
                    <a:pt x="2419" y="21583"/>
                    <a:pt x="2130" y="21600"/>
                    <a:pt x="1777" y="21600"/>
                  </a:cubicBezTo>
                  <a:cubicBezTo>
                    <a:pt x="1430" y="21600"/>
                    <a:pt x="1148" y="21583"/>
                    <a:pt x="917" y="21550"/>
                  </a:cubicBezTo>
                  <a:cubicBezTo>
                    <a:pt x="686" y="21516"/>
                    <a:pt x="506" y="21474"/>
                    <a:pt x="368" y="21416"/>
                  </a:cubicBezTo>
                  <a:cubicBezTo>
                    <a:pt x="231" y="21357"/>
                    <a:pt x="137" y="21290"/>
                    <a:pt x="79" y="21198"/>
                  </a:cubicBezTo>
                  <a:cubicBezTo>
                    <a:pt x="29" y="21106"/>
                    <a:pt x="0" y="21014"/>
                    <a:pt x="0" y="20896"/>
                  </a:cubicBezTo>
                  <a:lnTo>
                    <a:pt x="0" y="1751"/>
                  </a:lnTo>
                  <a:cubicBezTo>
                    <a:pt x="0" y="1190"/>
                    <a:pt x="130" y="754"/>
                    <a:pt x="390" y="452"/>
                  </a:cubicBezTo>
                  <a:cubicBezTo>
                    <a:pt x="650" y="151"/>
                    <a:pt x="989" y="0"/>
                    <a:pt x="1423" y="0"/>
                  </a:cubicBezTo>
                  <a:lnTo>
                    <a:pt x="3885" y="0"/>
                  </a:lnTo>
                  <a:cubicBezTo>
                    <a:pt x="4326" y="0"/>
                    <a:pt x="4701" y="42"/>
                    <a:pt x="5019" y="126"/>
                  </a:cubicBezTo>
                  <a:cubicBezTo>
                    <a:pt x="5337" y="209"/>
                    <a:pt x="5604" y="344"/>
                    <a:pt x="5835" y="545"/>
                  </a:cubicBezTo>
                  <a:cubicBezTo>
                    <a:pt x="6066" y="737"/>
                    <a:pt x="6254" y="997"/>
                    <a:pt x="6406" y="1307"/>
                  </a:cubicBezTo>
                  <a:cubicBezTo>
                    <a:pt x="6557" y="1625"/>
                    <a:pt x="6694" y="2011"/>
                    <a:pt x="6810" y="2480"/>
                  </a:cubicBezTo>
                  <a:lnTo>
                    <a:pt x="10818" y="15283"/>
                  </a:lnTo>
                  <a:lnTo>
                    <a:pt x="10883" y="15283"/>
                  </a:lnTo>
                  <a:lnTo>
                    <a:pt x="15035" y="2514"/>
                  </a:lnTo>
                  <a:cubicBezTo>
                    <a:pt x="15158" y="2044"/>
                    <a:pt x="15295" y="1659"/>
                    <a:pt x="15440" y="1332"/>
                  </a:cubicBezTo>
                  <a:cubicBezTo>
                    <a:pt x="15592" y="1014"/>
                    <a:pt x="15758" y="754"/>
                    <a:pt x="15953" y="553"/>
                  </a:cubicBezTo>
                  <a:cubicBezTo>
                    <a:pt x="16148" y="352"/>
                    <a:pt x="16379" y="210"/>
                    <a:pt x="16646" y="126"/>
                  </a:cubicBezTo>
                  <a:cubicBezTo>
                    <a:pt x="16913" y="42"/>
                    <a:pt x="17224" y="0"/>
                    <a:pt x="17578" y="0"/>
                  </a:cubicBezTo>
                  <a:lnTo>
                    <a:pt x="20112" y="0"/>
                  </a:lnTo>
                  <a:cubicBezTo>
                    <a:pt x="20372" y="0"/>
                    <a:pt x="20589" y="42"/>
                    <a:pt x="20777" y="117"/>
                  </a:cubicBezTo>
                  <a:cubicBezTo>
                    <a:pt x="20964" y="193"/>
                    <a:pt x="21116" y="310"/>
                    <a:pt x="21232" y="461"/>
                  </a:cubicBezTo>
                  <a:cubicBezTo>
                    <a:pt x="21354" y="612"/>
                    <a:pt x="21441" y="796"/>
                    <a:pt x="21506" y="1005"/>
                  </a:cubicBezTo>
                  <a:cubicBezTo>
                    <a:pt x="21571" y="1215"/>
                    <a:pt x="21600" y="1466"/>
                    <a:pt x="21600" y="1743"/>
                  </a:cubicBezTo>
                  <a:lnTo>
                    <a:pt x="21600" y="20896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9E517A6A-1F3B-442B-B027-54E417AA2468}"/>
                </a:ext>
              </a:extLst>
            </p:cNvPr>
            <p:cNvSpPr/>
            <p:nvPr/>
          </p:nvSpPr>
          <p:spPr>
            <a:xfrm>
              <a:off x="2095499" y="7886700"/>
              <a:ext cx="299933" cy="3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0"/>
                    <a:pt x="21540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6" y="21425"/>
                    <a:pt x="16758" y="21358"/>
                    <a:pt x="16685" y="21266"/>
                  </a:cubicBezTo>
                  <a:cubicBezTo>
                    <a:pt x="16612" y="21174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09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9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292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16" y="4188"/>
                  </a:moveTo>
                  <a:lnTo>
                    <a:pt x="10498" y="4188"/>
                  </a:lnTo>
                  <a:lnTo>
                    <a:pt x="7185" y="13282"/>
                  </a:lnTo>
                  <a:lnTo>
                    <a:pt x="13819" y="13282"/>
                  </a:lnTo>
                  <a:lnTo>
                    <a:pt x="10516" y="4188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6E2776F0-DB2D-47E9-8C4B-E326F74FF62B}"/>
                </a:ext>
              </a:extLst>
            </p:cNvPr>
            <p:cNvSpPr/>
            <p:nvPr/>
          </p:nvSpPr>
          <p:spPr>
            <a:xfrm>
              <a:off x="2438400" y="7886699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7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86" y="21600"/>
                    <a:pt x="17176" y="21592"/>
                    <a:pt x="16801" y="21567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4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3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31" y="1047"/>
                    <a:pt x="17425" y="1433"/>
                    <a:pt x="18072" y="1919"/>
                  </a:cubicBezTo>
                  <a:cubicBezTo>
                    <a:pt x="18719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55" y="20653"/>
                    <a:pt x="21600" y="20821"/>
                    <a:pt x="21600" y="20930"/>
                  </a:cubicBezTo>
                  <a:close/>
                  <a:moveTo>
                    <a:pt x="13976" y="6343"/>
                  </a:moveTo>
                  <a:cubicBezTo>
                    <a:pt x="13976" y="5639"/>
                    <a:pt x="13761" y="5036"/>
                    <a:pt x="13318" y="4550"/>
                  </a:cubicBezTo>
                  <a:cubicBezTo>
                    <a:pt x="12887" y="4064"/>
                    <a:pt x="12173" y="3720"/>
                    <a:pt x="11186" y="3519"/>
                  </a:cubicBezTo>
                  <a:cubicBezTo>
                    <a:pt x="10891" y="3460"/>
                    <a:pt x="10539" y="3418"/>
                    <a:pt x="10165" y="3385"/>
                  </a:cubicBezTo>
                  <a:cubicBezTo>
                    <a:pt x="9779" y="3351"/>
                    <a:pt x="9257" y="3335"/>
                    <a:pt x="8576" y="3335"/>
                  </a:cubicBezTo>
                  <a:lnTo>
                    <a:pt x="5922" y="3335"/>
                  </a:lnTo>
                  <a:lnTo>
                    <a:pt x="5922" y="9426"/>
                  </a:lnTo>
                  <a:lnTo>
                    <a:pt x="8940" y="9426"/>
                  </a:lnTo>
                  <a:cubicBezTo>
                    <a:pt x="9779" y="9426"/>
                    <a:pt x="10516" y="9351"/>
                    <a:pt x="11140" y="9200"/>
                  </a:cubicBezTo>
                  <a:cubicBezTo>
                    <a:pt x="11764" y="9049"/>
                    <a:pt x="12297" y="8839"/>
                    <a:pt x="12717" y="8571"/>
                  </a:cubicBezTo>
                  <a:cubicBezTo>
                    <a:pt x="13137" y="8303"/>
                    <a:pt x="13455" y="7976"/>
                    <a:pt x="13659" y="7599"/>
                  </a:cubicBezTo>
                  <a:cubicBezTo>
                    <a:pt x="13874" y="7231"/>
                    <a:pt x="13976" y="6812"/>
                    <a:pt x="13976" y="634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4B2C1A09-8AEC-4658-939C-4F0A6A4DA30C}"/>
                </a:ext>
              </a:extLst>
            </p:cNvPr>
            <p:cNvSpPr/>
            <p:nvPr/>
          </p:nvSpPr>
          <p:spPr>
            <a:xfrm>
              <a:off x="2730499" y="7886699"/>
              <a:ext cx="237999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9"/>
                  </a:moveTo>
                  <a:cubicBezTo>
                    <a:pt x="21600" y="20974"/>
                    <a:pt x="21554" y="21075"/>
                    <a:pt x="21473" y="21175"/>
                  </a:cubicBezTo>
                  <a:cubicBezTo>
                    <a:pt x="21393" y="21266"/>
                    <a:pt x="21231" y="21350"/>
                    <a:pt x="20989" y="21408"/>
                  </a:cubicBezTo>
                  <a:cubicBezTo>
                    <a:pt x="20747" y="21467"/>
                    <a:pt x="20424" y="21517"/>
                    <a:pt x="20021" y="21550"/>
                  </a:cubicBezTo>
                  <a:cubicBezTo>
                    <a:pt x="19606" y="21583"/>
                    <a:pt x="19087" y="21600"/>
                    <a:pt x="18465" y="21600"/>
                  </a:cubicBezTo>
                  <a:cubicBezTo>
                    <a:pt x="17474" y="21600"/>
                    <a:pt x="16759" y="21575"/>
                    <a:pt x="16333" y="21517"/>
                  </a:cubicBezTo>
                  <a:cubicBezTo>
                    <a:pt x="15895" y="21458"/>
                    <a:pt x="15583" y="21375"/>
                    <a:pt x="15399" y="21266"/>
                  </a:cubicBezTo>
                  <a:cubicBezTo>
                    <a:pt x="15203" y="21158"/>
                    <a:pt x="15065" y="21025"/>
                    <a:pt x="14949" y="20866"/>
                  </a:cubicBezTo>
                  <a:lnTo>
                    <a:pt x="6017" y="10717"/>
                  </a:lnTo>
                  <a:lnTo>
                    <a:pt x="6017" y="20866"/>
                  </a:lnTo>
                  <a:cubicBezTo>
                    <a:pt x="6017" y="20991"/>
                    <a:pt x="5971" y="21091"/>
                    <a:pt x="5878" y="21183"/>
                  </a:cubicBezTo>
                  <a:cubicBezTo>
                    <a:pt x="5786" y="21275"/>
                    <a:pt x="5625" y="21350"/>
                    <a:pt x="5394" y="21408"/>
                  </a:cubicBezTo>
                  <a:cubicBezTo>
                    <a:pt x="5164" y="21467"/>
                    <a:pt x="4864" y="21517"/>
                    <a:pt x="4484" y="21550"/>
                  </a:cubicBezTo>
                  <a:cubicBezTo>
                    <a:pt x="4103" y="21583"/>
                    <a:pt x="3619" y="21600"/>
                    <a:pt x="3020" y="21600"/>
                  </a:cubicBezTo>
                  <a:cubicBezTo>
                    <a:pt x="2444" y="21600"/>
                    <a:pt x="1959" y="21583"/>
                    <a:pt x="1568" y="21550"/>
                  </a:cubicBezTo>
                  <a:cubicBezTo>
                    <a:pt x="1176" y="21517"/>
                    <a:pt x="876" y="21467"/>
                    <a:pt x="645" y="21408"/>
                  </a:cubicBezTo>
                  <a:cubicBezTo>
                    <a:pt x="415" y="21350"/>
                    <a:pt x="254" y="21275"/>
                    <a:pt x="150" y="21183"/>
                  </a:cubicBezTo>
                  <a:cubicBezTo>
                    <a:pt x="46" y="21091"/>
                    <a:pt x="0" y="20991"/>
                    <a:pt x="0" y="20866"/>
                  </a:cubicBezTo>
                  <a:lnTo>
                    <a:pt x="0" y="717"/>
                  </a:lnTo>
                  <a:cubicBezTo>
                    <a:pt x="0" y="592"/>
                    <a:pt x="46" y="492"/>
                    <a:pt x="150" y="400"/>
                  </a:cubicBezTo>
                  <a:cubicBezTo>
                    <a:pt x="254" y="309"/>
                    <a:pt x="415" y="242"/>
                    <a:pt x="645" y="184"/>
                  </a:cubicBezTo>
                  <a:cubicBezTo>
                    <a:pt x="876" y="125"/>
                    <a:pt x="1187" y="83"/>
                    <a:pt x="1568" y="50"/>
                  </a:cubicBezTo>
                  <a:cubicBezTo>
                    <a:pt x="1959" y="17"/>
                    <a:pt x="2444" y="0"/>
                    <a:pt x="3020" y="0"/>
                  </a:cubicBezTo>
                  <a:cubicBezTo>
                    <a:pt x="3608" y="0"/>
                    <a:pt x="4103" y="17"/>
                    <a:pt x="4484" y="50"/>
                  </a:cubicBezTo>
                  <a:cubicBezTo>
                    <a:pt x="4864" y="83"/>
                    <a:pt x="5164" y="125"/>
                    <a:pt x="5394" y="184"/>
                  </a:cubicBezTo>
                  <a:cubicBezTo>
                    <a:pt x="5625" y="242"/>
                    <a:pt x="5786" y="309"/>
                    <a:pt x="5878" y="400"/>
                  </a:cubicBezTo>
                  <a:cubicBezTo>
                    <a:pt x="5971" y="492"/>
                    <a:pt x="6017" y="592"/>
                    <a:pt x="6017" y="717"/>
                  </a:cubicBezTo>
                  <a:lnTo>
                    <a:pt x="6017" y="9824"/>
                  </a:lnTo>
                  <a:lnTo>
                    <a:pt x="14673" y="734"/>
                  </a:lnTo>
                  <a:cubicBezTo>
                    <a:pt x="14777" y="592"/>
                    <a:pt x="14915" y="475"/>
                    <a:pt x="15065" y="375"/>
                  </a:cubicBezTo>
                  <a:cubicBezTo>
                    <a:pt x="15215" y="284"/>
                    <a:pt x="15410" y="208"/>
                    <a:pt x="15664" y="150"/>
                  </a:cubicBezTo>
                  <a:cubicBezTo>
                    <a:pt x="15906" y="92"/>
                    <a:pt x="16217" y="58"/>
                    <a:pt x="16598" y="33"/>
                  </a:cubicBezTo>
                  <a:cubicBezTo>
                    <a:pt x="16978" y="8"/>
                    <a:pt x="17462" y="0"/>
                    <a:pt x="18061" y="0"/>
                  </a:cubicBezTo>
                  <a:cubicBezTo>
                    <a:pt x="18672" y="0"/>
                    <a:pt x="19168" y="17"/>
                    <a:pt x="19571" y="50"/>
                  </a:cubicBezTo>
                  <a:cubicBezTo>
                    <a:pt x="19963" y="83"/>
                    <a:pt x="20286" y="133"/>
                    <a:pt x="20517" y="192"/>
                  </a:cubicBezTo>
                  <a:cubicBezTo>
                    <a:pt x="20759" y="250"/>
                    <a:pt x="20920" y="325"/>
                    <a:pt x="21012" y="417"/>
                  </a:cubicBezTo>
                  <a:cubicBezTo>
                    <a:pt x="21104" y="509"/>
                    <a:pt x="21150" y="609"/>
                    <a:pt x="21150" y="717"/>
                  </a:cubicBezTo>
                  <a:cubicBezTo>
                    <a:pt x="21150" y="901"/>
                    <a:pt x="21081" y="1101"/>
                    <a:pt x="20943" y="1293"/>
                  </a:cubicBezTo>
                  <a:cubicBezTo>
                    <a:pt x="20805" y="1493"/>
                    <a:pt x="20551" y="1801"/>
                    <a:pt x="20171" y="2235"/>
                  </a:cubicBezTo>
                  <a:lnTo>
                    <a:pt x="12056" y="9924"/>
                  </a:lnTo>
                  <a:lnTo>
                    <a:pt x="20897" y="19598"/>
                  </a:lnTo>
                  <a:cubicBezTo>
                    <a:pt x="21231" y="20049"/>
                    <a:pt x="21439" y="20349"/>
                    <a:pt x="21508" y="20499"/>
                  </a:cubicBezTo>
                  <a:cubicBezTo>
                    <a:pt x="21577" y="20649"/>
                    <a:pt x="21600" y="20758"/>
                    <a:pt x="21600" y="20849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C5C8A6FD-976F-43B6-896A-B20A7AB624FE}"/>
                </a:ext>
              </a:extLst>
            </p:cNvPr>
            <p:cNvSpPr/>
            <p:nvPr/>
          </p:nvSpPr>
          <p:spPr>
            <a:xfrm>
              <a:off x="3009900" y="7886700"/>
              <a:ext cx="193168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5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4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6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7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19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9A4E5567-8A53-4BF1-84D4-099543BEDCD8}"/>
                </a:ext>
              </a:extLst>
            </p:cNvPr>
            <p:cNvSpPr/>
            <p:nvPr/>
          </p:nvSpPr>
          <p:spPr>
            <a:xfrm>
              <a:off x="3225800" y="7886700"/>
              <a:ext cx="249428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74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82"/>
                    <a:pt x="21600" y="1467"/>
                    <a:pt x="21600" y="1794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5EAEDE6C-143E-4E0A-88BE-A4F49AFC8EF2}"/>
                </a:ext>
              </a:extLst>
            </p:cNvPr>
            <p:cNvSpPr/>
            <p:nvPr/>
          </p:nvSpPr>
          <p:spPr>
            <a:xfrm>
              <a:off x="3517899" y="7886700"/>
              <a:ext cx="66550" cy="3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0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2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2"/>
                    <a:pt x="536" y="21200"/>
                  </a:cubicBezTo>
                  <a:cubicBezTo>
                    <a:pt x="165" y="21108"/>
                    <a:pt x="0" y="21016"/>
                    <a:pt x="0" y="20900"/>
                  </a:cubicBezTo>
                  <a:lnTo>
                    <a:pt x="0" y="700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8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8"/>
                    <a:pt x="21064" y="400"/>
                  </a:cubicBezTo>
                  <a:cubicBezTo>
                    <a:pt x="21435" y="492"/>
                    <a:pt x="21600" y="584"/>
                    <a:pt x="21600" y="700"/>
                  </a:cubicBezTo>
                  <a:lnTo>
                    <a:pt x="21600" y="20900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FAFDA0F5-A7AA-4CFB-A3FE-0D385B05F5A1}"/>
                </a:ext>
              </a:extLst>
            </p:cNvPr>
            <p:cNvSpPr/>
            <p:nvPr/>
          </p:nvSpPr>
          <p:spPr>
            <a:xfrm>
              <a:off x="3657600" y="78867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72EE07D4-BC70-48A2-A7BE-6A461EE1B388}"/>
                </a:ext>
              </a:extLst>
            </p:cNvPr>
            <p:cNvSpPr/>
            <p:nvPr/>
          </p:nvSpPr>
          <p:spPr>
            <a:xfrm>
              <a:off x="3975100" y="78866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0"/>
                    <a:pt x="21580" y="4178"/>
                    <a:pt x="21551" y="4406"/>
                  </a:cubicBezTo>
                  <a:cubicBezTo>
                    <a:pt x="21521" y="4635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20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4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54"/>
                    <a:pt x="21600" y="3600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FAC5BE95-7190-4C60-8FAF-E631597C41FA}"/>
                </a:ext>
              </a:extLst>
            </p:cNvPr>
            <p:cNvSpPr/>
            <p:nvPr/>
          </p:nvSpPr>
          <p:spPr>
            <a:xfrm>
              <a:off x="35306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5" name="Shape">
              <a:extLst>
                <a:ext uri="{FF2B5EF4-FFF2-40B4-BE49-F238E27FC236}">
                  <a16:creationId xmlns:a16="http://schemas.microsoft.com/office/drawing/2014/main" id="{CFED415E-131B-4BBE-BDFC-32419838393C}"/>
                </a:ext>
              </a:extLst>
            </p:cNvPr>
            <p:cNvSpPr/>
            <p:nvPr/>
          </p:nvSpPr>
          <p:spPr>
            <a:xfrm>
              <a:off x="3733800" y="8305800"/>
              <a:ext cx="204216" cy="25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5"/>
                  </a:moveTo>
                  <a:cubicBezTo>
                    <a:pt x="21587" y="14654"/>
                    <a:pt x="21345" y="15813"/>
                    <a:pt x="20875" y="16833"/>
                  </a:cubicBezTo>
                  <a:cubicBezTo>
                    <a:pt x="20404" y="17853"/>
                    <a:pt x="19693" y="18723"/>
                    <a:pt x="18766" y="19431"/>
                  </a:cubicBezTo>
                  <a:cubicBezTo>
                    <a:pt x="17839" y="20140"/>
                    <a:pt x="16697" y="20677"/>
                    <a:pt x="15340" y="21042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9"/>
                    <a:pt x="2821" y="19592"/>
                  </a:cubicBezTo>
                  <a:cubicBezTo>
                    <a:pt x="1907" y="18916"/>
                    <a:pt x="1209" y="18079"/>
                    <a:pt x="725" y="17070"/>
                  </a:cubicBezTo>
                  <a:cubicBezTo>
                    <a:pt x="242" y="16060"/>
                    <a:pt x="0" y="14890"/>
                    <a:pt x="0" y="13538"/>
                  </a:cubicBezTo>
                  <a:lnTo>
                    <a:pt x="0" y="698"/>
                  </a:lnTo>
                  <a:cubicBezTo>
                    <a:pt x="0" y="590"/>
                    <a:pt x="40" y="494"/>
                    <a:pt x="121" y="408"/>
                  </a:cubicBezTo>
                  <a:cubicBezTo>
                    <a:pt x="201" y="322"/>
                    <a:pt x="349" y="247"/>
                    <a:pt x="564" y="193"/>
                  </a:cubicBezTo>
                  <a:cubicBezTo>
                    <a:pt x="779" y="140"/>
                    <a:pt x="1048" y="97"/>
                    <a:pt x="1397" y="64"/>
                  </a:cubicBezTo>
                  <a:cubicBezTo>
                    <a:pt x="1733" y="32"/>
                    <a:pt x="2176" y="11"/>
                    <a:pt x="2700" y="11"/>
                  </a:cubicBezTo>
                  <a:cubicBezTo>
                    <a:pt x="3210" y="11"/>
                    <a:pt x="3640" y="32"/>
                    <a:pt x="3990" y="64"/>
                  </a:cubicBezTo>
                  <a:cubicBezTo>
                    <a:pt x="4339" y="97"/>
                    <a:pt x="4607" y="140"/>
                    <a:pt x="4809" y="193"/>
                  </a:cubicBezTo>
                  <a:cubicBezTo>
                    <a:pt x="5010" y="247"/>
                    <a:pt x="5158" y="322"/>
                    <a:pt x="5252" y="408"/>
                  </a:cubicBezTo>
                  <a:cubicBezTo>
                    <a:pt x="5346" y="494"/>
                    <a:pt x="5387" y="590"/>
                    <a:pt x="5387" y="698"/>
                  </a:cubicBezTo>
                  <a:lnTo>
                    <a:pt x="5387" y="13162"/>
                  </a:lnTo>
                  <a:cubicBezTo>
                    <a:pt x="5387" y="13999"/>
                    <a:pt x="5521" y="14729"/>
                    <a:pt x="5776" y="15341"/>
                  </a:cubicBezTo>
                  <a:cubicBezTo>
                    <a:pt x="6031" y="15953"/>
                    <a:pt x="6407" y="16468"/>
                    <a:pt x="6891" y="16866"/>
                  </a:cubicBezTo>
                  <a:cubicBezTo>
                    <a:pt x="7375" y="17274"/>
                    <a:pt x="7952" y="17574"/>
                    <a:pt x="8624" y="17767"/>
                  </a:cubicBezTo>
                  <a:cubicBezTo>
                    <a:pt x="9295" y="17971"/>
                    <a:pt x="10048" y="18068"/>
                    <a:pt x="10881" y="18068"/>
                  </a:cubicBezTo>
                  <a:cubicBezTo>
                    <a:pt x="11727" y="18068"/>
                    <a:pt x="12479" y="17961"/>
                    <a:pt x="13151" y="17757"/>
                  </a:cubicBezTo>
                  <a:cubicBezTo>
                    <a:pt x="13822" y="17553"/>
                    <a:pt x="14387" y="17252"/>
                    <a:pt x="14843" y="16855"/>
                  </a:cubicBezTo>
                  <a:cubicBezTo>
                    <a:pt x="15300" y="16458"/>
                    <a:pt x="15663" y="15964"/>
                    <a:pt x="15918" y="15384"/>
                  </a:cubicBezTo>
                  <a:cubicBezTo>
                    <a:pt x="16173" y="14804"/>
                    <a:pt x="16294" y="14139"/>
                    <a:pt x="16294" y="13398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2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2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6" name="Shape">
              <a:extLst>
                <a:ext uri="{FF2B5EF4-FFF2-40B4-BE49-F238E27FC236}">
                  <a16:creationId xmlns:a16="http://schemas.microsoft.com/office/drawing/2014/main" id="{918F43D2-1AEE-4AA0-81EA-C836560C19B7}"/>
                </a:ext>
              </a:extLst>
            </p:cNvPr>
            <p:cNvSpPr/>
            <p:nvPr/>
          </p:nvSpPr>
          <p:spPr>
            <a:xfrm>
              <a:off x="39877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7" name="Shape">
              <a:extLst>
                <a:ext uri="{FF2B5EF4-FFF2-40B4-BE49-F238E27FC236}">
                  <a16:creationId xmlns:a16="http://schemas.microsoft.com/office/drawing/2014/main" id="{13F70CD2-7428-41F1-A785-770A596D0BA5}"/>
                </a:ext>
              </a:extLst>
            </p:cNvPr>
            <p:cNvSpPr/>
            <p:nvPr/>
          </p:nvSpPr>
          <p:spPr>
            <a:xfrm>
              <a:off x="41909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8" name="Shape">
              <a:extLst>
                <a:ext uri="{FF2B5EF4-FFF2-40B4-BE49-F238E27FC236}">
                  <a16:creationId xmlns:a16="http://schemas.microsoft.com/office/drawing/2014/main" id="{13BE1ADE-F1BA-4545-BBDC-4DB2DA72F865}"/>
                </a:ext>
              </a:extLst>
            </p:cNvPr>
            <p:cNvSpPr/>
            <p:nvPr/>
          </p:nvSpPr>
          <p:spPr>
            <a:xfrm>
              <a:off x="4419599" y="83057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63" y="19294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9" name="Shape">
              <a:extLst>
                <a:ext uri="{FF2B5EF4-FFF2-40B4-BE49-F238E27FC236}">
                  <a16:creationId xmlns:a16="http://schemas.microsoft.com/office/drawing/2014/main" id="{98DCE2E8-30A1-4ECD-A93B-9F8A37CB777A}"/>
                </a:ext>
              </a:extLst>
            </p:cNvPr>
            <p:cNvSpPr/>
            <p:nvPr/>
          </p:nvSpPr>
          <p:spPr>
            <a:xfrm>
              <a:off x="45847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39" y="16513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7" y="13142"/>
                    <a:pt x="11027" y="12899"/>
                    <a:pt x="10187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95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37"/>
                    <a:pt x="15095" y="3678"/>
                    <a:pt x="14322" y="3529"/>
                  </a:cubicBezTo>
                  <a:cubicBezTo>
                    <a:pt x="13548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79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0" name="Shape">
              <a:extLst>
                <a:ext uri="{FF2B5EF4-FFF2-40B4-BE49-F238E27FC236}">
                  <a16:creationId xmlns:a16="http://schemas.microsoft.com/office/drawing/2014/main" id="{998150A3-55B9-46BB-9BA0-7C2989A97B6B}"/>
                </a:ext>
              </a:extLst>
            </p:cNvPr>
            <p:cNvSpPr/>
            <p:nvPr/>
          </p:nvSpPr>
          <p:spPr>
            <a:xfrm>
              <a:off x="47752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81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1" name="Shape">
              <a:extLst>
                <a:ext uri="{FF2B5EF4-FFF2-40B4-BE49-F238E27FC236}">
                  <a16:creationId xmlns:a16="http://schemas.microsoft.com/office/drawing/2014/main" id="{7DF24FDB-0EF8-49EC-BC3F-AA00384DBBD3}"/>
                </a:ext>
              </a:extLst>
            </p:cNvPr>
            <p:cNvSpPr/>
            <p:nvPr/>
          </p:nvSpPr>
          <p:spPr>
            <a:xfrm>
              <a:off x="1333499" y="8267700"/>
              <a:ext cx="251970" cy="5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23" y="0"/>
                    <a:pt x="21121" y="161"/>
                    <a:pt x="21208" y="537"/>
                  </a:cubicBezTo>
                  <a:cubicBezTo>
                    <a:pt x="21295" y="913"/>
                    <a:pt x="21371" y="1451"/>
                    <a:pt x="21426" y="2310"/>
                  </a:cubicBezTo>
                  <a:cubicBezTo>
                    <a:pt x="21480" y="3117"/>
                    <a:pt x="21524" y="4191"/>
                    <a:pt x="21556" y="5588"/>
                  </a:cubicBezTo>
                  <a:cubicBezTo>
                    <a:pt x="21589" y="6931"/>
                    <a:pt x="21600" y="8705"/>
                    <a:pt x="21600" y="10800"/>
                  </a:cubicBezTo>
                  <a:cubicBezTo>
                    <a:pt x="21600" y="12842"/>
                    <a:pt x="21589" y="14615"/>
                    <a:pt x="21556" y="15958"/>
                  </a:cubicBezTo>
                  <a:cubicBezTo>
                    <a:pt x="21524" y="17355"/>
                    <a:pt x="21480" y="18430"/>
                    <a:pt x="21426" y="19290"/>
                  </a:cubicBezTo>
                  <a:cubicBezTo>
                    <a:pt x="21371" y="20096"/>
                    <a:pt x="21295" y="20687"/>
                    <a:pt x="21208" y="21063"/>
                  </a:cubicBezTo>
                  <a:cubicBezTo>
                    <a:pt x="21121" y="21439"/>
                    <a:pt x="21023" y="21600"/>
                    <a:pt x="20914" y="21600"/>
                  </a:cubicBezTo>
                  <a:lnTo>
                    <a:pt x="697" y="21600"/>
                  </a:lnTo>
                  <a:cubicBezTo>
                    <a:pt x="588" y="21600"/>
                    <a:pt x="490" y="21439"/>
                    <a:pt x="403" y="21063"/>
                  </a:cubicBezTo>
                  <a:cubicBezTo>
                    <a:pt x="316" y="20687"/>
                    <a:pt x="240" y="20096"/>
                    <a:pt x="185" y="19290"/>
                  </a:cubicBezTo>
                  <a:cubicBezTo>
                    <a:pt x="131" y="18430"/>
                    <a:pt x="87" y="17355"/>
                    <a:pt x="54" y="15958"/>
                  </a:cubicBezTo>
                  <a:cubicBezTo>
                    <a:pt x="22" y="14615"/>
                    <a:pt x="0" y="12895"/>
                    <a:pt x="0" y="10800"/>
                  </a:cubicBezTo>
                  <a:cubicBezTo>
                    <a:pt x="0" y="8704"/>
                    <a:pt x="22" y="6931"/>
                    <a:pt x="54" y="5588"/>
                  </a:cubicBezTo>
                  <a:cubicBezTo>
                    <a:pt x="87" y="4245"/>
                    <a:pt x="131" y="3116"/>
                    <a:pt x="185" y="2310"/>
                  </a:cubicBezTo>
                  <a:cubicBezTo>
                    <a:pt x="240" y="1504"/>
                    <a:pt x="316" y="913"/>
                    <a:pt x="403" y="537"/>
                  </a:cubicBezTo>
                  <a:cubicBezTo>
                    <a:pt x="490" y="161"/>
                    <a:pt x="588" y="0"/>
                    <a:pt x="697" y="0"/>
                  </a:cubicBezTo>
                  <a:lnTo>
                    <a:pt x="2091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2" name="Shape">
              <a:extLst>
                <a:ext uri="{FF2B5EF4-FFF2-40B4-BE49-F238E27FC236}">
                  <a16:creationId xmlns:a16="http://schemas.microsoft.com/office/drawing/2014/main" id="{3DA8E13D-FC16-4C79-A696-F3F8D9C7B979}"/>
                </a:ext>
              </a:extLst>
            </p:cNvPr>
            <p:cNvSpPr/>
            <p:nvPr/>
          </p:nvSpPr>
          <p:spPr>
            <a:xfrm>
              <a:off x="1333499" y="8001000"/>
              <a:ext cx="249811" cy="2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6" y="0"/>
                  </a:moveTo>
                  <a:cubicBezTo>
                    <a:pt x="12453" y="0"/>
                    <a:pt x="14155" y="317"/>
                    <a:pt x="15560" y="939"/>
                  </a:cubicBezTo>
                  <a:cubicBezTo>
                    <a:pt x="16966" y="1560"/>
                    <a:pt x="18119" y="2459"/>
                    <a:pt x="19008" y="3622"/>
                  </a:cubicBezTo>
                  <a:cubicBezTo>
                    <a:pt x="19898" y="4785"/>
                    <a:pt x="20557" y="6200"/>
                    <a:pt x="20974" y="7865"/>
                  </a:cubicBezTo>
                  <a:cubicBezTo>
                    <a:pt x="21391" y="9531"/>
                    <a:pt x="21600" y="11514"/>
                    <a:pt x="21600" y="13827"/>
                  </a:cubicBezTo>
                  <a:lnTo>
                    <a:pt x="21600" y="20040"/>
                  </a:lnTo>
                  <a:cubicBezTo>
                    <a:pt x="21600" y="20476"/>
                    <a:pt x="21490" y="20860"/>
                    <a:pt x="21271" y="21151"/>
                  </a:cubicBezTo>
                  <a:cubicBezTo>
                    <a:pt x="21051" y="21455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455"/>
                    <a:pt x="329" y="21151"/>
                  </a:cubicBezTo>
                  <a:cubicBezTo>
                    <a:pt x="110" y="20847"/>
                    <a:pt x="0" y="20476"/>
                    <a:pt x="0" y="20040"/>
                  </a:cubicBezTo>
                  <a:lnTo>
                    <a:pt x="0" y="13378"/>
                  </a:lnTo>
                  <a:cubicBezTo>
                    <a:pt x="0" y="11064"/>
                    <a:pt x="231" y="9095"/>
                    <a:pt x="681" y="7482"/>
                  </a:cubicBezTo>
                  <a:cubicBezTo>
                    <a:pt x="1131" y="5869"/>
                    <a:pt x="1801" y="4508"/>
                    <a:pt x="2679" y="3397"/>
                  </a:cubicBezTo>
                  <a:cubicBezTo>
                    <a:pt x="3558" y="2287"/>
                    <a:pt x="4656" y="1454"/>
                    <a:pt x="5963" y="873"/>
                  </a:cubicBezTo>
                  <a:cubicBezTo>
                    <a:pt x="7270" y="291"/>
                    <a:pt x="8763" y="0"/>
                    <a:pt x="10476" y="0"/>
                  </a:cubicBezTo>
                  <a:close/>
                  <a:moveTo>
                    <a:pt x="10619" y="5459"/>
                  </a:moveTo>
                  <a:cubicBezTo>
                    <a:pt x="9598" y="5459"/>
                    <a:pt x="8642" y="5605"/>
                    <a:pt x="7764" y="5896"/>
                  </a:cubicBezTo>
                  <a:cubicBezTo>
                    <a:pt x="6885" y="6186"/>
                    <a:pt x="6128" y="6649"/>
                    <a:pt x="5480" y="7284"/>
                  </a:cubicBezTo>
                  <a:cubicBezTo>
                    <a:pt x="4832" y="7918"/>
                    <a:pt x="4327" y="8738"/>
                    <a:pt x="3964" y="9729"/>
                  </a:cubicBezTo>
                  <a:cubicBezTo>
                    <a:pt x="3602" y="10721"/>
                    <a:pt x="3426" y="12042"/>
                    <a:pt x="3426" y="13655"/>
                  </a:cubicBezTo>
                  <a:lnTo>
                    <a:pt x="3426" y="16325"/>
                  </a:lnTo>
                  <a:lnTo>
                    <a:pt x="18119" y="16325"/>
                  </a:lnTo>
                  <a:lnTo>
                    <a:pt x="18119" y="13576"/>
                  </a:lnTo>
                  <a:cubicBezTo>
                    <a:pt x="18119" y="12135"/>
                    <a:pt x="17965" y="10906"/>
                    <a:pt x="17647" y="9914"/>
                  </a:cubicBezTo>
                  <a:cubicBezTo>
                    <a:pt x="17339" y="8923"/>
                    <a:pt x="16867" y="8090"/>
                    <a:pt x="16241" y="7429"/>
                  </a:cubicBezTo>
                  <a:cubicBezTo>
                    <a:pt x="15615" y="6768"/>
                    <a:pt x="14836" y="6266"/>
                    <a:pt x="13891" y="5948"/>
                  </a:cubicBezTo>
                  <a:cubicBezTo>
                    <a:pt x="12958" y="5631"/>
                    <a:pt x="11871" y="5459"/>
                    <a:pt x="10619" y="545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DB6AC6B5-5804-41F2-9514-0C903C21963F}"/>
                </a:ext>
              </a:extLst>
            </p:cNvPr>
            <p:cNvSpPr/>
            <p:nvPr/>
          </p:nvSpPr>
          <p:spPr>
            <a:xfrm>
              <a:off x="1333499" y="7810499"/>
              <a:ext cx="249811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4" y="0"/>
                    <a:pt x="20469" y="19"/>
                    <a:pt x="20689" y="74"/>
                  </a:cubicBezTo>
                  <a:cubicBezTo>
                    <a:pt x="20908" y="130"/>
                    <a:pt x="21084" y="185"/>
                    <a:pt x="21216" y="278"/>
                  </a:cubicBezTo>
                  <a:cubicBezTo>
                    <a:pt x="21347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396"/>
                    <a:pt x="329" y="20970"/>
                  </a:cubicBezTo>
                  <a:cubicBezTo>
                    <a:pt x="121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2" y="519"/>
                    <a:pt x="384" y="426"/>
                  </a:cubicBezTo>
                  <a:cubicBezTo>
                    <a:pt x="527" y="334"/>
                    <a:pt x="703" y="259"/>
                    <a:pt x="922" y="222"/>
                  </a:cubicBezTo>
                  <a:cubicBezTo>
                    <a:pt x="1142" y="167"/>
                    <a:pt x="1417" y="148"/>
                    <a:pt x="1746" y="148"/>
                  </a:cubicBezTo>
                  <a:cubicBezTo>
                    <a:pt x="2053" y="148"/>
                    <a:pt x="2317" y="167"/>
                    <a:pt x="2537" y="222"/>
                  </a:cubicBezTo>
                  <a:cubicBezTo>
                    <a:pt x="2756" y="278"/>
                    <a:pt x="2932" y="334"/>
                    <a:pt x="3064" y="426"/>
                  </a:cubicBezTo>
                  <a:cubicBezTo>
                    <a:pt x="3196" y="519"/>
                    <a:pt x="3294" y="630"/>
                    <a:pt x="3360" y="760"/>
                  </a:cubicBezTo>
                  <a:cubicBezTo>
                    <a:pt x="3426" y="890"/>
                    <a:pt x="3448" y="1038"/>
                    <a:pt x="3448" y="1205"/>
                  </a:cubicBezTo>
                  <a:lnTo>
                    <a:pt x="3448" y="14221"/>
                  </a:lnTo>
                  <a:lnTo>
                    <a:pt x="8719" y="14221"/>
                  </a:lnTo>
                  <a:lnTo>
                    <a:pt x="8719" y="3208"/>
                  </a:lnTo>
                  <a:cubicBezTo>
                    <a:pt x="8719" y="3041"/>
                    <a:pt x="8752" y="2892"/>
                    <a:pt x="8807" y="2744"/>
                  </a:cubicBezTo>
                  <a:cubicBezTo>
                    <a:pt x="8873" y="2596"/>
                    <a:pt x="8961" y="2484"/>
                    <a:pt x="9092" y="2392"/>
                  </a:cubicBezTo>
                  <a:cubicBezTo>
                    <a:pt x="9224" y="2299"/>
                    <a:pt x="9389" y="2225"/>
                    <a:pt x="9609" y="2188"/>
                  </a:cubicBezTo>
                  <a:cubicBezTo>
                    <a:pt x="9828" y="2132"/>
                    <a:pt x="10092" y="2114"/>
                    <a:pt x="10399" y="2114"/>
                  </a:cubicBezTo>
                  <a:cubicBezTo>
                    <a:pt x="10718" y="2114"/>
                    <a:pt x="10992" y="2132"/>
                    <a:pt x="11201" y="2188"/>
                  </a:cubicBezTo>
                  <a:cubicBezTo>
                    <a:pt x="11409" y="2243"/>
                    <a:pt x="11585" y="2299"/>
                    <a:pt x="11706" y="2392"/>
                  </a:cubicBezTo>
                  <a:cubicBezTo>
                    <a:pt x="11838" y="2484"/>
                    <a:pt x="11926" y="2596"/>
                    <a:pt x="11980" y="2744"/>
                  </a:cubicBezTo>
                  <a:cubicBezTo>
                    <a:pt x="12035" y="2892"/>
                    <a:pt x="12068" y="3041"/>
                    <a:pt x="12068" y="3208"/>
                  </a:cubicBezTo>
                  <a:lnTo>
                    <a:pt x="12068" y="14221"/>
                  </a:lnTo>
                  <a:lnTo>
                    <a:pt x="18163" y="14221"/>
                  </a:lnTo>
                  <a:lnTo>
                    <a:pt x="18163" y="1094"/>
                  </a:lnTo>
                  <a:cubicBezTo>
                    <a:pt x="18163" y="927"/>
                    <a:pt x="18196" y="760"/>
                    <a:pt x="18251" y="630"/>
                  </a:cubicBezTo>
                  <a:cubicBezTo>
                    <a:pt x="18317" y="482"/>
                    <a:pt x="18404" y="371"/>
                    <a:pt x="18547" y="278"/>
                  </a:cubicBezTo>
                  <a:cubicBezTo>
                    <a:pt x="18679" y="185"/>
                    <a:pt x="18855" y="111"/>
                    <a:pt x="19074" y="74"/>
                  </a:cubicBezTo>
                  <a:cubicBezTo>
                    <a:pt x="19294" y="37"/>
                    <a:pt x="19558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3B9FAD21-8852-4E9D-AF0F-757280F3F71A}"/>
                </a:ext>
              </a:extLst>
            </p:cNvPr>
            <p:cNvSpPr/>
            <p:nvPr/>
          </p:nvSpPr>
          <p:spPr>
            <a:xfrm>
              <a:off x="1333499" y="7569200"/>
              <a:ext cx="251970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69" y="285"/>
                  </a:moveTo>
                  <a:cubicBezTo>
                    <a:pt x="20261" y="143"/>
                    <a:pt x="20577" y="47"/>
                    <a:pt x="20816" y="12"/>
                  </a:cubicBezTo>
                  <a:cubicBezTo>
                    <a:pt x="21056" y="-24"/>
                    <a:pt x="21219" y="24"/>
                    <a:pt x="21339" y="154"/>
                  </a:cubicBezTo>
                  <a:cubicBezTo>
                    <a:pt x="21458" y="285"/>
                    <a:pt x="21524" y="523"/>
                    <a:pt x="21556" y="857"/>
                  </a:cubicBezTo>
                  <a:cubicBezTo>
                    <a:pt x="21589" y="1190"/>
                    <a:pt x="21600" y="1654"/>
                    <a:pt x="21600" y="2249"/>
                  </a:cubicBezTo>
                  <a:cubicBezTo>
                    <a:pt x="21600" y="2868"/>
                    <a:pt x="21589" y="3344"/>
                    <a:pt x="21578" y="3689"/>
                  </a:cubicBezTo>
                  <a:cubicBezTo>
                    <a:pt x="21556" y="4034"/>
                    <a:pt x="21524" y="4296"/>
                    <a:pt x="21480" y="4474"/>
                  </a:cubicBezTo>
                  <a:cubicBezTo>
                    <a:pt x="21426" y="4653"/>
                    <a:pt x="21360" y="4784"/>
                    <a:pt x="21273" y="4855"/>
                  </a:cubicBezTo>
                  <a:cubicBezTo>
                    <a:pt x="21186" y="4927"/>
                    <a:pt x="21067" y="4986"/>
                    <a:pt x="20925" y="5034"/>
                  </a:cubicBezTo>
                  <a:lnTo>
                    <a:pt x="16625" y="6605"/>
                  </a:lnTo>
                  <a:lnTo>
                    <a:pt x="16625" y="15399"/>
                  </a:lnTo>
                  <a:lnTo>
                    <a:pt x="20805" y="16887"/>
                  </a:lnTo>
                  <a:cubicBezTo>
                    <a:pt x="20958" y="16935"/>
                    <a:pt x="21088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02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89" y="20445"/>
                    <a:pt x="21556" y="20755"/>
                  </a:cubicBezTo>
                  <a:cubicBezTo>
                    <a:pt x="21524" y="21064"/>
                    <a:pt x="21448" y="21290"/>
                    <a:pt x="21317" y="21409"/>
                  </a:cubicBezTo>
                  <a:cubicBezTo>
                    <a:pt x="21186" y="21528"/>
                    <a:pt x="21012" y="21576"/>
                    <a:pt x="20783" y="21540"/>
                  </a:cubicBezTo>
                  <a:cubicBezTo>
                    <a:pt x="20555" y="21505"/>
                    <a:pt x="20239" y="21409"/>
                    <a:pt x="19858" y="21267"/>
                  </a:cubicBezTo>
                  <a:lnTo>
                    <a:pt x="860" y="14055"/>
                  </a:lnTo>
                  <a:cubicBezTo>
                    <a:pt x="675" y="13983"/>
                    <a:pt x="523" y="13900"/>
                    <a:pt x="403" y="13805"/>
                  </a:cubicBezTo>
                  <a:cubicBezTo>
                    <a:pt x="283" y="13710"/>
                    <a:pt x="196" y="13555"/>
                    <a:pt x="142" y="13341"/>
                  </a:cubicBezTo>
                  <a:cubicBezTo>
                    <a:pt x="87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54"/>
                    <a:pt x="76" y="8521"/>
                    <a:pt x="142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7" y="7581"/>
                    <a:pt x="915" y="7509"/>
                  </a:cubicBezTo>
                  <a:lnTo>
                    <a:pt x="19869" y="285"/>
                  </a:lnTo>
                  <a:close/>
                  <a:moveTo>
                    <a:pt x="4170" y="11032"/>
                  </a:moveTo>
                  <a:lnTo>
                    <a:pt x="4170" y="11056"/>
                  </a:lnTo>
                  <a:lnTo>
                    <a:pt x="13271" y="14364"/>
                  </a:lnTo>
                  <a:lnTo>
                    <a:pt x="13271" y="7723"/>
                  </a:lnTo>
                  <a:lnTo>
                    <a:pt x="4170" y="1103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5" name="Shape">
              <a:extLst>
                <a:ext uri="{FF2B5EF4-FFF2-40B4-BE49-F238E27FC236}">
                  <a16:creationId xmlns:a16="http://schemas.microsoft.com/office/drawing/2014/main" id="{B9FC8C77-169D-4D0D-820C-4F29DFF0C1CD}"/>
                </a:ext>
              </a:extLst>
            </p:cNvPr>
            <p:cNvSpPr/>
            <p:nvPr/>
          </p:nvSpPr>
          <p:spPr>
            <a:xfrm>
              <a:off x="46482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6" name="Shape">
              <a:extLst>
                <a:ext uri="{FF2B5EF4-FFF2-40B4-BE49-F238E27FC236}">
                  <a16:creationId xmlns:a16="http://schemas.microsoft.com/office/drawing/2014/main" id="{C0ACEC8C-89FF-43C7-A841-78722F8EA905}"/>
                </a:ext>
              </a:extLst>
            </p:cNvPr>
            <p:cNvSpPr/>
            <p:nvPr/>
          </p:nvSpPr>
          <p:spPr>
            <a:xfrm>
              <a:off x="4826000" y="7746999"/>
              <a:ext cx="229990" cy="25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59"/>
                  </a:moveTo>
                  <a:cubicBezTo>
                    <a:pt x="21409" y="20251"/>
                    <a:pt x="21505" y="20566"/>
                    <a:pt x="21540" y="20806"/>
                  </a:cubicBezTo>
                  <a:cubicBezTo>
                    <a:pt x="21576" y="21034"/>
                    <a:pt x="21528" y="21208"/>
                    <a:pt x="21397" y="21328"/>
                  </a:cubicBezTo>
                  <a:cubicBezTo>
                    <a:pt x="21267" y="21448"/>
                    <a:pt x="21029" y="21513"/>
                    <a:pt x="20695" y="21546"/>
                  </a:cubicBezTo>
                  <a:cubicBezTo>
                    <a:pt x="20362" y="21578"/>
                    <a:pt x="19898" y="21589"/>
                    <a:pt x="19303" y="21589"/>
                  </a:cubicBezTo>
                  <a:cubicBezTo>
                    <a:pt x="18684" y="21589"/>
                    <a:pt x="18208" y="21578"/>
                    <a:pt x="17863" y="21567"/>
                  </a:cubicBezTo>
                  <a:cubicBezTo>
                    <a:pt x="17518" y="21546"/>
                    <a:pt x="17256" y="21513"/>
                    <a:pt x="17077" y="21469"/>
                  </a:cubicBezTo>
                  <a:cubicBezTo>
                    <a:pt x="16899" y="21426"/>
                    <a:pt x="16768" y="21350"/>
                    <a:pt x="16697" y="21263"/>
                  </a:cubicBezTo>
                  <a:cubicBezTo>
                    <a:pt x="16625" y="21176"/>
                    <a:pt x="16566" y="21056"/>
                    <a:pt x="16518" y="20915"/>
                  </a:cubicBezTo>
                  <a:lnTo>
                    <a:pt x="14947" y="16616"/>
                  </a:lnTo>
                  <a:lnTo>
                    <a:pt x="6153" y="16616"/>
                  </a:lnTo>
                  <a:lnTo>
                    <a:pt x="4665" y="20806"/>
                  </a:lnTo>
                  <a:cubicBezTo>
                    <a:pt x="4617" y="20958"/>
                    <a:pt x="4558" y="21089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13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46"/>
                  </a:cubicBezTo>
                  <a:cubicBezTo>
                    <a:pt x="488" y="21513"/>
                    <a:pt x="262" y="21437"/>
                    <a:pt x="143" y="21306"/>
                  </a:cubicBezTo>
                  <a:cubicBezTo>
                    <a:pt x="24" y="21176"/>
                    <a:pt x="-24" y="21002"/>
                    <a:pt x="12" y="20773"/>
                  </a:cubicBezTo>
                  <a:cubicBezTo>
                    <a:pt x="47" y="20545"/>
                    <a:pt x="143" y="20229"/>
                    <a:pt x="285" y="19848"/>
                  </a:cubicBezTo>
                  <a:lnTo>
                    <a:pt x="7497" y="860"/>
                  </a:lnTo>
                  <a:cubicBezTo>
                    <a:pt x="7569" y="675"/>
                    <a:pt x="7652" y="522"/>
                    <a:pt x="7747" y="403"/>
                  </a:cubicBezTo>
                  <a:cubicBezTo>
                    <a:pt x="7842" y="283"/>
                    <a:pt x="7997" y="196"/>
                    <a:pt x="8211" y="141"/>
                  </a:cubicBezTo>
                  <a:cubicBezTo>
                    <a:pt x="8426" y="76"/>
                    <a:pt x="8711" y="44"/>
                    <a:pt x="9092" y="22"/>
                  </a:cubicBezTo>
                  <a:cubicBezTo>
                    <a:pt x="9461" y="11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44"/>
                    <a:pt x="13031" y="76"/>
                    <a:pt x="13269" y="141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6"/>
                    <a:pt x="14043" y="914"/>
                  </a:cubicBezTo>
                  <a:lnTo>
                    <a:pt x="21267" y="19859"/>
                  </a:lnTo>
                  <a:close/>
                  <a:moveTo>
                    <a:pt x="10520" y="4168"/>
                  </a:moveTo>
                  <a:lnTo>
                    <a:pt x="10508" y="4168"/>
                  </a:lnTo>
                  <a:lnTo>
                    <a:pt x="7200" y="13265"/>
                  </a:lnTo>
                  <a:lnTo>
                    <a:pt x="13840" y="13265"/>
                  </a:lnTo>
                  <a:lnTo>
                    <a:pt x="10520" y="416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7" name="Shape">
              <a:extLst>
                <a:ext uri="{FF2B5EF4-FFF2-40B4-BE49-F238E27FC236}">
                  <a16:creationId xmlns:a16="http://schemas.microsoft.com/office/drawing/2014/main" id="{65B16B28-099E-40AC-BE6C-005E0CE84A06}"/>
                </a:ext>
              </a:extLst>
            </p:cNvPr>
            <p:cNvSpPr/>
            <p:nvPr/>
          </p:nvSpPr>
          <p:spPr>
            <a:xfrm>
              <a:off x="5079999" y="7746999"/>
              <a:ext cx="13716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1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58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23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20" y="0"/>
                  </a:cubicBezTo>
                  <a:cubicBezTo>
                    <a:pt x="4820" y="0"/>
                    <a:pt x="5460" y="11"/>
                    <a:pt x="5960" y="55"/>
                  </a:cubicBezTo>
                  <a:cubicBezTo>
                    <a:pt x="6460" y="87"/>
                    <a:pt x="6880" y="131"/>
                    <a:pt x="7180" y="186"/>
                  </a:cubicBezTo>
                  <a:cubicBezTo>
                    <a:pt x="7480" y="240"/>
                    <a:pt x="7700" y="317"/>
                    <a:pt x="7840" y="404"/>
                  </a:cubicBezTo>
                  <a:cubicBezTo>
                    <a:pt x="7980" y="492"/>
                    <a:pt x="8040" y="590"/>
                    <a:pt x="8040" y="700"/>
                  </a:cubicBezTo>
                  <a:lnTo>
                    <a:pt x="8040" y="17993"/>
                  </a:lnTo>
                  <a:lnTo>
                    <a:pt x="20420" y="17993"/>
                  </a:lnTo>
                  <a:cubicBezTo>
                    <a:pt x="20620" y="17993"/>
                    <a:pt x="20800" y="18026"/>
                    <a:pt x="20960" y="18080"/>
                  </a:cubicBezTo>
                  <a:cubicBezTo>
                    <a:pt x="21120" y="18135"/>
                    <a:pt x="21240" y="18244"/>
                    <a:pt x="21340" y="18375"/>
                  </a:cubicBezTo>
                  <a:cubicBezTo>
                    <a:pt x="21440" y="18517"/>
                    <a:pt x="21520" y="18692"/>
                    <a:pt x="21560" y="18922"/>
                  </a:cubicBezTo>
                  <a:cubicBezTo>
                    <a:pt x="21600" y="19151"/>
                    <a:pt x="21600" y="19425"/>
                    <a:pt x="21600" y="197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8" name="Shape">
              <a:extLst>
                <a:ext uri="{FF2B5EF4-FFF2-40B4-BE49-F238E27FC236}">
                  <a16:creationId xmlns:a16="http://schemas.microsoft.com/office/drawing/2014/main" id="{CB24DD27-F895-4AC5-A568-8C39B4C841E5}"/>
                </a:ext>
              </a:extLst>
            </p:cNvPr>
            <p:cNvSpPr/>
            <p:nvPr/>
          </p:nvSpPr>
          <p:spPr>
            <a:xfrm>
              <a:off x="5257799" y="7746999"/>
              <a:ext cx="147956" cy="2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4"/>
                    <a:pt x="21581" y="20468"/>
                    <a:pt x="21526" y="20688"/>
                  </a:cubicBezTo>
                  <a:cubicBezTo>
                    <a:pt x="21470" y="20908"/>
                    <a:pt x="21415" y="21084"/>
                    <a:pt x="21322" y="21215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0"/>
                  </a:cubicBezTo>
                  <a:cubicBezTo>
                    <a:pt x="204" y="21051"/>
                    <a:pt x="0" y="20699"/>
                    <a:pt x="0" y="20216"/>
                  </a:cubicBezTo>
                  <a:lnTo>
                    <a:pt x="0" y="1384"/>
                  </a:lnTo>
                  <a:cubicBezTo>
                    <a:pt x="0" y="890"/>
                    <a:pt x="204" y="538"/>
                    <a:pt x="630" y="330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5"/>
                  </a:cubicBezTo>
                  <a:cubicBezTo>
                    <a:pt x="21266" y="527"/>
                    <a:pt x="21340" y="703"/>
                    <a:pt x="21377" y="923"/>
                  </a:cubicBezTo>
                  <a:cubicBezTo>
                    <a:pt x="21433" y="1143"/>
                    <a:pt x="21452" y="1417"/>
                    <a:pt x="21452" y="1747"/>
                  </a:cubicBezTo>
                  <a:cubicBezTo>
                    <a:pt x="21452" y="2055"/>
                    <a:pt x="21433" y="2318"/>
                    <a:pt x="21377" y="2538"/>
                  </a:cubicBezTo>
                  <a:cubicBezTo>
                    <a:pt x="21322" y="2758"/>
                    <a:pt x="21266" y="2933"/>
                    <a:pt x="21174" y="3065"/>
                  </a:cubicBezTo>
                  <a:cubicBezTo>
                    <a:pt x="21081" y="3197"/>
                    <a:pt x="20970" y="3296"/>
                    <a:pt x="20840" y="3362"/>
                  </a:cubicBezTo>
                  <a:cubicBezTo>
                    <a:pt x="20710" y="3428"/>
                    <a:pt x="20562" y="3450"/>
                    <a:pt x="20395" y="3450"/>
                  </a:cubicBezTo>
                  <a:lnTo>
                    <a:pt x="7379" y="3450"/>
                  </a:lnTo>
                  <a:lnTo>
                    <a:pt x="7379" y="8723"/>
                  </a:lnTo>
                  <a:lnTo>
                    <a:pt x="18392" y="8723"/>
                  </a:lnTo>
                  <a:cubicBezTo>
                    <a:pt x="18559" y="8723"/>
                    <a:pt x="18708" y="8756"/>
                    <a:pt x="18856" y="8811"/>
                  </a:cubicBezTo>
                  <a:cubicBezTo>
                    <a:pt x="19004" y="8877"/>
                    <a:pt x="19116" y="8965"/>
                    <a:pt x="19208" y="9097"/>
                  </a:cubicBezTo>
                  <a:cubicBezTo>
                    <a:pt x="19301" y="9229"/>
                    <a:pt x="19375" y="9394"/>
                    <a:pt x="19412" y="9613"/>
                  </a:cubicBezTo>
                  <a:cubicBezTo>
                    <a:pt x="19449" y="9833"/>
                    <a:pt x="19486" y="10097"/>
                    <a:pt x="19486" y="10404"/>
                  </a:cubicBezTo>
                  <a:cubicBezTo>
                    <a:pt x="19486" y="10723"/>
                    <a:pt x="19468" y="10998"/>
                    <a:pt x="19412" y="11206"/>
                  </a:cubicBezTo>
                  <a:cubicBezTo>
                    <a:pt x="19357" y="11415"/>
                    <a:pt x="19301" y="11591"/>
                    <a:pt x="19208" y="11712"/>
                  </a:cubicBezTo>
                  <a:cubicBezTo>
                    <a:pt x="19116" y="11844"/>
                    <a:pt x="19004" y="11932"/>
                    <a:pt x="18856" y="11987"/>
                  </a:cubicBezTo>
                  <a:cubicBezTo>
                    <a:pt x="18708" y="12041"/>
                    <a:pt x="18559" y="12074"/>
                    <a:pt x="18392" y="12074"/>
                  </a:cubicBezTo>
                  <a:lnTo>
                    <a:pt x="7379" y="12074"/>
                  </a:lnTo>
                  <a:lnTo>
                    <a:pt x="7379" y="18150"/>
                  </a:lnTo>
                  <a:lnTo>
                    <a:pt x="20506" y="18150"/>
                  </a:lnTo>
                  <a:cubicBezTo>
                    <a:pt x="20673" y="18150"/>
                    <a:pt x="20821" y="18183"/>
                    <a:pt x="20970" y="18238"/>
                  </a:cubicBezTo>
                  <a:cubicBezTo>
                    <a:pt x="21118" y="18304"/>
                    <a:pt x="21229" y="18392"/>
                    <a:pt x="21322" y="18535"/>
                  </a:cubicBezTo>
                  <a:cubicBezTo>
                    <a:pt x="21415" y="18667"/>
                    <a:pt x="21489" y="18842"/>
                    <a:pt x="21526" y="19062"/>
                  </a:cubicBezTo>
                  <a:cubicBezTo>
                    <a:pt x="21563" y="19282"/>
                    <a:pt x="21600" y="19545"/>
                    <a:pt x="21600" y="1987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9" name="Shape">
              <a:extLst>
                <a:ext uri="{FF2B5EF4-FFF2-40B4-BE49-F238E27FC236}">
                  <a16:creationId xmlns:a16="http://schemas.microsoft.com/office/drawing/2014/main" id="{8ADBCEA5-91B4-4702-9BB9-E2B0E205C341}"/>
                </a:ext>
              </a:extLst>
            </p:cNvPr>
            <p:cNvSpPr/>
            <p:nvPr/>
          </p:nvSpPr>
          <p:spPr>
            <a:xfrm>
              <a:off x="54229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81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0" name="Shape">
              <a:extLst>
                <a:ext uri="{FF2B5EF4-FFF2-40B4-BE49-F238E27FC236}">
                  <a16:creationId xmlns:a16="http://schemas.microsoft.com/office/drawing/2014/main" id="{98DE9CF1-8C6F-4782-B91B-0894C7411DEE}"/>
                </a:ext>
              </a:extLst>
            </p:cNvPr>
            <p:cNvSpPr/>
            <p:nvPr/>
          </p:nvSpPr>
          <p:spPr>
            <a:xfrm>
              <a:off x="5105400" y="9448800"/>
              <a:ext cx="244475" cy="1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1" y="0"/>
                  </a:moveTo>
                  <a:cubicBezTo>
                    <a:pt x="16091" y="0"/>
                    <a:pt x="17044" y="321"/>
                    <a:pt x="17875" y="962"/>
                  </a:cubicBezTo>
                  <a:cubicBezTo>
                    <a:pt x="18705" y="1603"/>
                    <a:pt x="19390" y="2493"/>
                    <a:pt x="19939" y="3597"/>
                  </a:cubicBezTo>
                  <a:cubicBezTo>
                    <a:pt x="20489" y="4701"/>
                    <a:pt x="20904" y="6001"/>
                    <a:pt x="21185" y="7479"/>
                  </a:cubicBezTo>
                  <a:cubicBezTo>
                    <a:pt x="21465" y="8957"/>
                    <a:pt x="21600" y="10542"/>
                    <a:pt x="21600" y="12233"/>
                  </a:cubicBezTo>
                  <a:cubicBezTo>
                    <a:pt x="21600" y="13373"/>
                    <a:pt x="21544" y="14441"/>
                    <a:pt x="21420" y="15421"/>
                  </a:cubicBezTo>
                  <a:cubicBezTo>
                    <a:pt x="21297" y="16400"/>
                    <a:pt x="21162" y="17273"/>
                    <a:pt x="20994" y="18021"/>
                  </a:cubicBezTo>
                  <a:cubicBezTo>
                    <a:pt x="20826" y="18769"/>
                    <a:pt x="20657" y="19392"/>
                    <a:pt x="20467" y="19890"/>
                  </a:cubicBezTo>
                  <a:cubicBezTo>
                    <a:pt x="20287" y="20389"/>
                    <a:pt x="20119" y="20763"/>
                    <a:pt x="19984" y="20977"/>
                  </a:cubicBezTo>
                  <a:cubicBezTo>
                    <a:pt x="19850" y="21190"/>
                    <a:pt x="19648" y="21351"/>
                    <a:pt x="19378" y="21458"/>
                  </a:cubicBezTo>
                  <a:cubicBezTo>
                    <a:pt x="19109" y="21564"/>
                    <a:pt x="18739" y="21600"/>
                    <a:pt x="18245" y="21600"/>
                  </a:cubicBezTo>
                  <a:cubicBezTo>
                    <a:pt x="17908" y="21600"/>
                    <a:pt x="17639" y="21582"/>
                    <a:pt x="17403" y="21547"/>
                  </a:cubicBezTo>
                  <a:cubicBezTo>
                    <a:pt x="17179" y="21511"/>
                    <a:pt x="16999" y="21458"/>
                    <a:pt x="16854" y="21386"/>
                  </a:cubicBezTo>
                  <a:cubicBezTo>
                    <a:pt x="16719" y="21315"/>
                    <a:pt x="16618" y="21208"/>
                    <a:pt x="16551" y="21084"/>
                  </a:cubicBezTo>
                  <a:cubicBezTo>
                    <a:pt x="16495" y="20959"/>
                    <a:pt x="16461" y="20799"/>
                    <a:pt x="16461" y="20638"/>
                  </a:cubicBezTo>
                  <a:cubicBezTo>
                    <a:pt x="16461" y="20407"/>
                    <a:pt x="16551" y="20068"/>
                    <a:pt x="16730" y="19623"/>
                  </a:cubicBezTo>
                  <a:cubicBezTo>
                    <a:pt x="16910" y="19196"/>
                    <a:pt x="17100" y="18626"/>
                    <a:pt x="17314" y="17949"/>
                  </a:cubicBezTo>
                  <a:cubicBezTo>
                    <a:pt x="17527" y="17273"/>
                    <a:pt x="17729" y="16454"/>
                    <a:pt x="17897" y="15510"/>
                  </a:cubicBezTo>
                  <a:cubicBezTo>
                    <a:pt x="18077" y="14566"/>
                    <a:pt x="18166" y="13480"/>
                    <a:pt x="18166" y="12233"/>
                  </a:cubicBezTo>
                  <a:cubicBezTo>
                    <a:pt x="18166" y="11414"/>
                    <a:pt x="18110" y="10684"/>
                    <a:pt x="17976" y="10043"/>
                  </a:cubicBezTo>
                  <a:cubicBezTo>
                    <a:pt x="17852" y="9402"/>
                    <a:pt x="17673" y="8850"/>
                    <a:pt x="17448" y="8387"/>
                  </a:cubicBezTo>
                  <a:cubicBezTo>
                    <a:pt x="17224" y="7942"/>
                    <a:pt x="16943" y="7586"/>
                    <a:pt x="16607" y="7354"/>
                  </a:cubicBezTo>
                  <a:cubicBezTo>
                    <a:pt x="16270" y="7123"/>
                    <a:pt x="15900" y="6998"/>
                    <a:pt x="15496" y="6998"/>
                  </a:cubicBezTo>
                  <a:cubicBezTo>
                    <a:pt x="15025" y="6998"/>
                    <a:pt x="14621" y="7194"/>
                    <a:pt x="14284" y="7603"/>
                  </a:cubicBezTo>
                  <a:cubicBezTo>
                    <a:pt x="13947" y="8013"/>
                    <a:pt x="13644" y="8547"/>
                    <a:pt x="13386" y="9206"/>
                  </a:cubicBezTo>
                  <a:cubicBezTo>
                    <a:pt x="13128" y="9865"/>
                    <a:pt x="12881" y="10613"/>
                    <a:pt x="12646" y="11432"/>
                  </a:cubicBezTo>
                  <a:cubicBezTo>
                    <a:pt x="12410" y="12269"/>
                    <a:pt x="12175" y="13124"/>
                    <a:pt x="11916" y="14014"/>
                  </a:cubicBezTo>
                  <a:cubicBezTo>
                    <a:pt x="11658" y="14904"/>
                    <a:pt x="11367" y="15759"/>
                    <a:pt x="11041" y="16596"/>
                  </a:cubicBezTo>
                  <a:cubicBezTo>
                    <a:pt x="10716" y="17433"/>
                    <a:pt x="10323" y="18181"/>
                    <a:pt x="9863" y="18822"/>
                  </a:cubicBezTo>
                  <a:cubicBezTo>
                    <a:pt x="9403" y="19481"/>
                    <a:pt x="8864" y="20015"/>
                    <a:pt x="8247" y="20425"/>
                  </a:cubicBezTo>
                  <a:cubicBezTo>
                    <a:pt x="7630" y="20834"/>
                    <a:pt x="6878" y="21030"/>
                    <a:pt x="6014" y="21030"/>
                  </a:cubicBezTo>
                  <a:cubicBezTo>
                    <a:pt x="5016" y="21030"/>
                    <a:pt x="4140" y="20728"/>
                    <a:pt x="3377" y="20140"/>
                  </a:cubicBezTo>
                  <a:cubicBezTo>
                    <a:pt x="2626" y="19552"/>
                    <a:pt x="1997" y="18769"/>
                    <a:pt x="1492" y="17772"/>
                  </a:cubicBezTo>
                  <a:cubicBezTo>
                    <a:pt x="987" y="16774"/>
                    <a:pt x="617" y="15599"/>
                    <a:pt x="370" y="14246"/>
                  </a:cubicBezTo>
                  <a:cubicBezTo>
                    <a:pt x="123" y="12892"/>
                    <a:pt x="0" y="11450"/>
                    <a:pt x="0" y="9936"/>
                  </a:cubicBezTo>
                  <a:cubicBezTo>
                    <a:pt x="0" y="9153"/>
                    <a:pt x="34" y="8369"/>
                    <a:pt x="112" y="7586"/>
                  </a:cubicBezTo>
                  <a:cubicBezTo>
                    <a:pt x="191" y="6802"/>
                    <a:pt x="292" y="6072"/>
                    <a:pt x="415" y="5396"/>
                  </a:cubicBezTo>
                  <a:cubicBezTo>
                    <a:pt x="539" y="4719"/>
                    <a:pt x="684" y="4114"/>
                    <a:pt x="853" y="3579"/>
                  </a:cubicBezTo>
                  <a:cubicBezTo>
                    <a:pt x="1010" y="3045"/>
                    <a:pt x="1145" y="2707"/>
                    <a:pt x="1257" y="2529"/>
                  </a:cubicBezTo>
                  <a:cubicBezTo>
                    <a:pt x="1369" y="2350"/>
                    <a:pt x="1459" y="2244"/>
                    <a:pt x="1526" y="2190"/>
                  </a:cubicBezTo>
                  <a:cubicBezTo>
                    <a:pt x="1605" y="2137"/>
                    <a:pt x="1706" y="2083"/>
                    <a:pt x="1818" y="2030"/>
                  </a:cubicBezTo>
                  <a:cubicBezTo>
                    <a:pt x="1941" y="1994"/>
                    <a:pt x="2098" y="1959"/>
                    <a:pt x="2289" y="1941"/>
                  </a:cubicBezTo>
                  <a:cubicBezTo>
                    <a:pt x="2480" y="1923"/>
                    <a:pt x="2715" y="1923"/>
                    <a:pt x="2985" y="1923"/>
                  </a:cubicBezTo>
                  <a:cubicBezTo>
                    <a:pt x="3299" y="1923"/>
                    <a:pt x="3557" y="1941"/>
                    <a:pt x="3770" y="1959"/>
                  </a:cubicBezTo>
                  <a:cubicBezTo>
                    <a:pt x="3983" y="1977"/>
                    <a:pt x="4163" y="2030"/>
                    <a:pt x="4298" y="2083"/>
                  </a:cubicBezTo>
                  <a:cubicBezTo>
                    <a:pt x="4432" y="2137"/>
                    <a:pt x="4544" y="2226"/>
                    <a:pt x="4601" y="2333"/>
                  </a:cubicBezTo>
                  <a:cubicBezTo>
                    <a:pt x="4668" y="2440"/>
                    <a:pt x="4702" y="2600"/>
                    <a:pt x="4702" y="2778"/>
                  </a:cubicBezTo>
                  <a:cubicBezTo>
                    <a:pt x="4702" y="2974"/>
                    <a:pt x="4623" y="3259"/>
                    <a:pt x="4477" y="3668"/>
                  </a:cubicBezTo>
                  <a:cubicBezTo>
                    <a:pt x="4331" y="4078"/>
                    <a:pt x="4163" y="4576"/>
                    <a:pt x="3983" y="5182"/>
                  </a:cubicBezTo>
                  <a:cubicBezTo>
                    <a:pt x="3804" y="5770"/>
                    <a:pt x="3647" y="6464"/>
                    <a:pt x="3501" y="7247"/>
                  </a:cubicBezTo>
                  <a:cubicBezTo>
                    <a:pt x="3355" y="8031"/>
                    <a:pt x="3288" y="8886"/>
                    <a:pt x="3288" y="9829"/>
                  </a:cubicBezTo>
                  <a:cubicBezTo>
                    <a:pt x="3288" y="10560"/>
                    <a:pt x="3344" y="11201"/>
                    <a:pt x="3456" y="11753"/>
                  </a:cubicBezTo>
                  <a:cubicBezTo>
                    <a:pt x="3568" y="12305"/>
                    <a:pt x="3725" y="12750"/>
                    <a:pt x="3927" y="13124"/>
                  </a:cubicBezTo>
                  <a:cubicBezTo>
                    <a:pt x="4129" y="13498"/>
                    <a:pt x="4365" y="13765"/>
                    <a:pt x="4645" y="13943"/>
                  </a:cubicBezTo>
                  <a:cubicBezTo>
                    <a:pt x="4926" y="14121"/>
                    <a:pt x="5218" y="14210"/>
                    <a:pt x="5532" y="14210"/>
                  </a:cubicBezTo>
                  <a:cubicBezTo>
                    <a:pt x="5992" y="14210"/>
                    <a:pt x="6396" y="14014"/>
                    <a:pt x="6733" y="13605"/>
                  </a:cubicBezTo>
                  <a:cubicBezTo>
                    <a:pt x="7069" y="13213"/>
                    <a:pt x="7372" y="12661"/>
                    <a:pt x="7630" y="12002"/>
                  </a:cubicBezTo>
                  <a:cubicBezTo>
                    <a:pt x="7888" y="11343"/>
                    <a:pt x="8135" y="10560"/>
                    <a:pt x="8371" y="9723"/>
                  </a:cubicBezTo>
                  <a:cubicBezTo>
                    <a:pt x="8606" y="8886"/>
                    <a:pt x="8842" y="7995"/>
                    <a:pt x="9100" y="7123"/>
                  </a:cubicBezTo>
                  <a:cubicBezTo>
                    <a:pt x="9358" y="6232"/>
                    <a:pt x="9650" y="5360"/>
                    <a:pt x="9975" y="4523"/>
                  </a:cubicBezTo>
                  <a:cubicBezTo>
                    <a:pt x="10301" y="3668"/>
                    <a:pt x="10693" y="2920"/>
                    <a:pt x="11153" y="2244"/>
                  </a:cubicBezTo>
                  <a:cubicBezTo>
                    <a:pt x="11614" y="1585"/>
                    <a:pt x="12141" y="1050"/>
                    <a:pt x="12758" y="641"/>
                  </a:cubicBezTo>
                  <a:cubicBezTo>
                    <a:pt x="13375" y="231"/>
                    <a:pt x="14149" y="0"/>
                    <a:pt x="149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1" name="Shape">
              <a:extLst>
                <a:ext uri="{FF2B5EF4-FFF2-40B4-BE49-F238E27FC236}">
                  <a16:creationId xmlns:a16="http://schemas.microsoft.com/office/drawing/2014/main" id="{663D4023-CB81-4882-B1AA-29C67017941C}"/>
                </a:ext>
              </a:extLst>
            </p:cNvPr>
            <p:cNvSpPr/>
            <p:nvPr/>
          </p:nvSpPr>
          <p:spPr>
            <a:xfrm>
              <a:off x="5105399" y="92583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2" name="Shape">
              <a:extLst>
                <a:ext uri="{FF2B5EF4-FFF2-40B4-BE49-F238E27FC236}">
                  <a16:creationId xmlns:a16="http://schemas.microsoft.com/office/drawing/2014/main" id="{7D72B2B6-94B8-4833-872B-90D88E56C9E7}"/>
                </a:ext>
              </a:extLst>
            </p:cNvPr>
            <p:cNvSpPr/>
            <p:nvPr/>
          </p:nvSpPr>
          <p:spPr>
            <a:xfrm>
              <a:off x="5105400" y="9055100"/>
              <a:ext cx="236983" cy="1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9" y="0"/>
                  </a:moveTo>
                  <a:cubicBezTo>
                    <a:pt x="21056" y="0"/>
                    <a:pt x="21149" y="31"/>
                    <a:pt x="21241" y="94"/>
                  </a:cubicBezTo>
                  <a:cubicBezTo>
                    <a:pt x="21322" y="157"/>
                    <a:pt x="21392" y="298"/>
                    <a:pt x="21450" y="518"/>
                  </a:cubicBezTo>
                  <a:cubicBezTo>
                    <a:pt x="21507" y="738"/>
                    <a:pt x="21542" y="1067"/>
                    <a:pt x="21565" y="1507"/>
                  </a:cubicBezTo>
                  <a:cubicBezTo>
                    <a:pt x="21588" y="1947"/>
                    <a:pt x="21600" y="2543"/>
                    <a:pt x="21600" y="3281"/>
                  </a:cubicBezTo>
                  <a:cubicBezTo>
                    <a:pt x="21600" y="3909"/>
                    <a:pt x="21588" y="4411"/>
                    <a:pt x="21565" y="4788"/>
                  </a:cubicBezTo>
                  <a:cubicBezTo>
                    <a:pt x="21542" y="5165"/>
                    <a:pt x="21496" y="5463"/>
                    <a:pt x="21438" y="5683"/>
                  </a:cubicBezTo>
                  <a:cubicBezTo>
                    <a:pt x="21380" y="5902"/>
                    <a:pt x="21299" y="6059"/>
                    <a:pt x="21206" y="6138"/>
                  </a:cubicBezTo>
                  <a:cubicBezTo>
                    <a:pt x="21114" y="6216"/>
                    <a:pt x="20998" y="6310"/>
                    <a:pt x="20871" y="6358"/>
                  </a:cubicBezTo>
                  <a:lnTo>
                    <a:pt x="16067" y="8963"/>
                  </a:lnTo>
                  <a:cubicBezTo>
                    <a:pt x="15523" y="9277"/>
                    <a:pt x="15048" y="9591"/>
                    <a:pt x="14620" y="9890"/>
                  </a:cubicBezTo>
                  <a:cubicBezTo>
                    <a:pt x="14203" y="10188"/>
                    <a:pt x="13844" y="10518"/>
                    <a:pt x="13567" y="10894"/>
                  </a:cubicBezTo>
                  <a:cubicBezTo>
                    <a:pt x="13289" y="11271"/>
                    <a:pt x="13069" y="11679"/>
                    <a:pt x="12930" y="12166"/>
                  </a:cubicBezTo>
                  <a:cubicBezTo>
                    <a:pt x="12791" y="12652"/>
                    <a:pt x="12710" y="13202"/>
                    <a:pt x="12710" y="13830"/>
                  </a:cubicBezTo>
                  <a:lnTo>
                    <a:pt x="12710" y="15682"/>
                  </a:lnTo>
                  <a:lnTo>
                    <a:pt x="20894" y="15682"/>
                  </a:lnTo>
                  <a:cubicBezTo>
                    <a:pt x="21010" y="15682"/>
                    <a:pt x="21102" y="15729"/>
                    <a:pt x="21195" y="15823"/>
                  </a:cubicBezTo>
                  <a:cubicBezTo>
                    <a:pt x="21287" y="15917"/>
                    <a:pt x="21357" y="16090"/>
                    <a:pt x="21415" y="16310"/>
                  </a:cubicBezTo>
                  <a:cubicBezTo>
                    <a:pt x="21473" y="16530"/>
                    <a:pt x="21519" y="16828"/>
                    <a:pt x="21542" y="17205"/>
                  </a:cubicBezTo>
                  <a:cubicBezTo>
                    <a:pt x="21577" y="17581"/>
                    <a:pt x="21588" y="18052"/>
                    <a:pt x="21588" y="18649"/>
                  </a:cubicBezTo>
                  <a:cubicBezTo>
                    <a:pt x="21588" y="19214"/>
                    <a:pt x="21577" y="19701"/>
                    <a:pt x="21542" y="20077"/>
                  </a:cubicBezTo>
                  <a:cubicBezTo>
                    <a:pt x="21507" y="20454"/>
                    <a:pt x="21461" y="20768"/>
                    <a:pt x="21415" y="20988"/>
                  </a:cubicBezTo>
                  <a:cubicBezTo>
                    <a:pt x="21369" y="21208"/>
                    <a:pt x="21288" y="21364"/>
                    <a:pt x="21195" y="21459"/>
                  </a:cubicBezTo>
                  <a:cubicBezTo>
                    <a:pt x="21102" y="21553"/>
                    <a:pt x="21010" y="21600"/>
                    <a:pt x="20894" y="21600"/>
                  </a:cubicBezTo>
                  <a:lnTo>
                    <a:pt x="1377" y="21600"/>
                  </a:lnTo>
                  <a:cubicBezTo>
                    <a:pt x="891" y="21600"/>
                    <a:pt x="544" y="21427"/>
                    <a:pt x="324" y="21098"/>
                  </a:cubicBezTo>
                  <a:cubicBezTo>
                    <a:pt x="104" y="20768"/>
                    <a:pt x="0" y="20344"/>
                    <a:pt x="0" y="19842"/>
                  </a:cubicBezTo>
                  <a:lnTo>
                    <a:pt x="0" y="12291"/>
                  </a:lnTo>
                  <a:cubicBezTo>
                    <a:pt x="0" y="11522"/>
                    <a:pt x="12" y="10894"/>
                    <a:pt x="35" y="10392"/>
                  </a:cubicBezTo>
                  <a:cubicBezTo>
                    <a:pt x="58" y="9890"/>
                    <a:pt x="81" y="9450"/>
                    <a:pt x="116" y="9042"/>
                  </a:cubicBezTo>
                  <a:cubicBezTo>
                    <a:pt x="232" y="7865"/>
                    <a:pt x="451" y="6813"/>
                    <a:pt x="741" y="5871"/>
                  </a:cubicBezTo>
                  <a:cubicBezTo>
                    <a:pt x="1042" y="4929"/>
                    <a:pt x="1435" y="4144"/>
                    <a:pt x="1910" y="3485"/>
                  </a:cubicBezTo>
                  <a:cubicBezTo>
                    <a:pt x="2396" y="2826"/>
                    <a:pt x="2963" y="2339"/>
                    <a:pt x="3623" y="1994"/>
                  </a:cubicBezTo>
                  <a:cubicBezTo>
                    <a:pt x="4283" y="1648"/>
                    <a:pt x="5035" y="1476"/>
                    <a:pt x="5892" y="1476"/>
                  </a:cubicBezTo>
                  <a:cubicBezTo>
                    <a:pt x="6610" y="1476"/>
                    <a:pt x="7269" y="1601"/>
                    <a:pt x="7860" y="1852"/>
                  </a:cubicBezTo>
                  <a:cubicBezTo>
                    <a:pt x="8450" y="2103"/>
                    <a:pt x="8983" y="2465"/>
                    <a:pt x="9446" y="2951"/>
                  </a:cubicBezTo>
                  <a:cubicBezTo>
                    <a:pt x="9909" y="3438"/>
                    <a:pt x="10314" y="4019"/>
                    <a:pt x="10661" y="4725"/>
                  </a:cubicBezTo>
                  <a:cubicBezTo>
                    <a:pt x="11008" y="5431"/>
                    <a:pt x="11286" y="6232"/>
                    <a:pt x="11495" y="7142"/>
                  </a:cubicBezTo>
                  <a:cubicBezTo>
                    <a:pt x="11645" y="6703"/>
                    <a:pt x="11842" y="6295"/>
                    <a:pt x="12062" y="5918"/>
                  </a:cubicBezTo>
                  <a:cubicBezTo>
                    <a:pt x="12282" y="5541"/>
                    <a:pt x="12548" y="5180"/>
                    <a:pt x="12872" y="4835"/>
                  </a:cubicBezTo>
                  <a:cubicBezTo>
                    <a:pt x="13185" y="4505"/>
                    <a:pt x="13543" y="4176"/>
                    <a:pt x="13949" y="3877"/>
                  </a:cubicBezTo>
                  <a:cubicBezTo>
                    <a:pt x="14354" y="3579"/>
                    <a:pt x="14805" y="3281"/>
                    <a:pt x="15314" y="2998"/>
                  </a:cubicBezTo>
                  <a:lnTo>
                    <a:pt x="19551" y="549"/>
                  </a:lnTo>
                  <a:cubicBezTo>
                    <a:pt x="19968" y="330"/>
                    <a:pt x="20280" y="173"/>
                    <a:pt x="20477" y="94"/>
                  </a:cubicBezTo>
                  <a:cubicBezTo>
                    <a:pt x="20674" y="31"/>
                    <a:pt x="20824" y="0"/>
                    <a:pt x="20929" y="0"/>
                  </a:cubicBezTo>
                  <a:close/>
                  <a:moveTo>
                    <a:pt x="6355" y="7629"/>
                  </a:moveTo>
                  <a:cubicBezTo>
                    <a:pt x="5649" y="7629"/>
                    <a:pt x="5047" y="7849"/>
                    <a:pt x="4561" y="8288"/>
                  </a:cubicBezTo>
                  <a:cubicBezTo>
                    <a:pt x="4075" y="8728"/>
                    <a:pt x="3727" y="9434"/>
                    <a:pt x="3531" y="10423"/>
                  </a:cubicBezTo>
                  <a:cubicBezTo>
                    <a:pt x="3473" y="10721"/>
                    <a:pt x="3426" y="11067"/>
                    <a:pt x="3403" y="11444"/>
                  </a:cubicBezTo>
                  <a:cubicBezTo>
                    <a:pt x="3369" y="11820"/>
                    <a:pt x="3357" y="12354"/>
                    <a:pt x="3357" y="13029"/>
                  </a:cubicBezTo>
                  <a:lnTo>
                    <a:pt x="3357" y="15682"/>
                  </a:lnTo>
                  <a:lnTo>
                    <a:pt x="9457" y="15682"/>
                  </a:lnTo>
                  <a:lnTo>
                    <a:pt x="9457" y="12668"/>
                  </a:lnTo>
                  <a:cubicBezTo>
                    <a:pt x="9457" y="11820"/>
                    <a:pt x="9388" y="11098"/>
                    <a:pt x="9237" y="10455"/>
                  </a:cubicBezTo>
                  <a:cubicBezTo>
                    <a:pt x="9087" y="9827"/>
                    <a:pt x="8878" y="9293"/>
                    <a:pt x="8612" y="8885"/>
                  </a:cubicBezTo>
                  <a:cubicBezTo>
                    <a:pt x="8346" y="8461"/>
                    <a:pt x="8022" y="8147"/>
                    <a:pt x="7640" y="7943"/>
                  </a:cubicBezTo>
                  <a:cubicBezTo>
                    <a:pt x="7235" y="7739"/>
                    <a:pt x="6818" y="7629"/>
                    <a:pt x="6355" y="762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3" name="Shape">
              <a:extLst>
                <a:ext uri="{FF2B5EF4-FFF2-40B4-BE49-F238E27FC236}">
                  <a16:creationId xmlns:a16="http://schemas.microsoft.com/office/drawing/2014/main" id="{4B22EE51-DED6-4F55-972B-76141C4EBEE2}"/>
                </a:ext>
              </a:extLst>
            </p:cNvPr>
            <p:cNvSpPr/>
            <p:nvPr/>
          </p:nvSpPr>
          <p:spPr>
            <a:xfrm>
              <a:off x="5105399" y="8826500"/>
              <a:ext cx="237872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7" y="6598"/>
                  </a:lnTo>
                  <a:lnTo>
                    <a:pt x="16607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52" y="11026"/>
                  </a:moveTo>
                  <a:lnTo>
                    <a:pt x="4152" y="11039"/>
                  </a:lnTo>
                  <a:lnTo>
                    <a:pt x="13251" y="14345"/>
                  </a:lnTo>
                  <a:lnTo>
                    <a:pt x="13251" y="7696"/>
                  </a:lnTo>
                  <a:lnTo>
                    <a:pt x="4152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4" name="Shape">
              <a:extLst>
                <a:ext uri="{FF2B5EF4-FFF2-40B4-BE49-F238E27FC236}">
                  <a16:creationId xmlns:a16="http://schemas.microsoft.com/office/drawing/2014/main" id="{3EE4CE38-835F-4A54-B593-42DC451A8733}"/>
                </a:ext>
              </a:extLst>
            </p:cNvPr>
            <p:cNvSpPr/>
            <p:nvPr/>
          </p:nvSpPr>
          <p:spPr>
            <a:xfrm>
              <a:off x="5105399" y="86614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5" name="Shape">
              <a:extLst>
                <a:ext uri="{FF2B5EF4-FFF2-40B4-BE49-F238E27FC236}">
                  <a16:creationId xmlns:a16="http://schemas.microsoft.com/office/drawing/2014/main" id="{92FA3FF0-CFCB-46B9-9C91-8B7E349DC0FB}"/>
                </a:ext>
              </a:extLst>
            </p:cNvPr>
            <p:cNvSpPr/>
            <p:nvPr/>
          </p:nvSpPr>
          <p:spPr>
            <a:xfrm>
              <a:off x="5105400" y="8496300"/>
              <a:ext cx="235712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8" y="0"/>
                  </a:moveTo>
                  <a:cubicBezTo>
                    <a:pt x="20203" y="0"/>
                    <a:pt x="20471" y="20"/>
                    <a:pt x="20692" y="78"/>
                  </a:cubicBezTo>
                  <a:cubicBezTo>
                    <a:pt x="20913" y="118"/>
                    <a:pt x="21088" y="196"/>
                    <a:pt x="21216" y="294"/>
                  </a:cubicBezTo>
                  <a:cubicBezTo>
                    <a:pt x="21356" y="392"/>
                    <a:pt x="21449" y="510"/>
                    <a:pt x="21507" y="647"/>
                  </a:cubicBezTo>
                  <a:cubicBezTo>
                    <a:pt x="21565" y="784"/>
                    <a:pt x="21600" y="941"/>
                    <a:pt x="21600" y="1117"/>
                  </a:cubicBezTo>
                  <a:lnTo>
                    <a:pt x="21600" y="19405"/>
                  </a:lnTo>
                  <a:cubicBezTo>
                    <a:pt x="21600" y="20032"/>
                    <a:pt x="21495" y="20542"/>
                    <a:pt x="21274" y="20973"/>
                  </a:cubicBezTo>
                  <a:cubicBezTo>
                    <a:pt x="21053" y="21404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384"/>
                    <a:pt x="326" y="20973"/>
                  </a:cubicBezTo>
                  <a:cubicBezTo>
                    <a:pt x="105" y="20561"/>
                    <a:pt x="0" y="20032"/>
                    <a:pt x="0" y="19405"/>
                  </a:cubicBezTo>
                  <a:lnTo>
                    <a:pt x="0" y="1235"/>
                  </a:lnTo>
                  <a:cubicBezTo>
                    <a:pt x="0" y="1058"/>
                    <a:pt x="23" y="921"/>
                    <a:pt x="81" y="784"/>
                  </a:cubicBezTo>
                  <a:cubicBezTo>
                    <a:pt x="140" y="647"/>
                    <a:pt x="233" y="549"/>
                    <a:pt x="372" y="451"/>
                  </a:cubicBezTo>
                  <a:cubicBezTo>
                    <a:pt x="512" y="353"/>
                    <a:pt x="687" y="294"/>
                    <a:pt x="908" y="235"/>
                  </a:cubicBezTo>
                  <a:cubicBezTo>
                    <a:pt x="1129" y="196"/>
                    <a:pt x="1397" y="157"/>
                    <a:pt x="1734" y="157"/>
                  </a:cubicBezTo>
                  <a:cubicBezTo>
                    <a:pt x="2048" y="157"/>
                    <a:pt x="2316" y="176"/>
                    <a:pt x="2525" y="235"/>
                  </a:cubicBezTo>
                  <a:cubicBezTo>
                    <a:pt x="2747" y="274"/>
                    <a:pt x="2921" y="353"/>
                    <a:pt x="3049" y="451"/>
                  </a:cubicBezTo>
                  <a:cubicBezTo>
                    <a:pt x="3189" y="549"/>
                    <a:pt x="3282" y="666"/>
                    <a:pt x="3340" y="784"/>
                  </a:cubicBezTo>
                  <a:cubicBezTo>
                    <a:pt x="3398" y="921"/>
                    <a:pt x="3433" y="1058"/>
                    <a:pt x="3433" y="1235"/>
                  </a:cubicBezTo>
                  <a:lnTo>
                    <a:pt x="3433" y="14230"/>
                  </a:lnTo>
                  <a:lnTo>
                    <a:pt x="8705" y="14230"/>
                  </a:lnTo>
                  <a:lnTo>
                    <a:pt x="8705" y="3234"/>
                  </a:lnTo>
                  <a:cubicBezTo>
                    <a:pt x="8705" y="3058"/>
                    <a:pt x="8740" y="2901"/>
                    <a:pt x="8798" y="2764"/>
                  </a:cubicBezTo>
                  <a:cubicBezTo>
                    <a:pt x="8856" y="2626"/>
                    <a:pt x="8950" y="2509"/>
                    <a:pt x="9078" y="2411"/>
                  </a:cubicBezTo>
                  <a:cubicBezTo>
                    <a:pt x="9206" y="2313"/>
                    <a:pt x="9380" y="2254"/>
                    <a:pt x="9601" y="2195"/>
                  </a:cubicBezTo>
                  <a:cubicBezTo>
                    <a:pt x="9822" y="2156"/>
                    <a:pt x="10078" y="2117"/>
                    <a:pt x="10393" y="2117"/>
                  </a:cubicBezTo>
                  <a:cubicBezTo>
                    <a:pt x="10718" y="2117"/>
                    <a:pt x="10986" y="2137"/>
                    <a:pt x="11196" y="2195"/>
                  </a:cubicBezTo>
                  <a:cubicBezTo>
                    <a:pt x="11405" y="2235"/>
                    <a:pt x="11580" y="2313"/>
                    <a:pt x="11708" y="2411"/>
                  </a:cubicBezTo>
                  <a:cubicBezTo>
                    <a:pt x="11836" y="2509"/>
                    <a:pt x="11929" y="2626"/>
                    <a:pt x="11987" y="2764"/>
                  </a:cubicBezTo>
                  <a:cubicBezTo>
                    <a:pt x="12045" y="2901"/>
                    <a:pt x="12068" y="3058"/>
                    <a:pt x="12068" y="3234"/>
                  </a:cubicBezTo>
                  <a:lnTo>
                    <a:pt x="12068" y="14230"/>
                  </a:lnTo>
                  <a:lnTo>
                    <a:pt x="18167" y="14230"/>
                  </a:lnTo>
                  <a:lnTo>
                    <a:pt x="18167" y="1117"/>
                  </a:lnTo>
                  <a:cubicBezTo>
                    <a:pt x="18167" y="941"/>
                    <a:pt x="18202" y="784"/>
                    <a:pt x="18260" y="647"/>
                  </a:cubicBezTo>
                  <a:cubicBezTo>
                    <a:pt x="18318" y="510"/>
                    <a:pt x="18423" y="392"/>
                    <a:pt x="18551" y="294"/>
                  </a:cubicBezTo>
                  <a:cubicBezTo>
                    <a:pt x="18690" y="196"/>
                    <a:pt x="18865" y="137"/>
                    <a:pt x="19075" y="78"/>
                  </a:cubicBezTo>
                  <a:cubicBezTo>
                    <a:pt x="19284" y="20"/>
                    <a:pt x="19563" y="0"/>
                    <a:pt x="1987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6" name="Shape">
              <a:extLst>
                <a:ext uri="{FF2B5EF4-FFF2-40B4-BE49-F238E27FC236}">
                  <a16:creationId xmlns:a16="http://schemas.microsoft.com/office/drawing/2014/main" id="{1501081D-6318-40E9-A8E8-F117A358209F}"/>
                </a:ext>
              </a:extLst>
            </p:cNvPr>
            <p:cNvSpPr/>
            <p:nvPr/>
          </p:nvSpPr>
          <p:spPr>
            <a:xfrm>
              <a:off x="5105400" y="82676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7" y="15765"/>
                  </a:cubicBezTo>
                  <a:cubicBezTo>
                    <a:pt x="8667" y="16146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6" y="6760"/>
                  </a:cubicBezTo>
                  <a:cubicBezTo>
                    <a:pt x="17784" y="6202"/>
                    <a:pt x="17615" y="5686"/>
                    <a:pt x="17402" y="5196"/>
                  </a:cubicBezTo>
                  <a:lnTo>
                    <a:pt x="12562" y="5196"/>
                  </a:lnTo>
                  <a:lnTo>
                    <a:pt x="12562" y="9970"/>
                  </a:lnTo>
                  <a:cubicBezTo>
                    <a:pt x="12562" y="10201"/>
                    <a:pt x="12438" y="10392"/>
                    <a:pt x="12201" y="10514"/>
                  </a:cubicBezTo>
                  <a:cubicBezTo>
                    <a:pt x="11965" y="10637"/>
                    <a:pt x="11549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0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79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2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7" name="Shape">
              <a:extLst>
                <a:ext uri="{FF2B5EF4-FFF2-40B4-BE49-F238E27FC236}">
                  <a16:creationId xmlns:a16="http://schemas.microsoft.com/office/drawing/2014/main" id="{C7988626-7CB1-4E70-9564-C40040E1E719}"/>
                </a:ext>
              </a:extLst>
            </p:cNvPr>
            <p:cNvSpPr/>
            <p:nvPr/>
          </p:nvSpPr>
          <p:spPr>
            <a:xfrm>
              <a:off x="5105400" y="8064500"/>
              <a:ext cx="238125" cy="18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13386" y="7991"/>
                  </a:moveTo>
                  <a:lnTo>
                    <a:pt x="20909" y="7991"/>
                  </a:lnTo>
                  <a:cubicBezTo>
                    <a:pt x="21024" y="7991"/>
                    <a:pt x="21116" y="8035"/>
                    <a:pt x="21208" y="8123"/>
                  </a:cubicBezTo>
                  <a:cubicBezTo>
                    <a:pt x="21300" y="8211"/>
                    <a:pt x="21370" y="8372"/>
                    <a:pt x="21427" y="8577"/>
                  </a:cubicBezTo>
                  <a:cubicBezTo>
                    <a:pt x="21485" y="8781"/>
                    <a:pt x="21531" y="9074"/>
                    <a:pt x="21554" y="9425"/>
                  </a:cubicBezTo>
                  <a:cubicBezTo>
                    <a:pt x="21577" y="9777"/>
                    <a:pt x="21600" y="10230"/>
                    <a:pt x="21600" y="10757"/>
                  </a:cubicBezTo>
                  <a:cubicBezTo>
                    <a:pt x="21600" y="11298"/>
                    <a:pt x="21588" y="11752"/>
                    <a:pt x="21554" y="12103"/>
                  </a:cubicBezTo>
                  <a:cubicBezTo>
                    <a:pt x="21519" y="12455"/>
                    <a:pt x="21473" y="12733"/>
                    <a:pt x="21427" y="12952"/>
                  </a:cubicBezTo>
                  <a:cubicBezTo>
                    <a:pt x="21381" y="13172"/>
                    <a:pt x="21301" y="13318"/>
                    <a:pt x="21208" y="13406"/>
                  </a:cubicBezTo>
                  <a:cubicBezTo>
                    <a:pt x="21116" y="13494"/>
                    <a:pt x="21024" y="13538"/>
                    <a:pt x="20909" y="13538"/>
                  </a:cubicBezTo>
                  <a:lnTo>
                    <a:pt x="13386" y="13538"/>
                  </a:lnTo>
                  <a:lnTo>
                    <a:pt x="1740" y="20972"/>
                  </a:lnTo>
                  <a:cubicBezTo>
                    <a:pt x="1336" y="21235"/>
                    <a:pt x="1014" y="21411"/>
                    <a:pt x="783" y="21484"/>
                  </a:cubicBezTo>
                  <a:cubicBezTo>
                    <a:pt x="553" y="21557"/>
                    <a:pt x="392" y="21513"/>
                    <a:pt x="265" y="21352"/>
                  </a:cubicBezTo>
                  <a:cubicBezTo>
                    <a:pt x="138" y="21191"/>
                    <a:pt x="81" y="20898"/>
                    <a:pt x="46" y="20459"/>
                  </a:cubicBezTo>
                  <a:cubicBezTo>
                    <a:pt x="23" y="20020"/>
                    <a:pt x="0" y="19420"/>
                    <a:pt x="0" y="18659"/>
                  </a:cubicBezTo>
                  <a:cubicBezTo>
                    <a:pt x="0" y="18016"/>
                    <a:pt x="12" y="17503"/>
                    <a:pt x="35" y="17123"/>
                  </a:cubicBezTo>
                  <a:cubicBezTo>
                    <a:pt x="58" y="16742"/>
                    <a:pt x="92" y="16435"/>
                    <a:pt x="161" y="16216"/>
                  </a:cubicBezTo>
                  <a:cubicBezTo>
                    <a:pt x="219" y="15996"/>
                    <a:pt x="299" y="15820"/>
                    <a:pt x="403" y="15718"/>
                  </a:cubicBezTo>
                  <a:cubicBezTo>
                    <a:pt x="507" y="15616"/>
                    <a:pt x="634" y="15513"/>
                    <a:pt x="783" y="15411"/>
                  </a:cubicBezTo>
                  <a:lnTo>
                    <a:pt x="6036" y="12381"/>
                  </a:lnTo>
                  <a:cubicBezTo>
                    <a:pt x="6543" y="12089"/>
                    <a:pt x="7073" y="11796"/>
                    <a:pt x="7638" y="11503"/>
                  </a:cubicBezTo>
                  <a:cubicBezTo>
                    <a:pt x="8202" y="11211"/>
                    <a:pt x="8790" y="10933"/>
                    <a:pt x="9412" y="10640"/>
                  </a:cubicBezTo>
                  <a:lnTo>
                    <a:pt x="9412" y="10596"/>
                  </a:lnTo>
                  <a:cubicBezTo>
                    <a:pt x="8813" y="10333"/>
                    <a:pt x="8237" y="10055"/>
                    <a:pt x="7672" y="9776"/>
                  </a:cubicBezTo>
                  <a:cubicBezTo>
                    <a:pt x="7108" y="9498"/>
                    <a:pt x="6578" y="9220"/>
                    <a:pt x="6071" y="8957"/>
                  </a:cubicBezTo>
                  <a:lnTo>
                    <a:pt x="852" y="5972"/>
                  </a:lnTo>
                  <a:cubicBezTo>
                    <a:pt x="680" y="5899"/>
                    <a:pt x="530" y="5811"/>
                    <a:pt x="426" y="5708"/>
                  </a:cubicBezTo>
                  <a:cubicBezTo>
                    <a:pt x="323" y="5606"/>
                    <a:pt x="230" y="5445"/>
                    <a:pt x="173" y="5240"/>
                  </a:cubicBezTo>
                  <a:cubicBezTo>
                    <a:pt x="104" y="5035"/>
                    <a:pt x="69" y="4742"/>
                    <a:pt x="46" y="4377"/>
                  </a:cubicBezTo>
                  <a:cubicBezTo>
                    <a:pt x="23" y="4011"/>
                    <a:pt x="11" y="3528"/>
                    <a:pt x="11" y="2928"/>
                  </a:cubicBezTo>
                  <a:cubicBezTo>
                    <a:pt x="11" y="2138"/>
                    <a:pt x="23" y="1508"/>
                    <a:pt x="58" y="1069"/>
                  </a:cubicBezTo>
                  <a:cubicBezTo>
                    <a:pt x="81" y="630"/>
                    <a:pt x="161" y="323"/>
                    <a:pt x="276" y="162"/>
                  </a:cubicBezTo>
                  <a:cubicBezTo>
                    <a:pt x="392" y="1"/>
                    <a:pt x="564" y="-43"/>
                    <a:pt x="795" y="45"/>
                  </a:cubicBezTo>
                  <a:cubicBezTo>
                    <a:pt x="1025" y="133"/>
                    <a:pt x="1336" y="294"/>
                    <a:pt x="1740" y="542"/>
                  </a:cubicBezTo>
                  <a:lnTo>
                    <a:pt x="13386" y="799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8" name="Shape">
              <a:extLst>
                <a:ext uri="{FF2B5EF4-FFF2-40B4-BE49-F238E27FC236}">
                  <a16:creationId xmlns:a16="http://schemas.microsoft.com/office/drawing/2014/main" id="{D2296F1C-234C-478E-B7D4-2ECE3E720065}"/>
                </a:ext>
              </a:extLst>
            </p:cNvPr>
            <p:cNvSpPr/>
            <p:nvPr/>
          </p:nvSpPr>
          <p:spPr>
            <a:xfrm>
              <a:off x="5664200" y="7747000"/>
              <a:ext cx="95632" cy="14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2"/>
                  </a:moveTo>
                  <a:cubicBezTo>
                    <a:pt x="21600" y="7753"/>
                    <a:pt x="21313" y="8827"/>
                    <a:pt x="20768" y="9745"/>
                  </a:cubicBezTo>
                  <a:cubicBezTo>
                    <a:pt x="20223" y="10683"/>
                    <a:pt x="19420" y="11464"/>
                    <a:pt x="18359" y="12089"/>
                  </a:cubicBezTo>
                  <a:cubicBezTo>
                    <a:pt x="17297" y="12733"/>
                    <a:pt x="16006" y="13222"/>
                    <a:pt x="14457" y="13554"/>
                  </a:cubicBezTo>
                  <a:cubicBezTo>
                    <a:pt x="12908" y="13886"/>
                    <a:pt x="11101" y="14042"/>
                    <a:pt x="9036" y="14042"/>
                  </a:cubicBezTo>
                  <a:lnTo>
                    <a:pt x="6397" y="14042"/>
                  </a:lnTo>
                  <a:lnTo>
                    <a:pt x="6397" y="20897"/>
                  </a:lnTo>
                  <a:cubicBezTo>
                    <a:pt x="6397" y="21014"/>
                    <a:pt x="6339" y="21112"/>
                    <a:pt x="6225" y="21190"/>
                  </a:cubicBezTo>
                  <a:cubicBezTo>
                    <a:pt x="6110" y="21287"/>
                    <a:pt x="5938" y="21346"/>
                    <a:pt x="5708" y="21405"/>
                  </a:cubicBezTo>
                  <a:cubicBezTo>
                    <a:pt x="5450" y="21463"/>
                    <a:pt x="5135" y="21502"/>
                    <a:pt x="4733" y="21541"/>
                  </a:cubicBezTo>
                  <a:cubicBezTo>
                    <a:pt x="4331" y="21580"/>
                    <a:pt x="3815" y="21600"/>
                    <a:pt x="3184" y="21600"/>
                  </a:cubicBezTo>
                  <a:cubicBezTo>
                    <a:pt x="2553" y="21600"/>
                    <a:pt x="2037" y="21580"/>
                    <a:pt x="1635" y="21541"/>
                  </a:cubicBezTo>
                  <a:cubicBezTo>
                    <a:pt x="1233" y="21502"/>
                    <a:pt x="889" y="21463"/>
                    <a:pt x="660" y="21405"/>
                  </a:cubicBezTo>
                  <a:cubicBezTo>
                    <a:pt x="430" y="21346"/>
                    <a:pt x="258" y="21287"/>
                    <a:pt x="143" y="21190"/>
                  </a:cubicBezTo>
                  <a:cubicBezTo>
                    <a:pt x="57" y="21112"/>
                    <a:pt x="0" y="20995"/>
                    <a:pt x="0" y="20897"/>
                  </a:cubicBezTo>
                  <a:lnTo>
                    <a:pt x="0" y="1562"/>
                  </a:lnTo>
                  <a:cubicBezTo>
                    <a:pt x="0" y="1035"/>
                    <a:pt x="201" y="645"/>
                    <a:pt x="602" y="391"/>
                  </a:cubicBezTo>
                  <a:cubicBezTo>
                    <a:pt x="1004" y="137"/>
                    <a:pt x="1520" y="0"/>
                    <a:pt x="2180" y="0"/>
                  </a:cubicBezTo>
                  <a:lnTo>
                    <a:pt x="9609" y="0"/>
                  </a:lnTo>
                  <a:cubicBezTo>
                    <a:pt x="10355" y="0"/>
                    <a:pt x="11072" y="20"/>
                    <a:pt x="11732" y="59"/>
                  </a:cubicBezTo>
                  <a:cubicBezTo>
                    <a:pt x="12392" y="98"/>
                    <a:pt x="13224" y="176"/>
                    <a:pt x="14170" y="313"/>
                  </a:cubicBezTo>
                  <a:cubicBezTo>
                    <a:pt x="15117" y="430"/>
                    <a:pt x="16064" y="684"/>
                    <a:pt x="17039" y="1016"/>
                  </a:cubicBezTo>
                  <a:cubicBezTo>
                    <a:pt x="18014" y="1348"/>
                    <a:pt x="18846" y="1797"/>
                    <a:pt x="19506" y="2324"/>
                  </a:cubicBezTo>
                  <a:cubicBezTo>
                    <a:pt x="20194" y="2851"/>
                    <a:pt x="20711" y="3457"/>
                    <a:pt x="21055" y="4160"/>
                  </a:cubicBezTo>
                  <a:cubicBezTo>
                    <a:pt x="21428" y="4882"/>
                    <a:pt x="21600" y="5683"/>
                    <a:pt x="21600" y="6542"/>
                  </a:cubicBezTo>
                  <a:close/>
                  <a:moveTo>
                    <a:pt x="14916" y="6875"/>
                  </a:moveTo>
                  <a:cubicBezTo>
                    <a:pt x="14916" y="6113"/>
                    <a:pt x="14716" y="5507"/>
                    <a:pt x="14343" y="5019"/>
                  </a:cubicBezTo>
                  <a:cubicBezTo>
                    <a:pt x="13970" y="4531"/>
                    <a:pt x="13482" y="4179"/>
                    <a:pt x="12908" y="3945"/>
                  </a:cubicBezTo>
                  <a:cubicBezTo>
                    <a:pt x="12335" y="3711"/>
                    <a:pt x="11732" y="3574"/>
                    <a:pt x="11101" y="3496"/>
                  </a:cubicBezTo>
                  <a:cubicBezTo>
                    <a:pt x="10470" y="3418"/>
                    <a:pt x="9839" y="3398"/>
                    <a:pt x="9151" y="3398"/>
                  </a:cubicBezTo>
                  <a:lnTo>
                    <a:pt x="6425" y="3398"/>
                  </a:lnTo>
                  <a:lnTo>
                    <a:pt x="6425" y="10702"/>
                  </a:lnTo>
                  <a:lnTo>
                    <a:pt x="9294" y="10702"/>
                  </a:lnTo>
                  <a:cubicBezTo>
                    <a:pt x="10327" y="10702"/>
                    <a:pt x="11187" y="10605"/>
                    <a:pt x="11876" y="10409"/>
                  </a:cubicBezTo>
                  <a:cubicBezTo>
                    <a:pt x="12564" y="10214"/>
                    <a:pt x="13138" y="9960"/>
                    <a:pt x="13568" y="9628"/>
                  </a:cubicBezTo>
                  <a:cubicBezTo>
                    <a:pt x="13998" y="9296"/>
                    <a:pt x="14343" y="8886"/>
                    <a:pt x="14572" y="8417"/>
                  </a:cubicBezTo>
                  <a:cubicBezTo>
                    <a:pt x="14802" y="7949"/>
                    <a:pt x="14916" y="7421"/>
                    <a:pt x="14916" y="6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9" name="Shape">
              <a:extLst>
                <a:ext uri="{FF2B5EF4-FFF2-40B4-BE49-F238E27FC236}">
                  <a16:creationId xmlns:a16="http://schemas.microsoft.com/office/drawing/2014/main" id="{AD4E3343-BB5E-481F-9D96-F5F21AA09209}"/>
                </a:ext>
              </a:extLst>
            </p:cNvPr>
            <p:cNvSpPr/>
            <p:nvPr/>
          </p:nvSpPr>
          <p:spPr>
            <a:xfrm>
              <a:off x="5778499" y="7747000"/>
              <a:ext cx="7683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8"/>
                    <a:pt x="21564" y="20371"/>
                    <a:pt x="21529" y="20605"/>
                  </a:cubicBezTo>
                  <a:cubicBezTo>
                    <a:pt x="21493" y="20839"/>
                    <a:pt x="21386" y="21015"/>
                    <a:pt x="21314" y="21171"/>
                  </a:cubicBezTo>
                  <a:cubicBezTo>
                    <a:pt x="21207" y="21327"/>
                    <a:pt x="21100" y="21424"/>
                    <a:pt x="20922" y="21502"/>
                  </a:cubicBezTo>
                  <a:cubicBezTo>
                    <a:pt x="20743" y="21580"/>
                    <a:pt x="20600" y="21600"/>
                    <a:pt x="20386" y="21600"/>
                  </a:cubicBezTo>
                  <a:lnTo>
                    <a:pt x="2356" y="21600"/>
                  </a:lnTo>
                  <a:cubicBezTo>
                    <a:pt x="1678" y="21600"/>
                    <a:pt x="1143" y="21483"/>
                    <a:pt x="678" y="21268"/>
                  </a:cubicBezTo>
                  <a:cubicBezTo>
                    <a:pt x="214" y="21054"/>
                    <a:pt x="0" y="20703"/>
                    <a:pt x="0" y="20215"/>
                  </a:cubicBezTo>
                  <a:lnTo>
                    <a:pt x="0" y="703"/>
                  </a:lnTo>
                  <a:cubicBezTo>
                    <a:pt x="0" y="585"/>
                    <a:pt x="71" y="488"/>
                    <a:pt x="214" y="410"/>
                  </a:cubicBezTo>
                  <a:cubicBezTo>
                    <a:pt x="357" y="332"/>
                    <a:pt x="571" y="254"/>
                    <a:pt x="857" y="195"/>
                  </a:cubicBezTo>
                  <a:cubicBezTo>
                    <a:pt x="1142" y="137"/>
                    <a:pt x="1571" y="98"/>
                    <a:pt x="2071" y="59"/>
                  </a:cubicBezTo>
                  <a:cubicBezTo>
                    <a:pt x="2606" y="20"/>
                    <a:pt x="3213" y="0"/>
                    <a:pt x="3999" y="0"/>
                  </a:cubicBezTo>
                  <a:cubicBezTo>
                    <a:pt x="4784" y="0"/>
                    <a:pt x="5427" y="20"/>
                    <a:pt x="5927" y="59"/>
                  </a:cubicBezTo>
                  <a:cubicBezTo>
                    <a:pt x="6427" y="98"/>
                    <a:pt x="6855" y="137"/>
                    <a:pt x="7141" y="195"/>
                  </a:cubicBezTo>
                  <a:cubicBezTo>
                    <a:pt x="7426" y="254"/>
                    <a:pt x="7676" y="332"/>
                    <a:pt x="7783" y="410"/>
                  </a:cubicBezTo>
                  <a:cubicBezTo>
                    <a:pt x="7926" y="507"/>
                    <a:pt x="7997" y="605"/>
                    <a:pt x="7997" y="703"/>
                  </a:cubicBezTo>
                  <a:lnTo>
                    <a:pt x="7997" y="17990"/>
                  </a:lnTo>
                  <a:lnTo>
                    <a:pt x="20350" y="17990"/>
                  </a:lnTo>
                  <a:cubicBezTo>
                    <a:pt x="20565" y="17990"/>
                    <a:pt x="20743" y="18029"/>
                    <a:pt x="20886" y="18088"/>
                  </a:cubicBezTo>
                  <a:cubicBezTo>
                    <a:pt x="21029" y="18146"/>
                    <a:pt x="21172" y="18244"/>
                    <a:pt x="21279" y="18381"/>
                  </a:cubicBezTo>
                  <a:cubicBezTo>
                    <a:pt x="21386" y="18517"/>
                    <a:pt x="21457" y="18712"/>
                    <a:pt x="21493" y="18927"/>
                  </a:cubicBezTo>
                  <a:cubicBezTo>
                    <a:pt x="21529" y="19142"/>
                    <a:pt x="21600" y="19434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0" name="Shape">
              <a:extLst>
                <a:ext uri="{FF2B5EF4-FFF2-40B4-BE49-F238E27FC236}">
                  <a16:creationId xmlns:a16="http://schemas.microsoft.com/office/drawing/2014/main" id="{983836C5-6CC3-4C87-B7F2-8AF0C8928A95}"/>
                </a:ext>
              </a:extLst>
            </p:cNvPr>
            <p:cNvSpPr/>
            <p:nvPr/>
          </p:nvSpPr>
          <p:spPr>
            <a:xfrm>
              <a:off x="5854700" y="7746999"/>
              <a:ext cx="128697" cy="14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0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6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1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497" y="4176"/>
                  </a:moveTo>
                  <a:lnTo>
                    <a:pt x="10497" y="4176"/>
                  </a:lnTo>
                  <a:lnTo>
                    <a:pt x="7159" y="13267"/>
                  </a:lnTo>
                  <a:lnTo>
                    <a:pt x="13792" y="13267"/>
                  </a:lnTo>
                  <a:lnTo>
                    <a:pt x="10497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1" name="Shape">
              <a:extLst>
                <a:ext uri="{FF2B5EF4-FFF2-40B4-BE49-F238E27FC236}">
                  <a16:creationId xmlns:a16="http://schemas.microsoft.com/office/drawing/2014/main" id="{7F1684E8-CC7C-4177-A336-61D78411C55B}"/>
                </a:ext>
              </a:extLst>
            </p:cNvPr>
            <p:cNvSpPr/>
            <p:nvPr/>
          </p:nvSpPr>
          <p:spPr>
            <a:xfrm>
              <a:off x="6007100" y="77470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2" name="Shape">
              <a:extLst>
                <a:ext uri="{FF2B5EF4-FFF2-40B4-BE49-F238E27FC236}">
                  <a16:creationId xmlns:a16="http://schemas.microsoft.com/office/drawing/2014/main" id="{74BB9598-E526-4D26-9E49-9FBD5E1F4BB9}"/>
                </a:ext>
              </a:extLst>
            </p:cNvPr>
            <p:cNvSpPr/>
            <p:nvPr/>
          </p:nvSpPr>
          <p:spPr>
            <a:xfrm>
              <a:off x="4635499" y="7480299"/>
              <a:ext cx="125350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14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8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0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3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3"/>
                    <a:pt x="8075" y="21200"/>
                  </a:cubicBezTo>
                  <a:cubicBezTo>
                    <a:pt x="7988" y="21117"/>
                    <a:pt x="7944" y="21017"/>
                    <a:pt x="7944" y="20900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66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50"/>
                    <a:pt x="21359" y="250"/>
                    <a:pt x="21425" y="383"/>
                  </a:cubicBezTo>
                  <a:cubicBezTo>
                    <a:pt x="21491" y="516"/>
                    <a:pt x="21556" y="716"/>
                    <a:pt x="21578" y="933"/>
                  </a:cubicBezTo>
                  <a:cubicBezTo>
                    <a:pt x="21600" y="1149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3" name="Shape">
              <a:extLst>
                <a:ext uri="{FF2B5EF4-FFF2-40B4-BE49-F238E27FC236}">
                  <a16:creationId xmlns:a16="http://schemas.microsoft.com/office/drawing/2014/main" id="{CE4DA159-5654-4498-B8F8-D6F4FE28CA6F}"/>
                </a:ext>
              </a:extLst>
            </p:cNvPr>
            <p:cNvSpPr/>
            <p:nvPr/>
          </p:nvSpPr>
          <p:spPr>
            <a:xfrm>
              <a:off x="4787899" y="7480300"/>
              <a:ext cx="97283" cy="16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9"/>
                  </a:moveTo>
                  <a:cubicBezTo>
                    <a:pt x="21600" y="20227"/>
                    <a:pt x="21572" y="20495"/>
                    <a:pt x="21515" y="20713"/>
                  </a:cubicBezTo>
                  <a:cubicBezTo>
                    <a:pt x="21459" y="20930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83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4"/>
                    <a:pt x="0" y="20713"/>
                    <a:pt x="0" y="20227"/>
                  </a:cubicBezTo>
                  <a:lnTo>
                    <a:pt x="0" y="1373"/>
                  </a:lnTo>
                  <a:cubicBezTo>
                    <a:pt x="0" y="887"/>
                    <a:pt x="226" y="536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4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2"/>
                    <a:pt x="21459" y="1390"/>
                    <a:pt x="21459" y="1741"/>
                  </a:cubicBezTo>
                  <a:cubicBezTo>
                    <a:pt x="21459" y="2059"/>
                    <a:pt x="21431" y="2311"/>
                    <a:pt x="21374" y="2528"/>
                  </a:cubicBezTo>
                  <a:cubicBezTo>
                    <a:pt x="21318" y="2746"/>
                    <a:pt x="21262" y="2930"/>
                    <a:pt x="21149" y="3064"/>
                  </a:cubicBezTo>
                  <a:cubicBezTo>
                    <a:pt x="21064" y="3198"/>
                    <a:pt x="20951" y="3299"/>
                    <a:pt x="20811" y="3349"/>
                  </a:cubicBezTo>
                  <a:cubicBezTo>
                    <a:pt x="20670" y="3416"/>
                    <a:pt x="20529" y="3449"/>
                    <a:pt x="20359" y="3449"/>
                  </a:cubicBezTo>
                  <a:lnTo>
                    <a:pt x="7360" y="3449"/>
                  </a:lnTo>
                  <a:lnTo>
                    <a:pt x="7360" y="8740"/>
                  </a:lnTo>
                  <a:lnTo>
                    <a:pt x="18385" y="8740"/>
                  </a:lnTo>
                  <a:cubicBezTo>
                    <a:pt x="18555" y="8740"/>
                    <a:pt x="18724" y="8774"/>
                    <a:pt x="18865" y="8841"/>
                  </a:cubicBezTo>
                  <a:cubicBezTo>
                    <a:pt x="19006" y="8908"/>
                    <a:pt x="19119" y="8992"/>
                    <a:pt x="19203" y="9125"/>
                  </a:cubicBezTo>
                  <a:cubicBezTo>
                    <a:pt x="19288" y="9259"/>
                    <a:pt x="19372" y="9427"/>
                    <a:pt x="19429" y="9644"/>
                  </a:cubicBezTo>
                  <a:cubicBezTo>
                    <a:pt x="19485" y="9862"/>
                    <a:pt x="19513" y="10130"/>
                    <a:pt x="19513" y="10431"/>
                  </a:cubicBezTo>
                  <a:cubicBezTo>
                    <a:pt x="19513" y="10750"/>
                    <a:pt x="19485" y="11017"/>
                    <a:pt x="19429" y="11235"/>
                  </a:cubicBezTo>
                  <a:cubicBezTo>
                    <a:pt x="19372" y="11453"/>
                    <a:pt x="19316" y="11620"/>
                    <a:pt x="19203" y="11737"/>
                  </a:cubicBezTo>
                  <a:cubicBezTo>
                    <a:pt x="19119" y="11871"/>
                    <a:pt x="19006" y="11955"/>
                    <a:pt x="18865" y="12022"/>
                  </a:cubicBezTo>
                  <a:cubicBezTo>
                    <a:pt x="18724" y="12089"/>
                    <a:pt x="18555" y="12106"/>
                    <a:pt x="18385" y="12106"/>
                  </a:cubicBezTo>
                  <a:lnTo>
                    <a:pt x="7360" y="12106"/>
                  </a:lnTo>
                  <a:lnTo>
                    <a:pt x="7360" y="18217"/>
                  </a:lnTo>
                  <a:lnTo>
                    <a:pt x="20472" y="18217"/>
                  </a:lnTo>
                  <a:cubicBezTo>
                    <a:pt x="20641" y="18217"/>
                    <a:pt x="20811" y="18251"/>
                    <a:pt x="20952" y="18301"/>
                  </a:cubicBezTo>
                  <a:cubicBezTo>
                    <a:pt x="21093" y="18368"/>
                    <a:pt x="21205" y="18452"/>
                    <a:pt x="21290" y="18586"/>
                  </a:cubicBezTo>
                  <a:cubicBezTo>
                    <a:pt x="21375" y="18720"/>
                    <a:pt x="21459" y="18887"/>
                    <a:pt x="21515" y="19105"/>
                  </a:cubicBezTo>
                  <a:cubicBezTo>
                    <a:pt x="21572" y="19322"/>
                    <a:pt x="21600" y="19591"/>
                    <a:pt x="21600" y="1990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4" name="Shape">
              <a:extLst>
                <a:ext uri="{FF2B5EF4-FFF2-40B4-BE49-F238E27FC236}">
                  <a16:creationId xmlns:a16="http://schemas.microsoft.com/office/drawing/2014/main" id="{A926DD9D-0562-4B4E-97A9-53EF5437B8B2}"/>
                </a:ext>
              </a:extLst>
            </p:cNvPr>
            <p:cNvSpPr/>
            <p:nvPr/>
          </p:nvSpPr>
          <p:spPr>
            <a:xfrm>
              <a:off x="4902200" y="7480299"/>
              <a:ext cx="121413" cy="16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5"/>
                  </a:moveTo>
                  <a:cubicBezTo>
                    <a:pt x="21600" y="18380"/>
                    <a:pt x="21600" y="18607"/>
                    <a:pt x="21555" y="18785"/>
                  </a:cubicBezTo>
                  <a:cubicBezTo>
                    <a:pt x="21532" y="18979"/>
                    <a:pt x="21510" y="19141"/>
                    <a:pt x="21464" y="19270"/>
                  </a:cubicBezTo>
                  <a:cubicBezTo>
                    <a:pt x="21419" y="19399"/>
                    <a:pt x="21351" y="19529"/>
                    <a:pt x="21284" y="19610"/>
                  </a:cubicBezTo>
                  <a:cubicBezTo>
                    <a:pt x="21216" y="19707"/>
                    <a:pt x="21080" y="19820"/>
                    <a:pt x="20922" y="19950"/>
                  </a:cubicBezTo>
                  <a:cubicBezTo>
                    <a:pt x="20764" y="20079"/>
                    <a:pt x="20448" y="20225"/>
                    <a:pt x="19973" y="20419"/>
                  </a:cubicBezTo>
                  <a:cubicBezTo>
                    <a:pt x="19499" y="20613"/>
                    <a:pt x="18911" y="20807"/>
                    <a:pt x="18233" y="20969"/>
                  </a:cubicBezTo>
                  <a:cubicBezTo>
                    <a:pt x="17556" y="21147"/>
                    <a:pt x="16765" y="21293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3"/>
                  </a:cubicBezTo>
                  <a:cubicBezTo>
                    <a:pt x="1649" y="4951"/>
                    <a:pt x="2576" y="3802"/>
                    <a:pt x="3773" y="2864"/>
                  </a:cubicBezTo>
                  <a:cubicBezTo>
                    <a:pt x="4971" y="1925"/>
                    <a:pt x="6394" y="1213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34"/>
                  </a:cubicBezTo>
                  <a:cubicBezTo>
                    <a:pt x="18595" y="696"/>
                    <a:pt x="19183" y="874"/>
                    <a:pt x="19680" y="1068"/>
                  </a:cubicBezTo>
                  <a:cubicBezTo>
                    <a:pt x="20199" y="1278"/>
                    <a:pt x="20538" y="1456"/>
                    <a:pt x="20742" y="1602"/>
                  </a:cubicBezTo>
                  <a:cubicBezTo>
                    <a:pt x="20945" y="1748"/>
                    <a:pt x="21080" y="1861"/>
                    <a:pt x="21171" y="1958"/>
                  </a:cubicBezTo>
                  <a:cubicBezTo>
                    <a:pt x="21239" y="2055"/>
                    <a:pt x="21306" y="2184"/>
                    <a:pt x="21352" y="2330"/>
                  </a:cubicBezTo>
                  <a:cubicBezTo>
                    <a:pt x="21397" y="2476"/>
                    <a:pt x="21442" y="2653"/>
                    <a:pt x="21465" y="2864"/>
                  </a:cubicBezTo>
                  <a:cubicBezTo>
                    <a:pt x="21487" y="3074"/>
                    <a:pt x="21487" y="3317"/>
                    <a:pt x="21487" y="3624"/>
                  </a:cubicBezTo>
                  <a:cubicBezTo>
                    <a:pt x="21487" y="3948"/>
                    <a:pt x="21465" y="4223"/>
                    <a:pt x="21442" y="4449"/>
                  </a:cubicBezTo>
                  <a:cubicBezTo>
                    <a:pt x="21419" y="4676"/>
                    <a:pt x="21352" y="4854"/>
                    <a:pt x="21284" y="5000"/>
                  </a:cubicBezTo>
                  <a:cubicBezTo>
                    <a:pt x="21216" y="5145"/>
                    <a:pt x="21126" y="5242"/>
                    <a:pt x="21013" y="5307"/>
                  </a:cubicBezTo>
                  <a:cubicBezTo>
                    <a:pt x="20900" y="5372"/>
                    <a:pt x="20787" y="5404"/>
                    <a:pt x="20651" y="5404"/>
                  </a:cubicBezTo>
                  <a:cubicBezTo>
                    <a:pt x="20425" y="5404"/>
                    <a:pt x="20131" y="5307"/>
                    <a:pt x="19793" y="5129"/>
                  </a:cubicBezTo>
                  <a:cubicBezTo>
                    <a:pt x="19454" y="4951"/>
                    <a:pt x="19002" y="4725"/>
                    <a:pt x="18460" y="4498"/>
                  </a:cubicBezTo>
                  <a:cubicBezTo>
                    <a:pt x="17917" y="4271"/>
                    <a:pt x="17262" y="4061"/>
                    <a:pt x="16494" y="3867"/>
                  </a:cubicBezTo>
                  <a:cubicBezTo>
                    <a:pt x="15726" y="3673"/>
                    <a:pt x="14822" y="3592"/>
                    <a:pt x="13783" y="3592"/>
                  </a:cubicBezTo>
                  <a:cubicBezTo>
                    <a:pt x="12630" y="3592"/>
                    <a:pt x="11591" y="3770"/>
                    <a:pt x="10687" y="4094"/>
                  </a:cubicBezTo>
                  <a:cubicBezTo>
                    <a:pt x="9783" y="4433"/>
                    <a:pt x="8993" y="4919"/>
                    <a:pt x="8360" y="5550"/>
                  </a:cubicBezTo>
                  <a:cubicBezTo>
                    <a:pt x="7727" y="6181"/>
                    <a:pt x="7230" y="6941"/>
                    <a:pt x="6914" y="7831"/>
                  </a:cubicBezTo>
                  <a:cubicBezTo>
                    <a:pt x="6598" y="8721"/>
                    <a:pt x="6417" y="9724"/>
                    <a:pt x="6417" y="10857"/>
                  </a:cubicBezTo>
                  <a:cubicBezTo>
                    <a:pt x="6417" y="12086"/>
                    <a:pt x="6598" y="13154"/>
                    <a:pt x="6959" y="14044"/>
                  </a:cubicBezTo>
                  <a:cubicBezTo>
                    <a:pt x="7321" y="14950"/>
                    <a:pt x="7818" y="15678"/>
                    <a:pt x="8473" y="16261"/>
                  </a:cubicBezTo>
                  <a:cubicBezTo>
                    <a:pt x="9128" y="16843"/>
                    <a:pt x="9919" y="17280"/>
                    <a:pt x="10845" y="17555"/>
                  </a:cubicBezTo>
                  <a:cubicBezTo>
                    <a:pt x="11772" y="17846"/>
                    <a:pt x="12811" y="17976"/>
                    <a:pt x="13963" y="17976"/>
                  </a:cubicBezTo>
                  <a:cubicBezTo>
                    <a:pt x="15025" y="17976"/>
                    <a:pt x="15929" y="17895"/>
                    <a:pt x="16697" y="17717"/>
                  </a:cubicBezTo>
                  <a:cubicBezTo>
                    <a:pt x="17465" y="17539"/>
                    <a:pt x="18121" y="17345"/>
                    <a:pt x="18663" y="17118"/>
                  </a:cubicBezTo>
                  <a:cubicBezTo>
                    <a:pt x="19205" y="16908"/>
                    <a:pt x="19657" y="16714"/>
                    <a:pt x="20018" y="16536"/>
                  </a:cubicBezTo>
                  <a:cubicBezTo>
                    <a:pt x="20380" y="16358"/>
                    <a:pt x="20651" y="16277"/>
                    <a:pt x="20832" y="16277"/>
                  </a:cubicBezTo>
                  <a:cubicBezTo>
                    <a:pt x="20990" y="16277"/>
                    <a:pt x="21103" y="16293"/>
                    <a:pt x="21193" y="16342"/>
                  </a:cubicBezTo>
                  <a:cubicBezTo>
                    <a:pt x="21284" y="16390"/>
                    <a:pt x="21351" y="16471"/>
                    <a:pt x="21419" y="16600"/>
                  </a:cubicBezTo>
                  <a:cubicBezTo>
                    <a:pt x="21487" y="16730"/>
                    <a:pt x="21532" y="16908"/>
                    <a:pt x="21555" y="17134"/>
                  </a:cubicBezTo>
                  <a:cubicBezTo>
                    <a:pt x="21577" y="17409"/>
                    <a:pt x="21600" y="17717"/>
                    <a:pt x="21600" y="1810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5" name="Shape">
              <a:extLst>
                <a:ext uri="{FF2B5EF4-FFF2-40B4-BE49-F238E27FC236}">
                  <a16:creationId xmlns:a16="http://schemas.microsoft.com/office/drawing/2014/main" id="{44B837A7-9FD5-4C6B-8C70-936303732EA9}"/>
                </a:ext>
              </a:extLst>
            </p:cNvPr>
            <p:cNvSpPr/>
            <p:nvPr/>
          </p:nvSpPr>
          <p:spPr>
            <a:xfrm>
              <a:off x="5041899" y="7480300"/>
              <a:ext cx="127890" cy="16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7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7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7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7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3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3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6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3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3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6" name="Shape">
              <a:extLst>
                <a:ext uri="{FF2B5EF4-FFF2-40B4-BE49-F238E27FC236}">
                  <a16:creationId xmlns:a16="http://schemas.microsoft.com/office/drawing/2014/main" id="{4226EEFC-8B83-4DA4-9D19-37D2B9F7B46C}"/>
                </a:ext>
              </a:extLst>
            </p:cNvPr>
            <p:cNvSpPr/>
            <p:nvPr/>
          </p:nvSpPr>
          <p:spPr>
            <a:xfrm>
              <a:off x="5206999" y="7480299"/>
              <a:ext cx="135511" cy="16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4"/>
                  </a:moveTo>
                  <a:cubicBezTo>
                    <a:pt x="21600" y="20223"/>
                    <a:pt x="21539" y="20455"/>
                    <a:pt x="21438" y="20654"/>
                  </a:cubicBezTo>
                  <a:cubicBezTo>
                    <a:pt x="21337" y="20853"/>
                    <a:pt x="21195" y="21019"/>
                    <a:pt x="21013" y="21152"/>
                  </a:cubicBezTo>
                  <a:cubicBezTo>
                    <a:pt x="20831" y="21285"/>
                    <a:pt x="20608" y="21384"/>
                    <a:pt x="20365" y="21434"/>
                  </a:cubicBezTo>
                  <a:cubicBezTo>
                    <a:pt x="20122" y="21500"/>
                    <a:pt x="19859" y="21534"/>
                    <a:pt x="19596" y="21534"/>
                  </a:cubicBezTo>
                  <a:lnTo>
                    <a:pt x="17329" y="21534"/>
                  </a:lnTo>
                  <a:cubicBezTo>
                    <a:pt x="16863" y="21534"/>
                    <a:pt x="16458" y="21500"/>
                    <a:pt x="16114" y="21417"/>
                  </a:cubicBezTo>
                  <a:cubicBezTo>
                    <a:pt x="15770" y="21335"/>
                    <a:pt x="15446" y="21202"/>
                    <a:pt x="15162" y="21003"/>
                  </a:cubicBezTo>
                  <a:cubicBezTo>
                    <a:pt x="14879" y="20804"/>
                    <a:pt x="14596" y="20522"/>
                    <a:pt x="14312" y="20173"/>
                  </a:cubicBezTo>
                  <a:cubicBezTo>
                    <a:pt x="14029" y="19825"/>
                    <a:pt x="13745" y="19377"/>
                    <a:pt x="13401" y="18829"/>
                  </a:cubicBezTo>
                  <a:lnTo>
                    <a:pt x="6883" y="8809"/>
                  </a:lnTo>
                  <a:cubicBezTo>
                    <a:pt x="6498" y="8212"/>
                    <a:pt x="6113" y="7565"/>
                    <a:pt x="5729" y="6885"/>
                  </a:cubicBezTo>
                  <a:cubicBezTo>
                    <a:pt x="5344" y="6205"/>
                    <a:pt x="4980" y="5525"/>
                    <a:pt x="4676" y="4877"/>
                  </a:cubicBezTo>
                  <a:lnTo>
                    <a:pt x="4636" y="4877"/>
                  </a:lnTo>
                  <a:cubicBezTo>
                    <a:pt x="4696" y="5674"/>
                    <a:pt x="4737" y="6470"/>
                    <a:pt x="4757" y="7250"/>
                  </a:cubicBezTo>
                  <a:cubicBezTo>
                    <a:pt x="4777" y="8046"/>
                    <a:pt x="4798" y="8859"/>
                    <a:pt x="4798" y="9688"/>
                  </a:cubicBezTo>
                  <a:lnTo>
                    <a:pt x="4798" y="20903"/>
                  </a:lnTo>
                  <a:cubicBezTo>
                    <a:pt x="4798" y="21019"/>
                    <a:pt x="4757" y="21119"/>
                    <a:pt x="4676" y="21202"/>
                  </a:cubicBezTo>
                  <a:cubicBezTo>
                    <a:pt x="4595" y="21285"/>
                    <a:pt x="4474" y="21368"/>
                    <a:pt x="4292" y="21417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7"/>
                  </a:cubicBezTo>
                  <a:cubicBezTo>
                    <a:pt x="283" y="21351"/>
                    <a:pt x="162" y="21285"/>
                    <a:pt x="101" y="21202"/>
                  </a:cubicBezTo>
                  <a:cubicBezTo>
                    <a:pt x="40" y="21119"/>
                    <a:pt x="0" y="21019"/>
                    <a:pt x="0" y="20903"/>
                  </a:cubicBezTo>
                  <a:lnTo>
                    <a:pt x="0" y="1626"/>
                  </a:lnTo>
                  <a:cubicBezTo>
                    <a:pt x="0" y="1112"/>
                    <a:pt x="182" y="713"/>
                    <a:pt x="547" y="465"/>
                  </a:cubicBezTo>
                  <a:cubicBezTo>
                    <a:pt x="911" y="199"/>
                    <a:pt x="1377" y="83"/>
                    <a:pt x="1903" y="83"/>
                  </a:cubicBezTo>
                  <a:lnTo>
                    <a:pt x="4757" y="83"/>
                  </a:lnTo>
                  <a:cubicBezTo>
                    <a:pt x="5263" y="83"/>
                    <a:pt x="5709" y="116"/>
                    <a:pt x="6053" y="199"/>
                  </a:cubicBezTo>
                  <a:cubicBezTo>
                    <a:pt x="6397" y="265"/>
                    <a:pt x="6721" y="382"/>
                    <a:pt x="6984" y="548"/>
                  </a:cubicBezTo>
                  <a:cubicBezTo>
                    <a:pt x="7268" y="713"/>
                    <a:pt x="7510" y="946"/>
                    <a:pt x="7753" y="1244"/>
                  </a:cubicBezTo>
                  <a:cubicBezTo>
                    <a:pt x="7996" y="1543"/>
                    <a:pt x="8239" y="1891"/>
                    <a:pt x="8502" y="2323"/>
                  </a:cubicBezTo>
                  <a:lnTo>
                    <a:pt x="13604" y="10153"/>
                  </a:lnTo>
                  <a:cubicBezTo>
                    <a:pt x="13907" y="10634"/>
                    <a:pt x="14191" y="11099"/>
                    <a:pt x="14474" y="11547"/>
                  </a:cubicBezTo>
                  <a:cubicBezTo>
                    <a:pt x="14758" y="12011"/>
                    <a:pt x="15041" y="12459"/>
                    <a:pt x="15304" y="12924"/>
                  </a:cubicBezTo>
                  <a:cubicBezTo>
                    <a:pt x="15567" y="13388"/>
                    <a:pt x="15831" y="13836"/>
                    <a:pt x="16094" y="14267"/>
                  </a:cubicBezTo>
                  <a:cubicBezTo>
                    <a:pt x="16357" y="14715"/>
                    <a:pt x="16600" y="15147"/>
                    <a:pt x="16843" y="15595"/>
                  </a:cubicBezTo>
                  <a:lnTo>
                    <a:pt x="16863" y="15595"/>
                  </a:lnTo>
                  <a:cubicBezTo>
                    <a:pt x="16823" y="14815"/>
                    <a:pt x="16802" y="14018"/>
                    <a:pt x="16782" y="13172"/>
                  </a:cubicBezTo>
                  <a:cubicBezTo>
                    <a:pt x="16762" y="12326"/>
                    <a:pt x="16762" y="11530"/>
                    <a:pt x="16762" y="10767"/>
                  </a:cubicBezTo>
                  <a:lnTo>
                    <a:pt x="16762" y="713"/>
                  </a:lnTo>
                  <a:cubicBezTo>
                    <a:pt x="16762" y="597"/>
                    <a:pt x="16802" y="498"/>
                    <a:pt x="16883" y="415"/>
                  </a:cubicBezTo>
                  <a:cubicBezTo>
                    <a:pt x="16964" y="332"/>
                    <a:pt x="17106" y="249"/>
                    <a:pt x="17288" y="183"/>
                  </a:cubicBezTo>
                  <a:cubicBezTo>
                    <a:pt x="17470" y="116"/>
                    <a:pt x="17734" y="66"/>
                    <a:pt x="18037" y="50"/>
                  </a:cubicBezTo>
                  <a:cubicBezTo>
                    <a:pt x="18341" y="33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50"/>
                  </a:cubicBezTo>
                  <a:cubicBezTo>
                    <a:pt x="20689" y="83"/>
                    <a:pt x="20932" y="116"/>
                    <a:pt x="21094" y="183"/>
                  </a:cubicBezTo>
                  <a:cubicBezTo>
                    <a:pt x="21256" y="249"/>
                    <a:pt x="21377" y="332"/>
                    <a:pt x="21438" y="415"/>
                  </a:cubicBezTo>
                  <a:cubicBezTo>
                    <a:pt x="21499" y="498"/>
                    <a:pt x="21539" y="597"/>
                    <a:pt x="21539" y="713"/>
                  </a:cubicBezTo>
                  <a:lnTo>
                    <a:pt x="21539" y="1997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7" name="Shape">
              <a:extLst>
                <a:ext uri="{FF2B5EF4-FFF2-40B4-BE49-F238E27FC236}">
                  <a16:creationId xmlns:a16="http://schemas.microsoft.com/office/drawing/2014/main" id="{5747C696-ADA3-4DA6-98DF-1B2182CBCDE3}"/>
                </a:ext>
              </a:extLst>
            </p:cNvPr>
            <p:cNvSpPr/>
            <p:nvPr/>
          </p:nvSpPr>
          <p:spPr>
            <a:xfrm>
              <a:off x="53720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8" name="Shape">
              <a:extLst>
                <a:ext uri="{FF2B5EF4-FFF2-40B4-BE49-F238E27FC236}">
                  <a16:creationId xmlns:a16="http://schemas.microsoft.com/office/drawing/2014/main" id="{BD6E8595-24E0-45A8-A369-5B9C754117BF}"/>
                </a:ext>
              </a:extLst>
            </p:cNvPr>
            <p:cNvSpPr/>
            <p:nvPr/>
          </p:nvSpPr>
          <p:spPr>
            <a:xfrm>
              <a:off x="5549900" y="74802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8"/>
                  </a:moveTo>
                  <a:cubicBezTo>
                    <a:pt x="21600" y="20101"/>
                    <a:pt x="21569" y="20384"/>
                    <a:pt x="21508" y="20601"/>
                  </a:cubicBezTo>
                  <a:cubicBezTo>
                    <a:pt x="21447" y="20817"/>
                    <a:pt x="21386" y="21017"/>
                    <a:pt x="21295" y="21167"/>
                  </a:cubicBezTo>
                  <a:cubicBezTo>
                    <a:pt x="21203" y="21317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700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7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7"/>
                    <a:pt x="7780" y="400"/>
                  </a:cubicBezTo>
                  <a:cubicBezTo>
                    <a:pt x="7902" y="483"/>
                    <a:pt x="7993" y="583"/>
                    <a:pt x="7993" y="700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69"/>
                    <a:pt x="21173" y="18269"/>
                    <a:pt x="21264" y="18403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08" y="19185"/>
                    <a:pt x="21600" y="19435"/>
                    <a:pt x="21600" y="1976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9" name="Shape">
              <a:extLst>
                <a:ext uri="{FF2B5EF4-FFF2-40B4-BE49-F238E27FC236}">
                  <a16:creationId xmlns:a16="http://schemas.microsoft.com/office/drawing/2014/main" id="{BECCA858-BA98-4799-B4CA-D3DB8FB9B9F6}"/>
                </a:ext>
              </a:extLst>
            </p:cNvPr>
            <p:cNvSpPr/>
            <p:nvPr/>
          </p:nvSpPr>
          <p:spPr>
            <a:xfrm>
              <a:off x="56514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0" name="Shape">
              <a:extLst>
                <a:ext uri="{FF2B5EF4-FFF2-40B4-BE49-F238E27FC236}">
                  <a16:creationId xmlns:a16="http://schemas.microsoft.com/office/drawing/2014/main" id="{0303E36A-CB10-4624-AE65-6DB0F00B15BF}"/>
                </a:ext>
              </a:extLst>
            </p:cNvPr>
            <p:cNvSpPr/>
            <p:nvPr/>
          </p:nvSpPr>
          <p:spPr>
            <a:xfrm>
              <a:off x="5829300" y="7480299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54"/>
                  </a:moveTo>
                  <a:cubicBezTo>
                    <a:pt x="21600" y="3961"/>
                    <a:pt x="21580" y="4236"/>
                    <a:pt x="21561" y="4462"/>
                  </a:cubicBezTo>
                  <a:cubicBezTo>
                    <a:pt x="21522" y="4688"/>
                    <a:pt x="21483" y="4866"/>
                    <a:pt x="21424" y="4996"/>
                  </a:cubicBezTo>
                  <a:cubicBezTo>
                    <a:pt x="21366" y="5125"/>
                    <a:pt x="21288" y="5222"/>
                    <a:pt x="21209" y="5271"/>
                  </a:cubicBezTo>
                  <a:cubicBezTo>
                    <a:pt x="21131" y="5319"/>
                    <a:pt x="21014" y="5351"/>
                    <a:pt x="20897" y="5351"/>
                  </a:cubicBezTo>
                  <a:cubicBezTo>
                    <a:pt x="20721" y="5351"/>
                    <a:pt x="20448" y="5254"/>
                    <a:pt x="20077" y="5060"/>
                  </a:cubicBezTo>
                  <a:cubicBezTo>
                    <a:pt x="19706" y="4866"/>
                    <a:pt x="19198" y="4656"/>
                    <a:pt x="18573" y="4430"/>
                  </a:cubicBezTo>
                  <a:cubicBezTo>
                    <a:pt x="17948" y="4203"/>
                    <a:pt x="17206" y="3993"/>
                    <a:pt x="16346" y="3799"/>
                  </a:cubicBezTo>
                  <a:cubicBezTo>
                    <a:pt x="15487" y="3605"/>
                    <a:pt x="14472" y="3508"/>
                    <a:pt x="13339" y="3508"/>
                  </a:cubicBezTo>
                  <a:cubicBezTo>
                    <a:pt x="12108" y="3508"/>
                    <a:pt x="11015" y="3686"/>
                    <a:pt x="10019" y="4026"/>
                  </a:cubicBezTo>
                  <a:cubicBezTo>
                    <a:pt x="9023" y="4381"/>
                    <a:pt x="8183" y="4866"/>
                    <a:pt x="7480" y="5513"/>
                  </a:cubicBezTo>
                  <a:cubicBezTo>
                    <a:pt x="6777" y="6160"/>
                    <a:pt x="6230" y="6920"/>
                    <a:pt x="5859" y="7825"/>
                  </a:cubicBezTo>
                  <a:cubicBezTo>
                    <a:pt x="5488" y="8730"/>
                    <a:pt x="5293" y="9717"/>
                    <a:pt x="5293" y="10800"/>
                  </a:cubicBezTo>
                  <a:cubicBezTo>
                    <a:pt x="5293" y="11996"/>
                    <a:pt x="5488" y="13047"/>
                    <a:pt x="5859" y="13953"/>
                  </a:cubicBezTo>
                  <a:cubicBezTo>
                    <a:pt x="6250" y="14858"/>
                    <a:pt x="6777" y="15618"/>
                    <a:pt x="7460" y="16232"/>
                  </a:cubicBezTo>
                  <a:cubicBezTo>
                    <a:pt x="8144" y="16847"/>
                    <a:pt x="8984" y="17315"/>
                    <a:pt x="9941" y="17623"/>
                  </a:cubicBezTo>
                  <a:cubicBezTo>
                    <a:pt x="10898" y="17930"/>
                    <a:pt x="11972" y="18091"/>
                    <a:pt x="13144" y="18091"/>
                  </a:cubicBezTo>
                  <a:cubicBezTo>
                    <a:pt x="13710" y="18091"/>
                    <a:pt x="14276" y="18043"/>
                    <a:pt x="14843" y="17930"/>
                  </a:cubicBezTo>
                  <a:cubicBezTo>
                    <a:pt x="15409" y="17817"/>
                    <a:pt x="15917" y="17655"/>
                    <a:pt x="16405" y="17445"/>
                  </a:cubicBezTo>
                  <a:lnTo>
                    <a:pt x="16405" y="12594"/>
                  </a:lnTo>
                  <a:lnTo>
                    <a:pt x="11620" y="12594"/>
                  </a:lnTo>
                  <a:cubicBezTo>
                    <a:pt x="11386" y="12594"/>
                    <a:pt x="11210" y="12465"/>
                    <a:pt x="11073" y="12223"/>
                  </a:cubicBezTo>
                  <a:cubicBezTo>
                    <a:pt x="10937" y="11980"/>
                    <a:pt x="10878" y="11576"/>
                    <a:pt x="10878" y="10994"/>
                  </a:cubicBezTo>
                  <a:cubicBezTo>
                    <a:pt x="10878" y="10687"/>
                    <a:pt x="10898" y="10444"/>
                    <a:pt x="10937" y="10234"/>
                  </a:cubicBezTo>
                  <a:cubicBezTo>
                    <a:pt x="10976" y="10024"/>
                    <a:pt x="11015" y="9862"/>
                    <a:pt x="11073" y="9749"/>
                  </a:cubicBezTo>
                  <a:cubicBezTo>
                    <a:pt x="11132" y="9620"/>
                    <a:pt x="11210" y="9539"/>
                    <a:pt x="11308" y="9474"/>
                  </a:cubicBezTo>
                  <a:cubicBezTo>
                    <a:pt x="11405" y="9410"/>
                    <a:pt x="11503" y="9377"/>
                    <a:pt x="11620" y="9377"/>
                  </a:cubicBezTo>
                  <a:lnTo>
                    <a:pt x="20135" y="9377"/>
                  </a:lnTo>
                  <a:cubicBezTo>
                    <a:pt x="20350" y="9377"/>
                    <a:pt x="20526" y="9410"/>
                    <a:pt x="20682" y="9474"/>
                  </a:cubicBezTo>
                  <a:cubicBezTo>
                    <a:pt x="20838" y="9539"/>
                    <a:pt x="20995" y="9620"/>
                    <a:pt x="21112" y="9733"/>
                  </a:cubicBezTo>
                  <a:cubicBezTo>
                    <a:pt x="21229" y="9846"/>
                    <a:pt x="21326" y="9991"/>
                    <a:pt x="21385" y="10153"/>
                  </a:cubicBezTo>
                  <a:cubicBezTo>
                    <a:pt x="21444" y="10315"/>
                    <a:pt x="21483" y="10509"/>
                    <a:pt x="21483" y="10735"/>
                  </a:cubicBezTo>
                  <a:lnTo>
                    <a:pt x="21483" y="19045"/>
                  </a:lnTo>
                  <a:cubicBezTo>
                    <a:pt x="21483" y="19369"/>
                    <a:pt x="21424" y="19660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3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79" y="20420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2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94"/>
                  </a:cubicBezTo>
                  <a:cubicBezTo>
                    <a:pt x="17030" y="323"/>
                    <a:pt x="17811" y="469"/>
                    <a:pt x="18475" y="647"/>
                  </a:cubicBezTo>
                  <a:cubicBezTo>
                    <a:pt x="19139" y="825"/>
                    <a:pt x="19706" y="1019"/>
                    <a:pt x="20135" y="1213"/>
                  </a:cubicBezTo>
                  <a:cubicBezTo>
                    <a:pt x="20584" y="1423"/>
                    <a:pt x="20877" y="1601"/>
                    <a:pt x="21053" y="1746"/>
                  </a:cubicBezTo>
                  <a:cubicBezTo>
                    <a:pt x="21229" y="1892"/>
                    <a:pt x="21366" y="2102"/>
                    <a:pt x="21444" y="2377"/>
                  </a:cubicBezTo>
                  <a:cubicBezTo>
                    <a:pt x="21561" y="2716"/>
                    <a:pt x="21600" y="3120"/>
                    <a:pt x="21600" y="365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1" name="Shape">
              <a:extLst>
                <a:ext uri="{FF2B5EF4-FFF2-40B4-BE49-F238E27FC236}">
                  <a16:creationId xmlns:a16="http://schemas.microsoft.com/office/drawing/2014/main" id="{D745839D-533D-44A6-B1BF-F048DD17E305}"/>
                </a:ext>
              </a:extLst>
            </p:cNvPr>
            <p:cNvSpPr/>
            <p:nvPr/>
          </p:nvSpPr>
          <p:spPr>
            <a:xfrm>
              <a:off x="5981699" y="74802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66"/>
                  </a:cubicBezTo>
                  <a:cubicBezTo>
                    <a:pt x="5548" y="232"/>
                    <a:pt x="5695" y="298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6"/>
                  </a:lnTo>
                  <a:cubicBezTo>
                    <a:pt x="15631" y="663"/>
                    <a:pt x="15736" y="531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2" name="Shape">
              <a:extLst>
                <a:ext uri="{FF2B5EF4-FFF2-40B4-BE49-F238E27FC236}">
                  <a16:creationId xmlns:a16="http://schemas.microsoft.com/office/drawing/2014/main" id="{966EDED3-7DC1-4AB6-A082-DB6D92C2178B}"/>
                </a:ext>
              </a:extLst>
            </p:cNvPr>
            <p:cNvSpPr/>
            <p:nvPr/>
          </p:nvSpPr>
          <p:spPr>
            <a:xfrm>
              <a:off x="4343400" y="8089900"/>
              <a:ext cx="16306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5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4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50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6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3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1" y="527"/>
                  </a:cubicBezTo>
                  <a:cubicBezTo>
                    <a:pt x="6056" y="722"/>
                    <a:pt x="6241" y="976"/>
                    <a:pt x="6393" y="1288"/>
                  </a:cubicBezTo>
                  <a:cubicBezTo>
                    <a:pt x="6544" y="1600"/>
                    <a:pt x="6679" y="1990"/>
                    <a:pt x="6796" y="2459"/>
                  </a:cubicBezTo>
                  <a:lnTo>
                    <a:pt x="10800" y="15259"/>
                  </a:lnTo>
                  <a:lnTo>
                    <a:pt x="10851" y="15259"/>
                  </a:lnTo>
                  <a:lnTo>
                    <a:pt x="15006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1" y="117"/>
                  </a:cubicBezTo>
                  <a:cubicBezTo>
                    <a:pt x="16890" y="39"/>
                    <a:pt x="17193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50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3" name="Shape">
              <a:extLst>
                <a:ext uri="{FF2B5EF4-FFF2-40B4-BE49-F238E27FC236}">
                  <a16:creationId xmlns:a16="http://schemas.microsoft.com/office/drawing/2014/main" id="{FC77D1AF-3447-4373-A6C8-4C87BDC67A9B}"/>
                </a:ext>
              </a:extLst>
            </p:cNvPr>
            <p:cNvSpPr/>
            <p:nvPr/>
          </p:nvSpPr>
          <p:spPr>
            <a:xfrm>
              <a:off x="4533900" y="80899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2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8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8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6" y="3427"/>
                    <a:pt x="20460" y="4524"/>
                    <a:pt x="20916" y="5850"/>
                  </a:cubicBezTo>
                  <a:cubicBezTo>
                    <a:pt x="21372" y="7175"/>
                    <a:pt x="21600" y="8765"/>
                    <a:pt x="21600" y="10563"/>
                  </a:cubicBezTo>
                  <a:close/>
                  <a:moveTo>
                    <a:pt x="16729" y="10791"/>
                  </a:moveTo>
                  <a:cubicBezTo>
                    <a:pt x="16729" y="9693"/>
                    <a:pt x="16625" y="8708"/>
                    <a:pt x="16438" y="7799"/>
                  </a:cubicBezTo>
                  <a:cubicBezTo>
                    <a:pt x="16252" y="6891"/>
                    <a:pt x="15920" y="6134"/>
                    <a:pt x="15485" y="5490"/>
                  </a:cubicBezTo>
                  <a:cubicBezTo>
                    <a:pt x="15029" y="4846"/>
                    <a:pt x="14428" y="4354"/>
                    <a:pt x="13681" y="4013"/>
                  </a:cubicBezTo>
                  <a:cubicBezTo>
                    <a:pt x="12935" y="3673"/>
                    <a:pt x="11982" y="3483"/>
                    <a:pt x="10862" y="3483"/>
                  </a:cubicBezTo>
                  <a:cubicBezTo>
                    <a:pt x="9722" y="3483"/>
                    <a:pt x="8769" y="3673"/>
                    <a:pt x="8002" y="4070"/>
                  </a:cubicBezTo>
                  <a:cubicBezTo>
                    <a:pt x="7235" y="4468"/>
                    <a:pt x="6613" y="4979"/>
                    <a:pt x="6157" y="5641"/>
                  </a:cubicBezTo>
                  <a:cubicBezTo>
                    <a:pt x="5680" y="6304"/>
                    <a:pt x="5348" y="7061"/>
                    <a:pt x="5162" y="7932"/>
                  </a:cubicBezTo>
                  <a:cubicBezTo>
                    <a:pt x="4975" y="8803"/>
                    <a:pt x="4871" y="9730"/>
                    <a:pt x="4871" y="10715"/>
                  </a:cubicBezTo>
                  <a:cubicBezTo>
                    <a:pt x="4871" y="11851"/>
                    <a:pt x="4975" y="12873"/>
                    <a:pt x="5162" y="13781"/>
                  </a:cubicBezTo>
                  <a:cubicBezTo>
                    <a:pt x="5348" y="14690"/>
                    <a:pt x="5659" y="15466"/>
                    <a:pt x="6115" y="16110"/>
                  </a:cubicBezTo>
                  <a:cubicBezTo>
                    <a:pt x="6571" y="16754"/>
                    <a:pt x="7152" y="17246"/>
                    <a:pt x="7919" y="17587"/>
                  </a:cubicBezTo>
                  <a:cubicBezTo>
                    <a:pt x="8686" y="17927"/>
                    <a:pt x="9618" y="18098"/>
                    <a:pt x="10758" y="18098"/>
                  </a:cubicBezTo>
                  <a:cubicBezTo>
                    <a:pt x="11899" y="18098"/>
                    <a:pt x="12852" y="17908"/>
                    <a:pt x="13619" y="17511"/>
                  </a:cubicBezTo>
                  <a:cubicBezTo>
                    <a:pt x="14386" y="17113"/>
                    <a:pt x="15008" y="16602"/>
                    <a:pt x="15464" y="15940"/>
                  </a:cubicBezTo>
                  <a:cubicBezTo>
                    <a:pt x="15941" y="15277"/>
                    <a:pt x="16273" y="14501"/>
                    <a:pt x="16459" y="13611"/>
                  </a:cubicBezTo>
                  <a:cubicBezTo>
                    <a:pt x="16646" y="12721"/>
                    <a:pt x="16729" y="11794"/>
                    <a:pt x="1672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4" name="Shape">
              <a:extLst>
                <a:ext uri="{FF2B5EF4-FFF2-40B4-BE49-F238E27FC236}">
                  <a16:creationId xmlns:a16="http://schemas.microsoft.com/office/drawing/2014/main" id="{CD9AEEF3-550E-4AFD-93A7-08ABDFD720FF}"/>
                </a:ext>
              </a:extLst>
            </p:cNvPr>
            <p:cNvSpPr/>
            <p:nvPr/>
          </p:nvSpPr>
          <p:spPr>
            <a:xfrm>
              <a:off x="4686300" y="80899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5" name="Shape">
              <a:extLst>
                <a:ext uri="{FF2B5EF4-FFF2-40B4-BE49-F238E27FC236}">
                  <a16:creationId xmlns:a16="http://schemas.microsoft.com/office/drawing/2014/main" id="{414D5337-FE6D-44A9-9240-DB5C7D3D40C2}"/>
                </a:ext>
              </a:extLst>
            </p:cNvPr>
            <p:cNvSpPr/>
            <p:nvPr/>
          </p:nvSpPr>
          <p:spPr>
            <a:xfrm>
              <a:off x="4838699" y="80898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60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20"/>
                    <a:pt x="19049" y="11898"/>
                    <a:pt x="18884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68"/>
                    <a:pt x="21600" y="19561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6" name="Shape">
              <a:extLst>
                <a:ext uri="{FF2B5EF4-FFF2-40B4-BE49-F238E27FC236}">
                  <a16:creationId xmlns:a16="http://schemas.microsoft.com/office/drawing/2014/main" id="{1FE1A87B-3D58-484A-9FC0-E2A141AC57EF}"/>
                </a:ext>
              </a:extLst>
            </p:cNvPr>
            <p:cNvSpPr/>
            <p:nvPr/>
          </p:nvSpPr>
          <p:spPr>
            <a:xfrm>
              <a:off x="4927599" y="8089900"/>
              <a:ext cx="110713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2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7" y="253"/>
                  </a:cubicBezTo>
                  <a:cubicBezTo>
                    <a:pt x="306" y="136"/>
                    <a:pt x="626" y="58"/>
                    <a:pt x="1046" y="39"/>
                  </a:cubicBezTo>
                  <a:cubicBezTo>
                    <a:pt x="1490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6" y="7096"/>
                    <a:pt x="10007" y="7660"/>
                  </a:cubicBezTo>
                  <a:cubicBezTo>
                    <a:pt x="10279" y="8224"/>
                    <a:pt x="10575" y="8807"/>
                    <a:pt x="10871" y="9429"/>
                  </a:cubicBezTo>
                  <a:lnTo>
                    <a:pt x="10921" y="9429"/>
                  </a:lnTo>
                  <a:cubicBezTo>
                    <a:pt x="11192" y="8827"/>
                    <a:pt x="11464" y="8263"/>
                    <a:pt x="11735" y="7699"/>
                  </a:cubicBezTo>
                  <a:cubicBezTo>
                    <a:pt x="12007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4" y="58"/>
                    <a:pt x="21190" y="136"/>
                    <a:pt x="21363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7" name="Shape">
              <a:extLst>
                <a:ext uri="{FF2B5EF4-FFF2-40B4-BE49-F238E27FC236}">
                  <a16:creationId xmlns:a16="http://schemas.microsoft.com/office/drawing/2014/main" id="{6F770796-764A-4D87-8CAC-5F49885F8626}"/>
                </a:ext>
              </a:extLst>
            </p:cNvPr>
            <p:cNvSpPr/>
            <p:nvPr/>
          </p:nvSpPr>
          <p:spPr>
            <a:xfrm>
              <a:off x="43687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8" name="Shape">
              <a:extLst>
                <a:ext uri="{FF2B5EF4-FFF2-40B4-BE49-F238E27FC236}">
                  <a16:creationId xmlns:a16="http://schemas.microsoft.com/office/drawing/2014/main" id="{E425E6C7-7B76-4963-BB05-8722D893FB49}"/>
                </a:ext>
              </a:extLst>
            </p:cNvPr>
            <p:cNvSpPr/>
            <p:nvPr/>
          </p:nvSpPr>
          <p:spPr>
            <a:xfrm>
              <a:off x="4444999" y="8953499"/>
              <a:ext cx="98046" cy="10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83"/>
                  </a:moveTo>
                  <a:cubicBezTo>
                    <a:pt x="21600" y="12321"/>
                    <a:pt x="21376" y="13855"/>
                    <a:pt x="20901" y="15210"/>
                  </a:cubicBezTo>
                  <a:cubicBezTo>
                    <a:pt x="20425" y="16564"/>
                    <a:pt x="19725" y="17740"/>
                    <a:pt x="18802" y="18686"/>
                  </a:cubicBezTo>
                  <a:cubicBezTo>
                    <a:pt x="17879" y="19632"/>
                    <a:pt x="16732" y="20348"/>
                    <a:pt x="15361" y="20859"/>
                  </a:cubicBezTo>
                  <a:cubicBezTo>
                    <a:pt x="13990" y="21370"/>
                    <a:pt x="12395" y="21600"/>
                    <a:pt x="10604" y="21600"/>
                  </a:cubicBezTo>
                  <a:cubicBezTo>
                    <a:pt x="8841" y="21600"/>
                    <a:pt x="7275" y="21395"/>
                    <a:pt x="5960" y="20961"/>
                  </a:cubicBezTo>
                  <a:cubicBezTo>
                    <a:pt x="4644" y="20526"/>
                    <a:pt x="3525" y="19887"/>
                    <a:pt x="2658" y="19018"/>
                  </a:cubicBezTo>
                  <a:cubicBezTo>
                    <a:pt x="1791" y="18149"/>
                    <a:pt x="1119" y="17050"/>
                    <a:pt x="671" y="15695"/>
                  </a:cubicBezTo>
                  <a:cubicBezTo>
                    <a:pt x="224" y="14340"/>
                    <a:pt x="0" y="12755"/>
                    <a:pt x="0" y="10915"/>
                  </a:cubicBezTo>
                  <a:cubicBezTo>
                    <a:pt x="0" y="9228"/>
                    <a:pt x="224" y="7720"/>
                    <a:pt x="699" y="6365"/>
                  </a:cubicBezTo>
                  <a:cubicBezTo>
                    <a:pt x="1175" y="5010"/>
                    <a:pt x="1875" y="3860"/>
                    <a:pt x="2798" y="2940"/>
                  </a:cubicBezTo>
                  <a:cubicBezTo>
                    <a:pt x="3721" y="1994"/>
                    <a:pt x="4868" y="1278"/>
                    <a:pt x="6239" y="767"/>
                  </a:cubicBezTo>
                  <a:cubicBezTo>
                    <a:pt x="7610" y="256"/>
                    <a:pt x="9205" y="0"/>
                    <a:pt x="10996" y="0"/>
                  </a:cubicBezTo>
                  <a:cubicBezTo>
                    <a:pt x="12731" y="0"/>
                    <a:pt x="14242" y="205"/>
                    <a:pt x="15557" y="639"/>
                  </a:cubicBezTo>
                  <a:cubicBezTo>
                    <a:pt x="16872" y="1048"/>
                    <a:pt x="17991" y="1713"/>
                    <a:pt x="18858" y="2582"/>
                  </a:cubicBezTo>
                  <a:cubicBezTo>
                    <a:pt x="19753" y="3451"/>
                    <a:pt x="20425" y="4550"/>
                    <a:pt x="20873" y="5879"/>
                  </a:cubicBezTo>
                  <a:cubicBezTo>
                    <a:pt x="21376" y="7234"/>
                    <a:pt x="21600" y="8794"/>
                    <a:pt x="21600" y="10583"/>
                  </a:cubicBezTo>
                  <a:close/>
                  <a:moveTo>
                    <a:pt x="16732" y="10813"/>
                  </a:moveTo>
                  <a:cubicBezTo>
                    <a:pt x="16732" y="9714"/>
                    <a:pt x="16648" y="8717"/>
                    <a:pt x="16452" y="7822"/>
                  </a:cubicBezTo>
                  <a:cubicBezTo>
                    <a:pt x="16256" y="6928"/>
                    <a:pt x="15948" y="6161"/>
                    <a:pt x="15500" y="5521"/>
                  </a:cubicBezTo>
                  <a:cubicBezTo>
                    <a:pt x="15053" y="4882"/>
                    <a:pt x="14437" y="4397"/>
                    <a:pt x="13682" y="4039"/>
                  </a:cubicBezTo>
                  <a:cubicBezTo>
                    <a:pt x="12926" y="3681"/>
                    <a:pt x="12003" y="3502"/>
                    <a:pt x="10856" y="3502"/>
                  </a:cubicBezTo>
                  <a:cubicBezTo>
                    <a:pt x="9709" y="3502"/>
                    <a:pt x="8757" y="3707"/>
                    <a:pt x="8002" y="4090"/>
                  </a:cubicBezTo>
                  <a:cubicBezTo>
                    <a:pt x="7247" y="4473"/>
                    <a:pt x="6631" y="5010"/>
                    <a:pt x="6155" y="5649"/>
                  </a:cubicBezTo>
                  <a:cubicBezTo>
                    <a:pt x="5680" y="6314"/>
                    <a:pt x="5344" y="7055"/>
                    <a:pt x="5148" y="7950"/>
                  </a:cubicBezTo>
                  <a:cubicBezTo>
                    <a:pt x="4952" y="8819"/>
                    <a:pt x="4868" y="9739"/>
                    <a:pt x="4868" y="10736"/>
                  </a:cubicBezTo>
                  <a:cubicBezTo>
                    <a:pt x="4868" y="11886"/>
                    <a:pt x="4952" y="12909"/>
                    <a:pt x="5148" y="13804"/>
                  </a:cubicBezTo>
                  <a:cubicBezTo>
                    <a:pt x="5344" y="14724"/>
                    <a:pt x="5652" y="15491"/>
                    <a:pt x="6099" y="16130"/>
                  </a:cubicBezTo>
                  <a:cubicBezTo>
                    <a:pt x="6547" y="16769"/>
                    <a:pt x="7135" y="17254"/>
                    <a:pt x="7890" y="17612"/>
                  </a:cubicBezTo>
                  <a:cubicBezTo>
                    <a:pt x="8646" y="17945"/>
                    <a:pt x="9597" y="18124"/>
                    <a:pt x="10716" y="18124"/>
                  </a:cubicBezTo>
                  <a:cubicBezTo>
                    <a:pt x="11863" y="18124"/>
                    <a:pt x="12815" y="17919"/>
                    <a:pt x="13570" y="17536"/>
                  </a:cubicBezTo>
                  <a:cubicBezTo>
                    <a:pt x="14325" y="17152"/>
                    <a:pt x="14941" y="16616"/>
                    <a:pt x="15417" y="15951"/>
                  </a:cubicBezTo>
                  <a:cubicBezTo>
                    <a:pt x="15892" y="15286"/>
                    <a:pt x="16228" y="14519"/>
                    <a:pt x="16424" y="13625"/>
                  </a:cubicBezTo>
                  <a:cubicBezTo>
                    <a:pt x="16620" y="12730"/>
                    <a:pt x="16732" y="11810"/>
                    <a:pt x="16732" y="1081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9" name="Shape">
              <a:extLst>
                <a:ext uri="{FF2B5EF4-FFF2-40B4-BE49-F238E27FC236}">
                  <a16:creationId xmlns:a16="http://schemas.microsoft.com/office/drawing/2014/main" id="{204D847A-7897-43CD-9124-9328DBEEE54A}"/>
                </a:ext>
              </a:extLst>
            </p:cNvPr>
            <p:cNvSpPr/>
            <p:nvPr/>
          </p:nvSpPr>
          <p:spPr>
            <a:xfrm>
              <a:off x="4559300" y="8966199"/>
              <a:ext cx="85472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40" y="20628"/>
                  </a:cubicBezTo>
                  <a:cubicBezTo>
                    <a:pt x="21343" y="20838"/>
                    <a:pt x="21183" y="20996"/>
                    <a:pt x="20990" y="21127"/>
                  </a:cubicBezTo>
                  <a:cubicBezTo>
                    <a:pt x="20798" y="21258"/>
                    <a:pt x="20605" y="21363"/>
                    <a:pt x="20348" y="21416"/>
                  </a:cubicBezTo>
                  <a:cubicBezTo>
                    <a:pt x="20092" y="21468"/>
                    <a:pt x="19835" y="21521"/>
                    <a:pt x="19578" y="21521"/>
                  </a:cubicBezTo>
                  <a:lnTo>
                    <a:pt x="17299" y="21521"/>
                  </a:lnTo>
                  <a:cubicBezTo>
                    <a:pt x="16818" y="21521"/>
                    <a:pt x="16433" y="21495"/>
                    <a:pt x="16080" y="21416"/>
                  </a:cubicBezTo>
                  <a:cubicBezTo>
                    <a:pt x="15727" y="21337"/>
                    <a:pt x="15406" y="21206"/>
                    <a:pt x="15117" y="20996"/>
                  </a:cubicBezTo>
                  <a:cubicBezTo>
                    <a:pt x="14828" y="20785"/>
                    <a:pt x="14539" y="20523"/>
                    <a:pt x="14282" y="20181"/>
                  </a:cubicBezTo>
                  <a:cubicBezTo>
                    <a:pt x="14026" y="19839"/>
                    <a:pt x="13705" y="19393"/>
                    <a:pt x="13384" y="18841"/>
                  </a:cubicBezTo>
                  <a:lnTo>
                    <a:pt x="6868" y="8829"/>
                  </a:lnTo>
                  <a:cubicBezTo>
                    <a:pt x="6483" y="8225"/>
                    <a:pt x="6098" y="7594"/>
                    <a:pt x="5713" y="6911"/>
                  </a:cubicBezTo>
                  <a:cubicBezTo>
                    <a:pt x="5328" y="6228"/>
                    <a:pt x="4975" y="5544"/>
                    <a:pt x="4654" y="4888"/>
                  </a:cubicBezTo>
                  <a:lnTo>
                    <a:pt x="4622" y="4888"/>
                  </a:lnTo>
                  <a:cubicBezTo>
                    <a:pt x="4686" y="5676"/>
                    <a:pt x="4718" y="6464"/>
                    <a:pt x="4750" y="7253"/>
                  </a:cubicBezTo>
                  <a:cubicBezTo>
                    <a:pt x="4782" y="8041"/>
                    <a:pt x="4782" y="8855"/>
                    <a:pt x="4782" y="9696"/>
                  </a:cubicBezTo>
                  <a:lnTo>
                    <a:pt x="4782" y="20890"/>
                  </a:lnTo>
                  <a:cubicBezTo>
                    <a:pt x="4782" y="20996"/>
                    <a:pt x="4750" y="21101"/>
                    <a:pt x="4686" y="21179"/>
                  </a:cubicBezTo>
                  <a:cubicBezTo>
                    <a:pt x="4622" y="21258"/>
                    <a:pt x="4493" y="21337"/>
                    <a:pt x="4301" y="21416"/>
                  </a:cubicBezTo>
                  <a:cubicBezTo>
                    <a:pt x="4108" y="21469"/>
                    <a:pt x="3884" y="21521"/>
                    <a:pt x="3563" y="21547"/>
                  </a:cubicBezTo>
                  <a:cubicBezTo>
                    <a:pt x="3242" y="21574"/>
                    <a:pt x="2856" y="21600"/>
                    <a:pt x="2375" y="21600"/>
                  </a:cubicBezTo>
                  <a:cubicBezTo>
                    <a:pt x="1894" y="21600"/>
                    <a:pt x="1508" y="21574"/>
                    <a:pt x="1188" y="21547"/>
                  </a:cubicBezTo>
                  <a:cubicBezTo>
                    <a:pt x="867" y="21521"/>
                    <a:pt x="642" y="21468"/>
                    <a:pt x="449" y="21416"/>
                  </a:cubicBezTo>
                  <a:cubicBezTo>
                    <a:pt x="289" y="21363"/>
                    <a:pt x="160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31" y="210"/>
                    <a:pt x="1380" y="79"/>
                    <a:pt x="1926" y="79"/>
                  </a:cubicBezTo>
                  <a:lnTo>
                    <a:pt x="4782" y="79"/>
                  </a:lnTo>
                  <a:cubicBezTo>
                    <a:pt x="5296" y="79"/>
                    <a:pt x="5713" y="105"/>
                    <a:pt x="6066" y="184"/>
                  </a:cubicBezTo>
                  <a:cubicBezTo>
                    <a:pt x="6419" y="263"/>
                    <a:pt x="6740" y="368"/>
                    <a:pt x="6997" y="552"/>
                  </a:cubicBezTo>
                  <a:cubicBezTo>
                    <a:pt x="7286" y="709"/>
                    <a:pt x="7543" y="946"/>
                    <a:pt x="7767" y="1235"/>
                  </a:cubicBezTo>
                  <a:cubicBezTo>
                    <a:pt x="8024" y="1524"/>
                    <a:pt x="8249" y="1892"/>
                    <a:pt x="8505" y="2312"/>
                  </a:cubicBezTo>
                  <a:lnTo>
                    <a:pt x="13608" y="10143"/>
                  </a:lnTo>
                  <a:cubicBezTo>
                    <a:pt x="13897" y="10616"/>
                    <a:pt x="14186" y="11089"/>
                    <a:pt x="14475" y="11536"/>
                  </a:cubicBezTo>
                  <a:cubicBezTo>
                    <a:pt x="14764" y="11982"/>
                    <a:pt x="15053" y="12455"/>
                    <a:pt x="15310" y="12902"/>
                  </a:cubicBezTo>
                  <a:cubicBezTo>
                    <a:pt x="15566" y="13349"/>
                    <a:pt x="15855" y="13796"/>
                    <a:pt x="16112" y="14242"/>
                  </a:cubicBezTo>
                  <a:cubicBezTo>
                    <a:pt x="16369" y="14689"/>
                    <a:pt x="16625" y="15136"/>
                    <a:pt x="16850" y="15556"/>
                  </a:cubicBezTo>
                  <a:lnTo>
                    <a:pt x="16882" y="15556"/>
                  </a:lnTo>
                  <a:cubicBezTo>
                    <a:pt x="16850" y="14794"/>
                    <a:pt x="16818" y="13980"/>
                    <a:pt x="16786" y="13139"/>
                  </a:cubicBezTo>
                  <a:cubicBezTo>
                    <a:pt x="16754" y="12298"/>
                    <a:pt x="16754" y="11509"/>
                    <a:pt x="16754" y="10747"/>
                  </a:cubicBezTo>
                  <a:lnTo>
                    <a:pt x="16754" y="710"/>
                  </a:lnTo>
                  <a:cubicBezTo>
                    <a:pt x="16754" y="604"/>
                    <a:pt x="16786" y="499"/>
                    <a:pt x="16882" y="421"/>
                  </a:cubicBezTo>
                  <a:cubicBezTo>
                    <a:pt x="16946" y="342"/>
                    <a:pt x="17107" y="263"/>
                    <a:pt x="17300" y="184"/>
                  </a:cubicBezTo>
                  <a:cubicBezTo>
                    <a:pt x="17492" y="131"/>
                    <a:pt x="17749" y="79"/>
                    <a:pt x="18038" y="53"/>
                  </a:cubicBezTo>
                  <a:cubicBezTo>
                    <a:pt x="18359" y="26"/>
                    <a:pt x="18744" y="0"/>
                    <a:pt x="19225" y="0"/>
                  </a:cubicBezTo>
                  <a:cubicBezTo>
                    <a:pt x="19675" y="0"/>
                    <a:pt x="20060" y="0"/>
                    <a:pt x="20381" y="53"/>
                  </a:cubicBezTo>
                  <a:cubicBezTo>
                    <a:pt x="20702" y="79"/>
                    <a:pt x="20926" y="132"/>
                    <a:pt x="21087" y="184"/>
                  </a:cubicBezTo>
                  <a:cubicBezTo>
                    <a:pt x="21247" y="263"/>
                    <a:pt x="21376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0" name="Shape">
              <a:extLst>
                <a:ext uri="{FF2B5EF4-FFF2-40B4-BE49-F238E27FC236}">
                  <a16:creationId xmlns:a16="http://schemas.microsoft.com/office/drawing/2014/main" id="{30C65802-E167-4445-A6D3-DCF7A5D11A84}"/>
                </a:ext>
              </a:extLst>
            </p:cNvPr>
            <p:cNvSpPr/>
            <p:nvPr/>
          </p:nvSpPr>
          <p:spPr>
            <a:xfrm>
              <a:off x="46735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1" name="Shape">
              <a:extLst>
                <a:ext uri="{FF2B5EF4-FFF2-40B4-BE49-F238E27FC236}">
                  <a16:creationId xmlns:a16="http://schemas.microsoft.com/office/drawing/2014/main" id="{15166A97-CDC0-4B29-A693-F2BF3DDA9A8D}"/>
                </a:ext>
              </a:extLst>
            </p:cNvPr>
            <p:cNvSpPr/>
            <p:nvPr/>
          </p:nvSpPr>
          <p:spPr>
            <a:xfrm>
              <a:off x="4762499" y="89661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3"/>
                    <a:pt x="21064" y="239"/>
                    <a:pt x="21198" y="371"/>
                  </a:cubicBezTo>
                  <a:cubicBezTo>
                    <a:pt x="21287" y="504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1" y="18843"/>
                    <a:pt x="21555" y="19055"/>
                  </a:cubicBezTo>
                  <a:cubicBezTo>
                    <a:pt x="21600" y="19294"/>
                    <a:pt x="21600" y="19559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2" name="Shape">
              <a:extLst>
                <a:ext uri="{FF2B5EF4-FFF2-40B4-BE49-F238E27FC236}">
                  <a16:creationId xmlns:a16="http://schemas.microsoft.com/office/drawing/2014/main" id="{40F17F79-7B50-4157-8075-61432954EB0F}"/>
                </a:ext>
              </a:extLst>
            </p:cNvPr>
            <p:cNvSpPr/>
            <p:nvPr/>
          </p:nvSpPr>
          <p:spPr>
            <a:xfrm>
              <a:off x="4838700" y="8966199"/>
              <a:ext cx="70740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37"/>
                    <a:pt x="21329" y="8793"/>
                    <a:pt x="20786" y="9744"/>
                  </a:cubicBezTo>
                  <a:cubicBezTo>
                    <a:pt x="20243" y="10668"/>
                    <a:pt x="19428" y="11460"/>
                    <a:pt x="18381" y="12094"/>
                  </a:cubicBezTo>
                  <a:cubicBezTo>
                    <a:pt x="17334" y="12728"/>
                    <a:pt x="16016" y="13203"/>
                    <a:pt x="14503" y="13546"/>
                  </a:cubicBezTo>
                  <a:cubicBezTo>
                    <a:pt x="12952" y="13890"/>
                    <a:pt x="11169" y="14048"/>
                    <a:pt x="9074" y="14048"/>
                  </a:cubicBezTo>
                  <a:lnTo>
                    <a:pt x="6437" y="14048"/>
                  </a:lnTo>
                  <a:lnTo>
                    <a:pt x="6437" y="20913"/>
                  </a:lnTo>
                  <a:cubicBezTo>
                    <a:pt x="6437" y="21019"/>
                    <a:pt x="6399" y="21125"/>
                    <a:pt x="6282" y="21204"/>
                  </a:cubicBezTo>
                  <a:cubicBezTo>
                    <a:pt x="6166" y="21283"/>
                    <a:pt x="6011" y="21362"/>
                    <a:pt x="5739" y="21415"/>
                  </a:cubicBezTo>
                  <a:cubicBezTo>
                    <a:pt x="5507" y="21468"/>
                    <a:pt x="5158" y="21521"/>
                    <a:pt x="4770" y="21547"/>
                  </a:cubicBezTo>
                  <a:cubicBezTo>
                    <a:pt x="4382" y="21574"/>
                    <a:pt x="3839" y="21600"/>
                    <a:pt x="3219" y="21600"/>
                  </a:cubicBezTo>
                  <a:cubicBezTo>
                    <a:pt x="2598" y="21600"/>
                    <a:pt x="2094" y="21574"/>
                    <a:pt x="1668" y="21547"/>
                  </a:cubicBezTo>
                  <a:cubicBezTo>
                    <a:pt x="1241" y="21521"/>
                    <a:pt x="931" y="21468"/>
                    <a:pt x="659" y="21415"/>
                  </a:cubicBezTo>
                  <a:cubicBezTo>
                    <a:pt x="427" y="21362"/>
                    <a:pt x="233" y="21283"/>
                    <a:pt x="155" y="21204"/>
                  </a:cubicBezTo>
                  <a:cubicBezTo>
                    <a:pt x="78" y="21125"/>
                    <a:pt x="0" y="21019"/>
                    <a:pt x="0" y="20913"/>
                  </a:cubicBezTo>
                  <a:lnTo>
                    <a:pt x="0" y="1558"/>
                  </a:lnTo>
                  <a:cubicBezTo>
                    <a:pt x="0" y="1030"/>
                    <a:pt x="194" y="634"/>
                    <a:pt x="582" y="396"/>
                  </a:cubicBezTo>
                  <a:cubicBezTo>
                    <a:pt x="969" y="158"/>
                    <a:pt x="1512" y="0"/>
                    <a:pt x="2172" y="0"/>
                  </a:cubicBezTo>
                  <a:lnTo>
                    <a:pt x="9617" y="0"/>
                  </a:lnTo>
                  <a:cubicBezTo>
                    <a:pt x="10354" y="0"/>
                    <a:pt x="11091" y="26"/>
                    <a:pt x="11750" y="53"/>
                  </a:cubicBezTo>
                  <a:cubicBezTo>
                    <a:pt x="12409" y="79"/>
                    <a:pt x="13224" y="185"/>
                    <a:pt x="14193" y="291"/>
                  </a:cubicBezTo>
                  <a:cubicBezTo>
                    <a:pt x="15124" y="423"/>
                    <a:pt x="16093" y="660"/>
                    <a:pt x="17063" y="1004"/>
                  </a:cubicBezTo>
                  <a:cubicBezTo>
                    <a:pt x="18032" y="1347"/>
                    <a:pt x="18847" y="1769"/>
                    <a:pt x="19545" y="2297"/>
                  </a:cubicBezTo>
                  <a:cubicBezTo>
                    <a:pt x="20243" y="2826"/>
                    <a:pt x="20747" y="3433"/>
                    <a:pt x="21096" y="4146"/>
                  </a:cubicBezTo>
                  <a:cubicBezTo>
                    <a:pt x="21445" y="4859"/>
                    <a:pt x="21600" y="5651"/>
                    <a:pt x="21600" y="6522"/>
                  </a:cubicBezTo>
                  <a:close/>
                  <a:moveTo>
                    <a:pt x="14891" y="6839"/>
                  </a:moveTo>
                  <a:cubicBezTo>
                    <a:pt x="14891" y="6074"/>
                    <a:pt x="14697" y="5466"/>
                    <a:pt x="14310" y="4964"/>
                  </a:cubicBezTo>
                  <a:cubicBezTo>
                    <a:pt x="13922" y="4489"/>
                    <a:pt x="13418" y="4119"/>
                    <a:pt x="12875" y="3882"/>
                  </a:cubicBezTo>
                  <a:cubicBezTo>
                    <a:pt x="12332" y="3644"/>
                    <a:pt x="11711" y="3512"/>
                    <a:pt x="11091" y="3433"/>
                  </a:cubicBezTo>
                  <a:cubicBezTo>
                    <a:pt x="10470" y="3380"/>
                    <a:pt x="9811" y="3354"/>
                    <a:pt x="9152" y="3354"/>
                  </a:cubicBezTo>
                  <a:lnTo>
                    <a:pt x="6399" y="3354"/>
                  </a:lnTo>
                  <a:lnTo>
                    <a:pt x="6399" y="10642"/>
                  </a:lnTo>
                  <a:lnTo>
                    <a:pt x="9268" y="10642"/>
                  </a:lnTo>
                  <a:cubicBezTo>
                    <a:pt x="10277" y="10642"/>
                    <a:pt x="11168" y="10536"/>
                    <a:pt x="11828" y="10351"/>
                  </a:cubicBezTo>
                  <a:cubicBezTo>
                    <a:pt x="12487" y="10166"/>
                    <a:pt x="13069" y="9902"/>
                    <a:pt x="13534" y="9559"/>
                  </a:cubicBezTo>
                  <a:cubicBezTo>
                    <a:pt x="13961" y="9216"/>
                    <a:pt x="14310" y="8820"/>
                    <a:pt x="14542" y="8344"/>
                  </a:cubicBezTo>
                  <a:cubicBezTo>
                    <a:pt x="14775" y="7895"/>
                    <a:pt x="14891" y="7394"/>
                    <a:pt x="14891" y="68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3" name="Shape">
              <a:extLst>
                <a:ext uri="{FF2B5EF4-FFF2-40B4-BE49-F238E27FC236}">
                  <a16:creationId xmlns:a16="http://schemas.microsoft.com/office/drawing/2014/main" id="{B439D71A-E5F6-4393-A0EC-A85A102F5EF7}"/>
                </a:ext>
              </a:extLst>
            </p:cNvPr>
            <p:cNvSpPr/>
            <p:nvPr/>
          </p:nvSpPr>
          <p:spPr>
            <a:xfrm>
              <a:off x="4914900" y="89661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4" name="Shape">
              <a:extLst>
                <a:ext uri="{FF2B5EF4-FFF2-40B4-BE49-F238E27FC236}">
                  <a16:creationId xmlns:a16="http://schemas.microsoft.com/office/drawing/2014/main" id="{D281954F-C63A-494A-B011-3C41AA70F32C}"/>
                </a:ext>
              </a:extLst>
            </p:cNvPr>
            <p:cNvSpPr/>
            <p:nvPr/>
          </p:nvSpPr>
          <p:spPr>
            <a:xfrm>
              <a:off x="36194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06" y="4173"/>
                  </a:moveTo>
                  <a:lnTo>
                    <a:pt x="10506" y="4173"/>
                  </a:lnTo>
                  <a:lnTo>
                    <a:pt x="7175" y="13254"/>
                  </a:lnTo>
                  <a:lnTo>
                    <a:pt x="13810" y="13254"/>
                  </a:lnTo>
                  <a:lnTo>
                    <a:pt x="10506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5" name="Shape">
              <a:extLst>
                <a:ext uri="{FF2B5EF4-FFF2-40B4-BE49-F238E27FC236}">
                  <a16:creationId xmlns:a16="http://schemas.microsoft.com/office/drawing/2014/main" id="{BB0BC444-CF59-4388-8311-0C7EB132A011}"/>
                </a:ext>
              </a:extLst>
            </p:cNvPr>
            <p:cNvSpPr/>
            <p:nvPr/>
          </p:nvSpPr>
          <p:spPr>
            <a:xfrm>
              <a:off x="3733800" y="7175499"/>
              <a:ext cx="8534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8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9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7" y="79"/>
                  </a:cubicBezTo>
                  <a:lnTo>
                    <a:pt x="4757" y="79"/>
                  </a:lnTo>
                  <a:cubicBezTo>
                    <a:pt x="5272" y="79"/>
                    <a:pt x="5689" y="105"/>
                    <a:pt x="6043" y="184"/>
                  </a:cubicBezTo>
                  <a:cubicBezTo>
                    <a:pt x="6397" y="263"/>
                    <a:pt x="6718" y="368"/>
                    <a:pt x="6975" y="552"/>
                  </a:cubicBezTo>
                  <a:cubicBezTo>
                    <a:pt x="7264" y="709"/>
                    <a:pt x="7522" y="946"/>
                    <a:pt x="7747" y="1235"/>
                  </a:cubicBezTo>
                  <a:cubicBezTo>
                    <a:pt x="8004" y="1524"/>
                    <a:pt x="8229" y="1892"/>
                    <a:pt x="8486" y="2312"/>
                  </a:cubicBezTo>
                  <a:lnTo>
                    <a:pt x="13597" y="10143"/>
                  </a:lnTo>
                  <a:cubicBezTo>
                    <a:pt x="13886" y="10616"/>
                    <a:pt x="14175" y="11089"/>
                    <a:pt x="14465" y="11536"/>
                  </a:cubicBezTo>
                  <a:cubicBezTo>
                    <a:pt x="14754" y="11982"/>
                    <a:pt x="15043" y="12455"/>
                    <a:pt x="15300" y="12902"/>
                  </a:cubicBezTo>
                  <a:cubicBezTo>
                    <a:pt x="15557" y="13349"/>
                    <a:pt x="15847" y="13796"/>
                    <a:pt x="16104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1" y="13980"/>
                    <a:pt x="16779" y="13139"/>
                  </a:cubicBezTo>
                  <a:cubicBezTo>
                    <a:pt x="16747" y="12298"/>
                    <a:pt x="16747" y="11509"/>
                    <a:pt x="16747" y="10747"/>
                  </a:cubicBezTo>
                  <a:lnTo>
                    <a:pt x="16747" y="710"/>
                  </a:lnTo>
                  <a:cubicBezTo>
                    <a:pt x="16747" y="604"/>
                    <a:pt x="16779" y="499"/>
                    <a:pt x="16875" y="421"/>
                  </a:cubicBezTo>
                  <a:cubicBezTo>
                    <a:pt x="16972" y="342"/>
                    <a:pt x="17100" y="263"/>
                    <a:pt x="17293" y="184"/>
                  </a:cubicBezTo>
                  <a:cubicBezTo>
                    <a:pt x="17486" y="131"/>
                    <a:pt x="17743" y="79"/>
                    <a:pt x="18033" y="53"/>
                  </a:cubicBezTo>
                  <a:cubicBezTo>
                    <a:pt x="18354" y="26"/>
                    <a:pt x="18740" y="0"/>
                    <a:pt x="19222" y="0"/>
                  </a:cubicBezTo>
                  <a:cubicBezTo>
                    <a:pt x="19672" y="0"/>
                    <a:pt x="20058" y="0"/>
                    <a:pt x="20379" y="53"/>
                  </a:cubicBezTo>
                  <a:cubicBezTo>
                    <a:pt x="20700" y="79"/>
                    <a:pt x="20925" y="132"/>
                    <a:pt x="21086" y="184"/>
                  </a:cubicBezTo>
                  <a:cubicBezTo>
                    <a:pt x="21247" y="263"/>
                    <a:pt x="21375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E7C56917-86D5-4E5A-B742-E4BF5427491E}"/>
                </a:ext>
              </a:extLst>
            </p:cNvPr>
            <p:cNvSpPr/>
            <p:nvPr/>
          </p:nvSpPr>
          <p:spPr>
            <a:xfrm>
              <a:off x="38353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73"/>
                  </a:moveTo>
                  <a:lnTo>
                    <a:pt x="10535" y="4173"/>
                  </a:lnTo>
                  <a:lnTo>
                    <a:pt x="7203" y="13254"/>
                  </a:lnTo>
                  <a:lnTo>
                    <a:pt x="13838" y="13254"/>
                  </a:lnTo>
                  <a:lnTo>
                    <a:pt x="10535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641D9B40-AE6E-4F47-A993-B1621B517C92}"/>
                </a:ext>
              </a:extLst>
            </p:cNvPr>
            <p:cNvSpPr/>
            <p:nvPr/>
          </p:nvSpPr>
          <p:spPr>
            <a:xfrm>
              <a:off x="3937000" y="71754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8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74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07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069" y="53"/>
                  </a:cubicBezTo>
                  <a:cubicBezTo>
                    <a:pt x="2598" y="26"/>
                    <a:pt x="3223" y="0"/>
                    <a:pt x="3993" y="0"/>
                  </a:cubicBezTo>
                  <a:cubicBezTo>
                    <a:pt x="4763" y="0"/>
                    <a:pt x="5436" y="26"/>
                    <a:pt x="5917" y="53"/>
                  </a:cubicBezTo>
                  <a:cubicBezTo>
                    <a:pt x="6398" y="79"/>
                    <a:pt x="6831" y="132"/>
                    <a:pt x="7120" y="185"/>
                  </a:cubicBezTo>
                  <a:cubicBezTo>
                    <a:pt x="7409" y="238"/>
                    <a:pt x="7649" y="317"/>
                    <a:pt x="7745" y="396"/>
                  </a:cubicBezTo>
                  <a:cubicBezTo>
                    <a:pt x="7890" y="475"/>
                    <a:pt x="7938" y="581"/>
                    <a:pt x="7938" y="687"/>
                  </a:cubicBezTo>
                  <a:lnTo>
                    <a:pt x="7938" y="18009"/>
                  </a:lnTo>
                  <a:lnTo>
                    <a:pt x="20253" y="18009"/>
                  </a:lnTo>
                  <a:cubicBezTo>
                    <a:pt x="20446" y="18009"/>
                    <a:pt x="20638" y="18035"/>
                    <a:pt x="20782" y="18114"/>
                  </a:cubicBezTo>
                  <a:cubicBezTo>
                    <a:pt x="20927" y="18167"/>
                    <a:pt x="21071" y="18273"/>
                    <a:pt x="21167" y="18405"/>
                  </a:cubicBezTo>
                  <a:cubicBezTo>
                    <a:pt x="21263" y="18537"/>
                    <a:pt x="21360" y="18722"/>
                    <a:pt x="21408" y="18959"/>
                  </a:cubicBezTo>
                  <a:cubicBezTo>
                    <a:pt x="21552" y="19171"/>
                    <a:pt x="21600" y="19461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8" name="Shape">
              <a:extLst>
                <a:ext uri="{FF2B5EF4-FFF2-40B4-BE49-F238E27FC236}">
                  <a16:creationId xmlns:a16="http://schemas.microsoft.com/office/drawing/2014/main" id="{891AE320-DC5C-4A6D-B10F-B3195F8BE73D}"/>
                </a:ext>
              </a:extLst>
            </p:cNvPr>
            <p:cNvSpPr/>
            <p:nvPr/>
          </p:nvSpPr>
          <p:spPr>
            <a:xfrm>
              <a:off x="3987800" y="7175500"/>
              <a:ext cx="81871" cy="1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7"/>
                  </a:cubicBezTo>
                  <a:cubicBezTo>
                    <a:pt x="11750" y="21574"/>
                    <a:pt x="11283" y="21600"/>
                    <a:pt x="10748" y="21600"/>
                  </a:cubicBezTo>
                  <a:cubicBezTo>
                    <a:pt x="10214" y="21600"/>
                    <a:pt x="9747" y="21574"/>
                    <a:pt x="9413" y="21547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7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2" y="1732"/>
                  </a:lnTo>
                  <a:cubicBezTo>
                    <a:pt x="265" y="1312"/>
                    <a:pt x="98" y="997"/>
                    <a:pt x="32" y="787"/>
                  </a:cubicBezTo>
                  <a:cubicBezTo>
                    <a:pt x="-35" y="551"/>
                    <a:pt x="-2" y="394"/>
                    <a:pt x="165" y="263"/>
                  </a:cubicBezTo>
                  <a:cubicBezTo>
                    <a:pt x="332" y="158"/>
                    <a:pt x="633" y="79"/>
                    <a:pt x="1067" y="53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6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7" y="499"/>
                    <a:pt x="6008" y="630"/>
                    <a:pt x="6108" y="787"/>
                  </a:cubicBezTo>
                  <a:lnTo>
                    <a:pt x="9146" y="6037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8"/>
                  </a:cubicBezTo>
                  <a:cubicBezTo>
                    <a:pt x="16491" y="79"/>
                    <a:pt x="16791" y="53"/>
                    <a:pt x="17158" y="27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3"/>
                  </a:cubicBezTo>
                  <a:cubicBezTo>
                    <a:pt x="20897" y="79"/>
                    <a:pt x="21198" y="158"/>
                    <a:pt x="21365" y="263"/>
                  </a:cubicBezTo>
                  <a:cubicBezTo>
                    <a:pt x="21532" y="368"/>
                    <a:pt x="21565" y="552"/>
                    <a:pt x="21465" y="788"/>
                  </a:cubicBezTo>
                  <a:cubicBezTo>
                    <a:pt x="21365" y="1024"/>
                    <a:pt x="21198" y="1339"/>
                    <a:pt x="20964" y="1733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9" name="Shape">
              <a:extLst>
                <a:ext uri="{FF2B5EF4-FFF2-40B4-BE49-F238E27FC236}">
                  <a16:creationId xmlns:a16="http://schemas.microsoft.com/office/drawing/2014/main" id="{3BAF3674-2A27-47C7-B59D-8D524F161C6B}"/>
                </a:ext>
              </a:extLst>
            </p:cNvPr>
            <p:cNvSpPr/>
            <p:nvPr/>
          </p:nvSpPr>
          <p:spPr>
            <a:xfrm>
              <a:off x="4063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0" name="Shape">
              <a:extLst>
                <a:ext uri="{FF2B5EF4-FFF2-40B4-BE49-F238E27FC236}">
                  <a16:creationId xmlns:a16="http://schemas.microsoft.com/office/drawing/2014/main" id="{C078C883-58F2-40AB-8B76-416D3E56EC46}"/>
                </a:ext>
              </a:extLst>
            </p:cNvPr>
            <p:cNvSpPr/>
            <p:nvPr/>
          </p:nvSpPr>
          <p:spPr>
            <a:xfrm>
              <a:off x="4152899" y="7175499"/>
              <a:ext cx="2108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3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8"/>
                    <a:pt x="2342" y="21416"/>
                  </a:cubicBezTo>
                  <a:cubicBezTo>
                    <a:pt x="1562" y="21363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7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2"/>
                    <a:pt x="19388" y="184"/>
                  </a:cubicBezTo>
                  <a:cubicBezTo>
                    <a:pt x="20168" y="237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1" name="Shape">
              <a:extLst>
                <a:ext uri="{FF2B5EF4-FFF2-40B4-BE49-F238E27FC236}">
                  <a16:creationId xmlns:a16="http://schemas.microsoft.com/office/drawing/2014/main" id="{CA973FA5-0AC2-4EC6-956F-DB1E6E31D630}"/>
                </a:ext>
              </a:extLst>
            </p:cNvPr>
            <p:cNvSpPr/>
            <p:nvPr/>
          </p:nvSpPr>
          <p:spPr>
            <a:xfrm>
              <a:off x="4190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2" name="Shape">
              <a:extLst>
                <a:ext uri="{FF2B5EF4-FFF2-40B4-BE49-F238E27FC236}">
                  <a16:creationId xmlns:a16="http://schemas.microsoft.com/office/drawing/2014/main" id="{0B3B7C1B-AE9D-495B-BB01-C4FCFA032FA5}"/>
                </a:ext>
              </a:extLst>
            </p:cNvPr>
            <p:cNvSpPr/>
            <p:nvPr/>
          </p:nvSpPr>
          <p:spPr>
            <a:xfrm>
              <a:off x="3225800" y="7632699"/>
              <a:ext cx="238253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18" y="0"/>
                  </a:moveTo>
                  <a:cubicBezTo>
                    <a:pt x="15889" y="0"/>
                    <a:pt x="16580" y="143"/>
                    <a:pt x="17202" y="445"/>
                  </a:cubicBezTo>
                  <a:cubicBezTo>
                    <a:pt x="17823" y="731"/>
                    <a:pt x="18376" y="1144"/>
                    <a:pt x="18860" y="1652"/>
                  </a:cubicBezTo>
                  <a:cubicBezTo>
                    <a:pt x="19343" y="2160"/>
                    <a:pt x="19746" y="2780"/>
                    <a:pt x="20092" y="3494"/>
                  </a:cubicBezTo>
                  <a:cubicBezTo>
                    <a:pt x="20437" y="4209"/>
                    <a:pt x="20725" y="5003"/>
                    <a:pt x="20944" y="5861"/>
                  </a:cubicBezTo>
                  <a:cubicBezTo>
                    <a:pt x="21162" y="6718"/>
                    <a:pt x="21335" y="7639"/>
                    <a:pt x="21439" y="8608"/>
                  </a:cubicBezTo>
                  <a:cubicBezTo>
                    <a:pt x="21542" y="9577"/>
                    <a:pt x="21600" y="10673"/>
                    <a:pt x="21600" y="11864"/>
                  </a:cubicBezTo>
                  <a:lnTo>
                    <a:pt x="21600" y="19789"/>
                  </a:lnTo>
                  <a:cubicBezTo>
                    <a:pt x="21600" y="20298"/>
                    <a:pt x="21496" y="20726"/>
                    <a:pt x="21278" y="21076"/>
                  </a:cubicBezTo>
                  <a:cubicBezTo>
                    <a:pt x="21059" y="21425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25"/>
                    <a:pt x="322" y="21076"/>
                  </a:cubicBezTo>
                  <a:cubicBezTo>
                    <a:pt x="104" y="20726"/>
                    <a:pt x="0" y="20298"/>
                    <a:pt x="0" y="19789"/>
                  </a:cubicBezTo>
                  <a:lnTo>
                    <a:pt x="0" y="12309"/>
                  </a:lnTo>
                  <a:cubicBezTo>
                    <a:pt x="0" y="10482"/>
                    <a:pt x="115" y="8942"/>
                    <a:pt x="334" y="7671"/>
                  </a:cubicBezTo>
                  <a:cubicBezTo>
                    <a:pt x="553" y="6401"/>
                    <a:pt x="898" y="5336"/>
                    <a:pt x="1347" y="4463"/>
                  </a:cubicBezTo>
                  <a:cubicBezTo>
                    <a:pt x="1796" y="3589"/>
                    <a:pt x="2372" y="2938"/>
                    <a:pt x="3063" y="2478"/>
                  </a:cubicBezTo>
                  <a:cubicBezTo>
                    <a:pt x="3754" y="2017"/>
                    <a:pt x="4571" y="1779"/>
                    <a:pt x="5504" y="1779"/>
                  </a:cubicBezTo>
                  <a:cubicBezTo>
                    <a:pt x="6033" y="1779"/>
                    <a:pt x="6517" y="1874"/>
                    <a:pt x="6977" y="2049"/>
                  </a:cubicBezTo>
                  <a:cubicBezTo>
                    <a:pt x="7438" y="2239"/>
                    <a:pt x="7864" y="2509"/>
                    <a:pt x="8244" y="2859"/>
                  </a:cubicBezTo>
                  <a:cubicBezTo>
                    <a:pt x="8624" y="3208"/>
                    <a:pt x="8958" y="3653"/>
                    <a:pt x="9246" y="4161"/>
                  </a:cubicBezTo>
                  <a:cubicBezTo>
                    <a:pt x="9533" y="4669"/>
                    <a:pt x="9764" y="5257"/>
                    <a:pt x="9948" y="5924"/>
                  </a:cubicBezTo>
                  <a:cubicBezTo>
                    <a:pt x="10063" y="5082"/>
                    <a:pt x="10259" y="4304"/>
                    <a:pt x="10535" y="3589"/>
                  </a:cubicBezTo>
                  <a:cubicBezTo>
                    <a:pt x="10811" y="2875"/>
                    <a:pt x="11168" y="2255"/>
                    <a:pt x="11617" y="1731"/>
                  </a:cubicBezTo>
                  <a:cubicBezTo>
                    <a:pt x="12055" y="1207"/>
                    <a:pt x="12573" y="778"/>
                    <a:pt x="13160" y="476"/>
                  </a:cubicBezTo>
                  <a:cubicBezTo>
                    <a:pt x="13748" y="175"/>
                    <a:pt x="14392" y="0"/>
                    <a:pt x="15118" y="0"/>
                  </a:cubicBezTo>
                  <a:close/>
                  <a:moveTo>
                    <a:pt x="6022" y="7846"/>
                  </a:moveTo>
                  <a:cubicBezTo>
                    <a:pt x="5584" y="7846"/>
                    <a:pt x="5204" y="7941"/>
                    <a:pt x="4859" y="8116"/>
                  </a:cubicBezTo>
                  <a:cubicBezTo>
                    <a:pt x="4513" y="8291"/>
                    <a:pt x="4226" y="8576"/>
                    <a:pt x="3995" y="8942"/>
                  </a:cubicBezTo>
                  <a:cubicBezTo>
                    <a:pt x="3765" y="9307"/>
                    <a:pt x="3592" y="9768"/>
                    <a:pt x="3466" y="10339"/>
                  </a:cubicBezTo>
                  <a:cubicBezTo>
                    <a:pt x="3339" y="10895"/>
                    <a:pt x="3281" y="11642"/>
                    <a:pt x="3281" y="12579"/>
                  </a:cubicBezTo>
                  <a:lnTo>
                    <a:pt x="3281" y="15644"/>
                  </a:lnTo>
                  <a:lnTo>
                    <a:pt x="8889" y="15644"/>
                  </a:lnTo>
                  <a:lnTo>
                    <a:pt x="8889" y="12261"/>
                  </a:lnTo>
                  <a:cubicBezTo>
                    <a:pt x="8889" y="11388"/>
                    <a:pt x="8808" y="10689"/>
                    <a:pt x="8658" y="10165"/>
                  </a:cubicBezTo>
                  <a:cubicBezTo>
                    <a:pt x="8509" y="9641"/>
                    <a:pt x="8301" y="9212"/>
                    <a:pt x="8037" y="8862"/>
                  </a:cubicBezTo>
                  <a:cubicBezTo>
                    <a:pt x="7772" y="8513"/>
                    <a:pt x="7472" y="8259"/>
                    <a:pt x="7116" y="8084"/>
                  </a:cubicBezTo>
                  <a:cubicBezTo>
                    <a:pt x="6782" y="7925"/>
                    <a:pt x="6413" y="7846"/>
                    <a:pt x="6022" y="7846"/>
                  </a:cubicBezTo>
                  <a:close/>
                  <a:moveTo>
                    <a:pt x="15267" y="6289"/>
                  </a:moveTo>
                  <a:cubicBezTo>
                    <a:pt x="14761" y="6289"/>
                    <a:pt x="14323" y="6401"/>
                    <a:pt x="13920" y="6639"/>
                  </a:cubicBezTo>
                  <a:cubicBezTo>
                    <a:pt x="13529" y="6861"/>
                    <a:pt x="13195" y="7211"/>
                    <a:pt x="12930" y="7655"/>
                  </a:cubicBezTo>
                  <a:cubicBezTo>
                    <a:pt x="12665" y="8100"/>
                    <a:pt x="12458" y="8672"/>
                    <a:pt x="12308" y="9355"/>
                  </a:cubicBezTo>
                  <a:cubicBezTo>
                    <a:pt x="12170" y="10054"/>
                    <a:pt x="12090" y="10943"/>
                    <a:pt x="12090" y="12055"/>
                  </a:cubicBezTo>
                  <a:lnTo>
                    <a:pt x="12090" y="15644"/>
                  </a:lnTo>
                  <a:lnTo>
                    <a:pt x="18238" y="15644"/>
                  </a:lnTo>
                  <a:lnTo>
                    <a:pt x="18238" y="11277"/>
                  </a:lnTo>
                  <a:cubicBezTo>
                    <a:pt x="18238" y="10435"/>
                    <a:pt x="18169" y="9720"/>
                    <a:pt x="18042" y="9148"/>
                  </a:cubicBezTo>
                  <a:cubicBezTo>
                    <a:pt x="17916" y="8577"/>
                    <a:pt x="17720" y="8068"/>
                    <a:pt x="17478" y="7655"/>
                  </a:cubicBezTo>
                  <a:cubicBezTo>
                    <a:pt x="17225" y="7226"/>
                    <a:pt x="16914" y="6909"/>
                    <a:pt x="16545" y="6671"/>
                  </a:cubicBezTo>
                  <a:cubicBezTo>
                    <a:pt x="16177" y="6417"/>
                    <a:pt x="15751" y="6289"/>
                    <a:pt x="15267" y="62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04EF598E-8421-49B6-8001-ED7EFE0C5F96}"/>
                </a:ext>
              </a:extLst>
            </p:cNvPr>
            <p:cNvSpPr/>
            <p:nvPr/>
          </p:nvSpPr>
          <p:spPr>
            <a:xfrm>
              <a:off x="3225800" y="7416799"/>
              <a:ext cx="239396" cy="1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35" y="0"/>
                  </a:moveTo>
                  <a:cubicBezTo>
                    <a:pt x="21061" y="0"/>
                    <a:pt x="21165" y="31"/>
                    <a:pt x="21245" y="93"/>
                  </a:cubicBezTo>
                  <a:cubicBezTo>
                    <a:pt x="21325" y="155"/>
                    <a:pt x="21394" y="295"/>
                    <a:pt x="21451" y="527"/>
                  </a:cubicBezTo>
                  <a:cubicBezTo>
                    <a:pt x="21508" y="760"/>
                    <a:pt x="21543" y="1085"/>
                    <a:pt x="21566" y="1520"/>
                  </a:cubicBezTo>
                  <a:cubicBezTo>
                    <a:pt x="21589" y="1954"/>
                    <a:pt x="21600" y="2543"/>
                    <a:pt x="21600" y="3303"/>
                  </a:cubicBezTo>
                  <a:cubicBezTo>
                    <a:pt x="21600" y="3939"/>
                    <a:pt x="21589" y="4435"/>
                    <a:pt x="21566" y="4807"/>
                  </a:cubicBezTo>
                  <a:cubicBezTo>
                    <a:pt x="21543" y="5179"/>
                    <a:pt x="21497" y="5474"/>
                    <a:pt x="21440" y="5691"/>
                  </a:cubicBezTo>
                  <a:cubicBezTo>
                    <a:pt x="21382" y="5908"/>
                    <a:pt x="21302" y="6063"/>
                    <a:pt x="21210" y="6156"/>
                  </a:cubicBezTo>
                  <a:cubicBezTo>
                    <a:pt x="21119" y="6249"/>
                    <a:pt x="21004" y="6326"/>
                    <a:pt x="20867" y="6389"/>
                  </a:cubicBezTo>
                  <a:lnTo>
                    <a:pt x="16065" y="8994"/>
                  </a:lnTo>
                  <a:cubicBezTo>
                    <a:pt x="15527" y="9304"/>
                    <a:pt x="15046" y="9614"/>
                    <a:pt x="14622" y="9908"/>
                  </a:cubicBezTo>
                  <a:cubicBezTo>
                    <a:pt x="14198" y="10203"/>
                    <a:pt x="13854" y="10544"/>
                    <a:pt x="13567" y="10916"/>
                  </a:cubicBezTo>
                  <a:cubicBezTo>
                    <a:pt x="13281" y="11288"/>
                    <a:pt x="13075" y="11707"/>
                    <a:pt x="12926" y="12188"/>
                  </a:cubicBezTo>
                  <a:cubicBezTo>
                    <a:pt x="12788" y="12668"/>
                    <a:pt x="12708" y="13227"/>
                    <a:pt x="12708" y="13847"/>
                  </a:cubicBezTo>
                  <a:lnTo>
                    <a:pt x="12708" y="15692"/>
                  </a:lnTo>
                  <a:lnTo>
                    <a:pt x="20901" y="15692"/>
                  </a:lnTo>
                  <a:cubicBezTo>
                    <a:pt x="21016" y="15692"/>
                    <a:pt x="21107" y="15739"/>
                    <a:pt x="21199" y="15832"/>
                  </a:cubicBezTo>
                  <a:cubicBezTo>
                    <a:pt x="21291" y="15925"/>
                    <a:pt x="21359" y="16095"/>
                    <a:pt x="21417" y="16312"/>
                  </a:cubicBezTo>
                  <a:cubicBezTo>
                    <a:pt x="21474" y="16545"/>
                    <a:pt x="21520" y="16840"/>
                    <a:pt x="21554" y="17212"/>
                  </a:cubicBezTo>
                  <a:cubicBezTo>
                    <a:pt x="21589" y="17584"/>
                    <a:pt x="21600" y="18065"/>
                    <a:pt x="21600" y="18654"/>
                  </a:cubicBezTo>
                  <a:cubicBezTo>
                    <a:pt x="21600" y="19228"/>
                    <a:pt x="21589" y="19693"/>
                    <a:pt x="21554" y="20080"/>
                  </a:cubicBezTo>
                  <a:cubicBezTo>
                    <a:pt x="21520" y="20468"/>
                    <a:pt x="21474" y="20763"/>
                    <a:pt x="21417" y="20995"/>
                  </a:cubicBezTo>
                  <a:cubicBezTo>
                    <a:pt x="21359" y="21228"/>
                    <a:pt x="21291" y="21383"/>
                    <a:pt x="21199" y="21460"/>
                  </a:cubicBezTo>
                  <a:cubicBezTo>
                    <a:pt x="21107" y="21553"/>
                    <a:pt x="21004" y="21600"/>
                    <a:pt x="20901" y="21600"/>
                  </a:cubicBezTo>
                  <a:lnTo>
                    <a:pt x="1375" y="21600"/>
                  </a:lnTo>
                  <a:cubicBezTo>
                    <a:pt x="882" y="21600"/>
                    <a:pt x="539" y="21429"/>
                    <a:pt x="321" y="21088"/>
                  </a:cubicBezTo>
                  <a:cubicBezTo>
                    <a:pt x="103" y="20747"/>
                    <a:pt x="0" y="20329"/>
                    <a:pt x="0" y="19848"/>
                  </a:cubicBezTo>
                  <a:lnTo>
                    <a:pt x="0" y="12312"/>
                  </a:lnTo>
                  <a:cubicBezTo>
                    <a:pt x="0" y="11552"/>
                    <a:pt x="11" y="10916"/>
                    <a:pt x="34" y="10420"/>
                  </a:cubicBezTo>
                  <a:cubicBezTo>
                    <a:pt x="57" y="9924"/>
                    <a:pt x="80" y="9474"/>
                    <a:pt x="115" y="9071"/>
                  </a:cubicBezTo>
                  <a:cubicBezTo>
                    <a:pt x="241" y="7908"/>
                    <a:pt x="447" y="6854"/>
                    <a:pt x="745" y="5908"/>
                  </a:cubicBezTo>
                  <a:cubicBezTo>
                    <a:pt x="1043" y="4978"/>
                    <a:pt x="1432" y="4171"/>
                    <a:pt x="1914" y="3520"/>
                  </a:cubicBezTo>
                  <a:cubicBezTo>
                    <a:pt x="2395" y="2869"/>
                    <a:pt x="2968" y="2373"/>
                    <a:pt x="3621" y="2032"/>
                  </a:cubicBezTo>
                  <a:cubicBezTo>
                    <a:pt x="4286" y="1691"/>
                    <a:pt x="5042" y="1520"/>
                    <a:pt x="5890" y="1520"/>
                  </a:cubicBezTo>
                  <a:cubicBezTo>
                    <a:pt x="6612" y="1520"/>
                    <a:pt x="7265" y="1644"/>
                    <a:pt x="7861" y="1892"/>
                  </a:cubicBezTo>
                  <a:cubicBezTo>
                    <a:pt x="8457" y="2140"/>
                    <a:pt x="8984" y="2497"/>
                    <a:pt x="9442" y="2977"/>
                  </a:cubicBezTo>
                  <a:cubicBezTo>
                    <a:pt x="9912" y="3458"/>
                    <a:pt x="10313" y="4047"/>
                    <a:pt x="10657" y="4761"/>
                  </a:cubicBezTo>
                  <a:cubicBezTo>
                    <a:pt x="11001" y="5474"/>
                    <a:pt x="11276" y="6265"/>
                    <a:pt x="11493" y="7164"/>
                  </a:cubicBezTo>
                  <a:cubicBezTo>
                    <a:pt x="11654" y="6730"/>
                    <a:pt x="11837" y="6327"/>
                    <a:pt x="12055" y="5939"/>
                  </a:cubicBezTo>
                  <a:cubicBezTo>
                    <a:pt x="12272" y="5552"/>
                    <a:pt x="12547" y="5195"/>
                    <a:pt x="12857" y="4854"/>
                  </a:cubicBezTo>
                  <a:cubicBezTo>
                    <a:pt x="13166" y="4513"/>
                    <a:pt x="13533" y="4203"/>
                    <a:pt x="13934" y="3892"/>
                  </a:cubicBezTo>
                  <a:cubicBezTo>
                    <a:pt x="14335" y="3598"/>
                    <a:pt x="14793" y="3303"/>
                    <a:pt x="15309" y="3009"/>
                  </a:cubicBezTo>
                  <a:lnTo>
                    <a:pt x="19549" y="559"/>
                  </a:lnTo>
                  <a:cubicBezTo>
                    <a:pt x="19973" y="341"/>
                    <a:pt x="20282" y="186"/>
                    <a:pt x="20477" y="109"/>
                  </a:cubicBezTo>
                  <a:cubicBezTo>
                    <a:pt x="20672" y="46"/>
                    <a:pt x="20821" y="0"/>
                    <a:pt x="20935" y="0"/>
                  </a:cubicBezTo>
                  <a:close/>
                  <a:moveTo>
                    <a:pt x="6337" y="7629"/>
                  </a:moveTo>
                  <a:cubicBezTo>
                    <a:pt x="5626" y="7629"/>
                    <a:pt x="5030" y="7846"/>
                    <a:pt x="4538" y="8280"/>
                  </a:cubicBezTo>
                  <a:cubicBezTo>
                    <a:pt x="4056" y="8714"/>
                    <a:pt x="3713" y="9428"/>
                    <a:pt x="3506" y="10420"/>
                  </a:cubicBezTo>
                  <a:cubicBezTo>
                    <a:pt x="3449" y="10715"/>
                    <a:pt x="3403" y="11056"/>
                    <a:pt x="3369" y="11443"/>
                  </a:cubicBezTo>
                  <a:cubicBezTo>
                    <a:pt x="3335" y="11831"/>
                    <a:pt x="3323" y="12358"/>
                    <a:pt x="3323" y="13025"/>
                  </a:cubicBezTo>
                  <a:lnTo>
                    <a:pt x="3323" y="15676"/>
                  </a:lnTo>
                  <a:lnTo>
                    <a:pt x="9419" y="15676"/>
                  </a:lnTo>
                  <a:lnTo>
                    <a:pt x="9419" y="12668"/>
                  </a:lnTo>
                  <a:cubicBezTo>
                    <a:pt x="9419" y="11831"/>
                    <a:pt x="9339" y="11087"/>
                    <a:pt x="9190" y="10466"/>
                  </a:cubicBezTo>
                  <a:cubicBezTo>
                    <a:pt x="9041" y="9846"/>
                    <a:pt x="8835" y="9319"/>
                    <a:pt x="8560" y="8900"/>
                  </a:cubicBezTo>
                  <a:cubicBezTo>
                    <a:pt x="8285" y="8482"/>
                    <a:pt x="7964" y="8172"/>
                    <a:pt x="7586" y="7955"/>
                  </a:cubicBezTo>
                  <a:cubicBezTo>
                    <a:pt x="7231" y="7737"/>
                    <a:pt x="6807" y="7629"/>
                    <a:pt x="6337" y="762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419B1849-C063-4273-BEA0-B96086F51987}"/>
                </a:ext>
              </a:extLst>
            </p:cNvPr>
            <p:cNvSpPr/>
            <p:nvPr/>
          </p:nvSpPr>
          <p:spPr>
            <a:xfrm>
              <a:off x="3225800" y="7175500"/>
              <a:ext cx="240412" cy="21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4" y="287"/>
                  </a:moveTo>
                  <a:cubicBezTo>
                    <a:pt x="20254" y="137"/>
                    <a:pt x="20562" y="50"/>
                    <a:pt x="20801" y="12"/>
                  </a:cubicBezTo>
                  <a:cubicBezTo>
                    <a:pt x="21029" y="-25"/>
                    <a:pt x="21212" y="25"/>
                    <a:pt x="21326" y="162"/>
                  </a:cubicBezTo>
                  <a:cubicBezTo>
                    <a:pt x="21440" y="299"/>
                    <a:pt x="21509" y="524"/>
                    <a:pt x="21543" y="873"/>
                  </a:cubicBezTo>
                  <a:cubicBezTo>
                    <a:pt x="21566" y="1210"/>
                    <a:pt x="21589" y="1672"/>
                    <a:pt x="21589" y="2271"/>
                  </a:cubicBezTo>
                  <a:cubicBezTo>
                    <a:pt x="21589" y="2882"/>
                    <a:pt x="21577" y="3369"/>
                    <a:pt x="21566" y="3706"/>
                  </a:cubicBezTo>
                  <a:cubicBezTo>
                    <a:pt x="21554" y="4055"/>
                    <a:pt x="21520" y="4317"/>
                    <a:pt x="21463" y="4492"/>
                  </a:cubicBezTo>
                  <a:cubicBezTo>
                    <a:pt x="21417" y="4667"/>
                    <a:pt x="21349" y="4804"/>
                    <a:pt x="21258" y="4867"/>
                  </a:cubicBezTo>
                  <a:cubicBezTo>
                    <a:pt x="21166" y="4941"/>
                    <a:pt x="21052" y="5004"/>
                    <a:pt x="20915" y="5054"/>
                  </a:cubicBezTo>
                  <a:lnTo>
                    <a:pt x="16614" y="6626"/>
                  </a:lnTo>
                  <a:lnTo>
                    <a:pt x="16614" y="15423"/>
                  </a:lnTo>
                  <a:lnTo>
                    <a:pt x="20801" y="16908"/>
                  </a:lnTo>
                  <a:cubicBezTo>
                    <a:pt x="20961" y="16958"/>
                    <a:pt x="21087" y="17020"/>
                    <a:pt x="21189" y="17095"/>
                  </a:cubicBezTo>
                  <a:cubicBezTo>
                    <a:pt x="21292" y="17170"/>
                    <a:pt x="21383" y="17295"/>
                    <a:pt x="21440" y="17470"/>
                  </a:cubicBezTo>
                  <a:cubicBezTo>
                    <a:pt x="21497" y="17644"/>
                    <a:pt x="21543" y="17894"/>
                    <a:pt x="21566" y="18206"/>
                  </a:cubicBezTo>
                  <a:cubicBezTo>
                    <a:pt x="21589" y="18518"/>
                    <a:pt x="21600" y="18942"/>
                    <a:pt x="21600" y="19466"/>
                  </a:cubicBezTo>
                  <a:cubicBezTo>
                    <a:pt x="21600" y="20015"/>
                    <a:pt x="21589" y="20452"/>
                    <a:pt x="21554" y="20764"/>
                  </a:cubicBezTo>
                  <a:cubicBezTo>
                    <a:pt x="21520" y="21076"/>
                    <a:pt x="21440" y="21300"/>
                    <a:pt x="21315" y="21413"/>
                  </a:cubicBezTo>
                  <a:cubicBezTo>
                    <a:pt x="21189" y="21538"/>
                    <a:pt x="21007" y="21575"/>
                    <a:pt x="20778" y="21538"/>
                  </a:cubicBezTo>
                  <a:cubicBezTo>
                    <a:pt x="20550" y="21500"/>
                    <a:pt x="20242" y="21413"/>
                    <a:pt x="19854" y="21263"/>
                  </a:cubicBezTo>
                  <a:lnTo>
                    <a:pt x="856" y="14038"/>
                  </a:lnTo>
                  <a:cubicBezTo>
                    <a:pt x="662" y="13963"/>
                    <a:pt x="513" y="13876"/>
                    <a:pt x="399" y="13789"/>
                  </a:cubicBezTo>
                  <a:cubicBezTo>
                    <a:pt x="285" y="13689"/>
                    <a:pt x="194" y="13539"/>
                    <a:pt x="137" y="13327"/>
                  </a:cubicBezTo>
                  <a:cubicBezTo>
                    <a:pt x="80" y="13115"/>
                    <a:pt x="34" y="12828"/>
                    <a:pt x="23" y="12453"/>
                  </a:cubicBezTo>
                  <a:cubicBezTo>
                    <a:pt x="11" y="12079"/>
                    <a:pt x="0" y="11580"/>
                    <a:pt x="0" y="10968"/>
                  </a:cubicBezTo>
                  <a:cubicBezTo>
                    <a:pt x="0" y="10257"/>
                    <a:pt x="11" y="9696"/>
                    <a:pt x="23" y="9271"/>
                  </a:cubicBezTo>
                  <a:cubicBezTo>
                    <a:pt x="34" y="8847"/>
                    <a:pt x="80" y="8523"/>
                    <a:pt x="137" y="8286"/>
                  </a:cubicBezTo>
                  <a:cubicBezTo>
                    <a:pt x="194" y="8049"/>
                    <a:pt x="285" y="7886"/>
                    <a:pt x="411" y="7774"/>
                  </a:cubicBezTo>
                  <a:cubicBezTo>
                    <a:pt x="536" y="7662"/>
                    <a:pt x="696" y="7587"/>
                    <a:pt x="901" y="7512"/>
                  </a:cubicBezTo>
                  <a:lnTo>
                    <a:pt x="19854" y="287"/>
                  </a:lnTo>
                  <a:close/>
                  <a:moveTo>
                    <a:pt x="4153" y="11031"/>
                  </a:moveTo>
                  <a:lnTo>
                    <a:pt x="4153" y="11043"/>
                  </a:lnTo>
                  <a:lnTo>
                    <a:pt x="13259" y="14350"/>
                  </a:lnTo>
                  <a:lnTo>
                    <a:pt x="13259" y="7712"/>
                  </a:lnTo>
                  <a:lnTo>
                    <a:pt x="4153" y="1103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5" name="Shape">
              <a:extLst>
                <a:ext uri="{FF2B5EF4-FFF2-40B4-BE49-F238E27FC236}">
                  <a16:creationId xmlns:a16="http://schemas.microsoft.com/office/drawing/2014/main" id="{194A3713-453A-4764-B583-B3BDC4EEF3A9}"/>
                </a:ext>
              </a:extLst>
            </p:cNvPr>
            <p:cNvSpPr/>
            <p:nvPr/>
          </p:nvSpPr>
          <p:spPr>
            <a:xfrm>
              <a:off x="3225800" y="6959600"/>
              <a:ext cx="240285" cy="19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9" y="14"/>
                  </a:moveTo>
                  <a:cubicBezTo>
                    <a:pt x="20230" y="14"/>
                    <a:pt x="20458" y="70"/>
                    <a:pt x="20652" y="181"/>
                  </a:cubicBezTo>
                  <a:cubicBezTo>
                    <a:pt x="20847" y="293"/>
                    <a:pt x="21018" y="433"/>
                    <a:pt x="21143" y="614"/>
                  </a:cubicBezTo>
                  <a:cubicBezTo>
                    <a:pt x="21269" y="796"/>
                    <a:pt x="21372" y="1019"/>
                    <a:pt x="21429" y="1256"/>
                  </a:cubicBezTo>
                  <a:cubicBezTo>
                    <a:pt x="21486" y="1494"/>
                    <a:pt x="21520" y="1759"/>
                    <a:pt x="21520" y="2010"/>
                  </a:cubicBezTo>
                  <a:lnTo>
                    <a:pt x="21520" y="4272"/>
                  </a:lnTo>
                  <a:cubicBezTo>
                    <a:pt x="21520" y="4747"/>
                    <a:pt x="21486" y="5152"/>
                    <a:pt x="21406" y="5501"/>
                  </a:cubicBezTo>
                  <a:cubicBezTo>
                    <a:pt x="21326" y="5850"/>
                    <a:pt x="21189" y="6157"/>
                    <a:pt x="20983" y="6450"/>
                  </a:cubicBezTo>
                  <a:cubicBezTo>
                    <a:pt x="20778" y="6744"/>
                    <a:pt x="20504" y="7023"/>
                    <a:pt x="20161" y="7288"/>
                  </a:cubicBezTo>
                  <a:cubicBezTo>
                    <a:pt x="19819" y="7553"/>
                    <a:pt x="19362" y="7861"/>
                    <a:pt x="18814" y="8196"/>
                  </a:cubicBezTo>
                  <a:lnTo>
                    <a:pt x="8802" y="14716"/>
                  </a:lnTo>
                  <a:cubicBezTo>
                    <a:pt x="8208" y="15093"/>
                    <a:pt x="7558" y="15484"/>
                    <a:pt x="6873" y="15875"/>
                  </a:cubicBezTo>
                  <a:cubicBezTo>
                    <a:pt x="6188" y="16266"/>
                    <a:pt x="5514" y="16615"/>
                    <a:pt x="4863" y="16922"/>
                  </a:cubicBezTo>
                  <a:lnTo>
                    <a:pt x="4863" y="16964"/>
                  </a:lnTo>
                  <a:cubicBezTo>
                    <a:pt x="5663" y="16909"/>
                    <a:pt x="6450" y="16867"/>
                    <a:pt x="7238" y="16839"/>
                  </a:cubicBezTo>
                  <a:cubicBezTo>
                    <a:pt x="8026" y="16811"/>
                    <a:pt x="8836" y="16797"/>
                    <a:pt x="9681" y="16797"/>
                  </a:cubicBezTo>
                  <a:lnTo>
                    <a:pt x="20892" y="16797"/>
                  </a:lnTo>
                  <a:cubicBezTo>
                    <a:pt x="21006" y="16797"/>
                    <a:pt x="21098" y="16839"/>
                    <a:pt x="21189" y="16908"/>
                  </a:cubicBezTo>
                  <a:cubicBezTo>
                    <a:pt x="21280" y="16978"/>
                    <a:pt x="21349" y="17118"/>
                    <a:pt x="21417" y="17299"/>
                  </a:cubicBezTo>
                  <a:cubicBezTo>
                    <a:pt x="21474" y="17481"/>
                    <a:pt x="21520" y="17732"/>
                    <a:pt x="21554" y="18039"/>
                  </a:cubicBezTo>
                  <a:cubicBezTo>
                    <a:pt x="21589" y="18347"/>
                    <a:pt x="21600" y="18752"/>
                    <a:pt x="21600" y="19240"/>
                  </a:cubicBezTo>
                  <a:cubicBezTo>
                    <a:pt x="21600" y="19715"/>
                    <a:pt x="21589" y="20106"/>
                    <a:pt x="21554" y="20413"/>
                  </a:cubicBezTo>
                  <a:cubicBezTo>
                    <a:pt x="21520" y="20720"/>
                    <a:pt x="21474" y="20972"/>
                    <a:pt x="21417" y="21139"/>
                  </a:cubicBezTo>
                  <a:cubicBezTo>
                    <a:pt x="21360" y="21321"/>
                    <a:pt x="21280" y="21432"/>
                    <a:pt x="21189" y="21502"/>
                  </a:cubicBezTo>
                  <a:cubicBezTo>
                    <a:pt x="21098" y="21572"/>
                    <a:pt x="21006" y="21600"/>
                    <a:pt x="20892" y="21600"/>
                  </a:cubicBezTo>
                  <a:lnTo>
                    <a:pt x="1633" y="21600"/>
                  </a:lnTo>
                  <a:cubicBezTo>
                    <a:pt x="1119" y="21600"/>
                    <a:pt x="731" y="21418"/>
                    <a:pt x="468" y="21041"/>
                  </a:cubicBezTo>
                  <a:cubicBezTo>
                    <a:pt x="205" y="20664"/>
                    <a:pt x="80" y="20218"/>
                    <a:pt x="80" y="19673"/>
                  </a:cubicBezTo>
                  <a:lnTo>
                    <a:pt x="80" y="16825"/>
                  </a:lnTo>
                  <a:cubicBezTo>
                    <a:pt x="80" y="16308"/>
                    <a:pt x="114" y="15875"/>
                    <a:pt x="183" y="15526"/>
                  </a:cubicBezTo>
                  <a:cubicBezTo>
                    <a:pt x="251" y="15177"/>
                    <a:pt x="377" y="14856"/>
                    <a:pt x="537" y="14591"/>
                  </a:cubicBezTo>
                  <a:cubicBezTo>
                    <a:pt x="708" y="14312"/>
                    <a:pt x="936" y="14060"/>
                    <a:pt x="1222" y="13809"/>
                  </a:cubicBezTo>
                  <a:cubicBezTo>
                    <a:pt x="1518" y="13572"/>
                    <a:pt x="1872" y="13320"/>
                    <a:pt x="2306" y="13055"/>
                  </a:cubicBezTo>
                  <a:lnTo>
                    <a:pt x="10138" y="7959"/>
                  </a:lnTo>
                  <a:cubicBezTo>
                    <a:pt x="10617" y="7665"/>
                    <a:pt x="11074" y="7372"/>
                    <a:pt x="11531" y="7079"/>
                  </a:cubicBezTo>
                  <a:cubicBezTo>
                    <a:pt x="11987" y="6786"/>
                    <a:pt x="12444" y="6507"/>
                    <a:pt x="12901" y="6241"/>
                  </a:cubicBezTo>
                  <a:cubicBezTo>
                    <a:pt x="13357" y="5976"/>
                    <a:pt x="13803" y="5711"/>
                    <a:pt x="14248" y="5445"/>
                  </a:cubicBezTo>
                  <a:cubicBezTo>
                    <a:pt x="14693" y="5180"/>
                    <a:pt x="15127" y="4943"/>
                    <a:pt x="15572" y="4691"/>
                  </a:cubicBezTo>
                  <a:lnTo>
                    <a:pt x="15572" y="4677"/>
                  </a:lnTo>
                  <a:cubicBezTo>
                    <a:pt x="14796" y="4719"/>
                    <a:pt x="13997" y="4747"/>
                    <a:pt x="13152" y="4775"/>
                  </a:cubicBezTo>
                  <a:cubicBezTo>
                    <a:pt x="12318" y="4789"/>
                    <a:pt x="11508" y="4803"/>
                    <a:pt x="10754" y="4803"/>
                  </a:cubicBezTo>
                  <a:lnTo>
                    <a:pt x="708" y="4803"/>
                  </a:lnTo>
                  <a:cubicBezTo>
                    <a:pt x="594" y="4803"/>
                    <a:pt x="502" y="4761"/>
                    <a:pt x="411" y="4677"/>
                  </a:cubicBezTo>
                  <a:cubicBezTo>
                    <a:pt x="320" y="4594"/>
                    <a:pt x="251" y="4468"/>
                    <a:pt x="183" y="4273"/>
                  </a:cubicBezTo>
                  <a:cubicBezTo>
                    <a:pt x="114" y="4091"/>
                    <a:pt x="68" y="3840"/>
                    <a:pt x="46" y="3519"/>
                  </a:cubicBezTo>
                  <a:cubicBezTo>
                    <a:pt x="23" y="3211"/>
                    <a:pt x="0" y="2806"/>
                    <a:pt x="0" y="2318"/>
                  </a:cubicBezTo>
                  <a:cubicBezTo>
                    <a:pt x="0" y="1857"/>
                    <a:pt x="11" y="1480"/>
                    <a:pt x="46" y="1159"/>
                  </a:cubicBezTo>
                  <a:cubicBezTo>
                    <a:pt x="68" y="852"/>
                    <a:pt x="126" y="614"/>
                    <a:pt x="183" y="447"/>
                  </a:cubicBezTo>
                  <a:cubicBezTo>
                    <a:pt x="251" y="279"/>
                    <a:pt x="331" y="154"/>
                    <a:pt x="411" y="98"/>
                  </a:cubicBezTo>
                  <a:cubicBezTo>
                    <a:pt x="502" y="28"/>
                    <a:pt x="605" y="0"/>
                    <a:pt x="708" y="0"/>
                  </a:cubicBezTo>
                  <a:lnTo>
                    <a:pt x="19979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6" name="Shape">
              <a:extLst>
                <a:ext uri="{FF2B5EF4-FFF2-40B4-BE49-F238E27FC236}">
                  <a16:creationId xmlns:a16="http://schemas.microsoft.com/office/drawing/2014/main" id="{D9A1CDDF-0E37-42B3-B79F-80BB113D3186}"/>
                </a:ext>
              </a:extLst>
            </p:cNvPr>
            <p:cNvSpPr/>
            <p:nvPr/>
          </p:nvSpPr>
          <p:spPr>
            <a:xfrm>
              <a:off x="3225800" y="6705599"/>
              <a:ext cx="238253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89" y="0"/>
                  </a:moveTo>
                  <a:cubicBezTo>
                    <a:pt x="12469" y="0"/>
                    <a:pt x="14162" y="318"/>
                    <a:pt x="15578" y="928"/>
                  </a:cubicBezTo>
                  <a:cubicBezTo>
                    <a:pt x="16983" y="1551"/>
                    <a:pt x="18134" y="2437"/>
                    <a:pt x="19021" y="3614"/>
                  </a:cubicBezTo>
                  <a:cubicBezTo>
                    <a:pt x="19907" y="4777"/>
                    <a:pt x="20564" y="6189"/>
                    <a:pt x="20978" y="7865"/>
                  </a:cubicBezTo>
                  <a:cubicBezTo>
                    <a:pt x="21393" y="9526"/>
                    <a:pt x="21600" y="11520"/>
                    <a:pt x="21600" y="13818"/>
                  </a:cubicBezTo>
                  <a:lnTo>
                    <a:pt x="21600" y="20022"/>
                  </a:lnTo>
                  <a:cubicBezTo>
                    <a:pt x="21600" y="20465"/>
                    <a:pt x="21496" y="20838"/>
                    <a:pt x="21278" y="21143"/>
                  </a:cubicBezTo>
                  <a:cubicBezTo>
                    <a:pt x="21059" y="21448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48"/>
                    <a:pt x="322" y="21143"/>
                  </a:cubicBezTo>
                  <a:cubicBezTo>
                    <a:pt x="104" y="20838"/>
                    <a:pt x="0" y="20465"/>
                    <a:pt x="0" y="20022"/>
                  </a:cubicBezTo>
                  <a:lnTo>
                    <a:pt x="0" y="13362"/>
                  </a:lnTo>
                  <a:cubicBezTo>
                    <a:pt x="0" y="11049"/>
                    <a:pt x="230" y="9083"/>
                    <a:pt x="679" y="7463"/>
                  </a:cubicBezTo>
                  <a:cubicBezTo>
                    <a:pt x="1128" y="5857"/>
                    <a:pt x="1796" y="4486"/>
                    <a:pt x="2683" y="3392"/>
                  </a:cubicBezTo>
                  <a:cubicBezTo>
                    <a:pt x="3569" y="2285"/>
                    <a:pt x="4663" y="1454"/>
                    <a:pt x="5964" y="872"/>
                  </a:cubicBezTo>
                  <a:cubicBezTo>
                    <a:pt x="7265" y="291"/>
                    <a:pt x="8774" y="0"/>
                    <a:pt x="10489" y="0"/>
                  </a:cubicBezTo>
                  <a:close/>
                  <a:moveTo>
                    <a:pt x="10639" y="5469"/>
                  </a:moveTo>
                  <a:cubicBezTo>
                    <a:pt x="9614" y="5469"/>
                    <a:pt x="8658" y="5608"/>
                    <a:pt x="7783" y="5898"/>
                  </a:cubicBezTo>
                  <a:cubicBezTo>
                    <a:pt x="6908" y="6189"/>
                    <a:pt x="6137" y="6646"/>
                    <a:pt x="5492" y="7283"/>
                  </a:cubicBezTo>
                  <a:cubicBezTo>
                    <a:pt x="4847" y="7920"/>
                    <a:pt x="4341" y="8737"/>
                    <a:pt x="3984" y="9734"/>
                  </a:cubicBezTo>
                  <a:cubicBezTo>
                    <a:pt x="3627" y="10731"/>
                    <a:pt x="3443" y="12046"/>
                    <a:pt x="3443" y="13652"/>
                  </a:cubicBezTo>
                  <a:lnTo>
                    <a:pt x="3443" y="16325"/>
                  </a:lnTo>
                  <a:lnTo>
                    <a:pt x="18134" y="16325"/>
                  </a:lnTo>
                  <a:lnTo>
                    <a:pt x="18134" y="13569"/>
                  </a:lnTo>
                  <a:cubicBezTo>
                    <a:pt x="18134" y="12129"/>
                    <a:pt x="17985" y="10911"/>
                    <a:pt x="17662" y="9914"/>
                  </a:cubicBezTo>
                  <a:cubicBezTo>
                    <a:pt x="17351" y="8917"/>
                    <a:pt x="16879" y="8100"/>
                    <a:pt x="16246" y="7435"/>
                  </a:cubicBezTo>
                  <a:cubicBezTo>
                    <a:pt x="15613" y="6771"/>
                    <a:pt x="14841" y="6272"/>
                    <a:pt x="13897" y="5954"/>
                  </a:cubicBezTo>
                  <a:cubicBezTo>
                    <a:pt x="12976" y="5622"/>
                    <a:pt x="11882" y="5469"/>
                    <a:pt x="10639" y="54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9423CE08-ED25-4FBD-BF30-9752E6820099}"/>
                </a:ext>
              </a:extLst>
            </p:cNvPr>
            <p:cNvSpPr/>
            <p:nvPr/>
          </p:nvSpPr>
          <p:spPr>
            <a:xfrm>
              <a:off x="3263900" y="8940800"/>
              <a:ext cx="172847" cy="24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62"/>
                    <a:pt x="21584" y="18589"/>
                    <a:pt x="21568" y="18771"/>
                  </a:cubicBezTo>
                  <a:cubicBezTo>
                    <a:pt x="21552" y="18964"/>
                    <a:pt x="21505" y="19123"/>
                    <a:pt x="21473" y="19259"/>
                  </a:cubicBezTo>
                  <a:cubicBezTo>
                    <a:pt x="21425" y="19396"/>
                    <a:pt x="21362" y="19509"/>
                    <a:pt x="21299" y="19612"/>
                  </a:cubicBezTo>
                  <a:cubicBezTo>
                    <a:pt x="21219" y="19703"/>
                    <a:pt x="21108" y="19816"/>
                    <a:pt x="20933" y="19941"/>
                  </a:cubicBezTo>
                  <a:cubicBezTo>
                    <a:pt x="20775" y="20066"/>
                    <a:pt x="20441" y="20225"/>
                    <a:pt x="19981" y="20418"/>
                  </a:cubicBezTo>
                  <a:cubicBezTo>
                    <a:pt x="19505" y="20611"/>
                    <a:pt x="18934" y="20793"/>
                    <a:pt x="18235" y="20975"/>
                  </a:cubicBezTo>
                  <a:cubicBezTo>
                    <a:pt x="17537" y="21157"/>
                    <a:pt x="16775" y="21305"/>
                    <a:pt x="15887" y="21418"/>
                  </a:cubicBezTo>
                  <a:cubicBezTo>
                    <a:pt x="14998" y="21532"/>
                    <a:pt x="14046" y="21600"/>
                    <a:pt x="13030" y="21600"/>
                  </a:cubicBezTo>
                  <a:cubicBezTo>
                    <a:pt x="11030" y="21600"/>
                    <a:pt x="9221" y="21384"/>
                    <a:pt x="7618" y="20941"/>
                  </a:cubicBezTo>
                  <a:cubicBezTo>
                    <a:pt x="6015" y="20498"/>
                    <a:pt x="4634" y="19839"/>
                    <a:pt x="3507" y="18964"/>
                  </a:cubicBezTo>
                  <a:cubicBezTo>
                    <a:pt x="2381" y="18089"/>
                    <a:pt x="1508" y="16987"/>
                    <a:pt x="905" y="15669"/>
                  </a:cubicBezTo>
                  <a:cubicBezTo>
                    <a:pt x="302" y="14351"/>
                    <a:pt x="0" y="12828"/>
                    <a:pt x="0" y="11078"/>
                  </a:cubicBezTo>
                  <a:cubicBezTo>
                    <a:pt x="0" y="9306"/>
                    <a:pt x="333" y="7726"/>
                    <a:pt x="1000" y="6340"/>
                  </a:cubicBezTo>
                  <a:cubicBezTo>
                    <a:pt x="1666" y="4965"/>
                    <a:pt x="2587" y="3806"/>
                    <a:pt x="3777" y="2863"/>
                  </a:cubicBezTo>
                  <a:cubicBezTo>
                    <a:pt x="4968" y="1920"/>
                    <a:pt x="6396" y="1216"/>
                    <a:pt x="8062" y="727"/>
                  </a:cubicBezTo>
                  <a:cubicBezTo>
                    <a:pt x="9729" y="239"/>
                    <a:pt x="11554" y="0"/>
                    <a:pt x="13554" y="0"/>
                  </a:cubicBezTo>
                  <a:cubicBezTo>
                    <a:pt x="14363" y="0"/>
                    <a:pt x="15141" y="45"/>
                    <a:pt x="15902" y="148"/>
                  </a:cubicBezTo>
                  <a:cubicBezTo>
                    <a:pt x="16664" y="250"/>
                    <a:pt x="17347" y="375"/>
                    <a:pt x="17997" y="523"/>
                  </a:cubicBezTo>
                  <a:cubicBezTo>
                    <a:pt x="18632" y="682"/>
                    <a:pt x="19219" y="864"/>
                    <a:pt x="19727" y="1068"/>
                  </a:cubicBezTo>
                  <a:cubicBezTo>
                    <a:pt x="20235" y="1273"/>
                    <a:pt x="20600" y="1443"/>
                    <a:pt x="20806" y="1591"/>
                  </a:cubicBezTo>
                  <a:cubicBezTo>
                    <a:pt x="21013" y="1738"/>
                    <a:pt x="21156" y="1852"/>
                    <a:pt x="21219" y="1954"/>
                  </a:cubicBezTo>
                  <a:cubicBezTo>
                    <a:pt x="21298" y="2057"/>
                    <a:pt x="21362" y="2182"/>
                    <a:pt x="21394" y="2329"/>
                  </a:cubicBezTo>
                  <a:cubicBezTo>
                    <a:pt x="21425" y="2477"/>
                    <a:pt x="21473" y="2659"/>
                    <a:pt x="21489" y="2863"/>
                  </a:cubicBezTo>
                  <a:cubicBezTo>
                    <a:pt x="21505" y="3068"/>
                    <a:pt x="21521" y="3318"/>
                    <a:pt x="21521" y="3625"/>
                  </a:cubicBezTo>
                  <a:cubicBezTo>
                    <a:pt x="21521" y="3943"/>
                    <a:pt x="21505" y="4227"/>
                    <a:pt x="21473" y="4454"/>
                  </a:cubicBezTo>
                  <a:cubicBezTo>
                    <a:pt x="21441" y="4681"/>
                    <a:pt x="21394" y="4863"/>
                    <a:pt x="21314" y="4999"/>
                  </a:cubicBezTo>
                  <a:cubicBezTo>
                    <a:pt x="21235" y="5136"/>
                    <a:pt x="21156" y="5238"/>
                    <a:pt x="21044" y="5306"/>
                  </a:cubicBezTo>
                  <a:cubicBezTo>
                    <a:pt x="20933" y="5374"/>
                    <a:pt x="20822" y="5397"/>
                    <a:pt x="20679" y="5397"/>
                  </a:cubicBezTo>
                  <a:cubicBezTo>
                    <a:pt x="20457" y="5397"/>
                    <a:pt x="20172" y="5306"/>
                    <a:pt x="19822" y="5113"/>
                  </a:cubicBezTo>
                  <a:cubicBezTo>
                    <a:pt x="19473" y="4920"/>
                    <a:pt x="19029" y="4715"/>
                    <a:pt x="18473" y="4488"/>
                  </a:cubicBezTo>
                  <a:cubicBezTo>
                    <a:pt x="17918" y="4261"/>
                    <a:pt x="17267" y="4045"/>
                    <a:pt x="16505" y="3863"/>
                  </a:cubicBezTo>
                  <a:cubicBezTo>
                    <a:pt x="15744" y="3670"/>
                    <a:pt x="14839" y="3579"/>
                    <a:pt x="13792" y="3579"/>
                  </a:cubicBezTo>
                  <a:cubicBezTo>
                    <a:pt x="12633" y="3579"/>
                    <a:pt x="11601" y="3750"/>
                    <a:pt x="10681" y="4091"/>
                  </a:cubicBezTo>
                  <a:cubicBezTo>
                    <a:pt x="9776" y="4431"/>
                    <a:pt x="8999" y="4920"/>
                    <a:pt x="8364" y="5545"/>
                  </a:cubicBezTo>
                  <a:cubicBezTo>
                    <a:pt x="7729" y="6170"/>
                    <a:pt x="7237" y="6943"/>
                    <a:pt x="6904" y="7829"/>
                  </a:cubicBezTo>
                  <a:cubicBezTo>
                    <a:pt x="6570" y="8726"/>
                    <a:pt x="6412" y="9726"/>
                    <a:pt x="6412" y="10851"/>
                  </a:cubicBezTo>
                  <a:cubicBezTo>
                    <a:pt x="6412" y="12078"/>
                    <a:pt x="6586" y="13146"/>
                    <a:pt x="6935" y="14044"/>
                  </a:cubicBezTo>
                  <a:cubicBezTo>
                    <a:pt x="7285" y="14942"/>
                    <a:pt x="7792" y="15680"/>
                    <a:pt x="8443" y="16271"/>
                  </a:cubicBezTo>
                  <a:cubicBezTo>
                    <a:pt x="9094" y="16851"/>
                    <a:pt x="9887" y="17282"/>
                    <a:pt x="10808" y="17578"/>
                  </a:cubicBezTo>
                  <a:cubicBezTo>
                    <a:pt x="11728" y="17862"/>
                    <a:pt x="12776" y="18010"/>
                    <a:pt x="13934" y="18010"/>
                  </a:cubicBezTo>
                  <a:cubicBezTo>
                    <a:pt x="14982" y="18010"/>
                    <a:pt x="15902" y="17919"/>
                    <a:pt x="16664" y="17748"/>
                  </a:cubicBezTo>
                  <a:cubicBezTo>
                    <a:pt x="17426" y="17578"/>
                    <a:pt x="18092" y="17373"/>
                    <a:pt x="18648" y="17157"/>
                  </a:cubicBezTo>
                  <a:cubicBezTo>
                    <a:pt x="19203" y="16941"/>
                    <a:pt x="19648" y="16748"/>
                    <a:pt x="19997" y="16578"/>
                  </a:cubicBezTo>
                  <a:cubicBezTo>
                    <a:pt x="20346" y="16407"/>
                    <a:pt x="20632" y="16317"/>
                    <a:pt x="20822" y="16317"/>
                  </a:cubicBezTo>
                  <a:cubicBezTo>
                    <a:pt x="20965" y="16317"/>
                    <a:pt x="21092" y="16339"/>
                    <a:pt x="21187" y="16385"/>
                  </a:cubicBezTo>
                  <a:cubicBezTo>
                    <a:pt x="21283" y="16430"/>
                    <a:pt x="21346" y="16510"/>
                    <a:pt x="21410" y="16646"/>
                  </a:cubicBezTo>
                  <a:cubicBezTo>
                    <a:pt x="21473" y="16771"/>
                    <a:pt x="21521" y="16953"/>
                    <a:pt x="21552" y="17191"/>
                  </a:cubicBezTo>
                  <a:cubicBezTo>
                    <a:pt x="21584" y="17396"/>
                    <a:pt x="21600" y="17703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83C08217-95E2-4615-9FB5-60F80C4FA24B}"/>
                </a:ext>
              </a:extLst>
            </p:cNvPr>
            <p:cNvSpPr/>
            <p:nvPr/>
          </p:nvSpPr>
          <p:spPr>
            <a:xfrm>
              <a:off x="3467100" y="8940799"/>
              <a:ext cx="128652" cy="23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105"/>
                    <a:pt x="21579" y="20373"/>
                    <a:pt x="21515" y="20607"/>
                  </a:cubicBezTo>
                  <a:cubicBezTo>
                    <a:pt x="21451" y="20841"/>
                    <a:pt x="21387" y="21028"/>
                    <a:pt x="21280" y="21168"/>
                  </a:cubicBezTo>
                  <a:cubicBezTo>
                    <a:pt x="21174" y="21320"/>
                    <a:pt x="21046" y="21425"/>
                    <a:pt x="20896" y="21495"/>
                  </a:cubicBezTo>
                  <a:cubicBezTo>
                    <a:pt x="20747" y="21565"/>
                    <a:pt x="20577" y="21600"/>
                    <a:pt x="20363" y="21600"/>
                  </a:cubicBezTo>
                  <a:lnTo>
                    <a:pt x="2367" y="21600"/>
                  </a:lnTo>
                  <a:cubicBezTo>
                    <a:pt x="1706" y="21600"/>
                    <a:pt x="1130" y="21495"/>
                    <a:pt x="682" y="21273"/>
                  </a:cubicBezTo>
                  <a:cubicBezTo>
                    <a:pt x="235" y="21051"/>
                    <a:pt x="0" y="20700"/>
                    <a:pt x="0" y="20221"/>
                  </a:cubicBezTo>
                  <a:lnTo>
                    <a:pt x="0" y="689"/>
                  </a:lnTo>
                  <a:cubicBezTo>
                    <a:pt x="0" y="584"/>
                    <a:pt x="64" y="479"/>
                    <a:pt x="192" y="385"/>
                  </a:cubicBezTo>
                  <a:cubicBezTo>
                    <a:pt x="320" y="292"/>
                    <a:pt x="533" y="222"/>
                    <a:pt x="853" y="175"/>
                  </a:cubicBezTo>
                  <a:cubicBezTo>
                    <a:pt x="1151" y="117"/>
                    <a:pt x="1557" y="70"/>
                    <a:pt x="2090" y="47"/>
                  </a:cubicBezTo>
                  <a:cubicBezTo>
                    <a:pt x="2601" y="12"/>
                    <a:pt x="3241" y="0"/>
                    <a:pt x="4009" y="0"/>
                  </a:cubicBezTo>
                  <a:cubicBezTo>
                    <a:pt x="4798" y="0"/>
                    <a:pt x="5437" y="12"/>
                    <a:pt x="5949" y="47"/>
                  </a:cubicBezTo>
                  <a:cubicBezTo>
                    <a:pt x="6461" y="82"/>
                    <a:pt x="6866" y="128"/>
                    <a:pt x="7164" y="175"/>
                  </a:cubicBezTo>
                  <a:cubicBezTo>
                    <a:pt x="7463" y="234"/>
                    <a:pt x="7676" y="304"/>
                    <a:pt x="7825" y="385"/>
                  </a:cubicBezTo>
                  <a:cubicBezTo>
                    <a:pt x="7975" y="467"/>
                    <a:pt x="8017" y="572"/>
                    <a:pt x="8017" y="689"/>
                  </a:cubicBezTo>
                  <a:lnTo>
                    <a:pt x="8017" y="17990"/>
                  </a:lnTo>
                  <a:lnTo>
                    <a:pt x="20363" y="17990"/>
                  </a:lnTo>
                  <a:cubicBezTo>
                    <a:pt x="20555" y="17990"/>
                    <a:pt x="20747" y="18025"/>
                    <a:pt x="20896" y="18084"/>
                  </a:cubicBezTo>
                  <a:cubicBezTo>
                    <a:pt x="21046" y="18142"/>
                    <a:pt x="21174" y="18247"/>
                    <a:pt x="21280" y="18387"/>
                  </a:cubicBezTo>
                  <a:cubicBezTo>
                    <a:pt x="21387" y="18528"/>
                    <a:pt x="21451" y="18715"/>
                    <a:pt x="21515" y="18936"/>
                  </a:cubicBezTo>
                  <a:cubicBezTo>
                    <a:pt x="21579" y="19158"/>
                    <a:pt x="21600" y="19439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9B3B39F8-468A-4825-89DC-195BE27782B6}"/>
                </a:ext>
              </a:extLst>
            </p:cNvPr>
            <p:cNvSpPr/>
            <p:nvPr/>
          </p:nvSpPr>
          <p:spPr>
            <a:xfrm>
              <a:off x="3619499" y="8940800"/>
              <a:ext cx="47754" cy="2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3"/>
                  </a:moveTo>
                  <a:cubicBezTo>
                    <a:pt x="21600" y="21030"/>
                    <a:pt x="21428" y="21123"/>
                    <a:pt x="21083" y="21216"/>
                  </a:cubicBezTo>
                  <a:cubicBezTo>
                    <a:pt x="20738" y="21309"/>
                    <a:pt x="20164" y="21379"/>
                    <a:pt x="19302" y="21425"/>
                  </a:cubicBezTo>
                  <a:cubicBezTo>
                    <a:pt x="18440" y="21472"/>
                    <a:pt x="17406" y="21519"/>
                    <a:pt x="16028" y="21553"/>
                  </a:cubicBezTo>
                  <a:cubicBezTo>
                    <a:pt x="14649" y="21588"/>
                    <a:pt x="12925" y="21600"/>
                    <a:pt x="10800" y="21600"/>
                  </a:cubicBezTo>
                  <a:cubicBezTo>
                    <a:pt x="8732" y="21600"/>
                    <a:pt x="7008" y="21588"/>
                    <a:pt x="5630" y="21553"/>
                  </a:cubicBezTo>
                  <a:cubicBezTo>
                    <a:pt x="4251" y="21519"/>
                    <a:pt x="3160" y="21472"/>
                    <a:pt x="2298" y="21425"/>
                  </a:cubicBezTo>
                  <a:cubicBezTo>
                    <a:pt x="1436" y="21379"/>
                    <a:pt x="919" y="21297"/>
                    <a:pt x="517" y="21216"/>
                  </a:cubicBezTo>
                  <a:cubicBezTo>
                    <a:pt x="172" y="21123"/>
                    <a:pt x="0" y="21030"/>
                    <a:pt x="0" y="20913"/>
                  </a:cubicBezTo>
                  <a:lnTo>
                    <a:pt x="0" y="687"/>
                  </a:lnTo>
                  <a:cubicBezTo>
                    <a:pt x="0" y="582"/>
                    <a:pt x="172" y="477"/>
                    <a:pt x="517" y="384"/>
                  </a:cubicBezTo>
                  <a:cubicBezTo>
                    <a:pt x="862" y="291"/>
                    <a:pt x="1494" y="221"/>
                    <a:pt x="2298" y="175"/>
                  </a:cubicBezTo>
                  <a:cubicBezTo>
                    <a:pt x="3160" y="116"/>
                    <a:pt x="4251" y="70"/>
                    <a:pt x="5630" y="47"/>
                  </a:cubicBezTo>
                  <a:cubicBezTo>
                    <a:pt x="7008" y="23"/>
                    <a:pt x="8732" y="0"/>
                    <a:pt x="10800" y="0"/>
                  </a:cubicBezTo>
                  <a:cubicBezTo>
                    <a:pt x="12925" y="0"/>
                    <a:pt x="14649" y="12"/>
                    <a:pt x="16028" y="47"/>
                  </a:cubicBezTo>
                  <a:cubicBezTo>
                    <a:pt x="17406" y="81"/>
                    <a:pt x="18498" y="128"/>
                    <a:pt x="19302" y="175"/>
                  </a:cubicBezTo>
                  <a:cubicBezTo>
                    <a:pt x="20106" y="233"/>
                    <a:pt x="20681" y="303"/>
                    <a:pt x="21083" y="384"/>
                  </a:cubicBezTo>
                  <a:cubicBezTo>
                    <a:pt x="21485" y="465"/>
                    <a:pt x="21600" y="570"/>
                    <a:pt x="21600" y="687"/>
                  </a:cubicBezTo>
                  <a:lnTo>
                    <a:pt x="21600" y="2091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0" name="Shape">
              <a:extLst>
                <a:ext uri="{FF2B5EF4-FFF2-40B4-BE49-F238E27FC236}">
                  <a16:creationId xmlns:a16="http://schemas.microsoft.com/office/drawing/2014/main" id="{8FF9CFC5-BCA7-4BA1-9566-5F1807D8490A}"/>
                </a:ext>
              </a:extLst>
            </p:cNvPr>
            <p:cNvSpPr/>
            <p:nvPr/>
          </p:nvSpPr>
          <p:spPr>
            <a:xfrm>
              <a:off x="3721100" y="8940799"/>
              <a:ext cx="138685" cy="23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204"/>
                    <a:pt x="21580" y="20462"/>
                    <a:pt x="21521" y="20685"/>
                  </a:cubicBezTo>
                  <a:cubicBezTo>
                    <a:pt x="21481" y="20896"/>
                    <a:pt x="21402" y="21072"/>
                    <a:pt x="21303" y="21213"/>
                  </a:cubicBezTo>
                  <a:cubicBezTo>
                    <a:pt x="21204" y="21342"/>
                    <a:pt x="21086" y="21447"/>
                    <a:pt x="20947" y="21506"/>
                  </a:cubicBezTo>
                  <a:cubicBezTo>
                    <a:pt x="20809" y="21565"/>
                    <a:pt x="20651" y="21600"/>
                    <a:pt x="20492" y="21600"/>
                  </a:cubicBezTo>
                  <a:lnTo>
                    <a:pt x="2196" y="21600"/>
                  </a:lnTo>
                  <a:cubicBezTo>
                    <a:pt x="1582" y="21600"/>
                    <a:pt x="1048" y="21494"/>
                    <a:pt x="633" y="21271"/>
                  </a:cubicBezTo>
                  <a:cubicBezTo>
                    <a:pt x="218" y="21049"/>
                    <a:pt x="0" y="20697"/>
                    <a:pt x="0" y="20215"/>
                  </a:cubicBezTo>
                  <a:lnTo>
                    <a:pt x="0" y="1385"/>
                  </a:lnTo>
                  <a:cubicBezTo>
                    <a:pt x="0" y="892"/>
                    <a:pt x="218" y="540"/>
                    <a:pt x="633" y="329"/>
                  </a:cubicBezTo>
                  <a:cubicBezTo>
                    <a:pt x="1048" y="106"/>
                    <a:pt x="1582" y="0"/>
                    <a:pt x="2196" y="0"/>
                  </a:cubicBezTo>
                  <a:lnTo>
                    <a:pt x="20374" y="0"/>
                  </a:lnTo>
                  <a:cubicBezTo>
                    <a:pt x="20532" y="0"/>
                    <a:pt x="20690" y="23"/>
                    <a:pt x="20829" y="82"/>
                  </a:cubicBezTo>
                  <a:cubicBezTo>
                    <a:pt x="20967" y="141"/>
                    <a:pt x="21066" y="235"/>
                    <a:pt x="21165" y="375"/>
                  </a:cubicBezTo>
                  <a:cubicBezTo>
                    <a:pt x="21264" y="516"/>
                    <a:pt x="21323" y="692"/>
                    <a:pt x="21382" y="915"/>
                  </a:cubicBezTo>
                  <a:cubicBezTo>
                    <a:pt x="21422" y="1126"/>
                    <a:pt x="21462" y="1408"/>
                    <a:pt x="21462" y="1736"/>
                  </a:cubicBezTo>
                  <a:cubicBezTo>
                    <a:pt x="21462" y="2053"/>
                    <a:pt x="21442" y="2311"/>
                    <a:pt x="21382" y="2534"/>
                  </a:cubicBezTo>
                  <a:cubicBezTo>
                    <a:pt x="21343" y="2745"/>
                    <a:pt x="21264" y="2922"/>
                    <a:pt x="21165" y="3062"/>
                  </a:cubicBezTo>
                  <a:cubicBezTo>
                    <a:pt x="21066" y="3191"/>
                    <a:pt x="20967" y="3297"/>
                    <a:pt x="20829" y="3356"/>
                  </a:cubicBezTo>
                  <a:cubicBezTo>
                    <a:pt x="20690" y="3414"/>
                    <a:pt x="20552" y="3449"/>
                    <a:pt x="20374" y="3449"/>
                  </a:cubicBezTo>
                  <a:lnTo>
                    <a:pt x="7378" y="3449"/>
                  </a:lnTo>
                  <a:lnTo>
                    <a:pt x="7378" y="8729"/>
                  </a:lnTo>
                  <a:lnTo>
                    <a:pt x="18376" y="8729"/>
                  </a:lnTo>
                  <a:cubicBezTo>
                    <a:pt x="18554" y="8729"/>
                    <a:pt x="18692" y="8764"/>
                    <a:pt x="18851" y="8823"/>
                  </a:cubicBezTo>
                  <a:cubicBezTo>
                    <a:pt x="19009" y="8882"/>
                    <a:pt x="19108" y="8976"/>
                    <a:pt x="19207" y="9105"/>
                  </a:cubicBezTo>
                  <a:cubicBezTo>
                    <a:pt x="19305" y="9234"/>
                    <a:pt x="19365" y="9410"/>
                    <a:pt x="19424" y="9621"/>
                  </a:cubicBezTo>
                  <a:cubicBezTo>
                    <a:pt x="19464" y="9844"/>
                    <a:pt x="19503" y="10102"/>
                    <a:pt x="19503" y="10419"/>
                  </a:cubicBezTo>
                  <a:cubicBezTo>
                    <a:pt x="19503" y="10747"/>
                    <a:pt x="19483" y="11005"/>
                    <a:pt x="19424" y="11217"/>
                  </a:cubicBezTo>
                  <a:cubicBezTo>
                    <a:pt x="19385" y="11428"/>
                    <a:pt x="19305" y="11604"/>
                    <a:pt x="19207" y="11721"/>
                  </a:cubicBezTo>
                  <a:cubicBezTo>
                    <a:pt x="19108" y="11850"/>
                    <a:pt x="18989" y="11944"/>
                    <a:pt x="18851" y="11991"/>
                  </a:cubicBezTo>
                  <a:cubicBezTo>
                    <a:pt x="18712" y="12049"/>
                    <a:pt x="18554" y="12073"/>
                    <a:pt x="18376" y="12073"/>
                  </a:cubicBezTo>
                  <a:lnTo>
                    <a:pt x="7378" y="12073"/>
                  </a:lnTo>
                  <a:lnTo>
                    <a:pt x="7378" y="18162"/>
                  </a:lnTo>
                  <a:lnTo>
                    <a:pt x="20492" y="18162"/>
                  </a:lnTo>
                  <a:cubicBezTo>
                    <a:pt x="20651" y="18162"/>
                    <a:pt x="20809" y="18197"/>
                    <a:pt x="20947" y="18256"/>
                  </a:cubicBezTo>
                  <a:cubicBezTo>
                    <a:pt x="21086" y="18315"/>
                    <a:pt x="21204" y="18409"/>
                    <a:pt x="21303" y="18549"/>
                  </a:cubicBezTo>
                  <a:cubicBezTo>
                    <a:pt x="21402" y="18678"/>
                    <a:pt x="21462" y="18855"/>
                    <a:pt x="21521" y="19077"/>
                  </a:cubicBezTo>
                  <a:cubicBezTo>
                    <a:pt x="21560" y="19289"/>
                    <a:pt x="21600" y="19558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1" name="Shape">
              <a:extLst>
                <a:ext uri="{FF2B5EF4-FFF2-40B4-BE49-F238E27FC236}">
                  <a16:creationId xmlns:a16="http://schemas.microsoft.com/office/drawing/2014/main" id="{8CD462C2-636E-4DC0-9DEB-9CD888F05249}"/>
                </a:ext>
              </a:extLst>
            </p:cNvPr>
            <p:cNvSpPr/>
            <p:nvPr/>
          </p:nvSpPr>
          <p:spPr>
            <a:xfrm>
              <a:off x="3898899" y="8940799"/>
              <a:ext cx="192913" cy="2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2"/>
                  </a:moveTo>
                  <a:cubicBezTo>
                    <a:pt x="21600" y="20238"/>
                    <a:pt x="21543" y="20459"/>
                    <a:pt x="21444" y="20657"/>
                  </a:cubicBezTo>
                  <a:cubicBezTo>
                    <a:pt x="21330" y="20855"/>
                    <a:pt x="21188" y="21018"/>
                    <a:pt x="21003" y="21158"/>
                  </a:cubicBezTo>
                  <a:cubicBezTo>
                    <a:pt x="20818" y="21286"/>
                    <a:pt x="20605" y="21390"/>
                    <a:pt x="20349" y="21449"/>
                  </a:cubicBezTo>
                  <a:cubicBezTo>
                    <a:pt x="20107" y="21507"/>
                    <a:pt x="19851" y="21542"/>
                    <a:pt x="19595" y="21542"/>
                  </a:cubicBezTo>
                  <a:lnTo>
                    <a:pt x="17334" y="21542"/>
                  </a:lnTo>
                  <a:cubicBezTo>
                    <a:pt x="16865" y="21542"/>
                    <a:pt x="16452" y="21507"/>
                    <a:pt x="16111" y="21425"/>
                  </a:cubicBezTo>
                  <a:cubicBezTo>
                    <a:pt x="15770" y="21344"/>
                    <a:pt x="15457" y="21204"/>
                    <a:pt x="15158" y="21006"/>
                  </a:cubicBezTo>
                  <a:cubicBezTo>
                    <a:pt x="14874" y="20809"/>
                    <a:pt x="14590" y="20529"/>
                    <a:pt x="14319" y="20180"/>
                  </a:cubicBezTo>
                  <a:cubicBezTo>
                    <a:pt x="14049" y="19831"/>
                    <a:pt x="13751" y="19389"/>
                    <a:pt x="13409" y="18830"/>
                  </a:cubicBezTo>
                  <a:lnTo>
                    <a:pt x="6897" y="8810"/>
                  </a:lnTo>
                  <a:cubicBezTo>
                    <a:pt x="6513" y="8216"/>
                    <a:pt x="6129" y="7576"/>
                    <a:pt x="5745" y="6878"/>
                  </a:cubicBezTo>
                  <a:cubicBezTo>
                    <a:pt x="5347" y="6191"/>
                    <a:pt x="5005" y="5516"/>
                    <a:pt x="4693" y="4865"/>
                  </a:cubicBezTo>
                  <a:lnTo>
                    <a:pt x="4650" y="4865"/>
                  </a:lnTo>
                  <a:cubicBezTo>
                    <a:pt x="4707" y="5656"/>
                    <a:pt x="4749" y="6448"/>
                    <a:pt x="4764" y="7239"/>
                  </a:cubicBezTo>
                  <a:cubicBezTo>
                    <a:pt x="4792" y="8030"/>
                    <a:pt x="4806" y="8845"/>
                    <a:pt x="4806" y="9683"/>
                  </a:cubicBezTo>
                  <a:lnTo>
                    <a:pt x="4806" y="20890"/>
                  </a:lnTo>
                  <a:cubicBezTo>
                    <a:pt x="4806" y="20995"/>
                    <a:pt x="4764" y="21100"/>
                    <a:pt x="4693" y="21193"/>
                  </a:cubicBezTo>
                  <a:cubicBezTo>
                    <a:pt x="4621" y="21286"/>
                    <a:pt x="4493" y="21356"/>
                    <a:pt x="4309" y="21414"/>
                  </a:cubicBezTo>
                  <a:cubicBezTo>
                    <a:pt x="4124" y="21472"/>
                    <a:pt x="3882" y="21519"/>
                    <a:pt x="3569" y="21553"/>
                  </a:cubicBezTo>
                  <a:cubicBezTo>
                    <a:pt x="3256" y="21588"/>
                    <a:pt x="2858" y="21600"/>
                    <a:pt x="2375" y="21600"/>
                  </a:cubicBezTo>
                  <a:cubicBezTo>
                    <a:pt x="1906" y="21600"/>
                    <a:pt x="1507" y="21588"/>
                    <a:pt x="1195" y="21553"/>
                  </a:cubicBezTo>
                  <a:cubicBezTo>
                    <a:pt x="882" y="21519"/>
                    <a:pt x="640" y="21472"/>
                    <a:pt x="469" y="21414"/>
                  </a:cubicBezTo>
                  <a:cubicBezTo>
                    <a:pt x="299" y="21356"/>
                    <a:pt x="171" y="21274"/>
                    <a:pt x="100" y="21193"/>
                  </a:cubicBezTo>
                  <a:cubicBezTo>
                    <a:pt x="28" y="21100"/>
                    <a:pt x="0" y="21007"/>
                    <a:pt x="0" y="20890"/>
                  </a:cubicBezTo>
                  <a:lnTo>
                    <a:pt x="0" y="1641"/>
                  </a:lnTo>
                  <a:cubicBezTo>
                    <a:pt x="0" y="1117"/>
                    <a:pt x="185" y="733"/>
                    <a:pt x="555" y="477"/>
                  </a:cubicBezTo>
                  <a:cubicBezTo>
                    <a:pt x="924" y="221"/>
                    <a:pt x="1379" y="93"/>
                    <a:pt x="1920" y="93"/>
                  </a:cubicBezTo>
                  <a:lnTo>
                    <a:pt x="4778" y="93"/>
                  </a:lnTo>
                  <a:cubicBezTo>
                    <a:pt x="5290" y="93"/>
                    <a:pt x="5716" y="128"/>
                    <a:pt x="6072" y="198"/>
                  </a:cubicBezTo>
                  <a:cubicBezTo>
                    <a:pt x="6427" y="268"/>
                    <a:pt x="6740" y="384"/>
                    <a:pt x="7010" y="559"/>
                  </a:cubicBezTo>
                  <a:cubicBezTo>
                    <a:pt x="7281" y="722"/>
                    <a:pt x="7551" y="954"/>
                    <a:pt x="7793" y="1245"/>
                  </a:cubicBezTo>
                  <a:cubicBezTo>
                    <a:pt x="8034" y="1536"/>
                    <a:pt x="8290" y="1897"/>
                    <a:pt x="8546" y="2328"/>
                  </a:cubicBezTo>
                  <a:lnTo>
                    <a:pt x="13637" y="10160"/>
                  </a:lnTo>
                  <a:cubicBezTo>
                    <a:pt x="13936" y="10637"/>
                    <a:pt x="14234" y="11103"/>
                    <a:pt x="14519" y="11557"/>
                  </a:cubicBezTo>
                  <a:cubicBezTo>
                    <a:pt x="14803" y="12010"/>
                    <a:pt x="15087" y="12476"/>
                    <a:pt x="15358" y="12930"/>
                  </a:cubicBezTo>
                  <a:cubicBezTo>
                    <a:pt x="15628" y="13384"/>
                    <a:pt x="15884" y="13838"/>
                    <a:pt x="16140" y="14280"/>
                  </a:cubicBezTo>
                  <a:cubicBezTo>
                    <a:pt x="16396" y="14722"/>
                    <a:pt x="16651" y="15164"/>
                    <a:pt x="16893" y="15607"/>
                  </a:cubicBezTo>
                  <a:lnTo>
                    <a:pt x="16907" y="15607"/>
                  </a:lnTo>
                  <a:cubicBezTo>
                    <a:pt x="16865" y="14838"/>
                    <a:pt x="16836" y="14024"/>
                    <a:pt x="16822" y="13186"/>
                  </a:cubicBezTo>
                  <a:cubicBezTo>
                    <a:pt x="16808" y="12348"/>
                    <a:pt x="16794" y="11545"/>
                    <a:pt x="16794" y="10788"/>
                  </a:cubicBezTo>
                  <a:lnTo>
                    <a:pt x="16794" y="722"/>
                  </a:lnTo>
                  <a:cubicBezTo>
                    <a:pt x="16794" y="617"/>
                    <a:pt x="16836" y="512"/>
                    <a:pt x="16907" y="419"/>
                  </a:cubicBezTo>
                  <a:cubicBezTo>
                    <a:pt x="16979" y="326"/>
                    <a:pt x="17121" y="256"/>
                    <a:pt x="17320" y="186"/>
                  </a:cubicBezTo>
                  <a:cubicBezTo>
                    <a:pt x="17505" y="116"/>
                    <a:pt x="17761" y="70"/>
                    <a:pt x="18074" y="47"/>
                  </a:cubicBezTo>
                  <a:cubicBezTo>
                    <a:pt x="18386" y="23"/>
                    <a:pt x="18785" y="0"/>
                    <a:pt x="19268" y="0"/>
                  </a:cubicBezTo>
                  <a:cubicBezTo>
                    <a:pt x="19723" y="0"/>
                    <a:pt x="20107" y="12"/>
                    <a:pt x="20420" y="47"/>
                  </a:cubicBezTo>
                  <a:cubicBezTo>
                    <a:pt x="20733" y="70"/>
                    <a:pt x="20974" y="116"/>
                    <a:pt x="21131" y="186"/>
                  </a:cubicBezTo>
                  <a:cubicBezTo>
                    <a:pt x="21301" y="256"/>
                    <a:pt x="21415" y="326"/>
                    <a:pt x="21486" y="419"/>
                  </a:cubicBezTo>
                  <a:cubicBezTo>
                    <a:pt x="21557" y="512"/>
                    <a:pt x="21586" y="605"/>
                    <a:pt x="21586" y="722"/>
                  </a:cubicBezTo>
                  <a:lnTo>
                    <a:pt x="21586" y="199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2" name="Shape">
              <a:extLst>
                <a:ext uri="{FF2B5EF4-FFF2-40B4-BE49-F238E27FC236}">
                  <a16:creationId xmlns:a16="http://schemas.microsoft.com/office/drawing/2014/main" id="{5B641C5A-6EF2-407D-82DA-93FBD0D15573}"/>
                </a:ext>
              </a:extLst>
            </p:cNvPr>
            <p:cNvSpPr/>
            <p:nvPr/>
          </p:nvSpPr>
          <p:spPr>
            <a:xfrm>
              <a:off x="4127499" y="8940799"/>
              <a:ext cx="1791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"/>
                  </a:moveTo>
                  <a:cubicBezTo>
                    <a:pt x="21600" y="2137"/>
                    <a:pt x="21585" y="2405"/>
                    <a:pt x="21539" y="2627"/>
                  </a:cubicBezTo>
                  <a:cubicBezTo>
                    <a:pt x="21493" y="2849"/>
                    <a:pt x="21447" y="3036"/>
                    <a:pt x="21370" y="3176"/>
                  </a:cubicBezTo>
                  <a:cubicBezTo>
                    <a:pt x="21294" y="3316"/>
                    <a:pt x="21202" y="3421"/>
                    <a:pt x="21095" y="3479"/>
                  </a:cubicBezTo>
                  <a:cubicBezTo>
                    <a:pt x="20988" y="3549"/>
                    <a:pt x="20865" y="3584"/>
                    <a:pt x="20727" y="3584"/>
                  </a:cubicBezTo>
                  <a:lnTo>
                    <a:pt x="13670" y="3584"/>
                  </a:lnTo>
                  <a:lnTo>
                    <a:pt x="13670" y="20911"/>
                  </a:lnTo>
                  <a:cubicBezTo>
                    <a:pt x="13670" y="21028"/>
                    <a:pt x="13624" y="21121"/>
                    <a:pt x="13533" y="21215"/>
                  </a:cubicBezTo>
                  <a:cubicBezTo>
                    <a:pt x="13441" y="21308"/>
                    <a:pt x="13288" y="21378"/>
                    <a:pt x="13058" y="21425"/>
                  </a:cubicBezTo>
                  <a:cubicBezTo>
                    <a:pt x="12844" y="21483"/>
                    <a:pt x="12553" y="21518"/>
                    <a:pt x="12170" y="21553"/>
                  </a:cubicBezTo>
                  <a:cubicBezTo>
                    <a:pt x="11803" y="21588"/>
                    <a:pt x="11343" y="21600"/>
                    <a:pt x="10792" y="21600"/>
                  </a:cubicBezTo>
                  <a:cubicBezTo>
                    <a:pt x="10241" y="21600"/>
                    <a:pt x="9782" y="21588"/>
                    <a:pt x="9415" y="21553"/>
                  </a:cubicBezTo>
                  <a:cubicBezTo>
                    <a:pt x="9047" y="21518"/>
                    <a:pt x="8756" y="21472"/>
                    <a:pt x="8527" y="21425"/>
                  </a:cubicBezTo>
                  <a:cubicBezTo>
                    <a:pt x="8312" y="21367"/>
                    <a:pt x="8144" y="21296"/>
                    <a:pt x="8052" y="21215"/>
                  </a:cubicBezTo>
                  <a:cubicBezTo>
                    <a:pt x="7960" y="21121"/>
                    <a:pt x="7914" y="21028"/>
                    <a:pt x="7914" y="20911"/>
                  </a:cubicBezTo>
                  <a:lnTo>
                    <a:pt x="7914" y="3584"/>
                  </a:lnTo>
                  <a:lnTo>
                    <a:pt x="857" y="3584"/>
                  </a:lnTo>
                  <a:cubicBezTo>
                    <a:pt x="719" y="3584"/>
                    <a:pt x="582" y="3549"/>
                    <a:pt x="490" y="3479"/>
                  </a:cubicBezTo>
                  <a:cubicBezTo>
                    <a:pt x="383" y="3409"/>
                    <a:pt x="306" y="3316"/>
                    <a:pt x="230" y="3176"/>
                  </a:cubicBezTo>
                  <a:cubicBezTo>
                    <a:pt x="153" y="3036"/>
                    <a:pt x="107" y="2849"/>
                    <a:pt x="61" y="2627"/>
                  </a:cubicBezTo>
                  <a:cubicBezTo>
                    <a:pt x="15" y="2405"/>
                    <a:pt x="0" y="2125"/>
                    <a:pt x="0" y="1810"/>
                  </a:cubicBezTo>
                  <a:cubicBezTo>
                    <a:pt x="0" y="1483"/>
                    <a:pt x="15" y="1191"/>
                    <a:pt x="61" y="957"/>
                  </a:cubicBezTo>
                  <a:cubicBezTo>
                    <a:pt x="107" y="724"/>
                    <a:pt x="153" y="537"/>
                    <a:pt x="230" y="397"/>
                  </a:cubicBezTo>
                  <a:cubicBezTo>
                    <a:pt x="306" y="257"/>
                    <a:pt x="383" y="163"/>
                    <a:pt x="490" y="93"/>
                  </a:cubicBezTo>
                  <a:cubicBezTo>
                    <a:pt x="597" y="23"/>
                    <a:pt x="719" y="0"/>
                    <a:pt x="857" y="0"/>
                  </a:cubicBezTo>
                  <a:lnTo>
                    <a:pt x="20712" y="0"/>
                  </a:lnTo>
                  <a:cubicBezTo>
                    <a:pt x="20850" y="0"/>
                    <a:pt x="20957" y="35"/>
                    <a:pt x="21080" y="93"/>
                  </a:cubicBezTo>
                  <a:cubicBezTo>
                    <a:pt x="21187" y="152"/>
                    <a:pt x="21279" y="257"/>
                    <a:pt x="21355" y="397"/>
                  </a:cubicBezTo>
                  <a:cubicBezTo>
                    <a:pt x="21432" y="537"/>
                    <a:pt x="21478" y="724"/>
                    <a:pt x="21524" y="957"/>
                  </a:cubicBezTo>
                  <a:cubicBezTo>
                    <a:pt x="21569" y="1191"/>
                    <a:pt x="21600" y="1471"/>
                    <a:pt x="21600" y="181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3" name="Shape">
              <a:extLst>
                <a:ext uri="{FF2B5EF4-FFF2-40B4-BE49-F238E27FC236}">
                  <a16:creationId xmlns:a16="http://schemas.microsoft.com/office/drawing/2014/main" id="{7A73C825-032A-435E-BB6D-14FDBF3D4715}"/>
                </a:ext>
              </a:extLst>
            </p:cNvPr>
            <p:cNvSpPr/>
            <p:nvPr/>
          </p:nvSpPr>
          <p:spPr>
            <a:xfrm>
              <a:off x="5422899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6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F94E5390-1B28-443D-9969-CB351A8DCF54}"/>
                </a:ext>
              </a:extLst>
            </p:cNvPr>
            <p:cNvSpPr/>
            <p:nvPr/>
          </p:nvSpPr>
          <p:spPr>
            <a:xfrm>
              <a:off x="56261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40" y="10763"/>
                  </a:moveTo>
                  <a:cubicBezTo>
                    <a:pt x="16740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7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1"/>
                    <a:pt x="6610" y="4967"/>
                    <a:pt x="6136" y="5607"/>
                  </a:cubicBezTo>
                  <a:cubicBezTo>
                    <a:pt x="5662" y="6266"/>
                    <a:pt x="5333" y="7018"/>
                    <a:pt x="5148" y="7903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2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6" y="14450"/>
                    <a:pt x="16432" y="13566"/>
                  </a:cubicBezTo>
                  <a:cubicBezTo>
                    <a:pt x="16638" y="12719"/>
                    <a:pt x="16740" y="11778"/>
                    <a:pt x="1674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8A1AE8A8-DE1D-42A0-9201-85C83B202772}"/>
                </a:ext>
              </a:extLst>
            </p:cNvPr>
            <p:cNvSpPr/>
            <p:nvPr/>
          </p:nvSpPr>
          <p:spPr>
            <a:xfrm>
              <a:off x="5791199" y="84963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2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7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6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4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5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8" y="20475"/>
                  </a:cubicBezTo>
                  <a:cubicBezTo>
                    <a:pt x="21547" y="20669"/>
                    <a:pt x="21600" y="20824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4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0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4" y="7581"/>
                  </a:cubicBezTo>
                  <a:cubicBezTo>
                    <a:pt x="13839" y="7232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6" name="Shape">
              <a:extLst>
                <a:ext uri="{FF2B5EF4-FFF2-40B4-BE49-F238E27FC236}">
                  <a16:creationId xmlns:a16="http://schemas.microsoft.com/office/drawing/2014/main" id="{A19A65F1-DFED-482B-A6FA-2A89A8DD1E67}"/>
                </a:ext>
              </a:extLst>
            </p:cNvPr>
            <p:cNvSpPr/>
            <p:nvPr/>
          </p:nvSpPr>
          <p:spPr>
            <a:xfrm>
              <a:off x="5918200" y="8496299"/>
              <a:ext cx="102742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2" y="212"/>
                    <a:pt x="15673" y="154"/>
                  </a:cubicBezTo>
                  <a:cubicBezTo>
                    <a:pt x="15913" y="96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5"/>
                    <a:pt x="20158" y="2239"/>
                  </a:cubicBezTo>
                  <a:lnTo>
                    <a:pt x="12041" y="9922"/>
                  </a:lnTo>
                  <a:lnTo>
                    <a:pt x="20879" y="19592"/>
                  </a:lnTo>
                  <a:cubicBezTo>
                    <a:pt x="21226" y="20036"/>
                    <a:pt x="21413" y="20345"/>
                    <a:pt x="21493" y="20500"/>
                  </a:cubicBezTo>
                  <a:cubicBezTo>
                    <a:pt x="21573" y="20635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7" name="Shape">
              <a:extLst>
                <a:ext uri="{FF2B5EF4-FFF2-40B4-BE49-F238E27FC236}">
                  <a16:creationId xmlns:a16="http://schemas.microsoft.com/office/drawing/2014/main" id="{ED08A84A-BA0D-4805-AB7E-1DDF8A359CFE}"/>
                </a:ext>
              </a:extLst>
            </p:cNvPr>
            <p:cNvSpPr/>
            <p:nvPr/>
          </p:nvSpPr>
          <p:spPr>
            <a:xfrm>
              <a:off x="6032499" y="8496300"/>
              <a:ext cx="78995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3"/>
                  </a:moveTo>
                  <a:cubicBezTo>
                    <a:pt x="21600" y="2133"/>
                    <a:pt x="21565" y="2424"/>
                    <a:pt x="21531" y="2637"/>
                  </a:cubicBezTo>
                  <a:cubicBezTo>
                    <a:pt x="21496" y="2870"/>
                    <a:pt x="21392" y="3044"/>
                    <a:pt x="21287" y="3180"/>
                  </a:cubicBezTo>
                  <a:cubicBezTo>
                    <a:pt x="21183" y="3316"/>
                    <a:pt x="21044" y="3412"/>
                    <a:pt x="20906" y="3471"/>
                  </a:cubicBezTo>
                  <a:cubicBezTo>
                    <a:pt x="20767" y="3529"/>
                    <a:pt x="20593" y="3568"/>
                    <a:pt x="20419" y="3568"/>
                  </a:cubicBezTo>
                  <a:lnTo>
                    <a:pt x="7848" y="3568"/>
                  </a:lnTo>
                  <a:lnTo>
                    <a:pt x="7848" y="9346"/>
                  </a:lnTo>
                  <a:lnTo>
                    <a:pt x="19655" y="9346"/>
                  </a:lnTo>
                  <a:cubicBezTo>
                    <a:pt x="19829" y="9346"/>
                    <a:pt x="20003" y="9365"/>
                    <a:pt x="20142" y="9423"/>
                  </a:cubicBezTo>
                  <a:cubicBezTo>
                    <a:pt x="20280" y="9481"/>
                    <a:pt x="20419" y="9578"/>
                    <a:pt x="20523" y="9714"/>
                  </a:cubicBezTo>
                  <a:cubicBezTo>
                    <a:pt x="20628" y="9850"/>
                    <a:pt x="20697" y="10024"/>
                    <a:pt x="20767" y="10238"/>
                  </a:cubicBezTo>
                  <a:cubicBezTo>
                    <a:pt x="20801" y="10451"/>
                    <a:pt x="20836" y="10742"/>
                    <a:pt x="20836" y="11071"/>
                  </a:cubicBezTo>
                  <a:cubicBezTo>
                    <a:pt x="20836" y="11401"/>
                    <a:pt x="20801" y="11672"/>
                    <a:pt x="20767" y="11905"/>
                  </a:cubicBezTo>
                  <a:cubicBezTo>
                    <a:pt x="20732" y="12118"/>
                    <a:pt x="20628" y="12312"/>
                    <a:pt x="20523" y="12448"/>
                  </a:cubicBezTo>
                  <a:cubicBezTo>
                    <a:pt x="20419" y="12584"/>
                    <a:pt x="20280" y="12700"/>
                    <a:pt x="20142" y="12758"/>
                  </a:cubicBezTo>
                  <a:cubicBezTo>
                    <a:pt x="20003" y="12817"/>
                    <a:pt x="19829" y="12855"/>
                    <a:pt x="19655" y="12855"/>
                  </a:cubicBezTo>
                  <a:lnTo>
                    <a:pt x="7848" y="12855"/>
                  </a:lnTo>
                  <a:lnTo>
                    <a:pt x="7848" y="20863"/>
                  </a:lnTo>
                  <a:cubicBezTo>
                    <a:pt x="7848" y="20980"/>
                    <a:pt x="7779" y="21096"/>
                    <a:pt x="7675" y="21173"/>
                  </a:cubicBezTo>
                  <a:cubicBezTo>
                    <a:pt x="7570" y="21270"/>
                    <a:pt x="7327" y="21329"/>
                    <a:pt x="7050" y="21406"/>
                  </a:cubicBezTo>
                  <a:cubicBezTo>
                    <a:pt x="6737" y="21464"/>
                    <a:pt x="6320" y="21522"/>
                    <a:pt x="5834" y="21542"/>
                  </a:cubicBezTo>
                  <a:cubicBezTo>
                    <a:pt x="5348" y="21581"/>
                    <a:pt x="4688" y="21600"/>
                    <a:pt x="3924" y="21600"/>
                  </a:cubicBezTo>
                  <a:cubicBezTo>
                    <a:pt x="3160" y="21600"/>
                    <a:pt x="2535" y="21581"/>
                    <a:pt x="2049" y="21542"/>
                  </a:cubicBezTo>
                  <a:cubicBezTo>
                    <a:pt x="1528" y="21503"/>
                    <a:pt x="1146" y="21464"/>
                    <a:pt x="833" y="21406"/>
                  </a:cubicBezTo>
                  <a:cubicBezTo>
                    <a:pt x="521" y="21348"/>
                    <a:pt x="313" y="21270"/>
                    <a:pt x="208" y="21173"/>
                  </a:cubicBezTo>
                  <a:cubicBezTo>
                    <a:pt x="69" y="21096"/>
                    <a:pt x="0" y="20980"/>
                    <a:pt x="0" y="20863"/>
                  </a:cubicBezTo>
                  <a:lnTo>
                    <a:pt x="0" y="1377"/>
                  </a:lnTo>
                  <a:cubicBezTo>
                    <a:pt x="0" y="892"/>
                    <a:pt x="208" y="543"/>
                    <a:pt x="660" y="330"/>
                  </a:cubicBezTo>
                  <a:cubicBezTo>
                    <a:pt x="1111" y="116"/>
                    <a:pt x="1667" y="0"/>
                    <a:pt x="2327" y="0"/>
                  </a:cubicBezTo>
                  <a:lnTo>
                    <a:pt x="20419" y="0"/>
                  </a:lnTo>
                  <a:cubicBezTo>
                    <a:pt x="20593" y="0"/>
                    <a:pt x="20767" y="39"/>
                    <a:pt x="20906" y="97"/>
                  </a:cubicBezTo>
                  <a:cubicBezTo>
                    <a:pt x="21045" y="155"/>
                    <a:pt x="21183" y="252"/>
                    <a:pt x="21288" y="388"/>
                  </a:cubicBezTo>
                  <a:cubicBezTo>
                    <a:pt x="21392" y="524"/>
                    <a:pt x="21461" y="717"/>
                    <a:pt x="21531" y="950"/>
                  </a:cubicBezTo>
                  <a:cubicBezTo>
                    <a:pt x="21565" y="1183"/>
                    <a:pt x="21600" y="1474"/>
                    <a:pt x="21600" y="180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8" name="Shape">
              <a:extLst>
                <a:ext uri="{FF2B5EF4-FFF2-40B4-BE49-F238E27FC236}">
                  <a16:creationId xmlns:a16="http://schemas.microsoft.com/office/drawing/2014/main" id="{704DB6BA-3A20-42C7-820D-7F0735081EAE}"/>
                </a:ext>
              </a:extLst>
            </p:cNvPr>
            <p:cNvSpPr/>
            <p:nvPr/>
          </p:nvSpPr>
          <p:spPr>
            <a:xfrm>
              <a:off x="6134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4" y="20843"/>
                    <a:pt x="21387" y="21018"/>
                    <a:pt x="21316" y="21173"/>
                  </a:cubicBezTo>
                  <a:cubicBezTo>
                    <a:pt x="21245" y="21328"/>
                    <a:pt x="21104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3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8" y="252"/>
                    <a:pt x="851" y="194"/>
                  </a:cubicBezTo>
                  <a:cubicBezTo>
                    <a:pt x="1135" y="136"/>
                    <a:pt x="1561" y="97"/>
                    <a:pt x="2093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9" y="58"/>
                  </a:cubicBezTo>
                  <a:cubicBezTo>
                    <a:pt x="6455" y="97"/>
                    <a:pt x="6881" y="136"/>
                    <a:pt x="7165" y="194"/>
                  </a:cubicBezTo>
                  <a:cubicBezTo>
                    <a:pt x="7484" y="252"/>
                    <a:pt x="7697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3" y="18534"/>
                    <a:pt x="21493" y="18728"/>
                    <a:pt x="21529" y="18941"/>
                  </a:cubicBezTo>
                  <a:cubicBezTo>
                    <a:pt x="21564" y="19174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9" name="Shape">
              <a:extLst>
                <a:ext uri="{FF2B5EF4-FFF2-40B4-BE49-F238E27FC236}">
                  <a16:creationId xmlns:a16="http://schemas.microsoft.com/office/drawing/2014/main" id="{ED82AC83-77D7-40E5-B360-39A11B9E61FE}"/>
                </a:ext>
              </a:extLst>
            </p:cNvPr>
            <p:cNvSpPr/>
            <p:nvPr/>
          </p:nvSpPr>
          <p:spPr>
            <a:xfrm>
              <a:off x="62230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20" y="10763"/>
                  </a:moveTo>
                  <a:cubicBezTo>
                    <a:pt x="16720" y="9671"/>
                    <a:pt x="16617" y="8674"/>
                    <a:pt x="16432" y="7771"/>
                  </a:cubicBezTo>
                  <a:cubicBezTo>
                    <a:pt x="16246" y="6868"/>
                    <a:pt x="15917" y="6115"/>
                    <a:pt x="15464" y="5475"/>
                  </a:cubicBezTo>
                  <a:cubicBezTo>
                    <a:pt x="15011" y="4836"/>
                    <a:pt x="14414" y="4347"/>
                    <a:pt x="13652" y="3989"/>
                  </a:cubicBezTo>
                  <a:cubicBezTo>
                    <a:pt x="12890" y="3650"/>
                    <a:pt x="11963" y="3462"/>
                    <a:pt x="10831" y="3462"/>
                  </a:cubicBezTo>
                  <a:cubicBezTo>
                    <a:pt x="9698" y="3462"/>
                    <a:pt x="8731" y="3650"/>
                    <a:pt x="7969" y="4045"/>
                  </a:cubicBezTo>
                  <a:cubicBezTo>
                    <a:pt x="7207" y="4441"/>
                    <a:pt x="6589" y="4967"/>
                    <a:pt x="6115" y="5607"/>
                  </a:cubicBezTo>
                  <a:cubicBezTo>
                    <a:pt x="5642" y="6266"/>
                    <a:pt x="5312" y="7018"/>
                    <a:pt x="5127" y="7903"/>
                  </a:cubicBezTo>
                  <a:cubicBezTo>
                    <a:pt x="4942" y="8787"/>
                    <a:pt x="4839" y="9709"/>
                    <a:pt x="4839" y="10687"/>
                  </a:cubicBezTo>
                  <a:cubicBezTo>
                    <a:pt x="4839" y="11835"/>
                    <a:pt x="4942" y="12851"/>
                    <a:pt x="5127" y="13754"/>
                  </a:cubicBezTo>
                  <a:cubicBezTo>
                    <a:pt x="5312" y="14657"/>
                    <a:pt x="5642" y="15429"/>
                    <a:pt x="6074" y="16087"/>
                  </a:cubicBezTo>
                  <a:cubicBezTo>
                    <a:pt x="6507" y="16746"/>
                    <a:pt x="7124" y="17216"/>
                    <a:pt x="7866" y="17555"/>
                  </a:cubicBezTo>
                  <a:cubicBezTo>
                    <a:pt x="8628" y="17893"/>
                    <a:pt x="9575" y="18063"/>
                    <a:pt x="10707" y="18063"/>
                  </a:cubicBezTo>
                  <a:cubicBezTo>
                    <a:pt x="11840" y="18063"/>
                    <a:pt x="12808" y="17875"/>
                    <a:pt x="13569" y="17480"/>
                  </a:cubicBezTo>
                  <a:cubicBezTo>
                    <a:pt x="14331" y="17084"/>
                    <a:pt x="14949" y="16558"/>
                    <a:pt x="15423" y="15899"/>
                  </a:cubicBezTo>
                  <a:cubicBezTo>
                    <a:pt x="15896" y="15241"/>
                    <a:pt x="16226" y="14450"/>
                    <a:pt x="16411" y="13566"/>
                  </a:cubicBezTo>
                  <a:cubicBezTo>
                    <a:pt x="16638" y="12719"/>
                    <a:pt x="16720" y="11778"/>
                    <a:pt x="1672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0" name="Shape">
              <a:extLst>
                <a:ext uri="{FF2B5EF4-FFF2-40B4-BE49-F238E27FC236}">
                  <a16:creationId xmlns:a16="http://schemas.microsoft.com/office/drawing/2014/main" id="{CC62A444-72B2-43E4-8FF1-E17DA5ED1E45}"/>
                </a:ext>
              </a:extLst>
            </p:cNvPr>
            <p:cNvSpPr/>
            <p:nvPr/>
          </p:nvSpPr>
          <p:spPr>
            <a:xfrm>
              <a:off x="6362700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4" y="21561"/>
                  </a:cubicBezTo>
                  <a:cubicBezTo>
                    <a:pt x="16323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4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4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6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1" name="Shape">
              <a:extLst>
                <a:ext uri="{FF2B5EF4-FFF2-40B4-BE49-F238E27FC236}">
                  <a16:creationId xmlns:a16="http://schemas.microsoft.com/office/drawing/2014/main" id="{32473B6C-1F12-4F1E-81A0-F97A4924A12C}"/>
                </a:ext>
              </a:extLst>
            </p:cNvPr>
            <p:cNvSpPr/>
            <p:nvPr/>
          </p:nvSpPr>
          <p:spPr>
            <a:xfrm>
              <a:off x="1816100" y="7277100"/>
              <a:ext cx="149480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8"/>
                    <a:pt x="21453" y="16589"/>
                    <a:pt x="21160" y="17214"/>
                  </a:cubicBezTo>
                  <a:cubicBezTo>
                    <a:pt x="20866" y="17838"/>
                    <a:pt x="20462" y="18383"/>
                    <a:pt x="19948" y="18862"/>
                  </a:cubicBezTo>
                  <a:cubicBezTo>
                    <a:pt x="19434" y="19340"/>
                    <a:pt x="18811" y="19752"/>
                    <a:pt x="18113" y="20098"/>
                  </a:cubicBezTo>
                  <a:cubicBezTo>
                    <a:pt x="17397" y="20444"/>
                    <a:pt x="16608" y="20723"/>
                    <a:pt x="15746" y="20949"/>
                  </a:cubicBezTo>
                  <a:cubicBezTo>
                    <a:pt x="14883" y="21175"/>
                    <a:pt x="13966" y="21334"/>
                    <a:pt x="12993" y="21440"/>
                  </a:cubicBezTo>
                  <a:cubicBezTo>
                    <a:pt x="12020" y="21547"/>
                    <a:pt x="10938" y="21600"/>
                    <a:pt x="9726" y="21600"/>
                  </a:cubicBezTo>
                  <a:lnTo>
                    <a:pt x="1798" y="21600"/>
                  </a:lnTo>
                  <a:cubicBezTo>
                    <a:pt x="1285" y="21600"/>
                    <a:pt x="863" y="21494"/>
                    <a:pt x="514" y="21281"/>
                  </a:cubicBezTo>
                  <a:cubicBezTo>
                    <a:pt x="165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165" y="558"/>
                    <a:pt x="514" y="332"/>
                  </a:cubicBezTo>
                  <a:cubicBezTo>
                    <a:pt x="863" y="120"/>
                    <a:pt x="1285" y="0"/>
                    <a:pt x="1798" y="0"/>
                  </a:cubicBezTo>
                  <a:lnTo>
                    <a:pt x="9286" y="0"/>
                  </a:lnTo>
                  <a:cubicBezTo>
                    <a:pt x="11121" y="0"/>
                    <a:pt x="12663" y="106"/>
                    <a:pt x="13929" y="332"/>
                  </a:cubicBezTo>
                  <a:cubicBezTo>
                    <a:pt x="15195" y="558"/>
                    <a:pt x="16260" y="891"/>
                    <a:pt x="17141" y="1343"/>
                  </a:cubicBezTo>
                  <a:cubicBezTo>
                    <a:pt x="18021" y="1795"/>
                    <a:pt x="18664" y="2366"/>
                    <a:pt x="19141" y="3057"/>
                  </a:cubicBezTo>
                  <a:cubicBezTo>
                    <a:pt x="19600" y="3748"/>
                    <a:pt x="19838" y="4559"/>
                    <a:pt x="19838" y="5490"/>
                  </a:cubicBezTo>
                  <a:cubicBezTo>
                    <a:pt x="19838" y="6008"/>
                    <a:pt x="19746" y="6500"/>
                    <a:pt x="19563" y="6965"/>
                  </a:cubicBezTo>
                  <a:cubicBezTo>
                    <a:pt x="19379" y="7430"/>
                    <a:pt x="19104" y="7842"/>
                    <a:pt x="18755" y="8228"/>
                  </a:cubicBezTo>
                  <a:cubicBezTo>
                    <a:pt x="18407" y="8600"/>
                    <a:pt x="17966" y="8946"/>
                    <a:pt x="17452" y="9225"/>
                  </a:cubicBezTo>
                  <a:cubicBezTo>
                    <a:pt x="16939" y="9504"/>
                    <a:pt x="16351" y="9743"/>
                    <a:pt x="15691" y="9929"/>
                  </a:cubicBezTo>
                  <a:cubicBezTo>
                    <a:pt x="16535" y="10036"/>
                    <a:pt x="17306" y="10235"/>
                    <a:pt x="18021" y="10514"/>
                  </a:cubicBezTo>
                  <a:cubicBezTo>
                    <a:pt x="18737" y="10793"/>
                    <a:pt x="19361" y="11152"/>
                    <a:pt x="19893" y="11591"/>
                  </a:cubicBezTo>
                  <a:cubicBezTo>
                    <a:pt x="20425" y="12030"/>
                    <a:pt x="20848" y="12548"/>
                    <a:pt x="21141" y="13133"/>
                  </a:cubicBezTo>
                  <a:cubicBezTo>
                    <a:pt x="21453" y="13731"/>
                    <a:pt x="21600" y="14396"/>
                    <a:pt x="21600" y="15127"/>
                  </a:cubicBezTo>
                  <a:close/>
                  <a:moveTo>
                    <a:pt x="13782" y="6035"/>
                  </a:moveTo>
                  <a:cubicBezTo>
                    <a:pt x="13782" y="5596"/>
                    <a:pt x="13690" y="5211"/>
                    <a:pt x="13507" y="4865"/>
                  </a:cubicBezTo>
                  <a:cubicBezTo>
                    <a:pt x="13323" y="4519"/>
                    <a:pt x="13048" y="4240"/>
                    <a:pt x="12681" y="4001"/>
                  </a:cubicBezTo>
                  <a:cubicBezTo>
                    <a:pt x="12314" y="3775"/>
                    <a:pt x="11837" y="3602"/>
                    <a:pt x="11286" y="3469"/>
                  </a:cubicBezTo>
                  <a:cubicBezTo>
                    <a:pt x="10717" y="3350"/>
                    <a:pt x="9983" y="3283"/>
                    <a:pt x="9047" y="3283"/>
                  </a:cubicBezTo>
                  <a:lnTo>
                    <a:pt x="5983" y="3283"/>
                  </a:lnTo>
                  <a:lnTo>
                    <a:pt x="5983" y="8892"/>
                  </a:lnTo>
                  <a:lnTo>
                    <a:pt x="9378" y="8892"/>
                  </a:lnTo>
                  <a:cubicBezTo>
                    <a:pt x="10259" y="8892"/>
                    <a:pt x="10956" y="8813"/>
                    <a:pt x="11470" y="8666"/>
                  </a:cubicBezTo>
                  <a:cubicBezTo>
                    <a:pt x="11984" y="8520"/>
                    <a:pt x="12424" y="8308"/>
                    <a:pt x="12773" y="8055"/>
                  </a:cubicBezTo>
                  <a:cubicBezTo>
                    <a:pt x="13122" y="7789"/>
                    <a:pt x="13378" y="7483"/>
                    <a:pt x="13544" y="7138"/>
                  </a:cubicBezTo>
                  <a:cubicBezTo>
                    <a:pt x="13709" y="6792"/>
                    <a:pt x="13782" y="6420"/>
                    <a:pt x="13782" y="6035"/>
                  </a:cubicBezTo>
                  <a:close/>
                  <a:moveTo>
                    <a:pt x="15324" y="15286"/>
                  </a:moveTo>
                  <a:cubicBezTo>
                    <a:pt x="15324" y="14781"/>
                    <a:pt x="15214" y="14342"/>
                    <a:pt x="14975" y="13944"/>
                  </a:cubicBezTo>
                  <a:cubicBezTo>
                    <a:pt x="14755" y="13545"/>
                    <a:pt x="14406" y="13213"/>
                    <a:pt x="13966" y="12947"/>
                  </a:cubicBezTo>
                  <a:cubicBezTo>
                    <a:pt x="13525" y="12681"/>
                    <a:pt x="12956" y="12468"/>
                    <a:pt x="12259" y="12335"/>
                  </a:cubicBezTo>
                  <a:cubicBezTo>
                    <a:pt x="11562" y="12189"/>
                    <a:pt x="10662" y="12123"/>
                    <a:pt x="9561" y="12123"/>
                  </a:cubicBezTo>
                  <a:lnTo>
                    <a:pt x="5964" y="12123"/>
                  </a:lnTo>
                  <a:lnTo>
                    <a:pt x="5964" y="18264"/>
                  </a:lnTo>
                  <a:lnTo>
                    <a:pt x="10350" y="18264"/>
                  </a:lnTo>
                  <a:cubicBezTo>
                    <a:pt x="11195" y="18264"/>
                    <a:pt x="11910" y="18197"/>
                    <a:pt x="12479" y="18077"/>
                  </a:cubicBezTo>
                  <a:cubicBezTo>
                    <a:pt x="13048" y="17945"/>
                    <a:pt x="13562" y="17758"/>
                    <a:pt x="13984" y="17506"/>
                  </a:cubicBezTo>
                  <a:cubicBezTo>
                    <a:pt x="14406" y="17253"/>
                    <a:pt x="14736" y="16948"/>
                    <a:pt x="14975" y="16575"/>
                  </a:cubicBezTo>
                  <a:cubicBezTo>
                    <a:pt x="15195" y="16190"/>
                    <a:pt x="15324" y="15765"/>
                    <a:pt x="15324" y="1528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2" name="Shape">
              <a:extLst>
                <a:ext uri="{FF2B5EF4-FFF2-40B4-BE49-F238E27FC236}">
                  <a16:creationId xmlns:a16="http://schemas.microsoft.com/office/drawing/2014/main" id="{D5C4A131-61FC-4F0A-B6F7-B2951254D054}"/>
                </a:ext>
              </a:extLst>
            </p:cNvPr>
            <p:cNvSpPr/>
            <p:nvPr/>
          </p:nvSpPr>
          <p:spPr>
            <a:xfrm>
              <a:off x="2006599" y="7277099"/>
              <a:ext cx="168657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0"/>
                  </a:moveTo>
                  <a:cubicBezTo>
                    <a:pt x="21600" y="14660"/>
                    <a:pt x="21356" y="15817"/>
                    <a:pt x="20884" y="16830"/>
                  </a:cubicBezTo>
                  <a:cubicBezTo>
                    <a:pt x="20413" y="17857"/>
                    <a:pt x="19713" y="18715"/>
                    <a:pt x="18786" y="19430"/>
                  </a:cubicBezTo>
                  <a:cubicBezTo>
                    <a:pt x="17859" y="20144"/>
                    <a:pt x="16720" y="20677"/>
                    <a:pt x="15354" y="21041"/>
                  </a:cubicBezTo>
                  <a:cubicBezTo>
                    <a:pt x="13988" y="21405"/>
                    <a:pt x="12426" y="21600"/>
                    <a:pt x="10654" y="21600"/>
                  </a:cubicBezTo>
                  <a:cubicBezTo>
                    <a:pt x="8995" y="21600"/>
                    <a:pt x="7498" y="21431"/>
                    <a:pt x="6181" y="21106"/>
                  </a:cubicBezTo>
                  <a:cubicBezTo>
                    <a:pt x="4863" y="20768"/>
                    <a:pt x="3741" y="20274"/>
                    <a:pt x="2830" y="19599"/>
                  </a:cubicBezTo>
                  <a:cubicBezTo>
                    <a:pt x="1919" y="18923"/>
                    <a:pt x="1220" y="18078"/>
                    <a:pt x="732" y="17077"/>
                  </a:cubicBezTo>
                  <a:cubicBezTo>
                    <a:pt x="244" y="16077"/>
                    <a:pt x="0" y="14894"/>
                    <a:pt x="0" y="13542"/>
                  </a:cubicBezTo>
                  <a:lnTo>
                    <a:pt x="0" y="702"/>
                  </a:lnTo>
                  <a:cubicBezTo>
                    <a:pt x="0" y="598"/>
                    <a:pt x="49" y="494"/>
                    <a:pt x="130" y="403"/>
                  </a:cubicBezTo>
                  <a:cubicBezTo>
                    <a:pt x="211" y="312"/>
                    <a:pt x="358" y="247"/>
                    <a:pt x="569" y="195"/>
                  </a:cubicBezTo>
                  <a:cubicBezTo>
                    <a:pt x="781" y="143"/>
                    <a:pt x="1057" y="91"/>
                    <a:pt x="1399" y="65"/>
                  </a:cubicBezTo>
                  <a:cubicBezTo>
                    <a:pt x="1740" y="39"/>
                    <a:pt x="2180" y="13"/>
                    <a:pt x="2700" y="13"/>
                  </a:cubicBezTo>
                  <a:cubicBezTo>
                    <a:pt x="3221" y="13"/>
                    <a:pt x="3643" y="26"/>
                    <a:pt x="3985" y="65"/>
                  </a:cubicBezTo>
                  <a:cubicBezTo>
                    <a:pt x="4327" y="104"/>
                    <a:pt x="4603" y="143"/>
                    <a:pt x="4798" y="195"/>
                  </a:cubicBezTo>
                  <a:cubicBezTo>
                    <a:pt x="4993" y="247"/>
                    <a:pt x="5140" y="325"/>
                    <a:pt x="5237" y="403"/>
                  </a:cubicBezTo>
                  <a:cubicBezTo>
                    <a:pt x="5319" y="494"/>
                    <a:pt x="5367" y="585"/>
                    <a:pt x="5367" y="702"/>
                  </a:cubicBezTo>
                  <a:lnTo>
                    <a:pt x="5367" y="13165"/>
                  </a:lnTo>
                  <a:cubicBezTo>
                    <a:pt x="5367" y="14010"/>
                    <a:pt x="5498" y="14725"/>
                    <a:pt x="5758" y="15349"/>
                  </a:cubicBezTo>
                  <a:cubicBezTo>
                    <a:pt x="6018" y="15973"/>
                    <a:pt x="6392" y="16466"/>
                    <a:pt x="6864" y="16869"/>
                  </a:cubicBezTo>
                  <a:cubicBezTo>
                    <a:pt x="7352" y="17272"/>
                    <a:pt x="7921" y="17571"/>
                    <a:pt x="8604" y="17779"/>
                  </a:cubicBezTo>
                  <a:cubicBezTo>
                    <a:pt x="9271" y="17987"/>
                    <a:pt x="10036" y="18078"/>
                    <a:pt x="10865" y="18078"/>
                  </a:cubicBezTo>
                  <a:cubicBezTo>
                    <a:pt x="11711" y="18078"/>
                    <a:pt x="12459" y="17974"/>
                    <a:pt x="13126" y="17766"/>
                  </a:cubicBezTo>
                  <a:cubicBezTo>
                    <a:pt x="13793" y="17558"/>
                    <a:pt x="14362" y="17259"/>
                    <a:pt x="14817" y="16856"/>
                  </a:cubicBezTo>
                  <a:cubicBezTo>
                    <a:pt x="15273" y="16466"/>
                    <a:pt x="15631" y="15973"/>
                    <a:pt x="15891" y="15388"/>
                  </a:cubicBezTo>
                  <a:cubicBezTo>
                    <a:pt x="16151" y="14803"/>
                    <a:pt x="16265" y="14140"/>
                    <a:pt x="16265" y="13399"/>
                  </a:cubicBezTo>
                  <a:lnTo>
                    <a:pt x="16265" y="689"/>
                  </a:lnTo>
                  <a:cubicBezTo>
                    <a:pt x="16265" y="585"/>
                    <a:pt x="16314" y="481"/>
                    <a:pt x="16395" y="390"/>
                  </a:cubicBezTo>
                  <a:cubicBezTo>
                    <a:pt x="16477" y="299"/>
                    <a:pt x="16623" y="234"/>
                    <a:pt x="16818" y="182"/>
                  </a:cubicBezTo>
                  <a:cubicBezTo>
                    <a:pt x="17013" y="130"/>
                    <a:pt x="17290" y="78"/>
                    <a:pt x="17648" y="52"/>
                  </a:cubicBezTo>
                  <a:cubicBezTo>
                    <a:pt x="17989" y="26"/>
                    <a:pt x="18428" y="0"/>
                    <a:pt x="18949" y="0"/>
                  </a:cubicBezTo>
                  <a:cubicBezTo>
                    <a:pt x="19469" y="0"/>
                    <a:pt x="19892" y="13"/>
                    <a:pt x="20234" y="52"/>
                  </a:cubicBezTo>
                  <a:cubicBezTo>
                    <a:pt x="20559" y="91"/>
                    <a:pt x="20836" y="130"/>
                    <a:pt x="21047" y="182"/>
                  </a:cubicBezTo>
                  <a:cubicBezTo>
                    <a:pt x="21258" y="234"/>
                    <a:pt x="21389" y="312"/>
                    <a:pt x="21470" y="390"/>
                  </a:cubicBezTo>
                  <a:cubicBezTo>
                    <a:pt x="21551" y="481"/>
                    <a:pt x="21600" y="572"/>
                    <a:pt x="21600" y="689"/>
                  </a:cubicBezTo>
                  <a:lnTo>
                    <a:pt x="21600" y="1336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3" name="Shape">
              <a:extLst>
                <a:ext uri="{FF2B5EF4-FFF2-40B4-BE49-F238E27FC236}">
                  <a16:creationId xmlns:a16="http://schemas.microsoft.com/office/drawing/2014/main" id="{2F29ECE3-62A7-4CC9-B7F9-4351758114B4}"/>
                </a:ext>
              </a:extLst>
            </p:cNvPr>
            <p:cNvSpPr/>
            <p:nvPr/>
          </p:nvSpPr>
          <p:spPr>
            <a:xfrm>
              <a:off x="2209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4" name="Shape">
              <a:extLst>
                <a:ext uri="{FF2B5EF4-FFF2-40B4-BE49-F238E27FC236}">
                  <a16:creationId xmlns:a16="http://schemas.microsoft.com/office/drawing/2014/main" id="{C6E172C0-1A72-42AE-9FD2-D1D23B7FBDEE}"/>
                </a:ext>
              </a:extLst>
            </p:cNvPr>
            <p:cNvSpPr/>
            <p:nvPr/>
          </p:nvSpPr>
          <p:spPr>
            <a:xfrm>
              <a:off x="2374900" y="7277100"/>
              <a:ext cx="42038" cy="2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404" y="21113"/>
                    <a:pt x="21078" y="21205"/>
                  </a:cubicBezTo>
                  <a:cubicBezTo>
                    <a:pt x="20752" y="21297"/>
                    <a:pt x="20164" y="21363"/>
                    <a:pt x="19316" y="21416"/>
                  </a:cubicBezTo>
                  <a:cubicBezTo>
                    <a:pt x="18468" y="21468"/>
                    <a:pt x="17424" y="21521"/>
                    <a:pt x="16053" y="21547"/>
                  </a:cubicBezTo>
                  <a:cubicBezTo>
                    <a:pt x="14683" y="21587"/>
                    <a:pt x="12921" y="21600"/>
                    <a:pt x="10833" y="21600"/>
                  </a:cubicBezTo>
                  <a:cubicBezTo>
                    <a:pt x="8744" y="21600"/>
                    <a:pt x="7048" y="21587"/>
                    <a:pt x="5612" y="21547"/>
                  </a:cubicBezTo>
                  <a:cubicBezTo>
                    <a:pt x="4242" y="21508"/>
                    <a:pt x="3132" y="21468"/>
                    <a:pt x="2284" y="21416"/>
                  </a:cubicBezTo>
                  <a:cubicBezTo>
                    <a:pt x="1436" y="21363"/>
                    <a:pt x="848" y="21284"/>
                    <a:pt x="522" y="21205"/>
                  </a:cubicBezTo>
                  <a:cubicBezTo>
                    <a:pt x="196" y="21126"/>
                    <a:pt x="0" y="21021"/>
                    <a:pt x="0" y="20902"/>
                  </a:cubicBezTo>
                  <a:lnTo>
                    <a:pt x="0" y="698"/>
                  </a:lnTo>
                  <a:cubicBezTo>
                    <a:pt x="0" y="593"/>
                    <a:pt x="196" y="487"/>
                    <a:pt x="522" y="395"/>
                  </a:cubicBezTo>
                  <a:cubicBezTo>
                    <a:pt x="848" y="303"/>
                    <a:pt x="1501" y="237"/>
                    <a:pt x="2349" y="184"/>
                  </a:cubicBezTo>
                  <a:cubicBezTo>
                    <a:pt x="3198" y="132"/>
                    <a:pt x="4307" y="79"/>
                    <a:pt x="5677" y="53"/>
                  </a:cubicBezTo>
                  <a:cubicBezTo>
                    <a:pt x="7048" y="26"/>
                    <a:pt x="8744" y="0"/>
                    <a:pt x="10833" y="0"/>
                  </a:cubicBezTo>
                  <a:cubicBezTo>
                    <a:pt x="12986" y="0"/>
                    <a:pt x="14683" y="13"/>
                    <a:pt x="16053" y="53"/>
                  </a:cubicBezTo>
                  <a:cubicBezTo>
                    <a:pt x="17423" y="92"/>
                    <a:pt x="18533" y="132"/>
                    <a:pt x="19316" y="184"/>
                  </a:cubicBezTo>
                  <a:cubicBezTo>
                    <a:pt x="20099" y="237"/>
                    <a:pt x="20686" y="316"/>
                    <a:pt x="21078" y="395"/>
                  </a:cubicBezTo>
                  <a:cubicBezTo>
                    <a:pt x="21404" y="487"/>
                    <a:pt x="21600" y="579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5" name="Shape">
              <a:extLst>
                <a:ext uri="{FF2B5EF4-FFF2-40B4-BE49-F238E27FC236}">
                  <a16:creationId xmlns:a16="http://schemas.microsoft.com/office/drawing/2014/main" id="{C50F4E00-E3F7-4253-9E8A-65265B17048C}"/>
                </a:ext>
              </a:extLst>
            </p:cNvPr>
            <p:cNvSpPr/>
            <p:nvPr/>
          </p:nvSpPr>
          <p:spPr>
            <a:xfrm>
              <a:off x="2463800" y="7277100"/>
              <a:ext cx="170181" cy="2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9"/>
                  </a:moveTo>
                  <a:cubicBezTo>
                    <a:pt x="21600" y="20230"/>
                    <a:pt x="21552" y="20454"/>
                    <a:pt x="21439" y="20651"/>
                  </a:cubicBezTo>
                  <a:cubicBezTo>
                    <a:pt x="21326" y="20849"/>
                    <a:pt x="21181" y="21020"/>
                    <a:pt x="21004" y="21152"/>
                  </a:cubicBezTo>
                  <a:cubicBezTo>
                    <a:pt x="20826" y="21284"/>
                    <a:pt x="20601" y="21376"/>
                    <a:pt x="20359" y="21442"/>
                  </a:cubicBezTo>
                  <a:cubicBezTo>
                    <a:pt x="20117" y="21508"/>
                    <a:pt x="19859" y="21534"/>
                    <a:pt x="19601" y="21534"/>
                  </a:cubicBezTo>
                  <a:lnTo>
                    <a:pt x="17328" y="21534"/>
                  </a:lnTo>
                  <a:cubicBezTo>
                    <a:pt x="16861" y="21534"/>
                    <a:pt x="16442" y="21495"/>
                    <a:pt x="16103" y="21416"/>
                  </a:cubicBezTo>
                  <a:cubicBezTo>
                    <a:pt x="15765" y="21337"/>
                    <a:pt x="15442" y="21192"/>
                    <a:pt x="15152" y="20994"/>
                  </a:cubicBezTo>
                  <a:cubicBezTo>
                    <a:pt x="14862" y="20796"/>
                    <a:pt x="14588" y="20520"/>
                    <a:pt x="14314" y="20164"/>
                  </a:cubicBezTo>
                  <a:cubicBezTo>
                    <a:pt x="14040" y="19821"/>
                    <a:pt x="13734" y="19373"/>
                    <a:pt x="13395" y="18819"/>
                  </a:cubicBezTo>
                  <a:lnTo>
                    <a:pt x="6883" y="8803"/>
                  </a:lnTo>
                  <a:cubicBezTo>
                    <a:pt x="6512" y="8210"/>
                    <a:pt x="6125" y="7565"/>
                    <a:pt x="5722" y="6879"/>
                  </a:cubicBezTo>
                  <a:cubicBezTo>
                    <a:pt x="5336" y="6194"/>
                    <a:pt x="4981" y="5522"/>
                    <a:pt x="4675" y="4863"/>
                  </a:cubicBezTo>
                  <a:lnTo>
                    <a:pt x="4642" y="4863"/>
                  </a:lnTo>
                  <a:cubicBezTo>
                    <a:pt x="4691" y="5654"/>
                    <a:pt x="4739" y="6444"/>
                    <a:pt x="4771" y="7235"/>
                  </a:cubicBezTo>
                  <a:cubicBezTo>
                    <a:pt x="4804" y="8026"/>
                    <a:pt x="4804" y="8843"/>
                    <a:pt x="4804" y="9673"/>
                  </a:cubicBezTo>
                  <a:lnTo>
                    <a:pt x="4804" y="20875"/>
                  </a:lnTo>
                  <a:cubicBezTo>
                    <a:pt x="4804" y="20981"/>
                    <a:pt x="4771" y="21086"/>
                    <a:pt x="4691" y="21178"/>
                  </a:cubicBezTo>
                  <a:cubicBezTo>
                    <a:pt x="4610" y="21271"/>
                    <a:pt x="4481" y="21336"/>
                    <a:pt x="4304" y="21402"/>
                  </a:cubicBezTo>
                  <a:cubicBezTo>
                    <a:pt x="4127" y="21468"/>
                    <a:pt x="3869" y="21508"/>
                    <a:pt x="3562" y="21547"/>
                  </a:cubicBezTo>
                  <a:cubicBezTo>
                    <a:pt x="3256" y="21587"/>
                    <a:pt x="2853" y="21600"/>
                    <a:pt x="2370" y="21600"/>
                  </a:cubicBezTo>
                  <a:cubicBezTo>
                    <a:pt x="1902" y="21600"/>
                    <a:pt x="1499" y="21587"/>
                    <a:pt x="1193" y="21547"/>
                  </a:cubicBezTo>
                  <a:cubicBezTo>
                    <a:pt x="887" y="21508"/>
                    <a:pt x="645" y="21468"/>
                    <a:pt x="467" y="21402"/>
                  </a:cubicBezTo>
                  <a:cubicBezTo>
                    <a:pt x="290" y="21336"/>
                    <a:pt x="177" y="21271"/>
                    <a:pt x="97" y="21178"/>
                  </a:cubicBezTo>
                  <a:cubicBezTo>
                    <a:pt x="16" y="21086"/>
                    <a:pt x="0" y="20994"/>
                    <a:pt x="0" y="20875"/>
                  </a:cubicBezTo>
                  <a:lnTo>
                    <a:pt x="0" y="1634"/>
                  </a:lnTo>
                  <a:cubicBezTo>
                    <a:pt x="0" y="1120"/>
                    <a:pt x="177" y="725"/>
                    <a:pt x="548" y="474"/>
                  </a:cubicBezTo>
                  <a:cubicBezTo>
                    <a:pt x="919" y="224"/>
                    <a:pt x="1370" y="92"/>
                    <a:pt x="1918" y="92"/>
                  </a:cubicBezTo>
                  <a:lnTo>
                    <a:pt x="4771" y="92"/>
                  </a:lnTo>
                  <a:cubicBezTo>
                    <a:pt x="5287" y="92"/>
                    <a:pt x="5706" y="132"/>
                    <a:pt x="6061" y="198"/>
                  </a:cubicBezTo>
                  <a:cubicBezTo>
                    <a:pt x="6416" y="264"/>
                    <a:pt x="6722" y="382"/>
                    <a:pt x="6996" y="553"/>
                  </a:cubicBezTo>
                  <a:cubicBezTo>
                    <a:pt x="7270" y="712"/>
                    <a:pt x="7528" y="949"/>
                    <a:pt x="7770" y="1239"/>
                  </a:cubicBezTo>
                  <a:cubicBezTo>
                    <a:pt x="8011" y="1529"/>
                    <a:pt x="8269" y="1898"/>
                    <a:pt x="8511" y="2320"/>
                  </a:cubicBezTo>
                  <a:lnTo>
                    <a:pt x="13605" y="10148"/>
                  </a:lnTo>
                  <a:cubicBezTo>
                    <a:pt x="13895" y="10622"/>
                    <a:pt x="14201" y="11084"/>
                    <a:pt x="14491" y="11545"/>
                  </a:cubicBezTo>
                  <a:cubicBezTo>
                    <a:pt x="14782" y="12006"/>
                    <a:pt x="15056" y="12467"/>
                    <a:pt x="15330" y="12915"/>
                  </a:cubicBezTo>
                  <a:cubicBezTo>
                    <a:pt x="15604" y="13377"/>
                    <a:pt x="15862" y="13825"/>
                    <a:pt x="16119" y="14260"/>
                  </a:cubicBezTo>
                  <a:cubicBezTo>
                    <a:pt x="16377" y="14695"/>
                    <a:pt x="16619" y="15143"/>
                    <a:pt x="16861" y="15577"/>
                  </a:cubicBezTo>
                  <a:lnTo>
                    <a:pt x="16877" y="15577"/>
                  </a:lnTo>
                  <a:cubicBezTo>
                    <a:pt x="16829" y="14800"/>
                    <a:pt x="16813" y="13996"/>
                    <a:pt x="16780" y="13166"/>
                  </a:cubicBezTo>
                  <a:cubicBezTo>
                    <a:pt x="16748" y="12335"/>
                    <a:pt x="16748" y="11532"/>
                    <a:pt x="16748" y="10767"/>
                  </a:cubicBezTo>
                  <a:lnTo>
                    <a:pt x="16748" y="725"/>
                  </a:lnTo>
                  <a:cubicBezTo>
                    <a:pt x="16748" y="619"/>
                    <a:pt x="16796" y="514"/>
                    <a:pt x="16877" y="422"/>
                  </a:cubicBezTo>
                  <a:cubicBezTo>
                    <a:pt x="16958" y="329"/>
                    <a:pt x="17087" y="250"/>
                    <a:pt x="17280" y="185"/>
                  </a:cubicBezTo>
                  <a:cubicBezTo>
                    <a:pt x="17473" y="119"/>
                    <a:pt x="17715" y="66"/>
                    <a:pt x="18022" y="40"/>
                  </a:cubicBezTo>
                  <a:cubicBezTo>
                    <a:pt x="18328" y="13"/>
                    <a:pt x="18731" y="0"/>
                    <a:pt x="19214" y="0"/>
                  </a:cubicBezTo>
                  <a:cubicBezTo>
                    <a:pt x="19682" y="0"/>
                    <a:pt x="20053" y="13"/>
                    <a:pt x="20375" y="40"/>
                  </a:cubicBezTo>
                  <a:cubicBezTo>
                    <a:pt x="20681" y="66"/>
                    <a:pt x="20923" y="119"/>
                    <a:pt x="21100" y="185"/>
                  </a:cubicBezTo>
                  <a:cubicBezTo>
                    <a:pt x="21262" y="250"/>
                    <a:pt x="21390" y="329"/>
                    <a:pt x="21455" y="422"/>
                  </a:cubicBezTo>
                  <a:cubicBezTo>
                    <a:pt x="21519" y="514"/>
                    <a:pt x="21552" y="606"/>
                    <a:pt x="21552" y="725"/>
                  </a:cubicBezTo>
                  <a:lnTo>
                    <a:pt x="21552" y="1997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6" name="Shape">
              <a:extLst>
                <a:ext uri="{FF2B5EF4-FFF2-40B4-BE49-F238E27FC236}">
                  <a16:creationId xmlns:a16="http://schemas.microsoft.com/office/drawing/2014/main" id="{F05665DF-BA58-4DB2-A049-42168E16D3FB}"/>
                </a:ext>
              </a:extLst>
            </p:cNvPr>
            <p:cNvSpPr/>
            <p:nvPr/>
          </p:nvSpPr>
          <p:spPr>
            <a:xfrm>
              <a:off x="2667000" y="7277100"/>
              <a:ext cx="122302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91"/>
                    <a:pt x="21578" y="20470"/>
                    <a:pt x="21533" y="20683"/>
                  </a:cubicBezTo>
                  <a:cubicBezTo>
                    <a:pt x="21488" y="20895"/>
                    <a:pt x="21421" y="21068"/>
                    <a:pt x="21331" y="21215"/>
                  </a:cubicBezTo>
                  <a:cubicBezTo>
                    <a:pt x="21241" y="21347"/>
                    <a:pt x="21129" y="21440"/>
                    <a:pt x="20972" y="21507"/>
                  </a:cubicBezTo>
                  <a:cubicBezTo>
                    <a:pt x="20815" y="21573"/>
                    <a:pt x="20680" y="21600"/>
                    <a:pt x="20501" y="21600"/>
                  </a:cubicBezTo>
                  <a:lnTo>
                    <a:pt x="2198" y="21600"/>
                  </a:lnTo>
                  <a:cubicBezTo>
                    <a:pt x="1570" y="21600"/>
                    <a:pt x="1054" y="21494"/>
                    <a:pt x="628" y="21281"/>
                  </a:cubicBezTo>
                  <a:cubicBezTo>
                    <a:pt x="202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202" y="558"/>
                    <a:pt x="628" y="332"/>
                  </a:cubicBezTo>
                  <a:cubicBezTo>
                    <a:pt x="1054" y="120"/>
                    <a:pt x="1570" y="0"/>
                    <a:pt x="2198" y="0"/>
                  </a:cubicBezTo>
                  <a:lnTo>
                    <a:pt x="20389" y="0"/>
                  </a:lnTo>
                  <a:cubicBezTo>
                    <a:pt x="20568" y="0"/>
                    <a:pt x="20703" y="27"/>
                    <a:pt x="20837" y="80"/>
                  </a:cubicBezTo>
                  <a:cubicBezTo>
                    <a:pt x="20972" y="133"/>
                    <a:pt x="21084" y="239"/>
                    <a:pt x="21174" y="372"/>
                  </a:cubicBezTo>
                  <a:cubicBezTo>
                    <a:pt x="21263" y="505"/>
                    <a:pt x="21331" y="691"/>
                    <a:pt x="21376" y="904"/>
                  </a:cubicBezTo>
                  <a:cubicBezTo>
                    <a:pt x="21421" y="1117"/>
                    <a:pt x="21443" y="1396"/>
                    <a:pt x="21443" y="1728"/>
                  </a:cubicBezTo>
                  <a:cubicBezTo>
                    <a:pt x="21443" y="2034"/>
                    <a:pt x="21421" y="2300"/>
                    <a:pt x="21376" y="2525"/>
                  </a:cubicBezTo>
                  <a:cubicBezTo>
                    <a:pt x="21331" y="2738"/>
                    <a:pt x="21263" y="2924"/>
                    <a:pt x="21174" y="3057"/>
                  </a:cubicBezTo>
                  <a:cubicBezTo>
                    <a:pt x="21084" y="3190"/>
                    <a:pt x="20972" y="3283"/>
                    <a:pt x="20837" y="3350"/>
                  </a:cubicBezTo>
                  <a:cubicBezTo>
                    <a:pt x="20703" y="3416"/>
                    <a:pt x="20546" y="3443"/>
                    <a:pt x="20389" y="3443"/>
                  </a:cubicBezTo>
                  <a:lnTo>
                    <a:pt x="7379" y="3443"/>
                  </a:lnTo>
                  <a:lnTo>
                    <a:pt x="7379" y="8720"/>
                  </a:lnTo>
                  <a:lnTo>
                    <a:pt x="18393" y="8720"/>
                  </a:lnTo>
                  <a:cubicBezTo>
                    <a:pt x="18572" y="8720"/>
                    <a:pt x="18707" y="8746"/>
                    <a:pt x="18864" y="8813"/>
                  </a:cubicBezTo>
                  <a:cubicBezTo>
                    <a:pt x="18998" y="8879"/>
                    <a:pt x="19110" y="8972"/>
                    <a:pt x="19222" y="9092"/>
                  </a:cubicBezTo>
                  <a:cubicBezTo>
                    <a:pt x="19312" y="9225"/>
                    <a:pt x="19379" y="9398"/>
                    <a:pt x="19424" y="9610"/>
                  </a:cubicBezTo>
                  <a:cubicBezTo>
                    <a:pt x="19469" y="9823"/>
                    <a:pt x="19492" y="10089"/>
                    <a:pt x="19492" y="10408"/>
                  </a:cubicBezTo>
                  <a:cubicBezTo>
                    <a:pt x="19492" y="10727"/>
                    <a:pt x="19469" y="10993"/>
                    <a:pt x="19424" y="11205"/>
                  </a:cubicBezTo>
                  <a:cubicBezTo>
                    <a:pt x="19379" y="11418"/>
                    <a:pt x="19312" y="11591"/>
                    <a:pt x="19222" y="11710"/>
                  </a:cubicBezTo>
                  <a:cubicBezTo>
                    <a:pt x="19133" y="11843"/>
                    <a:pt x="19021" y="11936"/>
                    <a:pt x="18864" y="11990"/>
                  </a:cubicBezTo>
                  <a:cubicBezTo>
                    <a:pt x="18729" y="12043"/>
                    <a:pt x="18572" y="12069"/>
                    <a:pt x="18393" y="12069"/>
                  </a:cubicBezTo>
                  <a:lnTo>
                    <a:pt x="7379" y="12069"/>
                  </a:lnTo>
                  <a:lnTo>
                    <a:pt x="7379" y="18157"/>
                  </a:lnTo>
                  <a:lnTo>
                    <a:pt x="20501" y="18157"/>
                  </a:lnTo>
                  <a:cubicBezTo>
                    <a:pt x="20680" y="18157"/>
                    <a:pt x="20815" y="18184"/>
                    <a:pt x="20972" y="18250"/>
                  </a:cubicBezTo>
                  <a:cubicBezTo>
                    <a:pt x="21129" y="18317"/>
                    <a:pt x="21241" y="18410"/>
                    <a:pt x="21331" y="18543"/>
                  </a:cubicBezTo>
                  <a:cubicBezTo>
                    <a:pt x="21421" y="18676"/>
                    <a:pt x="21488" y="18848"/>
                    <a:pt x="21533" y="19074"/>
                  </a:cubicBezTo>
                  <a:cubicBezTo>
                    <a:pt x="21578" y="19287"/>
                    <a:pt x="21600" y="19553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7" name="Shape">
              <a:extLst>
                <a:ext uri="{FF2B5EF4-FFF2-40B4-BE49-F238E27FC236}">
                  <a16:creationId xmlns:a16="http://schemas.microsoft.com/office/drawing/2014/main" id="{5B143637-5969-4CBE-9286-70B8989CB7F3}"/>
                </a:ext>
              </a:extLst>
            </p:cNvPr>
            <p:cNvSpPr/>
            <p:nvPr/>
          </p:nvSpPr>
          <p:spPr>
            <a:xfrm>
              <a:off x="28193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8" name="Shape">
              <a:extLst>
                <a:ext uri="{FF2B5EF4-FFF2-40B4-BE49-F238E27FC236}">
                  <a16:creationId xmlns:a16="http://schemas.microsoft.com/office/drawing/2014/main" id="{B0039ABC-7357-4EBD-94FC-AD704C120EAC}"/>
                </a:ext>
              </a:extLst>
            </p:cNvPr>
            <p:cNvSpPr/>
            <p:nvPr/>
          </p:nvSpPr>
          <p:spPr>
            <a:xfrm>
              <a:off x="2971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9" name="Shape">
              <a:extLst>
                <a:ext uri="{FF2B5EF4-FFF2-40B4-BE49-F238E27FC236}">
                  <a16:creationId xmlns:a16="http://schemas.microsoft.com/office/drawing/2014/main" id="{A59D70AF-174F-4AAB-893F-160B01AE7A72}"/>
                </a:ext>
              </a:extLst>
            </p:cNvPr>
            <p:cNvSpPr/>
            <p:nvPr/>
          </p:nvSpPr>
          <p:spPr>
            <a:xfrm>
              <a:off x="4648199" y="7226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69" y="12908"/>
                    <a:pt x="5165" y="13816"/>
                  </a:cubicBezTo>
                  <a:cubicBezTo>
                    <a:pt x="5360" y="14724"/>
                    <a:pt x="5679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0" name="Shape">
              <a:extLst>
                <a:ext uri="{FF2B5EF4-FFF2-40B4-BE49-F238E27FC236}">
                  <a16:creationId xmlns:a16="http://schemas.microsoft.com/office/drawing/2014/main" id="{23D17DEC-8BC6-4213-9C0B-F8CEAD589294}"/>
                </a:ext>
              </a:extLst>
            </p:cNvPr>
            <p:cNvSpPr/>
            <p:nvPr/>
          </p:nvSpPr>
          <p:spPr>
            <a:xfrm>
              <a:off x="4826000" y="72262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4" y="8223"/>
                    <a:pt x="6148" y="7589"/>
                    <a:pt x="5741" y="6889"/>
                  </a:cubicBezTo>
                  <a:cubicBezTo>
                    <a:pt x="5354" y="6205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6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3" y="17"/>
                    <a:pt x="18791" y="0"/>
                    <a:pt x="19279" y="0"/>
                  </a:cubicBezTo>
                  <a:cubicBezTo>
                    <a:pt x="1972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1" name="Shape">
              <a:extLst>
                <a:ext uri="{FF2B5EF4-FFF2-40B4-BE49-F238E27FC236}">
                  <a16:creationId xmlns:a16="http://schemas.microsoft.com/office/drawing/2014/main" id="{6C9E35E1-7609-46F7-B40C-09FC8FF89EE9}"/>
                </a:ext>
              </a:extLst>
            </p:cNvPr>
            <p:cNvSpPr/>
            <p:nvPr/>
          </p:nvSpPr>
          <p:spPr>
            <a:xfrm>
              <a:off x="5003799" y="7226300"/>
              <a:ext cx="89537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11"/>
                    <a:pt x="21569" y="20395"/>
                    <a:pt x="21508" y="20613"/>
                  </a:cubicBezTo>
                  <a:cubicBezTo>
                    <a:pt x="21447" y="20830"/>
                    <a:pt x="21386" y="21031"/>
                    <a:pt x="21294" y="21182"/>
                  </a:cubicBezTo>
                  <a:cubicBezTo>
                    <a:pt x="21202" y="21332"/>
                    <a:pt x="21079" y="21433"/>
                    <a:pt x="20926" y="21500"/>
                  </a:cubicBezTo>
                  <a:cubicBezTo>
                    <a:pt x="20773" y="21567"/>
                    <a:pt x="20589" y="21600"/>
                    <a:pt x="20405" y="21600"/>
                  </a:cubicBezTo>
                  <a:lnTo>
                    <a:pt x="2359" y="21600"/>
                  </a:lnTo>
                  <a:cubicBezTo>
                    <a:pt x="1685" y="21600"/>
                    <a:pt x="1134" y="21500"/>
                    <a:pt x="674" y="21282"/>
                  </a:cubicBezTo>
                  <a:cubicBezTo>
                    <a:pt x="214" y="21065"/>
                    <a:pt x="0" y="20713"/>
                    <a:pt x="0" y="20228"/>
                  </a:cubicBezTo>
                  <a:lnTo>
                    <a:pt x="0" y="703"/>
                  </a:lnTo>
                  <a:cubicBezTo>
                    <a:pt x="0" y="586"/>
                    <a:pt x="61" y="485"/>
                    <a:pt x="184" y="402"/>
                  </a:cubicBezTo>
                  <a:cubicBezTo>
                    <a:pt x="306" y="318"/>
                    <a:pt x="521" y="234"/>
                    <a:pt x="827" y="184"/>
                  </a:cubicBezTo>
                  <a:cubicBezTo>
                    <a:pt x="1134" y="134"/>
                    <a:pt x="1532" y="84"/>
                    <a:pt x="2053" y="50"/>
                  </a:cubicBezTo>
                  <a:cubicBezTo>
                    <a:pt x="2574" y="17"/>
                    <a:pt x="3217" y="0"/>
                    <a:pt x="3983" y="0"/>
                  </a:cubicBezTo>
                  <a:cubicBezTo>
                    <a:pt x="4780" y="0"/>
                    <a:pt x="5423" y="17"/>
                    <a:pt x="5944" y="50"/>
                  </a:cubicBezTo>
                  <a:cubicBezTo>
                    <a:pt x="6465" y="84"/>
                    <a:pt x="6863" y="134"/>
                    <a:pt x="7169" y="184"/>
                  </a:cubicBezTo>
                  <a:cubicBezTo>
                    <a:pt x="7476" y="234"/>
                    <a:pt x="7690" y="318"/>
                    <a:pt x="7813" y="402"/>
                  </a:cubicBezTo>
                  <a:cubicBezTo>
                    <a:pt x="7935" y="485"/>
                    <a:pt x="7997" y="586"/>
                    <a:pt x="7997" y="703"/>
                  </a:cubicBezTo>
                  <a:lnTo>
                    <a:pt x="7997" y="18003"/>
                  </a:lnTo>
                  <a:lnTo>
                    <a:pt x="20374" y="18003"/>
                  </a:lnTo>
                  <a:cubicBezTo>
                    <a:pt x="20589" y="18003"/>
                    <a:pt x="20742" y="18036"/>
                    <a:pt x="20895" y="18086"/>
                  </a:cubicBezTo>
                  <a:cubicBezTo>
                    <a:pt x="21049" y="18137"/>
                    <a:pt x="21171" y="18254"/>
                    <a:pt x="21263" y="18388"/>
                  </a:cubicBezTo>
                  <a:cubicBezTo>
                    <a:pt x="21355" y="18522"/>
                    <a:pt x="21447" y="18706"/>
                    <a:pt x="21477" y="18940"/>
                  </a:cubicBezTo>
                  <a:cubicBezTo>
                    <a:pt x="21508" y="19174"/>
                    <a:pt x="21600" y="19442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2" name="Shape">
              <a:extLst>
                <a:ext uri="{FF2B5EF4-FFF2-40B4-BE49-F238E27FC236}">
                  <a16:creationId xmlns:a16="http://schemas.microsoft.com/office/drawing/2014/main" id="{4429E55D-CA1D-4C53-AA0A-6E06E276BD54}"/>
                </a:ext>
              </a:extLst>
            </p:cNvPr>
            <p:cNvSpPr/>
            <p:nvPr/>
          </p:nvSpPr>
          <p:spPr>
            <a:xfrm>
              <a:off x="5105399" y="72263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7008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3" name="Shape">
              <a:extLst>
                <a:ext uri="{FF2B5EF4-FFF2-40B4-BE49-F238E27FC236}">
                  <a16:creationId xmlns:a16="http://schemas.microsoft.com/office/drawing/2014/main" id="{7CE27CA5-D8AE-47AC-B3AC-20FA82923D88}"/>
                </a:ext>
              </a:extLst>
            </p:cNvPr>
            <p:cNvSpPr/>
            <p:nvPr/>
          </p:nvSpPr>
          <p:spPr>
            <a:xfrm>
              <a:off x="5181600" y="7226299"/>
              <a:ext cx="134620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2" y="21066"/>
                    <a:pt x="21009" y="21200"/>
                  </a:cubicBezTo>
                  <a:cubicBezTo>
                    <a:pt x="20826" y="21333"/>
                    <a:pt x="20601" y="21433"/>
                    <a:pt x="20357" y="21483"/>
                  </a:cubicBezTo>
                  <a:cubicBezTo>
                    <a:pt x="20112" y="21550"/>
                    <a:pt x="19847" y="21567"/>
                    <a:pt x="19603" y="21567"/>
                  </a:cubicBezTo>
                  <a:lnTo>
                    <a:pt x="17341" y="21567"/>
                  </a:lnTo>
                  <a:cubicBezTo>
                    <a:pt x="16872" y="21567"/>
                    <a:pt x="16465" y="21533"/>
                    <a:pt x="16118" y="21450"/>
                  </a:cubicBezTo>
                  <a:cubicBezTo>
                    <a:pt x="15772" y="21367"/>
                    <a:pt x="15466" y="21233"/>
                    <a:pt x="15161" y="21033"/>
                  </a:cubicBezTo>
                  <a:cubicBezTo>
                    <a:pt x="14875" y="20833"/>
                    <a:pt x="14590" y="20549"/>
                    <a:pt x="14325" y="20199"/>
                  </a:cubicBezTo>
                  <a:cubicBezTo>
                    <a:pt x="14060" y="19849"/>
                    <a:pt x="13755" y="19398"/>
                    <a:pt x="13408" y="18848"/>
                  </a:cubicBezTo>
                  <a:lnTo>
                    <a:pt x="6887" y="8824"/>
                  </a:lnTo>
                  <a:cubicBezTo>
                    <a:pt x="6500" y="8223"/>
                    <a:pt x="6133" y="7589"/>
                    <a:pt x="5726" y="6889"/>
                  </a:cubicBezTo>
                  <a:cubicBezTo>
                    <a:pt x="5339" y="6205"/>
                    <a:pt x="4992" y="5521"/>
                    <a:pt x="4666" y="4871"/>
                  </a:cubicBezTo>
                  <a:lnTo>
                    <a:pt x="4646" y="4871"/>
                  </a:lnTo>
                  <a:cubicBezTo>
                    <a:pt x="4707" y="5671"/>
                    <a:pt x="4748" y="6455"/>
                    <a:pt x="4768" y="7239"/>
                  </a:cubicBezTo>
                  <a:cubicBezTo>
                    <a:pt x="4789" y="8023"/>
                    <a:pt x="4809" y="8840"/>
                    <a:pt x="4809" y="9691"/>
                  </a:cubicBezTo>
                  <a:lnTo>
                    <a:pt x="4809" y="20899"/>
                  </a:lnTo>
                  <a:cubicBezTo>
                    <a:pt x="4809" y="21016"/>
                    <a:pt x="4768" y="21116"/>
                    <a:pt x="4707" y="21200"/>
                  </a:cubicBezTo>
                  <a:cubicBezTo>
                    <a:pt x="4625" y="21283"/>
                    <a:pt x="4503" y="21366"/>
                    <a:pt x="4320" y="21416"/>
                  </a:cubicBezTo>
                  <a:cubicBezTo>
                    <a:pt x="4136" y="21483"/>
                    <a:pt x="3892" y="21517"/>
                    <a:pt x="3586" y="21550"/>
                  </a:cubicBezTo>
                  <a:cubicBezTo>
                    <a:pt x="3281" y="21583"/>
                    <a:pt x="2873" y="21600"/>
                    <a:pt x="2384" y="21600"/>
                  </a:cubicBezTo>
                  <a:cubicBezTo>
                    <a:pt x="1915" y="21600"/>
                    <a:pt x="1528" y="21583"/>
                    <a:pt x="1202" y="21550"/>
                  </a:cubicBezTo>
                  <a:cubicBezTo>
                    <a:pt x="897" y="21517"/>
                    <a:pt x="652" y="21467"/>
                    <a:pt x="469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7" y="200"/>
                    <a:pt x="1386" y="83"/>
                    <a:pt x="1915" y="83"/>
                  </a:cubicBezTo>
                  <a:lnTo>
                    <a:pt x="4768" y="83"/>
                  </a:lnTo>
                  <a:cubicBezTo>
                    <a:pt x="5278" y="83"/>
                    <a:pt x="5706" y="117"/>
                    <a:pt x="6072" y="184"/>
                  </a:cubicBezTo>
                  <a:cubicBezTo>
                    <a:pt x="6419" y="250"/>
                    <a:pt x="6745" y="367"/>
                    <a:pt x="7010" y="534"/>
                  </a:cubicBezTo>
                  <a:cubicBezTo>
                    <a:pt x="7275" y="701"/>
                    <a:pt x="7540" y="934"/>
                    <a:pt x="7784" y="1218"/>
                  </a:cubicBezTo>
                  <a:cubicBezTo>
                    <a:pt x="8029" y="1518"/>
                    <a:pt x="8273" y="1868"/>
                    <a:pt x="8538" y="2302"/>
                  </a:cubicBezTo>
                  <a:lnTo>
                    <a:pt x="13632" y="10141"/>
                  </a:lnTo>
                  <a:cubicBezTo>
                    <a:pt x="13938" y="10608"/>
                    <a:pt x="14223" y="11075"/>
                    <a:pt x="14509" y="11542"/>
                  </a:cubicBezTo>
                  <a:cubicBezTo>
                    <a:pt x="14794" y="12009"/>
                    <a:pt x="15079" y="12460"/>
                    <a:pt x="15344" y="12910"/>
                  </a:cubicBezTo>
                  <a:cubicBezTo>
                    <a:pt x="15609" y="13377"/>
                    <a:pt x="15874" y="13811"/>
                    <a:pt x="16139" y="14261"/>
                  </a:cubicBezTo>
                  <a:cubicBezTo>
                    <a:pt x="16404" y="14711"/>
                    <a:pt x="16648" y="15145"/>
                    <a:pt x="16893" y="15579"/>
                  </a:cubicBezTo>
                  <a:lnTo>
                    <a:pt x="16913" y="15579"/>
                  </a:lnTo>
                  <a:cubicBezTo>
                    <a:pt x="16872" y="14811"/>
                    <a:pt x="16852" y="13994"/>
                    <a:pt x="16832" y="13160"/>
                  </a:cubicBezTo>
                  <a:cubicBezTo>
                    <a:pt x="16811" y="12326"/>
                    <a:pt x="16791" y="11526"/>
                    <a:pt x="16791" y="10758"/>
                  </a:cubicBezTo>
                  <a:lnTo>
                    <a:pt x="16791" y="701"/>
                  </a:lnTo>
                  <a:cubicBezTo>
                    <a:pt x="16791" y="584"/>
                    <a:pt x="16832" y="484"/>
                    <a:pt x="16913" y="400"/>
                  </a:cubicBezTo>
                  <a:cubicBezTo>
                    <a:pt x="16995" y="317"/>
                    <a:pt x="17137" y="234"/>
                    <a:pt x="17321" y="167"/>
                  </a:cubicBezTo>
                  <a:cubicBezTo>
                    <a:pt x="17504" y="100"/>
                    <a:pt x="17749" y="50"/>
                    <a:pt x="18075" y="33"/>
                  </a:cubicBezTo>
                  <a:cubicBezTo>
                    <a:pt x="18401" y="17"/>
                    <a:pt x="18788" y="0"/>
                    <a:pt x="19277" y="0"/>
                  </a:cubicBezTo>
                  <a:cubicBezTo>
                    <a:pt x="19746" y="0"/>
                    <a:pt x="20112" y="17"/>
                    <a:pt x="20438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4" name="Shape">
              <a:extLst>
                <a:ext uri="{FF2B5EF4-FFF2-40B4-BE49-F238E27FC236}">
                  <a16:creationId xmlns:a16="http://schemas.microsoft.com/office/drawing/2014/main" id="{C265A3CB-FC23-4A2A-917B-4A4BD296708F}"/>
                </a:ext>
              </a:extLst>
            </p:cNvPr>
            <p:cNvSpPr/>
            <p:nvPr/>
          </p:nvSpPr>
          <p:spPr>
            <a:xfrm>
              <a:off x="5346700" y="7239000"/>
              <a:ext cx="96648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15" y="20708"/>
                  </a:cubicBezTo>
                  <a:cubicBezTo>
                    <a:pt x="21458" y="20927"/>
                    <a:pt x="21401" y="21095"/>
                    <a:pt x="21316" y="21230"/>
                  </a:cubicBezTo>
                  <a:cubicBezTo>
                    <a:pt x="21231" y="21365"/>
                    <a:pt x="21117" y="21465"/>
                    <a:pt x="20976" y="21516"/>
                  </a:cubicBezTo>
                  <a:cubicBezTo>
                    <a:pt x="20834" y="21566"/>
                    <a:pt x="20692" y="21600"/>
                    <a:pt x="20521" y="21600"/>
                  </a:cubicBezTo>
                  <a:lnTo>
                    <a:pt x="2186" y="21600"/>
                  </a:lnTo>
                  <a:cubicBezTo>
                    <a:pt x="1561" y="21600"/>
                    <a:pt x="1050" y="21499"/>
                    <a:pt x="624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4" y="320"/>
                  </a:cubicBezTo>
                  <a:cubicBezTo>
                    <a:pt x="1050" y="101"/>
                    <a:pt x="1561" y="0"/>
                    <a:pt x="2186" y="0"/>
                  </a:cubicBezTo>
                  <a:lnTo>
                    <a:pt x="20408" y="0"/>
                  </a:lnTo>
                  <a:cubicBezTo>
                    <a:pt x="20578" y="0"/>
                    <a:pt x="20720" y="34"/>
                    <a:pt x="20862" y="84"/>
                  </a:cubicBezTo>
                  <a:cubicBezTo>
                    <a:pt x="21004" y="135"/>
                    <a:pt x="21118" y="236"/>
                    <a:pt x="21203" y="370"/>
                  </a:cubicBezTo>
                  <a:cubicBezTo>
                    <a:pt x="21288" y="505"/>
                    <a:pt x="21373" y="690"/>
                    <a:pt x="21401" y="908"/>
                  </a:cubicBezTo>
                  <a:cubicBezTo>
                    <a:pt x="21458" y="1127"/>
                    <a:pt x="21487" y="1396"/>
                    <a:pt x="21487" y="1733"/>
                  </a:cubicBezTo>
                  <a:cubicBezTo>
                    <a:pt x="21487" y="2052"/>
                    <a:pt x="21458" y="2305"/>
                    <a:pt x="21401" y="2523"/>
                  </a:cubicBezTo>
                  <a:cubicBezTo>
                    <a:pt x="21345" y="2742"/>
                    <a:pt x="21288" y="2910"/>
                    <a:pt x="21203" y="3045"/>
                  </a:cubicBezTo>
                  <a:cubicBezTo>
                    <a:pt x="21118" y="3179"/>
                    <a:pt x="21004" y="3280"/>
                    <a:pt x="20862" y="3331"/>
                  </a:cubicBezTo>
                  <a:cubicBezTo>
                    <a:pt x="20720" y="3398"/>
                    <a:pt x="20578" y="3415"/>
                    <a:pt x="20408" y="3415"/>
                  </a:cubicBezTo>
                  <a:lnTo>
                    <a:pt x="7380" y="3415"/>
                  </a:lnTo>
                  <a:lnTo>
                    <a:pt x="7380" y="8697"/>
                  </a:lnTo>
                  <a:lnTo>
                    <a:pt x="18393" y="8697"/>
                  </a:lnTo>
                  <a:cubicBezTo>
                    <a:pt x="18563" y="8697"/>
                    <a:pt x="18705" y="8731"/>
                    <a:pt x="18847" y="8781"/>
                  </a:cubicBezTo>
                  <a:cubicBezTo>
                    <a:pt x="18989" y="8832"/>
                    <a:pt x="19102" y="8933"/>
                    <a:pt x="19187" y="9067"/>
                  </a:cubicBezTo>
                  <a:cubicBezTo>
                    <a:pt x="19273" y="9202"/>
                    <a:pt x="19358" y="9370"/>
                    <a:pt x="19386" y="9589"/>
                  </a:cubicBezTo>
                  <a:cubicBezTo>
                    <a:pt x="19415" y="9807"/>
                    <a:pt x="19471" y="10076"/>
                    <a:pt x="19471" y="10379"/>
                  </a:cubicBezTo>
                  <a:cubicBezTo>
                    <a:pt x="19471" y="10699"/>
                    <a:pt x="19443" y="10968"/>
                    <a:pt x="19386" y="11187"/>
                  </a:cubicBezTo>
                  <a:cubicBezTo>
                    <a:pt x="19329" y="11405"/>
                    <a:pt x="19273" y="11574"/>
                    <a:pt x="19187" y="11691"/>
                  </a:cubicBezTo>
                  <a:cubicBezTo>
                    <a:pt x="19102" y="11809"/>
                    <a:pt x="18989" y="11910"/>
                    <a:pt x="18847" y="11960"/>
                  </a:cubicBezTo>
                  <a:cubicBezTo>
                    <a:pt x="18705" y="12011"/>
                    <a:pt x="18563" y="12044"/>
                    <a:pt x="18393" y="12044"/>
                  </a:cubicBezTo>
                  <a:lnTo>
                    <a:pt x="7380" y="12044"/>
                  </a:lnTo>
                  <a:lnTo>
                    <a:pt x="7380" y="18151"/>
                  </a:lnTo>
                  <a:lnTo>
                    <a:pt x="20521" y="18151"/>
                  </a:lnTo>
                  <a:cubicBezTo>
                    <a:pt x="20692" y="18151"/>
                    <a:pt x="20834" y="18185"/>
                    <a:pt x="20976" y="18235"/>
                  </a:cubicBezTo>
                  <a:cubicBezTo>
                    <a:pt x="21118" y="18302"/>
                    <a:pt x="21231" y="18387"/>
                    <a:pt x="21316" y="18521"/>
                  </a:cubicBezTo>
                  <a:cubicBezTo>
                    <a:pt x="21401" y="18656"/>
                    <a:pt x="21487" y="18824"/>
                    <a:pt x="21515" y="19043"/>
                  </a:cubicBezTo>
                  <a:cubicBezTo>
                    <a:pt x="21543" y="19261"/>
                    <a:pt x="21600" y="19565"/>
                    <a:pt x="21600" y="1990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5" name="Shape">
              <a:extLst>
                <a:ext uri="{FF2B5EF4-FFF2-40B4-BE49-F238E27FC236}">
                  <a16:creationId xmlns:a16="http://schemas.microsoft.com/office/drawing/2014/main" id="{CC5D37B0-216F-4DAE-9948-0A4A145A6DB0}"/>
                </a:ext>
              </a:extLst>
            </p:cNvPr>
            <p:cNvSpPr/>
            <p:nvPr/>
          </p:nvSpPr>
          <p:spPr>
            <a:xfrm>
              <a:off x="5435600" y="8724900"/>
              <a:ext cx="111633" cy="16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0"/>
                  </a:moveTo>
                  <a:cubicBezTo>
                    <a:pt x="21600" y="7724"/>
                    <a:pt x="21330" y="8794"/>
                    <a:pt x="20765" y="9730"/>
                  </a:cubicBezTo>
                  <a:cubicBezTo>
                    <a:pt x="20199" y="10666"/>
                    <a:pt x="19413" y="11435"/>
                    <a:pt x="18356" y="12087"/>
                  </a:cubicBezTo>
                  <a:cubicBezTo>
                    <a:pt x="17300" y="12739"/>
                    <a:pt x="15997" y="13207"/>
                    <a:pt x="14474" y="13542"/>
                  </a:cubicBezTo>
                  <a:cubicBezTo>
                    <a:pt x="12926" y="13876"/>
                    <a:pt x="11132" y="14043"/>
                    <a:pt x="9043" y="14043"/>
                  </a:cubicBezTo>
                  <a:lnTo>
                    <a:pt x="6414" y="14043"/>
                  </a:lnTo>
                  <a:lnTo>
                    <a:pt x="6414" y="20898"/>
                  </a:lnTo>
                  <a:cubicBezTo>
                    <a:pt x="6414" y="21015"/>
                    <a:pt x="6365" y="21115"/>
                    <a:pt x="6266" y="21199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9"/>
                  </a:cubicBezTo>
                  <a:cubicBezTo>
                    <a:pt x="49" y="21115"/>
                    <a:pt x="0" y="21015"/>
                    <a:pt x="0" y="20898"/>
                  </a:cubicBezTo>
                  <a:lnTo>
                    <a:pt x="0" y="1555"/>
                  </a:lnTo>
                  <a:cubicBezTo>
                    <a:pt x="0" y="1037"/>
                    <a:pt x="197" y="652"/>
                    <a:pt x="590" y="384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17"/>
                    <a:pt x="13221" y="184"/>
                    <a:pt x="14179" y="318"/>
                  </a:cubicBezTo>
                  <a:cubicBezTo>
                    <a:pt x="15113" y="451"/>
                    <a:pt x="16071" y="685"/>
                    <a:pt x="17054" y="1020"/>
                  </a:cubicBezTo>
                  <a:cubicBezTo>
                    <a:pt x="18012" y="1371"/>
                    <a:pt x="18848" y="1789"/>
                    <a:pt x="19536" y="2324"/>
                  </a:cubicBezTo>
                  <a:cubicBezTo>
                    <a:pt x="20224" y="2842"/>
                    <a:pt x="20740" y="3461"/>
                    <a:pt x="21109" y="4163"/>
                  </a:cubicBezTo>
                  <a:cubicBezTo>
                    <a:pt x="21428" y="4865"/>
                    <a:pt x="21600" y="5651"/>
                    <a:pt x="21600" y="6520"/>
                  </a:cubicBezTo>
                  <a:close/>
                  <a:moveTo>
                    <a:pt x="14891" y="6838"/>
                  </a:moveTo>
                  <a:cubicBezTo>
                    <a:pt x="14891" y="6085"/>
                    <a:pt x="14695" y="5467"/>
                    <a:pt x="14302" y="4982"/>
                  </a:cubicBezTo>
                  <a:cubicBezTo>
                    <a:pt x="13909" y="4497"/>
                    <a:pt x="13442" y="4129"/>
                    <a:pt x="12852" y="3895"/>
                  </a:cubicBezTo>
                  <a:cubicBezTo>
                    <a:pt x="12287" y="3661"/>
                    <a:pt x="11672" y="3511"/>
                    <a:pt x="11058" y="3461"/>
                  </a:cubicBezTo>
                  <a:cubicBezTo>
                    <a:pt x="10444" y="3410"/>
                    <a:pt x="9780" y="3377"/>
                    <a:pt x="9117" y="3377"/>
                  </a:cubicBezTo>
                  <a:lnTo>
                    <a:pt x="6389" y="3377"/>
                  </a:lnTo>
                  <a:lnTo>
                    <a:pt x="6389" y="10666"/>
                  </a:lnTo>
                  <a:lnTo>
                    <a:pt x="9264" y="10666"/>
                  </a:lnTo>
                  <a:cubicBezTo>
                    <a:pt x="10296" y="10666"/>
                    <a:pt x="11156" y="10566"/>
                    <a:pt x="11844" y="10382"/>
                  </a:cubicBezTo>
                  <a:cubicBezTo>
                    <a:pt x="12532" y="10198"/>
                    <a:pt x="13098" y="9931"/>
                    <a:pt x="13540" y="9596"/>
                  </a:cubicBezTo>
                  <a:cubicBezTo>
                    <a:pt x="13982" y="9262"/>
                    <a:pt x="14302" y="8861"/>
                    <a:pt x="14547" y="8393"/>
                  </a:cubicBezTo>
                  <a:cubicBezTo>
                    <a:pt x="14793" y="7925"/>
                    <a:pt x="14891" y="7389"/>
                    <a:pt x="14891" y="683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6" name="Shape">
              <a:extLst>
                <a:ext uri="{FF2B5EF4-FFF2-40B4-BE49-F238E27FC236}">
                  <a16:creationId xmlns:a16="http://schemas.microsoft.com/office/drawing/2014/main" id="{0997F0AB-E6B8-4A4E-B9D8-1280CE3DF6FD}"/>
                </a:ext>
              </a:extLst>
            </p:cNvPr>
            <p:cNvSpPr/>
            <p:nvPr/>
          </p:nvSpPr>
          <p:spPr>
            <a:xfrm>
              <a:off x="5575300" y="8724900"/>
              <a:ext cx="12103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5" y="21382"/>
                    <a:pt x="21079" y="21433"/>
                  </a:cubicBezTo>
                  <a:cubicBezTo>
                    <a:pt x="20852" y="21483"/>
                    <a:pt x="20512" y="21533"/>
                    <a:pt x="20081" y="21550"/>
                  </a:cubicBezTo>
                  <a:cubicBezTo>
                    <a:pt x="19651" y="21567"/>
                    <a:pt x="19061" y="21583"/>
                    <a:pt x="18314" y="21583"/>
                  </a:cubicBezTo>
                  <a:cubicBezTo>
                    <a:pt x="17679" y="21583"/>
                    <a:pt x="17180" y="21567"/>
                    <a:pt x="16795" y="21550"/>
                  </a:cubicBezTo>
                  <a:cubicBezTo>
                    <a:pt x="16410" y="21533"/>
                    <a:pt x="16115" y="21483"/>
                    <a:pt x="15911" y="21416"/>
                  </a:cubicBezTo>
                  <a:cubicBezTo>
                    <a:pt x="15684" y="21349"/>
                    <a:pt x="15548" y="21282"/>
                    <a:pt x="15458" y="21182"/>
                  </a:cubicBezTo>
                  <a:cubicBezTo>
                    <a:pt x="15367" y="21081"/>
                    <a:pt x="15299" y="20981"/>
                    <a:pt x="15231" y="20847"/>
                  </a:cubicBezTo>
                  <a:lnTo>
                    <a:pt x="12624" y="16045"/>
                  </a:lnTo>
                  <a:cubicBezTo>
                    <a:pt x="12307" y="15510"/>
                    <a:pt x="12013" y="15025"/>
                    <a:pt x="11695" y="14606"/>
                  </a:cubicBezTo>
                  <a:cubicBezTo>
                    <a:pt x="11401" y="14188"/>
                    <a:pt x="11061" y="13837"/>
                    <a:pt x="10698" y="13552"/>
                  </a:cubicBezTo>
                  <a:cubicBezTo>
                    <a:pt x="10335" y="13268"/>
                    <a:pt x="9905" y="13050"/>
                    <a:pt x="9429" y="12916"/>
                  </a:cubicBezTo>
                  <a:cubicBezTo>
                    <a:pt x="8953" y="12783"/>
                    <a:pt x="8386" y="12699"/>
                    <a:pt x="7751" y="12699"/>
                  </a:cubicBezTo>
                  <a:lnTo>
                    <a:pt x="5916" y="12699"/>
                  </a:lnTo>
                  <a:lnTo>
                    <a:pt x="5916" y="20897"/>
                  </a:lnTo>
                  <a:cubicBezTo>
                    <a:pt x="5916" y="21014"/>
                    <a:pt x="5870" y="21115"/>
                    <a:pt x="5780" y="21198"/>
                  </a:cubicBezTo>
                  <a:cubicBezTo>
                    <a:pt x="5689" y="21282"/>
                    <a:pt x="5530" y="21366"/>
                    <a:pt x="5304" y="21416"/>
                  </a:cubicBezTo>
                  <a:cubicBezTo>
                    <a:pt x="5077" y="21466"/>
                    <a:pt x="4782" y="21516"/>
                    <a:pt x="4397" y="21550"/>
                  </a:cubicBezTo>
                  <a:cubicBezTo>
                    <a:pt x="4012" y="21583"/>
                    <a:pt x="3536" y="21600"/>
                    <a:pt x="2946" y="21600"/>
                  </a:cubicBezTo>
                  <a:cubicBezTo>
                    <a:pt x="2380" y="21600"/>
                    <a:pt x="1904" y="21583"/>
                    <a:pt x="1519" y="21550"/>
                  </a:cubicBezTo>
                  <a:cubicBezTo>
                    <a:pt x="1133" y="21516"/>
                    <a:pt x="839" y="21466"/>
                    <a:pt x="612" y="21416"/>
                  </a:cubicBezTo>
                  <a:cubicBezTo>
                    <a:pt x="385" y="21366"/>
                    <a:pt x="227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9" y="318"/>
                  </a:cubicBezTo>
                  <a:cubicBezTo>
                    <a:pt x="839" y="100"/>
                    <a:pt x="1247" y="0"/>
                    <a:pt x="1745" y="0"/>
                  </a:cubicBezTo>
                  <a:lnTo>
                    <a:pt x="9293" y="0"/>
                  </a:lnTo>
                  <a:cubicBezTo>
                    <a:pt x="10063" y="0"/>
                    <a:pt x="10698" y="17"/>
                    <a:pt x="11174" y="33"/>
                  </a:cubicBezTo>
                  <a:cubicBezTo>
                    <a:pt x="11672" y="50"/>
                    <a:pt x="12126" y="84"/>
                    <a:pt x="12534" y="117"/>
                  </a:cubicBezTo>
                  <a:cubicBezTo>
                    <a:pt x="13712" y="234"/>
                    <a:pt x="14755" y="452"/>
                    <a:pt x="15707" y="753"/>
                  </a:cubicBezTo>
                  <a:cubicBezTo>
                    <a:pt x="16659" y="1054"/>
                    <a:pt x="17452" y="1439"/>
                    <a:pt x="18087" y="1924"/>
                  </a:cubicBezTo>
                  <a:cubicBezTo>
                    <a:pt x="18744" y="2409"/>
                    <a:pt x="19243" y="2978"/>
                    <a:pt x="19583" y="3631"/>
                  </a:cubicBezTo>
                  <a:cubicBezTo>
                    <a:pt x="19923" y="4283"/>
                    <a:pt x="20104" y="5053"/>
                    <a:pt x="20104" y="5906"/>
                  </a:cubicBezTo>
                  <a:cubicBezTo>
                    <a:pt x="20104" y="6626"/>
                    <a:pt x="19991" y="7278"/>
                    <a:pt x="19741" y="7880"/>
                  </a:cubicBezTo>
                  <a:cubicBezTo>
                    <a:pt x="19492" y="8466"/>
                    <a:pt x="19129" y="9001"/>
                    <a:pt x="18653" y="9470"/>
                  </a:cubicBezTo>
                  <a:cubicBezTo>
                    <a:pt x="18177" y="9938"/>
                    <a:pt x="17588" y="10340"/>
                    <a:pt x="16885" y="10674"/>
                  </a:cubicBezTo>
                  <a:cubicBezTo>
                    <a:pt x="16183" y="11026"/>
                    <a:pt x="15367" y="11294"/>
                    <a:pt x="14483" y="11511"/>
                  </a:cubicBezTo>
                  <a:cubicBezTo>
                    <a:pt x="14914" y="11662"/>
                    <a:pt x="15322" y="11862"/>
                    <a:pt x="15707" y="12080"/>
                  </a:cubicBezTo>
                  <a:cubicBezTo>
                    <a:pt x="16092" y="12297"/>
                    <a:pt x="16455" y="12565"/>
                    <a:pt x="16795" y="12883"/>
                  </a:cubicBezTo>
                  <a:cubicBezTo>
                    <a:pt x="17135" y="13201"/>
                    <a:pt x="17452" y="13552"/>
                    <a:pt x="17747" y="13971"/>
                  </a:cubicBezTo>
                  <a:cubicBezTo>
                    <a:pt x="18041" y="14372"/>
                    <a:pt x="18336" y="14824"/>
                    <a:pt x="18631" y="15343"/>
                  </a:cubicBezTo>
                  <a:lnTo>
                    <a:pt x="21079" y="19576"/>
                  </a:lnTo>
                  <a:cubicBezTo>
                    <a:pt x="21305" y="19994"/>
                    <a:pt x="21464" y="20312"/>
                    <a:pt x="21532" y="20496"/>
                  </a:cubicBezTo>
                  <a:cubicBezTo>
                    <a:pt x="21555" y="20680"/>
                    <a:pt x="21600" y="20830"/>
                    <a:pt x="21600" y="20931"/>
                  </a:cubicBezTo>
                  <a:close/>
                  <a:moveTo>
                    <a:pt x="13962" y="6341"/>
                  </a:moveTo>
                  <a:cubicBezTo>
                    <a:pt x="13962" y="5638"/>
                    <a:pt x="13735" y="5036"/>
                    <a:pt x="13305" y="4551"/>
                  </a:cubicBezTo>
                  <a:cubicBezTo>
                    <a:pt x="12874" y="4066"/>
                    <a:pt x="12149" y="3714"/>
                    <a:pt x="11174" y="3514"/>
                  </a:cubicBezTo>
                  <a:cubicBezTo>
                    <a:pt x="10879" y="3463"/>
                    <a:pt x="10539" y="3413"/>
                    <a:pt x="10154" y="3380"/>
                  </a:cubicBezTo>
                  <a:cubicBezTo>
                    <a:pt x="9769" y="3346"/>
                    <a:pt x="9247" y="3329"/>
                    <a:pt x="8567" y="3329"/>
                  </a:cubicBezTo>
                  <a:lnTo>
                    <a:pt x="5916" y="3329"/>
                  </a:lnTo>
                  <a:lnTo>
                    <a:pt x="5916" y="9436"/>
                  </a:lnTo>
                  <a:lnTo>
                    <a:pt x="8930" y="9436"/>
                  </a:lnTo>
                  <a:cubicBezTo>
                    <a:pt x="9769" y="9436"/>
                    <a:pt x="10517" y="9370"/>
                    <a:pt x="11129" y="9219"/>
                  </a:cubicBezTo>
                  <a:cubicBezTo>
                    <a:pt x="11763" y="9068"/>
                    <a:pt x="12284" y="8868"/>
                    <a:pt x="12715" y="8583"/>
                  </a:cubicBezTo>
                  <a:cubicBezTo>
                    <a:pt x="13146" y="8315"/>
                    <a:pt x="13440" y="7981"/>
                    <a:pt x="13667" y="7613"/>
                  </a:cubicBezTo>
                  <a:cubicBezTo>
                    <a:pt x="13849" y="7228"/>
                    <a:pt x="13962" y="6810"/>
                    <a:pt x="13962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7" name="Shape">
              <a:extLst>
                <a:ext uri="{FF2B5EF4-FFF2-40B4-BE49-F238E27FC236}">
                  <a16:creationId xmlns:a16="http://schemas.microsoft.com/office/drawing/2014/main" id="{6DE49E5D-E257-436E-8ECF-334AD9EFC85E}"/>
                </a:ext>
              </a:extLst>
            </p:cNvPr>
            <p:cNvSpPr/>
            <p:nvPr/>
          </p:nvSpPr>
          <p:spPr>
            <a:xfrm>
              <a:off x="5714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19" y="10784"/>
                  </a:moveTo>
                  <a:cubicBezTo>
                    <a:pt x="16719" y="9681"/>
                    <a:pt x="16630" y="8692"/>
                    <a:pt x="16435" y="7800"/>
                  </a:cubicBezTo>
                  <a:cubicBezTo>
                    <a:pt x="16240" y="6908"/>
                    <a:pt x="15920" y="6130"/>
                    <a:pt x="15477" y="5497"/>
                  </a:cubicBezTo>
                  <a:cubicBezTo>
                    <a:pt x="15033" y="4865"/>
                    <a:pt x="14430" y="4362"/>
                    <a:pt x="13666" y="4022"/>
                  </a:cubicBezTo>
                  <a:cubicBezTo>
                    <a:pt x="12903" y="3681"/>
                    <a:pt x="11980" y="3503"/>
                    <a:pt x="10844" y="3503"/>
                  </a:cubicBezTo>
                  <a:cubicBezTo>
                    <a:pt x="9708" y="3503"/>
                    <a:pt x="8750" y="3697"/>
                    <a:pt x="7987" y="4086"/>
                  </a:cubicBezTo>
                  <a:cubicBezTo>
                    <a:pt x="7224" y="4476"/>
                    <a:pt x="6602" y="4995"/>
                    <a:pt x="6141" y="5659"/>
                  </a:cubicBezTo>
                  <a:cubicBezTo>
                    <a:pt x="5662" y="6308"/>
                    <a:pt x="5342" y="7086"/>
                    <a:pt x="5147" y="7962"/>
                  </a:cubicBezTo>
                  <a:cubicBezTo>
                    <a:pt x="4952" y="8838"/>
                    <a:pt x="4863" y="9762"/>
                    <a:pt x="4863" y="10735"/>
                  </a:cubicBezTo>
                  <a:cubicBezTo>
                    <a:pt x="4863" y="11870"/>
                    <a:pt x="4952" y="12892"/>
                    <a:pt x="5147" y="13800"/>
                  </a:cubicBezTo>
                  <a:cubicBezTo>
                    <a:pt x="5342" y="14708"/>
                    <a:pt x="5644" y="15486"/>
                    <a:pt x="6105" y="16135"/>
                  </a:cubicBezTo>
                  <a:cubicBezTo>
                    <a:pt x="6549" y="16784"/>
                    <a:pt x="7153" y="17270"/>
                    <a:pt x="7898" y="17611"/>
                  </a:cubicBezTo>
                  <a:cubicBezTo>
                    <a:pt x="8644" y="17951"/>
                    <a:pt x="9602" y="18113"/>
                    <a:pt x="10738" y="18113"/>
                  </a:cubicBezTo>
                  <a:cubicBezTo>
                    <a:pt x="11874" y="18113"/>
                    <a:pt x="12832" y="17919"/>
                    <a:pt x="13595" y="17530"/>
                  </a:cubicBezTo>
                  <a:cubicBezTo>
                    <a:pt x="14359" y="17140"/>
                    <a:pt x="14980" y="16622"/>
                    <a:pt x="15441" y="15957"/>
                  </a:cubicBezTo>
                  <a:cubicBezTo>
                    <a:pt x="15920" y="15292"/>
                    <a:pt x="16240" y="14513"/>
                    <a:pt x="16435" y="13622"/>
                  </a:cubicBezTo>
                  <a:cubicBezTo>
                    <a:pt x="16630" y="12730"/>
                    <a:pt x="16719" y="11789"/>
                    <a:pt x="16719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8" name="Shape">
              <a:extLst>
                <a:ext uri="{FF2B5EF4-FFF2-40B4-BE49-F238E27FC236}">
                  <a16:creationId xmlns:a16="http://schemas.microsoft.com/office/drawing/2014/main" id="{82199C07-02F2-4111-9DE2-D0D8327CF099}"/>
                </a:ext>
              </a:extLst>
            </p:cNvPr>
            <p:cNvSpPr/>
            <p:nvPr/>
          </p:nvSpPr>
          <p:spPr>
            <a:xfrm>
              <a:off x="5892800" y="8724899"/>
              <a:ext cx="190247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3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43" y="21466"/>
                    <a:pt x="18399" y="21416"/>
                  </a:cubicBezTo>
                  <a:cubicBezTo>
                    <a:pt x="18255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8"/>
                    <a:pt x="12429" y="21232"/>
                  </a:cubicBezTo>
                  <a:cubicBezTo>
                    <a:pt x="12343" y="21332"/>
                    <a:pt x="12227" y="21399"/>
                    <a:pt x="12083" y="21449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53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2"/>
                    <a:pt x="9026" y="21266"/>
                    <a:pt x="8940" y="21182"/>
                  </a:cubicBezTo>
                  <a:cubicBezTo>
                    <a:pt x="8853" y="21098"/>
                    <a:pt x="8796" y="20981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8"/>
                    <a:pt x="3475" y="21182"/>
                  </a:cubicBezTo>
                  <a:cubicBezTo>
                    <a:pt x="3417" y="21266"/>
                    <a:pt x="3331" y="21349"/>
                    <a:pt x="3187" y="21399"/>
                  </a:cubicBezTo>
                  <a:cubicBezTo>
                    <a:pt x="3042" y="21449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49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8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51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0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7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6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9" name="Shape">
              <a:extLst>
                <a:ext uri="{FF2B5EF4-FFF2-40B4-BE49-F238E27FC236}">
                  <a16:creationId xmlns:a16="http://schemas.microsoft.com/office/drawing/2014/main" id="{9A2768C5-9241-46CF-8E09-1657BCA99327}"/>
                </a:ext>
              </a:extLst>
            </p:cNvPr>
            <p:cNvSpPr/>
            <p:nvPr/>
          </p:nvSpPr>
          <p:spPr>
            <a:xfrm>
              <a:off x="61086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4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0" name="Shape">
              <a:extLst>
                <a:ext uri="{FF2B5EF4-FFF2-40B4-BE49-F238E27FC236}">
                  <a16:creationId xmlns:a16="http://schemas.microsoft.com/office/drawing/2014/main" id="{2DCFECD5-91BB-4575-86D5-11D311308B2F}"/>
                </a:ext>
              </a:extLst>
            </p:cNvPr>
            <p:cNvSpPr/>
            <p:nvPr/>
          </p:nvSpPr>
          <p:spPr>
            <a:xfrm>
              <a:off x="6273799" y="87249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6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600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1" name="Shape">
              <a:extLst>
                <a:ext uri="{FF2B5EF4-FFF2-40B4-BE49-F238E27FC236}">
                  <a16:creationId xmlns:a16="http://schemas.microsoft.com/office/drawing/2014/main" id="{5ED8F1A1-E3C6-411E-9621-9BFA6D37CAAE}"/>
                </a:ext>
              </a:extLst>
            </p:cNvPr>
            <p:cNvSpPr/>
            <p:nvPr/>
          </p:nvSpPr>
          <p:spPr>
            <a:xfrm>
              <a:off x="6413499" y="87249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6925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2" name="Shape">
              <a:extLst>
                <a:ext uri="{FF2B5EF4-FFF2-40B4-BE49-F238E27FC236}">
                  <a16:creationId xmlns:a16="http://schemas.microsoft.com/office/drawing/2014/main" id="{F7D149F8-488F-434F-9407-B6F116B517DB}"/>
                </a:ext>
              </a:extLst>
            </p:cNvPr>
            <p:cNvSpPr/>
            <p:nvPr/>
          </p:nvSpPr>
          <p:spPr>
            <a:xfrm>
              <a:off x="6476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1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5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3" name="Shape">
              <a:extLst>
                <a:ext uri="{FF2B5EF4-FFF2-40B4-BE49-F238E27FC236}">
                  <a16:creationId xmlns:a16="http://schemas.microsoft.com/office/drawing/2014/main" id="{C8BF88D7-C8DA-475F-A515-0B3EB4505C27}"/>
                </a:ext>
              </a:extLst>
            </p:cNvPr>
            <p:cNvSpPr/>
            <p:nvPr/>
          </p:nvSpPr>
          <p:spPr>
            <a:xfrm>
              <a:off x="6667500" y="8724900"/>
              <a:ext cx="134747" cy="16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4"/>
                  </a:moveTo>
                  <a:cubicBezTo>
                    <a:pt x="21600" y="20265"/>
                    <a:pt x="21539" y="20498"/>
                    <a:pt x="21437" y="20699"/>
                  </a:cubicBezTo>
                  <a:cubicBezTo>
                    <a:pt x="21335" y="20899"/>
                    <a:pt x="21193" y="21066"/>
                    <a:pt x="21009" y="21199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6"/>
                    <a:pt x="15472" y="21233"/>
                    <a:pt x="15167" y="21033"/>
                  </a:cubicBezTo>
                  <a:cubicBezTo>
                    <a:pt x="14882" y="20832"/>
                    <a:pt x="14597" y="20548"/>
                    <a:pt x="14332" y="20198"/>
                  </a:cubicBezTo>
                  <a:cubicBezTo>
                    <a:pt x="14067" y="19847"/>
                    <a:pt x="13762" y="19397"/>
                    <a:pt x="13416" y="18846"/>
                  </a:cubicBezTo>
                  <a:lnTo>
                    <a:pt x="6901" y="8814"/>
                  </a:lnTo>
                  <a:cubicBezTo>
                    <a:pt x="6515" y="8213"/>
                    <a:pt x="6148" y="7578"/>
                    <a:pt x="5741" y="6877"/>
                  </a:cubicBezTo>
                  <a:cubicBezTo>
                    <a:pt x="5334" y="6176"/>
                    <a:pt x="5008" y="5508"/>
                    <a:pt x="4682" y="4857"/>
                  </a:cubicBezTo>
                  <a:lnTo>
                    <a:pt x="4642" y="4857"/>
                  </a:lnTo>
                  <a:cubicBezTo>
                    <a:pt x="4703" y="5659"/>
                    <a:pt x="4743" y="6443"/>
                    <a:pt x="4764" y="7228"/>
                  </a:cubicBezTo>
                  <a:cubicBezTo>
                    <a:pt x="4784" y="8012"/>
                    <a:pt x="4804" y="8830"/>
                    <a:pt x="4804" y="968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199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6"/>
                    <a:pt x="3888" y="21516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6"/>
                    <a:pt x="651" y="21466"/>
                    <a:pt x="468" y="21416"/>
                  </a:cubicBezTo>
                  <a:cubicBezTo>
                    <a:pt x="285" y="21366"/>
                    <a:pt x="163" y="21283"/>
                    <a:pt x="102" y="21199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6"/>
                  </a:lnTo>
                  <a:cubicBezTo>
                    <a:pt x="0" y="1118"/>
                    <a:pt x="183" y="735"/>
                    <a:pt x="550" y="467"/>
                  </a:cubicBezTo>
                  <a:cubicBezTo>
                    <a:pt x="916" y="200"/>
                    <a:pt x="1384" y="84"/>
                    <a:pt x="1914" y="84"/>
                  </a:cubicBezTo>
                  <a:lnTo>
                    <a:pt x="4764" y="84"/>
                  </a:lnTo>
                  <a:cubicBezTo>
                    <a:pt x="5273" y="84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5"/>
                    <a:pt x="7777" y="1219"/>
                  </a:cubicBezTo>
                  <a:cubicBezTo>
                    <a:pt x="8021" y="1519"/>
                    <a:pt x="8265" y="1870"/>
                    <a:pt x="8530" y="2304"/>
                  </a:cubicBezTo>
                  <a:lnTo>
                    <a:pt x="13620" y="10149"/>
                  </a:lnTo>
                  <a:cubicBezTo>
                    <a:pt x="13925" y="10617"/>
                    <a:pt x="14210" y="11084"/>
                    <a:pt x="14495" y="11551"/>
                  </a:cubicBezTo>
                  <a:cubicBezTo>
                    <a:pt x="14780" y="12019"/>
                    <a:pt x="15065" y="12470"/>
                    <a:pt x="15330" y="12920"/>
                  </a:cubicBezTo>
                  <a:cubicBezTo>
                    <a:pt x="15594" y="13388"/>
                    <a:pt x="15859" y="13822"/>
                    <a:pt x="16124" y="14272"/>
                  </a:cubicBezTo>
                  <a:cubicBezTo>
                    <a:pt x="16388" y="14706"/>
                    <a:pt x="16633" y="15157"/>
                    <a:pt x="16877" y="15591"/>
                  </a:cubicBezTo>
                  <a:lnTo>
                    <a:pt x="16897" y="15591"/>
                  </a:lnTo>
                  <a:cubicBezTo>
                    <a:pt x="16857" y="14823"/>
                    <a:pt x="16816" y="14005"/>
                    <a:pt x="16816" y="13171"/>
                  </a:cubicBezTo>
                  <a:cubicBezTo>
                    <a:pt x="16816" y="12336"/>
                    <a:pt x="16796" y="11535"/>
                    <a:pt x="16796" y="10767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1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1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4" name="Shape">
              <a:extLst>
                <a:ext uri="{FF2B5EF4-FFF2-40B4-BE49-F238E27FC236}">
                  <a16:creationId xmlns:a16="http://schemas.microsoft.com/office/drawing/2014/main" id="{1D8BF284-D223-47D2-BEEF-49D2DEF9FA55}"/>
                </a:ext>
              </a:extLst>
            </p:cNvPr>
            <p:cNvSpPr/>
            <p:nvPr/>
          </p:nvSpPr>
          <p:spPr>
            <a:xfrm>
              <a:off x="2120900" y="9486899"/>
              <a:ext cx="163957" cy="12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08" y="0"/>
                    <a:pt x="2393" y="22"/>
                    <a:pt x="2610" y="66"/>
                  </a:cubicBezTo>
                  <a:cubicBezTo>
                    <a:pt x="2828" y="110"/>
                    <a:pt x="3028" y="154"/>
                    <a:pt x="3162" y="220"/>
                  </a:cubicBezTo>
                  <a:cubicBezTo>
                    <a:pt x="3296" y="286"/>
                    <a:pt x="3396" y="374"/>
                    <a:pt x="3463" y="484"/>
                  </a:cubicBezTo>
                  <a:cubicBezTo>
                    <a:pt x="3530" y="595"/>
                    <a:pt x="3564" y="705"/>
                    <a:pt x="3564" y="837"/>
                  </a:cubicBezTo>
                  <a:lnTo>
                    <a:pt x="3564" y="7927"/>
                  </a:lnTo>
                  <a:lnTo>
                    <a:pt x="20897" y="7927"/>
                  </a:lnTo>
                  <a:cubicBezTo>
                    <a:pt x="21014" y="7927"/>
                    <a:pt x="21115" y="7971"/>
                    <a:pt x="21198" y="8059"/>
                  </a:cubicBezTo>
                  <a:cubicBezTo>
                    <a:pt x="21282" y="8147"/>
                    <a:pt x="21366" y="8301"/>
                    <a:pt x="21416" y="8521"/>
                  </a:cubicBezTo>
                  <a:cubicBezTo>
                    <a:pt x="21466" y="8741"/>
                    <a:pt x="21516" y="9027"/>
                    <a:pt x="21550" y="9402"/>
                  </a:cubicBezTo>
                  <a:cubicBezTo>
                    <a:pt x="21583" y="9776"/>
                    <a:pt x="21600" y="10239"/>
                    <a:pt x="21600" y="10789"/>
                  </a:cubicBezTo>
                  <a:cubicBezTo>
                    <a:pt x="21600" y="11339"/>
                    <a:pt x="21583" y="11802"/>
                    <a:pt x="21550" y="12176"/>
                  </a:cubicBezTo>
                  <a:cubicBezTo>
                    <a:pt x="21516" y="12550"/>
                    <a:pt x="21466" y="12837"/>
                    <a:pt x="21416" y="13057"/>
                  </a:cubicBezTo>
                  <a:cubicBezTo>
                    <a:pt x="21366" y="13277"/>
                    <a:pt x="21282" y="13431"/>
                    <a:pt x="21198" y="13519"/>
                  </a:cubicBezTo>
                  <a:cubicBezTo>
                    <a:pt x="21115" y="13608"/>
                    <a:pt x="21014" y="13651"/>
                    <a:pt x="20897" y="13651"/>
                  </a:cubicBezTo>
                  <a:lnTo>
                    <a:pt x="3564" y="13651"/>
                  </a:lnTo>
                  <a:lnTo>
                    <a:pt x="3564" y="20741"/>
                  </a:lnTo>
                  <a:cubicBezTo>
                    <a:pt x="3564" y="20895"/>
                    <a:pt x="3530" y="21005"/>
                    <a:pt x="3463" y="21116"/>
                  </a:cubicBezTo>
                  <a:cubicBezTo>
                    <a:pt x="3396" y="21226"/>
                    <a:pt x="3296" y="21314"/>
                    <a:pt x="3162" y="21380"/>
                  </a:cubicBezTo>
                  <a:cubicBezTo>
                    <a:pt x="3028" y="21446"/>
                    <a:pt x="2844" y="21512"/>
                    <a:pt x="2610" y="21556"/>
                  </a:cubicBezTo>
                  <a:cubicBezTo>
                    <a:pt x="2376" y="21600"/>
                    <a:pt x="2108" y="21600"/>
                    <a:pt x="1790" y="21600"/>
                  </a:cubicBezTo>
                  <a:cubicBezTo>
                    <a:pt x="1456" y="21600"/>
                    <a:pt x="1171" y="21578"/>
                    <a:pt x="937" y="21556"/>
                  </a:cubicBezTo>
                  <a:cubicBezTo>
                    <a:pt x="703" y="21512"/>
                    <a:pt x="519" y="21468"/>
                    <a:pt x="385" y="21380"/>
                  </a:cubicBezTo>
                  <a:cubicBezTo>
                    <a:pt x="251" y="21292"/>
                    <a:pt x="151" y="21226"/>
                    <a:pt x="84" y="21116"/>
                  </a:cubicBezTo>
                  <a:cubicBezTo>
                    <a:pt x="17" y="21005"/>
                    <a:pt x="0" y="20895"/>
                    <a:pt x="0" y="20741"/>
                  </a:cubicBezTo>
                  <a:lnTo>
                    <a:pt x="0" y="793"/>
                  </a:lnTo>
                  <a:cubicBezTo>
                    <a:pt x="0" y="661"/>
                    <a:pt x="33" y="551"/>
                    <a:pt x="84" y="441"/>
                  </a:cubicBezTo>
                  <a:cubicBezTo>
                    <a:pt x="151" y="330"/>
                    <a:pt x="251" y="242"/>
                    <a:pt x="385" y="176"/>
                  </a:cubicBezTo>
                  <a:cubicBezTo>
                    <a:pt x="519" y="110"/>
                    <a:pt x="703" y="44"/>
                    <a:pt x="937" y="22"/>
                  </a:cubicBezTo>
                  <a:cubicBezTo>
                    <a:pt x="1171" y="22"/>
                    <a:pt x="1456" y="0"/>
                    <a:pt x="179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5" name="Shape">
              <a:extLst>
                <a:ext uri="{FF2B5EF4-FFF2-40B4-BE49-F238E27FC236}">
                  <a16:creationId xmlns:a16="http://schemas.microsoft.com/office/drawing/2014/main" id="{AAC3FB07-4C87-4958-9953-5D96A64D1622}"/>
                </a:ext>
              </a:extLst>
            </p:cNvPr>
            <p:cNvSpPr/>
            <p:nvPr/>
          </p:nvSpPr>
          <p:spPr>
            <a:xfrm>
              <a:off x="2120900" y="9347199"/>
              <a:ext cx="163957" cy="12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31" y="0"/>
                    <a:pt x="21132" y="23"/>
                    <a:pt x="21215" y="91"/>
                  </a:cubicBezTo>
                  <a:cubicBezTo>
                    <a:pt x="21299" y="159"/>
                    <a:pt x="21366" y="295"/>
                    <a:pt x="21416" y="521"/>
                  </a:cubicBezTo>
                  <a:cubicBezTo>
                    <a:pt x="21466" y="748"/>
                    <a:pt x="21516" y="1088"/>
                    <a:pt x="21533" y="1519"/>
                  </a:cubicBezTo>
                  <a:cubicBezTo>
                    <a:pt x="21550" y="1949"/>
                    <a:pt x="21567" y="2538"/>
                    <a:pt x="21567" y="3286"/>
                  </a:cubicBezTo>
                  <a:cubicBezTo>
                    <a:pt x="21567" y="3921"/>
                    <a:pt x="21550" y="4420"/>
                    <a:pt x="21533" y="4805"/>
                  </a:cubicBezTo>
                  <a:cubicBezTo>
                    <a:pt x="21516" y="5190"/>
                    <a:pt x="21466" y="5485"/>
                    <a:pt x="21416" y="5689"/>
                  </a:cubicBezTo>
                  <a:cubicBezTo>
                    <a:pt x="21349" y="5916"/>
                    <a:pt x="21282" y="6052"/>
                    <a:pt x="21182" y="6142"/>
                  </a:cubicBezTo>
                  <a:cubicBezTo>
                    <a:pt x="21081" y="6233"/>
                    <a:pt x="20981" y="6301"/>
                    <a:pt x="20847" y="6369"/>
                  </a:cubicBezTo>
                  <a:lnTo>
                    <a:pt x="16045" y="8975"/>
                  </a:lnTo>
                  <a:cubicBezTo>
                    <a:pt x="15510" y="9293"/>
                    <a:pt x="15025" y="9587"/>
                    <a:pt x="14606" y="9905"/>
                  </a:cubicBezTo>
                  <a:cubicBezTo>
                    <a:pt x="14188" y="10199"/>
                    <a:pt x="13837" y="10539"/>
                    <a:pt x="13552" y="10902"/>
                  </a:cubicBezTo>
                  <a:cubicBezTo>
                    <a:pt x="13268" y="11264"/>
                    <a:pt x="13050" y="11695"/>
                    <a:pt x="12917" y="12171"/>
                  </a:cubicBezTo>
                  <a:cubicBezTo>
                    <a:pt x="12766" y="12647"/>
                    <a:pt x="12699" y="13214"/>
                    <a:pt x="12699" y="13848"/>
                  </a:cubicBezTo>
                  <a:lnTo>
                    <a:pt x="12699" y="15684"/>
                  </a:lnTo>
                  <a:lnTo>
                    <a:pt x="20897" y="15684"/>
                  </a:lnTo>
                  <a:cubicBezTo>
                    <a:pt x="21014" y="15684"/>
                    <a:pt x="21115" y="15730"/>
                    <a:pt x="21198" y="15820"/>
                  </a:cubicBezTo>
                  <a:cubicBezTo>
                    <a:pt x="21282" y="15911"/>
                    <a:pt x="21366" y="16069"/>
                    <a:pt x="21416" y="16296"/>
                  </a:cubicBezTo>
                  <a:cubicBezTo>
                    <a:pt x="21466" y="16523"/>
                    <a:pt x="21516" y="16817"/>
                    <a:pt x="21550" y="17203"/>
                  </a:cubicBezTo>
                  <a:cubicBezTo>
                    <a:pt x="21583" y="17588"/>
                    <a:pt x="21600" y="18064"/>
                    <a:pt x="21600" y="18653"/>
                  </a:cubicBezTo>
                  <a:cubicBezTo>
                    <a:pt x="21600" y="19220"/>
                    <a:pt x="21583" y="19696"/>
                    <a:pt x="21550" y="20081"/>
                  </a:cubicBezTo>
                  <a:cubicBezTo>
                    <a:pt x="21516" y="20467"/>
                    <a:pt x="21466" y="20761"/>
                    <a:pt x="21416" y="20988"/>
                  </a:cubicBezTo>
                  <a:cubicBezTo>
                    <a:pt x="21366" y="21215"/>
                    <a:pt x="21282" y="21373"/>
                    <a:pt x="21198" y="21464"/>
                  </a:cubicBezTo>
                  <a:cubicBezTo>
                    <a:pt x="21115" y="21555"/>
                    <a:pt x="21014" y="21600"/>
                    <a:pt x="20897" y="21600"/>
                  </a:cubicBezTo>
                  <a:lnTo>
                    <a:pt x="1372" y="21600"/>
                  </a:lnTo>
                  <a:cubicBezTo>
                    <a:pt x="887" y="21600"/>
                    <a:pt x="535" y="21441"/>
                    <a:pt x="318" y="21101"/>
                  </a:cubicBezTo>
                  <a:cubicBezTo>
                    <a:pt x="100" y="20761"/>
                    <a:pt x="0" y="20353"/>
                    <a:pt x="0" y="19855"/>
                  </a:cubicBezTo>
                  <a:lnTo>
                    <a:pt x="0" y="12307"/>
                  </a:lnTo>
                  <a:cubicBezTo>
                    <a:pt x="0" y="11537"/>
                    <a:pt x="17" y="10902"/>
                    <a:pt x="33" y="10426"/>
                  </a:cubicBezTo>
                  <a:cubicBezTo>
                    <a:pt x="50" y="9928"/>
                    <a:pt x="84" y="9474"/>
                    <a:pt x="117" y="9066"/>
                  </a:cubicBezTo>
                  <a:cubicBezTo>
                    <a:pt x="234" y="7888"/>
                    <a:pt x="452" y="6845"/>
                    <a:pt x="753" y="5893"/>
                  </a:cubicBezTo>
                  <a:cubicBezTo>
                    <a:pt x="1054" y="4964"/>
                    <a:pt x="1439" y="4171"/>
                    <a:pt x="1924" y="3513"/>
                  </a:cubicBezTo>
                  <a:cubicBezTo>
                    <a:pt x="2409" y="2856"/>
                    <a:pt x="2978" y="2357"/>
                    <a:pt x="3631" y="2017"/>
                  </a:cubicBezTo>
                  <a:cubicBezTo>
                    <a:pt x="4283" y="1678"/>
                    <a:pt x="5053" y="1496"/>
                    <a:pt x="5906" y="1496"/>
                  </a:cubicBezTo>
                  <a:cubicBezTo>
                    <a:pt x="6626" y="1496"/>
                    <a:pt x="7278" y="1610"/>
                    <a:pt x="7880" y="1859"/>
                  </a:cubicBezTo>
                  <a:cubicBezTo>
                    <a:pt x="8466" y="2108"/>
                    <a:pt x="9001" y="2471"/>
                    <a:pt x="9470" y="2947"/>
                  </a:cubicBezTo>
                  <a:cubicBezTo>
                    <a:pt x="9938" y="3423"/>
                    <a:pt x="10340" y="4012"/>
                    <a:pt x="10691" y="4737"/>
                  </a:cubicBezTo>
                  <a:cubicBezTo>
                    <a:pt x="11043" y="5440"/>
                    <a:pt x="11310" y="6256"/>
                    <a:pt x="11528" y="7140"/>
                  </a:cubicBezTo>
                  <a:cubicBezTo>
                    <a:pt x="11678" y="6709"/>
                    <a:pt x="11879" y="6301"/>
                    <a:pt x="12097" y="5916"/>
                  </a:cubicBezTo>
                  <a:cubicBezTo>
                    <a:pt x="12314" y="5531"/>
                    <a:pt x="12582" y="5168"/>
                    <a:pt x="12900" y="4828"/>
                  </a:cubicBezTo>
                  <a:cubicBezTo>
                    <a:pt x="13218" y="4488"/>
                    <a:pt x="13569" y="4171"/>
                    <a:pt x="13987" y="3876"/>
                  </a:cubicBezTo>
                  <a:cubicBezTo>
                    <a:pt x="14389" y="3581"/>
                    <a:pt x="14857" y="3287"/>
                    <a:pt x="15359" y="2992"/>
                  </a:cubicBezTo>
                  <a:lnTo>
                    <a:pt x="19592" y="544"/>
                  </a:lnTo>
                  <a:cubicBezTo>
                    <a:pt x="20011" y="318"/>
                    <a:pt x="20328" y="159"/>
                    <a:pt x="20512" y="91"/>
                  </a:cubicBezTo>
                  <a:cubicBezTo>
                    <a:pt x="20696" y="23"/>
                    <a:pt x="20814" y="0"/>
                    <a:pt x="20914" y="0"/>
                  </a:cubicBezTo>
                  <a:close/>
                  <a:moveTo>
                    <a:pt x="6324" y="7615"/>
                  </a:moveTo>
                  <a:cubicBezTo>
                    <a:pt x="5622" y="7615"/>
                    <a:pt x="5019" y="7842"/>
                    <a:pt x="4534" y="8273"/>
                  </a:cubicBezTo>
                  <a:cubicBezTo>
                    <a:pt x="4049" y="8703"/>
                    <a:pt x="3698" y="9429"/>
                    <a:pt x="3497" y="10403"/>
                  </a:cubicBezTo>
                  <a:cubicBezTo>
                    <a:pt x="3447" y="10698"/>
                    <a:pt x="3396" y="11038"/>
                    <a:pt x="3363" y="11423"/>
                  </a:cubicBezTo>
                  <a:cubicBezTo>
                    <a:pt x="3330" y="11808"/>
                    <a:pt x="3313" y="12330"/>
                    <a:pt x="3313" y="13010"/>
                  </a:cubicBezTo>
                  <a:lnTo>
                    <a:pt x="3313" y="15661"/>
                  </a:lnTo>
                  <a:lnTo>
                    <a:pt x="9420" y="15661"/>
                  </a:lnTo>
                  <a:lnTo>
                    <a:pt x="9420" y="12647"/>
                  </a:lnTo>
                  <a:cubicBezTo>
                    <a:pt x="9420" y="11808"/>
                    <a:pt x="9353" y="11060"/>
                    <a:pt x="9202" y="10449"/>
                  </a:cubicBezTo>
                  <a:cubicBezTo>
                    <a:pt x="9052" y="9837"/>
                    <a:pt x="8834" y="9293"/>
                    <a:pt x="8566" y="8862"/>
                  </a:cubicBezTo>
                  <a:cubicBezTo>
                    <a:pt x="8299" y="8431"/>
                    <a:pt x="7964" y="8137"/>
                    <a:pt x="7596" y="7910"/>
                  </a:cubicBezTo>
                  <a:cubicBezTo>
                    <a:pt x="7228" y="7683"/>
                    <a:pt x="6793" y="7615"/>
                    <a:pt x="6324" y="761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6" name="Shape">
              <a:extLst>
                <a:ext uri="{FF2B5EF4-FFF2-40B4-BE49-F238E27FC236}">
                  <a16:creationId xmlns:a16="http://schemas.microsoft.com/office/drawing/2014/main" id="{D7C3ED7E-C63E-4F15-9BA5-3F3C27F20B5A}"/>
                </a:ext>
              </a:extLst>
            </p:cNvPr>
            <p:cNvSpPr/>
            <p:nvPr/>
          </p:nvSpPr>
          <p:spPr>
            <a:xfrm>
              <a:off x="2120899" y="9182100"/>
              <a:ext cx="16459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83" y="285"/>
                  </a:moveTo>
                  <a:cubicBezTo>
                    <a:pt x="20283" y="139"/>
                    <a:pt x="20600" y="48"/>
                    <a:pt x="20833" y="11"/>
                  </a:cubicBezTo>
                  <a:cubicBezTo>
                    <a:pt x="21067" y="-25"/>
                    <a:pt x="21233" y="30"/>
                    <a:pt x="21350" y="157"/>
                  </a:cubicBezTo>
                  <a:cubicBezTo>
                    <a:pt x="21467" y="285"/>
                    <a:pt x="21533" y="521"/>
                    <a:pt x="21567" y="868"/>
                  </a:cubicBezTo>
                  <a:cubicBezTo>
                    <a:pt x="21600" y="1214"/>
                    <a:pt x="21600" y="1669"/>
                    <a:pt x="21600" y="2252"/>
                  </a:cubicBezTo>
                  <a:cubicBezTo>
                    <a:pt x="21600" y="2871"/>
                    <a:pt x="21600" y="3344"/>
                    <a:pt x="21583" y="3690"/>
                  </a:cubicBezTo>
                  <a:cubicBezTo>
                    <a:pt x="21567" y="4036"/>
                    <a:pt x="21533" y="4291"/>
                    <a:pt x="21483" y="4474"/>
                  </a:cubicBezTo>
                  <a:cubicBezTo>
                    <a:pt x="21433" y="4656"/>
                    <a:pt x="21367" y="4783"/>
                    <a:pt x="21283" y="4856"/>
                  </a:cubicBezTo>
                  <a:cubicBezTo>
                    <a:pt x="21200" y="4929"/>
                    <a:pt x="21083" y="4984"/>
                    <a:pt x="20933" y="5038"/>
                  </a:cubicBezTo>
                  <a:lnTo>
                    <a:pt x="16633" y="6604"/>
                  </a:lnTo>
                  <a:lnTo>
                    <a:pt x="16633" y="15401"/>
                  </a:lnTo>
                  <a:lnTo>
                    <a:pt x="20817" y="16894"/>
                  </a:lnTo>
                  <a:cubicBezTo>
                    <a:pt x="20967" y="16949"/>
                    <a:pt x="21100" y="17004"/>
                    <a:pt x="21200" y="17076"/>
                  </a:cubicBezTo>
                  <a:cubicBezTo>
                    <a:pt x="21300" y="17149"/>
                    <a:pt x="21383" y="17277"/>
                    <a:pt x="21450" y="17459"/>
                  </a:cubicBezTo>
                  <a:cubicBezTo>
                    <a:pt x="21517" y="17641"/>
                    <a:pt x="21550" y="17878"/>
                    <a:pt x="21567" y="18206"/>
                  </a:cubicBezTo>
                  <a:cubicBezTo>
                    <a:pt x="21583" y="18533"/>
                    <a:pt x="21600" y="18952"/>
                    <a:pt x="21600" y="19462"/>
                  </a:cubicBezTo>
                  <a:cubicBezTo>
                    <a:pt x="21600" y="20009"/>
                    <a:pt x="21583" y="20446"/>
                    <a:pt x="21550" y="20755"/>
                  </a:cubicBezTo>
                  <a:cubicBezTo>
                    <a:pt x="21517" y="21065"/>
                    <a:pt x="21433" y="21284"/>
                    <a:pt x="21317" y="21411"/>
                  </a:cubicBezTo>
                  <a:cubicBezTo>
                    <a:pt x="21183" y="21539"/>
                    <a:pt x="21017" y="21575"/>
                    <a:pt x="20783" y="21539"/>
                  </a:cubicBezTo>
                  <a:cubicBezTo>
                    <a:pt x="20550" y="21502"/>
                    <a:pt x="20250" y="21411"/>
                    <a:pt x="19850" y="21265"/>
                  </a:cubicBezTo>
                  <a:lnTo>
                    <a:pt x="850" y="14053"/>
                  </a:lnTo>
                  <a:cubicBezTo>
                    <a:pt x="667" y="13980"/>
                    <a:pt x="517" y="13889"/>
                    <a:pt x="400" y="13798"/>
                  </a:cubicBezTo>
                  <a:cubicBezTo>
                    <a:pt x="283" y="13707"/>
                    <a:pt x="200" y="13543"/>
                    <a:pt x="133" y="13343"/>
                  </a:cubicBezTo>
                  <a:cubicBezTo>
                    <a:pt x="67" y="13124"/>
                    <a:pt x="33" y="12833"/>
                    <a:pt x="17" y="12469"/>
                  </a:cubicBezTo>
                  <a:cubicBezTo>
                    <a:pt x="0" y="12086"/>
                    <a:pt x="0" y="11595"/>
                    <a:pt x="0" y="10993"/>
                  </a:cubicBezTo>
                  <a:cubicBezTo>
                    <a:pt x="0" y="10283"/>
                    <a:pt x="0" y="9719"/>
                    <a:pt x="17" y="9300"/>
                  </a:cubicBezTo>
                  <a:cubicBezTo>
                    <a:pt x="33" y="8881"/>
                    <a:pt x="67" y="8553"/>
                    <a:pt x="133" y="8316"/>
                  </a:cubicBezTo>
                  <a:cubicBezTo>
                    <a:pt x="200" y="8080"/>
                    <a:pt x="283" y="7916"/>
                    <a:pt x="400" y="7806"/>
                  </a:cubicBezTo>
                  <a:cubicBezTo>
                    <a:pt x="517" y="7697"/>
                    <a:pt x="683" y="7624"/>
                    <a:pt x="900" y="7551"/>
                  </a:cubicBezTo>
                  <a:lnTo>
                    <a:pt x="19883" y="285"/>
                  </a:lnTo>
                  <a:close/>
                  <a:moveTo>
                    <a:pt x="4167" y="11030"/>
                  </a:moveTo>
                  <a:lnTo>
                    <a:pt x="4167" y="11030"/>
                  </a:lnTo>
                  <a:lnTo>
                    <a:pt x="13267" y="14363"/>
                  </a:lnTo>
                  <a:lnTo>
                    <a:pt x="13267" y="7715"/>
                  </a:lnTo>
                  <a:lnTo>
                    <a:pt x="4167" y="1103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7" name="Shape">
              <a:extLst>
                <a:ext uri="{FF2B5EF4-FFF2-40B4-BE49-F238E27FC236}">
                  <a16:creationId xmlns:a16="http://schemas.microsoft.com/office/drawing/2014/main" id="{8958944F-5AA5-4AE0-96ED-FCC119C20283}"/>
                </a:ext>
              </a:extLst>
            </p:cNvPr>
            <p:cNvSpPr/>
            <p:nvPr/>
          </p:nvSpPr>
          <p:spPr>
            <a:xfrm>
              <a:off x="2120899" y="91312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8" name="Shape">
              <a:extLst>
                <a:ext uri="{FF2B5EF4-FFF2-40B4-BE49-F238E27FC236}">
                  <a16:creationId xmlns:a16="http://schemas.microsoft.com/office/drawing/2014/main" id="{AEC6AA47-B5C3-43B7-8705-3AC60D3FFDA6}"/>
                </a:ext>
              </a:extLst>
            </p:cNvPr>
            <p:cNvSpPr/>
            <p:nvPr/>
          </p:nvSpPr>
          <p:spPr>
            <a:xfrm>
              <a:off x="2120899" y="89535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9" name="Shape">
              <a:extLst>
                <a:ext uri="{FF2B5EF4-FFF2-40B4-BE49-F238E27FC236}">
                  <a16:creationId xmlns:a16="http://schemas.microsoft.com/office/drawing/2014/main" id="{554741DC-54EB-495E-8132-D327B86F3D2A}"/>
                </a:ext>
              </a:extLst>
            </p:cNvPr>
            <p:cNvSpPr/>
            <p:nvPr/>
          </p:nvSpPr>
          <p:spPr>
            <a:xfrm>
              <a:off x="2120899" y="88899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0" name="Shape">
              <a:extLst>
                <a:ext uri="{FF2B5EF4-FFF2-40B4-BE49-F238E27FC236}">
                  <a16:creationId xmlns:a16="http://schemas.microsoft.com/office/drawing/2014/main" id="{33106CDF-169F-478B-B0C4-1C00102B959F}"/>
                </a:ext>
              </a:extLst>
            </p:cNvPr>
            <p:cNvSpPr/>
            <p:nvPr/>
          </p:nvSpPr>
          <p:spPr>
            <a:xfrm>
              <a:off x="2120899" y="87249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1" name="Shape">
              <a:extLst>
                <a:ext uri="{FF2B5EF4-FFF2-40B4-BE49-F238E27FC236}">
                  <a16:creationId xmlns:a16="http://schemas.microsoft.com/office/drawing/2014/main" id="{5663D5A8-D424-46AF-BFE5-9B861BC07266}"/>
                </a:ext>
              </a:extLst>
            </p:cNvPr>
            <p:cNvSpPr/>
            <p:nvPr/>
          </p:nvSpPr>
          <p:spPr>
            <a:xfrm>
              <a:off x="2120900" y="8547100"/>
              <a:ext cx="169038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68" y="0"/>
                  </a:moveTo>
                  <a:cubicBezTo>
                    <a:pt x="3976" y="0"/>
                    <a:pt x="4252" y="20"/>
                    <a:pt x="4479" y="59"/>
                  </a:cubicBezTo>
                  <a:cubicBezTo>
                    <a:pt x="4706" y="98"/>
                    <a:pt x="4885" y="137"/>
                    <a:pt x="5015" y="196"/>
                  </a:cubicBezTo>
                  <a:cubicBezTo>
                    <a:pt x="5144" y="255"/>
                    <a:pt x="5242" y="333"/>
                    <a:pt x="5290" y="412"/>
                  </a:cubicBezTo>
                  <a:cubicBezTo>
                    <a:pt x="5339" y="490"/>
                    <a:pt x="5372" y="588"/>
                    <a:pt x="5372" y="706"/>
                  </a:cubicBezTo>
                  <a:cubicBezTo>
                    <a:pt x="5372" y="882"/>
                    <a:pt x="5274" y="1156"/>
                    <a:pt x="5079" y="1529"/>
                  </a:cubicBezTo>
                  <a:cubicBezTo>
                    <a:pt x="4885" y="1901"/>
                    <a:pt x="4674" y="2411"/>
                    <a:pt x="4447" y="3038"/>
                  </a:cubicBezTo>
                  <a:cubicBezTo>
                    <a:pt x="4219" y="3665"/>
                    <a:pt x="4008" y="4410"/>
                    <a:pt x="3814" y="5273"/>
                  </a:cubicBezTo>
                  <a:cubicBezTo>
                    <a:pt x="3619" y="6135"/>
                    <a:pt x="3522" y="7135"/>
                    <a:pt x="3522" y="8291"/>
                  </a:cubicBezTo>
                  <a:cubicBezTo>
                    <a:pt x="3522" y="9506"/>
                    <a:pt x="3700" y="10624"/>
                    <a:pt x="4041" y="11604"/>
                  </a:cubicBezTo>
                  <a:cubicBezTo>
                    <a:pt x="4382" y="12584"/>
                    <a:pt x="4885" y="13427"/>
                    <a:pt x="5518" y="14132"/>
                  </a:cubicBezTo>
                  <a:cubicBezTo>
                    <a:pt x="6151" y="14838"/>
                    <a:pt x="6930" y="15367"/>
                    <a:pt x="7822" y="15739"/>
                  </a:cubicBezTo>
                  <a:cubicBezTo>
                    <a:pt x="8715" y="16112"/>
                    <a:pt x="9705" y="16308"/>
                    <a:pt x="10792" y="16308"/>
                  </a:cubicBezTo>
                  <a:cubicBezTo>
                    <a:pt x="11977" y="16308"/>
                    <a:pt x="13031" y="16112"/>
                    <a:pt x="13940" y="15739"/>
                  </a:cubicBezTo>
                  <a:cubicBezTo>
                    <a:pt x="14849" y="15367"/>
                    <a:pt x="15612" y="14818"/>
                    <a:pt x="16228" y="14132"/>
                  </a:cubicBezTo>
                  <a:cubicBezTo>
                    <a:pt x="16845" y="13446"/>
                    <a:pt x="17299" y="12623"/>
                    <a:pt x="17608" y="11643"/>
                  </a:cubicBezTo>
                  <a:cubicBezTo>
                    <a:pt x="17916" y="10682"/>
                    <a:pt x="18078" y="9604"/>
                    <a:pt x="18078" y="8448"/>
                  </a:cubicBezTo>
                  <a:cubicBezTo>
                    <a:pt x="18078" y="7880"/>
                    <a:pt x="18030" y="7311"/>
                    <a:pt x="17916" y="6762"/>
                  </a:cubicBezTo>
                  <a:cubicBezTo>
                    <a:pt x="17803" y="6213"/>
                    <a:pt x="17640" y="5684"/>
                    <a:pt x="17429" y="5214"/>
                  </a:cubicBezTo>
                  <a:lnTo>
                    <a:pt x="12593" y="5214"/>
                  </a:lnTo>
                  <a:lnTo>
                    <a:pt x="12593" y="9977"/>
                  </a:lnTo>
                  <a:cubicBezTo>
                    <a:pt x="12593" y="10212"/>
                    <a:pt x="12480" y="10389"/>
                    <a:pt x="12236" y="10526"/>
                  </a:cubicBezTo>
                  <a:cubicBezTo>
                    <a:pt x="11993" y="10663"/>
                    <a:pt x="11587" y="10722"/>
                    <a:pt x="11003" y="10722"/>
                  </a:cubicBezTo>
                  <a:cubicBezTo>
                    <a:pt x="10694" y="10722"/>
                    <a:pt x="10451" y="10702"/>
                    <a:pt x="10240" y="10682"/>
                  </a:cubicBezTo>
                  <a:cubicBezTo>
                    <a:pt x="10029" y="10643"/>
                    <a:pt x="9867" y="10604"/>
                    <a:pt x="9753" y="10526"/>
                  </a:cubicBezTo>
                  <a:cubicBezTo>
                    <a:pt x="9640" y="10447"/>
                    <a:pt x="9542" y="10388"/>
                    <a:pt x="9477" y="10290"/>
                  </a:cubicBezTo>
                  <a:cubicBezTo>
                    <a:pt x="9412" y="10192"/>
                    <a:pt x="9396" y="10094"/>
                    <a:pt x="9396" y="9977"/>
                  </a:cubicBezTo>
                  <a:lnTo>
                    <a:pt x="9396" y="1470"/>
                  </a:lnTo>
                  <a:cubicBezTo>
                    <a:pt x="9396" y="1254"/>
                    <a:pt x="9429" y="1078"/>
                    <a:pt x="9477" y="921"/>
                  </a:cubicBezTo>
                  <a:cubicBezTo>
                    <a:pt x="9542" y="764"/>
                    <a:pt x="9623" y="608"/>
                    <a:pt x="9737" y="490"/>
                  </a:cubicBezTo>
                  <a:cubicBezTo>
                    <a:pt x="9851" y="372"/>
                    <a:pt x="9997" y="274"/>
                    <a:pt x="10159" y="216"/>
                  </a:cubicBezTo>
                  <a:cubicBezTo>
                    <a:pt x="10321" y="157"/>
                    <a:pt x="10516" y="118"/>
                    <a:pt x="10727" y="118"/>
                  </a:cubicBezTo>
                  <a:lnTo>
                    <a:pt x="19036" y="118"/>
                  </a:lnTo>
                  <a:cubicBezTo>
                    <a:pt x="19360" y="118"/>
                    <a:pt x="19636" y="176"/>
                    <a:pt x="19880" y="314"/>
                  </a:cubicBezTo>
                  <a:cubicBezTo>
                    <a:pt x="20123" y="451"/>
                    <a:pt x="20318" y="725"/>
                    <a:pt x="20448" y="1156"/>
                  </a:cubicBezTo>
                  <a:cubicBezTo>
                    <a:pt x="20594" y="1568"/>
                    <a:pt x="20740" y="2097"/>
                    <a:pt x="20886" y="2724"/>
                  </a:cubicBezTo>
                  <a:cubicBezTo>
                    <a:pt x="21032" y="3352"/>
                    <a:pt x="21162" y="3999"/>
                    <a:pt x="21275" y="4665"/>
                  </a:cubicBezTo>
                  <a:cubicBezTo>
                    <a:pt x="21389" y="5331"/>
                    <a:pt x="21470" y="5998"/>
                    <a:pt x="21519" y="6684"/>
                  </a:cubicBezTo>
                  <a:cubicBezTo>
                    <a:pt x="21568" y="7370"/>
                    <a:pt x="21600" y="8056"/>
                    <a:pt x="21600" y="8742"/>
                  </a:cubicBezTo>
                  <a:cubicBezTo>
                    <a:pt x="21600" y="10761"/>
                    <a:pt x="21357" y="12564"/>
                    <a:pt x="20886" y="14152"/>
                  </a:cubicBezTo>
                  <a:cubicBezTo>
                    <a:pt x="20415" y="15739"/>
                    <a:pt x="19718" y="17092"/>
                    <a:pt x="18809" y="18189"/>
                  </a:cubicBezTo>
                  <a:cubicBezTo>
                    <a:pt x="17900" y="19287"/>
                    <a:pt x="16796" y="20130"/>
                    <a:pt x="15482" y="20718"/>
                  </a:cubicBezTo>
                  <a:cubicBezTo>
                    <a:pt x="14184" y="21306"/>
                    <a:pt x="12691" y="21600"/>
                    <a:pt x="11035" y="21600"/>
                  </a:cubicBezTo>
                  <a:cubicBezTo>
                    <a:pt x="9331" y="21600"/>
                    <a:pt x="7790" y="21286"/>
                    <a:pt x="6426" y="20659"/>
                  </a:cubicBezTo>
                  <a:cubicBezTo>
                    <a:pt x="5063" y="20032"/>
                    <a:pt x="3911" y="19150"/>
                    <a:pt x="2954" y="18013"/>
                  </a:cubicBezTo>
                  <a:cubicBezTo>
                    <a:pt x="1996" y="16876"/>
                    <a:pt x="1282" y="15485"/>
                    <a:pt x="763" y="13877"/>
                  </a:cubicBezTo>
                  <a:cubicBezTo>
                    <a:pt x="260" y="12250"/>
                    <a:pt x="0" y="10467"/>
                    <a:pt x="0" y="8468"/>
                  </a:cubicBezTo>
                  <a:cubicBezTo>
                    <a:pt x="0" y="7370"/>
                    <a:pt x="65" y="6390"/>
                    <a:pt x="179" y="5488"/>
                  </a:cubicBezTo>
                  <a:cubicBezTo>
                    <a:pt x="292" y="4587"/>
                    <a:pt x="454" y="3803"/>
                    <a:pt x="633" y="3136"/>
                  </a:cubicBezTo>
                  <a:cubicBezTo>
                    <a:pt x="811" y="2470"/>
                    <a:pt x="1006" y="1921"/>
                    <a:pt x="1201" y="1470"/>
                  </a:cubicBezTo>
                  <a:cubicBezTo>
                    <a:pt x="1412" y="1019"/>
                    <a:pt x="1574" y="725"/>
                    <a:pt x="1736" y="549"/>
                  </a:cubicBezTo>
                  <a:cubicBezTo>
                    <a:pt x="1882" y="372"/>
                    <a:pt x="2093" y="255"/>
                    <a:pt x="2369" y="176"/>
                  </a:cubicBezTo>
                  <a:cubicBezTo>
                    <a:pt x="2645" y="98"/>
                    <a:pt x="3116" y="0"/>
                    <a:pt x="366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2" name="Shape">
              <a:extLst>
                <a:ext uri="{FF2B5EF4-FFF2-40B4-BE49-F238E27FC236}">
                  <a16:creationId xmlns:a16="http://schemas.microsoft.com/office/drawing/2014/main" id="{385963FA-7F15-4A6C-8089-04AA83305788}"/>
                </a:ext>
              </a:extLst>
            </p:cNvPr>
            <p:cNvSpPr/>
            <p:nvPr/>
          </p:nvSpPr>
          <p:spPr>
            <a:xfrm>
              <a:off x="5664200" y="7937499"/>
              <a:ext cx="221235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3" y="20880"/>
                  </a:moveTo>
                  <a:cubicBezTo>
                    <a:pt x="21563" y="20996"/>
                    <a:pt x="21538" y="21096"/>
                    <a:pt x="21488" y="21183"/>
                  </a:cubicBezTo>
                  <a:cubicBezTo>
                    <a:pt x="21439" y="21269"/>
                    <a:pt x="21340" y="21341"/>
                    <a:pt x="21203" y="21399"/>
                  </a:cubicBezTo>
                  <a:cubicBezTo>
                    <a:pt x="21067" y="21456"/>
                    <a:pt x="20881" y="21499"/>
                    <a:pt x="20645" y="21528"/>
                  </a:cubicBezTo>
                  <a:cubicBezTo>
                    <a:pt x="20422" y="21557"/>
                    <a:pt x="20124" y="21586"/>
                    <a:pt x="19777" y="21586"/>
                  </a:cubicBezTo>
                  <a:cubicBezTo>
                    <a:pt x="19430" y="21586"/>
                    <a:pt x="19145" y="21571"/>
                    <a:pt x="18922" y="21528"/>
                  </a:cubicBezTo>
                  <a:cubicBezTo>
                    <a:pt x="18699" y="21499"/>
                    <a:pt x="18513" y="21456"/>
                    <a:pt x="18376" y="21399"/>
                  </a:cubicBezTo>
                  <a:cubicBezTo>
                    <a:pt x="18240" y="21341"/>
                    <a:pt x="18153" y="21269"/>
                    <a:pt x="18091" y="21183"/>
                  </a:cubicBezTo>
                  <a:cubicBezTo>
                    <a:pt x="18029" y="21096"/>
                    <a:pt x="18004" y="20996"/>
                    <a:pt x="18004" y="20880"/>
                  </a:cubicBezTo>
                  <a:lnTo>
                    <a:pt x="18004" y="3382"/>
                  </a:lnTo>
                  <a:lnTo>
                    <a:pt x="17979" y="3382"/>
                  </a:lnTo>
                  <a:lnTo>
                    <a:pt x="12610" y="20852"/>
                  </a:lnTo>
                  <a:cubicBezTo>
                    <a:pt x="12573" y="20996"/>
                    <a:pt x="12511" y="21111"/>
                    <a:pt x="12424" y="21211"/>
                  </a:cubicBezTo>
                  <a:cubicBezTo>
                    <a:pt x="12338" y="21312"/>
                    <a:pt x="12226" y="21384"/>
                    <a:pt x="12077" y="21442"/>
                  </a:cubicBezTo>
                  <a:cubicBezTo>
                    <a:pt x="11928" y="21499"/>
                    <a:pt x="11742" y="21528"/>
                    <a:pt x="11507" y="21557"/>
                  </a:cubicBezTo>
                  <a:cubicBezTo>
                    <a:pt x="11271" y="21586"/>
                    <a:pt x="10998" y="21586"/>
                    <a:pt x="10676" y="21586"/>
                  </a:cubicBezTo>
                  <a:cubicBezTo>
                    <a:pt x="10354" y="21586"/>
                    <a:pt x="10068" y="21571"/>
                    <a:pt x="9845" y="21542"/>
                  </a:cubicBezTo>
                  <a:cubicBezTo>
                    <a:pt x="9622" y="21514"/>
                    <a:pt x="9424" y="21470"/>
                    <a:pt x="9275" y="21413"/>
                  </a:cubicBezTo>
                  <a:cubicBezTo>
                    <a:pt x="9126" y="21355"/>
                    <a:pt x="9014" y="21283"/>
                    <a:pt x="8928" y="21183"/>
                  </a:cubicBezTo>
                  <a:cubicBezTo>
                    <a:pt x="8841" y="21096"/>
                    <a:pt x="8779" y="20996"/>
                    <a:pt x="8754" y="20866"/>
                  </a:cubicBezTo>
                  <a:lnTo>
                    <a:pt x="3571" y="3396"/>
                  </a:lnTo>
                  <a:lnTo>
                    <a:pt x="3546" y="3396"/>
                  </a:lnTo>
                  <a:lnTo>
                    <a:pt x="3546" y="20895"/>
                  </a:lnTo>
                  <a:cubicBezTo>
                    <a:pt x="3546" y="21010"/>
                    <a:pt x="3522" y="21111"/>
                    <a:pt x="3472" y="21197"/>
                  </a:cubicBezTo>
                  <a:cubicBezTo>
                    <a:pt x="3422" y="21283"/>
                    <a:pt x="3323" y="21355"/>
                    <a:pt x="3174" y="21413"/>
                  </a:cubicBezTo>
                  <a:cubicBezTo>
                    <a:pt x="3026" y="21470"/>
                    <a:pt x="2852" y="21514"/>
                    <a:pt x="2629" y="21542"/>
                  </a:cubicBezTo>
                  <a:cubicBezTo>
                    <a:pt x="2406" y="21571"/>
                    <a:pt x="2120" y="21600"/>
                    <a:pt x="1761" y="21600"/>
                  </a:cubicBezTo>
                  <a:cubicBezTo>
                    <a:pt x="1414" y="21600"/>
                    <a:pt x="1128" y="21586"/>
                    <a:pt x="905" y="21542"/>
                  </a:cubicBezTo>
                  <a:cubicBezTo>
                    <a:pt x="682" y="21514"/>
                    <a:pt x="496" y="21471"/>
                    <a:pt x="360" y="21413"/>
                  </a:cubicBezTo>
                  <a:cubicBezTo>
                    <a:pt x="223" y="21355"/>
                    <a:pt x="124" y="21283"/>
                    <a:pt x="74" y="21197"/>
                  </a:cubicBezTo>
                  <a:cubicBezTo>
                    <a:pt x="25" y="21111"/>
                    <a:pt x="0" y="21010"/>
                    <a:pt x="0" y="20895"/>
                  </a:cubicBezTo>
                  <a:lnTo>
                    <a:pt x="0" y="1741"/>
                  </a:lnTo>
                  <a:cubicBezTo>
                    <a:pt x="0" y="1180"/>
                    <a:pt x="124" y="748"/>
                    <a:pt x="384" y="446"/>
                  </a:cubicBezTo>
                  <a:cubicBezTo>
                    <a:pt x="645" y="144"/>
                    <a:pt x="980" y="0"/>
                    <a:pt x="1414" y="0"/>
                  </a:cubicBezTo>
                  <a:lnTo>
                    <a:pt x="3881" y="0"/>
                  </a:lnTo>
                  <a:cubicBezTo>
                    <a:pt x="4315" y="0"/>
                    <a:pt x="4699" y="43"/>
                    <a:pt x="5009" y="130"/>
                  </a:cubicBezTo>
                  <a:cubicBezTo>
                    <a:pt x="5319" y="216"/>
                    <a:pt x="5592" y="345"/>
                    <a:pt x="5828" y="547"/>
                  </a:cubicBezTo>
                  <a:cubicBezTo>
                    <a:pt x="6051" y="734"/>
                    <a:pt x="6249" y="993"/>
                    <a:pt x="6398" y="1310"/>
                  </a:cubicBezTo>
                  <a:cubicBezTo>
                    <a:pt x="6547" y="1626"/>
                    <a:pt x="6683" y="2015"/>
                    <a:pt x="6795" y="2475"/>
                  </a:cubicBezTo>
                  <a:lnTo>
                    <a:pt x="10800" y="15283"/>
                  </a:lnTo>
                  <a:lnTo>
                    <a:pt x="10862" y="15283"/>
                  </a:lnTo>
                  <a:lnTo>
                    <a:pt x="15016" y="2504"/>
                  </a:lnTo>
                  <a:cubicBezTo>
                    <a:pt x="15140" y="2043"/>
                    <a:pt x="15276" y="1641"/>
                    <a:pt x="15425" y="1324"/>
                  </a:cubicBezTo>
                  <a:cubicBezTo>
                    <a:pt x="15574" y="1007"/>
                    <a:pt x="15747" y="748"/>
                    <a:pt x="15946" y="547"/>
                  </a:cubicBezTo>
                  <a:cubicBezTo>
                    <a:pt x="16144" y="345"/>
                    <a:pt x="16367" y="202"/>
                    <a:pt x="16640" y="130"/>
                  </a:cubicBezTo>
                  <a:cubicBezTo>
                    <a:pt x="16913" y="58"/>
                    <a:pt x="17223" y="0"/>
                    <a:pt x="17570" y="0"/>
                  </a:cubicBezTo>
                  <a:lnTo>
                    <a:pt x="20100" y="0"/>
                  </a:lnTo>
                  <a:cubicBezTo>
                    <a:pt x="20360" y="0"/>
                    <a:pt x="20583" y="43"/>
                    <a:pt x="20769" y="115"/>
                  </a:cubicBezTo>
                  <a:cubicBezTo>
                    <a:pt x="20955" y="187"/>
                    <a:pt x="21104" y="302"/>
                    <a:pt x="21228" y="461"/>
                  </a:cubicBezTo>
                  <a:cubicBezTo>
                    <a:pt x="21352" y="604"/>
                    <a:pt x="21439" y="792"/>
                    <a:pt x="21501" y="1007"/>
                  </a:cubicBezTo>
                  <a:cubicBezTo>
                    <a:pt x="21563" y="1223"/>
                    <a:pt x="21600" y="1468"/>
                    <a:pt x="21600" y="1741"/>
                  </a:cubicBezTo>
                  <a:lnTo>
                    <a:pt x="21600" y="208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3" name="Shape">
              <a:extLst>
                <a:ext uri="{FF2B5EF4-FFF2-40B4-BE49-F238E27FC236}">
                  <a16:creationId xmlns:a16="http://schemas.microsoft.com/office/drawing/2014/main" id="{FBDF6353-678C-48EB-887B-54567FC356CF}"/>
                </a:ext>
              </a:extLst>
            </p:cNvPr>
            <p:cNvSpPr/>
            <p:nvPr/>
          </p:nvSpPr>
          <p:spPr>
            <a:xfrm>
              <a:off x="5918199" y="7924799"/>
              <a:ext cx="179452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1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3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4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4" name="Shape">
              <a:extLst>
                <a:ext uri="{FF2B5EF4-FFF2-40B4-BE49-F238E27FC236}">
                  <a16:creationId xmlns:a16="http://schemas.microsoft.com/office/drawing/2014/main" id="{E28F780F-2DCE-419E-924D-BFF4459DC64F}"/>
                </a:ext>
              </a:extLst>
            </p:cNvPr>
            <p:cNvSpPr/>
            <p:nvPr/>
          </p:nvSpPr>
          <p:spPr>
            <a:xfrm>
              <a:off x="6108699" y="7937499"/>
              <a:ext cx="145416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10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1" y="21283"/>
                    <a:pt x="13300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7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0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0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7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600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5" name="Shape">
              <a:extLst>
                <a:ext uri="{FF2B5EF4-FFF2-40B4-BE49-F238E27FC236}">
                  <a16:creationId xmlns:a16="http://schemas.microsoft.com/office/drawing/2014/main" id="{9D5A2660-8CCA-4602-AFA2-4A47B2F58CCC}"/>
                </a:ext>
              </a:extLst>
            </p:cNvPr>
            <p:cNvSpPr/>
            <p:nvPr/>
          </p:nvSpPr>
          <p:spPr>
            <a:xfrm>
              <a:off x="62737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3" y="21285"/>
                    <a:pt x="20118" y="21357"/>
                    <a:pt x="19271" y="21414"/>
                  </a:cubicBezTo>
                  <a:cubicBezTo>
                    <a:pt x="18424" y="21471"/>
                    <a:pt x="17365" y="21514"/>
                    <a:pt x="16024" y="21543"/>
                  </a:cubicBezTo>
                  <a:cubicBezTo>
                    <a:pt x="14682" y="21571"/>
                    <a:pt x="12918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6" y="21471"/>
                    <a:pt x="2329" y="21414"/>
                  </a:cubicBezTo>
                  <a:cubicBezTo>
                    <a:pt x="1482" y="21357"/>
                    <a:pt x="917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7" y="315"/>
                    <a:pt x="1482" y="243"/>
                    <a:pt x="2329" y="186"/>
                  </a:cubicBezTo>
                  <a:cubicBezTo>
                    <a:pt x="3176" y="129"/>
                    <a:pt x="4235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8" y="0"/>
                    <a:pt x="14682" y="14"/>
                    <a:pt x="16024" y="57"/>
                  </a:cubicBezTo>
                  <a:cubicBezTo>
                    <a:pt x="17365" y="86"/>
                    <a:pt x="18494" y="129"/>
                    <a:pt x="19271" y="186"/>
                  </a:cubicBezTo>
                  <a:cubicBezTo>
                    <a:pt x="20118" y="243"/>
                    <a:pt x="20683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6" name="Shape">
              <a:extLst>
                <a:ext uri="{FF2B5EF4-FFF2-40B4-BE49-F238E27FC236}">
                  <a16:creationId xmlns:a16="http://schemas.microsoft.com/office/drawing/2014/main" id="{EA06C508-997A-4A7B-9C0A-FB9D3E0C2ACD}"/>
                </a:ext>
              </a:extLst>
            </p:cNvPr>
            <p:cNvSpPr/>
            <p:nvPr/>
          </p:nvSpPr>
          <p:spPr>
            <a:xfrm>
              <a:off x="6337300" y="7937500"/>
              <a:ext cx="170645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103" y="20741"/>
                  </a:moveTo>
                  <a:cubicBezTo>
                    <a:pt x="14039" y="20927"/>
                    <a:pt x="13959" y="21085"/>
                    <a:pt x="13863" y="21199"/>
                  </a:cubicBezTo>
                  <a:cubicBezTo>
                    <a:pt x="13767" y="21314"/>
                    <a:pt x="13606" y="21400"/>
                    <a:pt x="13382" y="21457"/>
                  </a:cubicBezTo>
                  <a:cubicBezTo>
                    <a:pt x="13157" y="21514"/>
                    <a:pt x="12853" y="21557"/>
                    <a:pt x="12468" y="21571"/>
                  </a:cubicBezTo>
                  <a:cubicBezTo>
                    <a:pt x="12083" y="21586"/>
                    <a:pt x="11586" y="21600"/>
                    <a:pt x="10960" y="21600"/>
                  </a:cubicBezTo>
                  <a:cubicBezTo>
                    <a:pt x="10463" y="21600"/>
                    <a:pt x="10046" y="21600"/>
                    <a:pt x="9694" y="21586"/>
                  </a:cubicBezTo>
                  <a:cubicBezTo>
                    <a:pt x="9341" y="21586"/>
                    <a:pt x="9036" y="21571"/>
                    <a:pt x="8796" y="21543"/>
                  </a:cubicBezTo>
                  <a:cubicBezTo>
                    <a:pt x="8555" y="21514"/>
                    <a:pt x="8347" y="21485"/>
                    <a:pt x="8186" y="21442"/>
                  </a:cubicBezTo>
                  <a:cubicBezTo>
                    <a:pt x="8026" y="21399"/>
                    <a:pt x="7898" y="21342"/>
                    <a:pt x="7801" y="21271"/>
                  </a:cubicBezTo>
                  <a:cubicBezTo>
                    <a:pt x="7705" y="21199"/>
                    <a:pt x="7609" y="21128"/>
                    <a:pt x="7561" y="21027"/>
                  </a:cubicBezTo>
                  <a:cubicBezTo>
                    <a:pt x="7513" y="20927"/>
                    <a:pt x="7449" y="20813"/>
                    <a:pt x="7401" y="20670"/>
                  </a:cubicBezTo>
                  <a:lnTo>
                    <a:pt x="281" y="1718"/>
                  </a:lnTo>
                  <a:cubicBezTo>
                    <a:pt x="136" y="1317"/>
                    <a:pt x="40" y="1002"/>
                    <a:pt x="8" y="773"/>
                  </a:cubicBezTo>
                  <a:cubicBezTo>
                    <a:pt x="-24" y="544"/>
                    <a:pt x="40" y="372"/>
                    <a:pt x="200" y="258"/>
                  </a:cubicBezTo>
                  <a:cubicBezTo>
                    <a:pt x="361" y="143"/>
                    <a:pt x="617" y="72"/>
                    <a:pt x="986" y="43"/>
                  </a:cubicBezTo>
                  <a:cubicBezTo>
                    <a:pt x="1355" y="14"/>
                    <a:pt x="1868" y="0"/>
                    <a:pt x="2542" y="0"/>
                  </a:cubicBezTo>
                  <a:cubicBezTo>
                    <a:pt x="3103" y="0"/>
                    <a:pt x="3552" y="14"/>
                    <a:pt x="3873" y="29"/>
                  </a:cubicBezTo>
                  <a:cubicBezTo>
                    <a:pt x="4193" y="43"/>
                    <a:pt x="4434" y="86"/>
                    <a:pt x="4610" y="143"/>
                  </a:cubicBezTo>
                  <a:cubicBezTo>
                    <a:pt x="4787" y="201"/>
                    <a:pt x="4899" y="286"/>
                    <a:pt x="4963" y="387"/>
                  </a:cubicBezTo>
                  <a:cubicBezTo>
                    <a:pt x="5027" y="501"/>
                    <a:pt x="5091" y="630"/>
                    <a:pt x="5155" y="802"/>
                  </a:cubicBezTo>
                  <a:lnTo>
                    <a:pt x="10992" y="17291"/>
                  </a:lnTo>
                  <a:lnTo>
                    <a:pt x="11008" y="17291"/>
                  </a:lnTo>
                  <a:lnTo>
                    <a:pt x="16733" y="888"/>
                  </a:lnTo>
                  <a:cubicBezTo>
                    <a:pt x="16781" y="701"/>
                    <a:pt x="16846" y="544"/>
                    <a:pt x="16926" y="429"/>
                  </a:cubicBezTo>
                  <a:cubicBezTo>
                    <a:pt x="17006" y="315"/>
                    <a:pt x="17118" y="229"/>
                    <a:pt x="17311" y="158"/>
                  </a:cubicBezTo>
                  <a:cubicBezTo>
                    <a:pt x="17487" y="86"/>
                    <a:pt x="17743" y="43"/>
                    <a:pt x="18080" y="29"/>
                  </a:cubicBezTo>
                  <a:cubicBezTo>
                    <a:pt x="18417" y="0"/>
                    <a:pt x="18866" y="0"/>
                    <a:pt x="19443" y="0"/>
                  </a:cubicBezTo>
                  <a:cubicBezTo>
                    <a:pt x="20005" y="0"/>
                    <a:pt x="20454" y="14"/>
                    <a:pt x="20774" y="57"/>
                  </a:cubicBezTo>
                  <a:cubicBezTo>
                    <a:pt x="21095" y="86"/>
                    <a:pt x="21303" y="172"/>
                    <a:pt x="21416" y="301"/>
                  </a:cubicBezTo>
                  <a:cubicBezTo>
                    <a:pt x="21528" y="429"/>
                    <a:pt x="21576" y="601"/>
                    <a:pt x="21528" y="844"/>
                  </a:cubicBezTo>
                  <a:cubicBezTo>
                    <a:pt x="21480" y="1073"/>
                    <a:pt x="21384" y="1388"/>
                    <a:pt x="21239" y="1775"/>
                  </a:cubicBezTo>
                  <a:lnTo>
                    <a:pt x="14103" y="2074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7" name="Shape">
              <a:extLst>
                <a:ext uri="{FF2B5EF4-FFF2-40B4-BE49-F238E27FC236}">
                  <a16:creationId xmlns:a16="http://schemas.microsoft.com/office/drawing/2014/main" id="{C42B587F-9376-4E42-A6FE-0A0B2B511CE9}"/>
                </a:ext>
              </a:extLst>
            </p:cNvPr>
            <p:cNvSpPr/>
            <p:nvPr/>
          </p:nvSpPr>
          <p:spPr>
            <a:xfrm>
              <a:off x="6502400" y="7937499"/>
              <a:ext cx="174539" cy="1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82" y="19882"/>
                  </a:moveTo>
                  <a:cubicBezTo>
                    <a:pt x="21423" y="20283"/>
                    <a:pt x="21517" y="20598"/>
                    <a:pt x="21549" y="20827"/>
                  </a:cubicBezTo>
                  <a:cubicBezTo>
                    <a:pt x="21580" y="21056"/>
                    <a:pt x="21533" y="21228"/>
                    <a:pt x="21407" y="21342"/>
                  </a:cubicBezTo>
                  <a:cubicBezTo>
                    <a:pt x="21282" y="21457"/>
                    <a:pt x="21047" y="21528"/>
                    <a:pt x="20701" y="21557"/>
                  </a:cubicBezTo>
                  <a:cubicBezTo>
                    <a:pt x="20356" y="21586"/>
                    <a:pt x="19901" y="21600"/>
                    <a:pt x="19305" y="21600"/>
                  </a:cubicBezTo>
                  <a:cubicBezTo>
                    <a:pt x="18694" y="21600"/>
                    <a:pt x="18207" y="21586"/>
                    <a:pt x="17862" y="21571"/>
                  </a:cubicBezTo>
                  <a:cubicBezTo>
                    <a:pt x="17517" y="21557"/>
                    <a:pt x="17250" y="21514"/>
                    <a:pt x="17078" y="21471"/>
                  </a:cubicBezTo>
                  <a:cubicBezTo>
                    <a:pt x="16905" y="21428"/>
                    <a:pt x="16764" y="21357"/>
                    <a:pt x="16702" y="21271"/>
                  </a:cubicBezTo>
                  <a:cubicBezTo>
                    <a:pt x="16639" y="21185"/>
                    <a:pt x="16576" y="21070"/>
                    <a:pt x="16513" y="20927"/>
                  </a:cubicBezTo>
                  <a:lnTo>
                    <a:pt x="14945" y="16633"/>
                  </a:lnTo>
                  <a:lnTo>
                    <a:pt x="6145" y="16633"/>
                  </a:lnTo>
                  <a:lnTo>
                    <a:pt x="4654" y="20813"/>
                  </a:lnTo>
                  <a:cubicBezTo>
                    <a:pt x="4607" y="20970"/>
                    <a:pt x="4545" y="21099"/>
                    <a:pt x="4466" y="21199"/>
                  </a:cubicBezTo>
                  <a:cubicBezTo>
                    <a:pt x="4388" y="21299"/>
                    <a:pt x="4262" y="21385"/>
                    <a:pt x="4090" y="21442"/>
                  </a:cubicBezTo>
                  <a:cubicBezTo>
                    <a:pt x="3917" y="21500"/>
                    <a:pt x="3666" y="21543"/>
                    <a:pt x="3353" y="21571"/>
                  </a:cubicBezTo>
                  <a:cubicBezTo>
                    <a:pt x="3039" y="21600"/>
                    <a:pt x="2615" y="21600"/>
                    <a:pt x="2098" y="21600"/>
                  </a:cubicBezTo>
                  <a:cubicBezTo>
                    <a:pt x="1549" y="21600"/>
                    <a:pt x="1109" y="21586"/>
                    <a:pt x="796" y="21543"/>
                  </a:cubicBezTo>
                  <a:cubicBezTo>
                    <a:pt x="482" y="21514"/>
                    <a:pt x="262" y="21428"/>
                    <a:pt x="137" y="21299"/>
                  </a:cubicBezTo>
                  <a:cubicBezTo>
                    <a:pt x="11" y="21171"/>
                    <a:pt x="-20" y="20999"/>
                    <a:pt x="11" y="20756"/>
                  </a:cubicBezTo>
                  <a:cubicBezTo>
                    <a:pt x="43" y="20527"/>
                    <a:pt x="137" y="20212"/>
                    <a:pt x="278" y="19825"/>
                  </a:cubicBezTo>
                  <a:lnTo>
                    <a:pt x="7509" y="859"/>
                  </a:lnTo>
                  <a:cubicBezTo>
                    <a:pt x="7588" y="673"/>
                    <a:pt x="7666" y="515"/>
                    <a:pt x="7760" y="401"/>
                  </a:cubicBezTo>
                  <a:cubicBezTo>
                    <a:pt x="7855" y="286"/>
                    <a:pt x="8011" y="200"/>
                    <a:pt x="8215" y="143"/>
                  </a:cubicBezTo>
                  <a:cubicBezTo>
                    <a:pt x="8419" y="86"/>
                    <a:pt x="8717" y="43"/>
                    <a:pt x="9094" y="29"/>
                  </a:cubicBezTo>
                  <a:cubicBezTo>
                    <a:pt x="9470" y="14"/>
                    <a:pt x="9956" y="0"/>
                    <a:pt x="10584" y="0"/>
                  </a:cubicBezTo>
                  <a:cubicBezTo>
                    <a:pt x="11290" y="0"/>
                    <a:pt x="11870" y="14"/>
                    <a:pt x="12294" y="29"/>
                  </a:cubicBezTo>
                  <a:cubicBezTo>
                    <a:pt x="12717" y="43"/>
                    <a:pt x="13047" y="86"/>
                    <a:pt x="13282" y="143"/>
                  </a:cubicBezTo>
                  <a:cubicBezTo>
                    <a:pt x="13517" y="200"/>
                    <a:pt x="13690" y="301"/>
                    <a:pt x="13784" y="415"/>
                  </a:cubicBezTo>
                  <a:cubicBezTo>
                    <a:pt x="13894" y="530"/>
                    <a:pt x="13972" y="701"/>
                    <a:pt x="14051" y="916"/>
                  </a:cubicBezTo>
                  <a:lnTo>
                    <a:pt x="21282" y="19882"/>
                  </a:lnTo>
                  <a:close/>
                  <a:moveTo>
                    <a:pt x="10521" y="4194"/>
                  </a:moveTo>
                  <a:lnTo>
                    <a:pt x="10506" y="4194"/>
                  </a:lnTo>
                  <a:lnTo>
                    <a:pt x="7196" y="13284"/>
                  </a:lnTo>
                  <a:lnTo>
                    <a:pt x="13847" y="13284"/>
                  </a:lnTo>
                  <a:lnTo>
                    <a:pt x="10521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8" name="Shape">
              <a:extLst>
                <a:ext uri="{FF2B5EF4-FFF2-40B4-BE49-F238E27FC236}">
                  <a16:creationId xmlns:a16="http://schemas.microsoft.com/office/drawing/2014/main" id="{72BE400F-A641-4B76-8E15-435125801795}"/>
                </a:ext>
              </a:extLst>
            </p:cNvPr>
            <p:cNvSpPr/>
            <p:nvPr/>
          </p:nvSpPr>
          <p:spPr>
            <a:xfrm>
              <a:off x="6654800" y="7937499"/>
              <a:ext cx="145417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09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0" y="21283"/>
                    <a:pt x="13299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6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1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1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8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581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9" name="Shape">
              <a:extLst>
                <a:ext uri="{FF2B5EF4-FFF2-40B4-BE49-F238E27FC236}">
                  <a16:creationId xmlns:a16="http://schemas.microsoft.com/office/drawing/2014/main" id="{FA978F27-CDE5-402C-B4C7-544AB20C2A86}"/>
                </a:ext>
              </a:extLst>
            </p:cNvPr>
            <p:cNvSpPr/>
            <p:nvPr/>
          </p:nvSpPr>
          <p:spPr>
            <a:xfrm>
              <a:off x="68198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2" y="21285"/>
                    <a:pt x="20117" y="21357"/>
                    <a:pt x="19270" y="21414"/>
                  </a:cubicBezTo>
                  <a:cubicBezTo>
                    <a:pt x="18423" y="21471"/>
                    <a:pt x="17364" y="21514"/>
                    <a:pt x="16023" y="21543"/>
                  </a:cubicBezTo>
                  <a:cubicBezTo>
                    <a:pt x="14682" y="21571"/>
                    <a:pt x="12917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7" y="21471"/>
                    <a:pt x="2330" y="21414"/>
                  </a:cubicBezTo>
                  <a:cubicBezTo>
                    <a:pt x="1483" y="21357"/>
                    <a:pt x="918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8" y="315"/>
                    <a:pt x="1483" y="243"/>
                    <a:pt x="2330" y="186"/>
                  </a:cubicBezTo>
                  <a:cubicBezTo>
                    <a:pt x="3177" y="129"/>
                    <a:pt x="4236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7" y="0"/>
                    <a:pt x="14682" y="14"/>
                    <a:pt x="16023" y="57"/>
                  </a:cubicBezTo>
                  <a:cubicBezTo>
                    <a:pt x="17364" y="86"/>
                    <a:pt x="18494" y="129"/>
                    <a:pt x="19270" y="186"/>
                  </a:cubicBezTo>
                  <a:cubicBezTo>
                    <a:pt x="20117" y="243"/>
                    <a:pt x="20682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0" name="Shape">
              <a:extLst>
                <a:ext uri="{FF2B5EF4-FFF2-40B4-BE49-F238E27FC236}">
                  <a16:creationId xmlns:a16="http://schemas.microsoft.com/office/drawing/2014/main" id="{31DF6E49-E29D-4205-8415-E2635493A178}"/>
                </a:ext>
              </a:extLst>
            </p:cNvPr>
            <p:cNvSpPr/>
            <p:nvPr/>
          </p:nvSpPr>
          <p:spPr>
            <a:xfrm>
              <a:off x="6896099" y="7924799"/>
              <a:ext cx="179451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2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4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3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1" name="Shape">
              <a:extLst>
                <a:ext uri="{FF2B5EF4-FFF2-40B4-BE49-F238E27FC236}">
                  <a16:creationId xmlns:a16="http://schemas.microsoft.com/office/drawing/2014/main" id="{AC133D74-A96B-4BBC-A66A-AC9D341FA569}"/>
                </a:ext>
              </a:extLst>
            </p:cNvPr>
            <p:cNvSpPr/>
            <p:nvPr/>
          </p:nvSpPr>
          <p:spPr>
            <a:xfrm>
              <a:off x="7099300" y="7937499"/>
              <a:ext cx="156717" cy="19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19950"/>
                  </a:moveTo>
                  <a:cubicBezTo>
                    <a:pt x="21565" y="20208"/>
                    <a:pt x="21512" y="20423"/>
                    <a:pt x="21407" y="20624"/>
                  </a:cubicBezTo>
                  <a:cubicBezTo>
                    <a:pt x="21302" y="20825"/>
                    <a:pt x="21162" y="20983"/>
                    <a:pt x="20970" y="21127"/>
                  </a:cubicBezTo>
                  <a:cubicBezTo>
                    <a:pt x="20795" y="21256"/>
                    <a:pt x="20567" y="21356"/>
                    <a:pt x="20322" y="21414"/>
                  </a:cubicBezTo>
                  <a:cubicBezTo>
                    <a:pt x="20077" y="21471"/>
                    <a:pt x="19814" y="21500"/>
                    <a:pt x="19569" y="21500"/>
                  </a:cubicBezTo>
                  <a:lnTo>
                    <a:pt x="17311" y="21500"/>
                  </a:lnTo>
                  <a:cubicBezTo>
                    <a:pt x="16839" y="21500"/>
                    <a:pt x="16436" y="21457"/>
                    <a:pt x="16086" y="21385"/>
                  </a:cubicBezTo>
                  <a:cubicBezTo>
                    <a:pt x="15736" y="21313"/>
                    <a:pt x="15421" y="21170"/>
                    <a:pt x="15141" y="20969"/>
                  </a:cubicBezTo>
                  <a:cubicBezTo>
                    <a:pt x="14843" y="20768"/>
                    <a:pt x="14563" y="20495"/>
                    <a:pt x="14301" y="20136"/>
                  </a:cubicBezTo>
                  <a:cubicBezTo>
                    <a:pt x="14038" y="19792"/>
                    <a:pt x="13723" y="19332"/>
                    <a:pt x="13390" y="18787"/>
                  </a:cubicBezTo>
                  <a:lnTo>
                    <a:pt x="6879" y="8769"/>
                  </a:lnTo>
                  <a:cubicBezTo>
                    <a:pt x="6494" y="8167"/>
                    <a:pt x="6109" y="7535"/>
                    <a:pt x="5724" y="6846"/>
                  </a:cubicBezTo>
                  <a:cubicBezTo>
                    <a:pt x="5339" y="6157"/>
                    <a:pt x="4989" y="5483"/>
                    <a:pt x="4673" y="4837"/>
                  </a:cubicBezTo>
                  <a:lnTo>
                    <a:pt x="4638" y="4837"/>
                  </a:lnTo>
                  <a:cubicBezTo>
                    <a:pt x="4691" y="5626"/>
                    <a:pt x="4726" y="6430"/>
                    <a:pt x="4761" y="7219"/>
                  </a:cubicBezTo>
                  <a:cubicBezTo>
                    <a:pt x="4779" y="8008"/>
                    <a:pt x="4796" y="8827"/>
                    <a:pt x="4796" y="9659"/>
                  </a:cubicBezTo>
                  <a:lnTo>
                    <a:pt x="4796" y="20868"/>
                  </a:lnTo>
                  <a:cubicBezTo>
                    <a:pt x="4796" y="20983"/>
                    <a:pt x="4761" y="21083"/>
                    <a:pt x="4691" y="21170"/>
                  </a:cubicBezTo>
                  <a:cubicBezTo>
                    <a:pt x="4621" y="21256"/>
                    <a:pt x="4481" y="21327"/>
                    <a:pt x="4306" y="21399"/>
                  </a:cubicBezTo>
                  <a:cubicBezTo>
                    <a:pt x="4131" y="21457"/>
                    <a:pt x="3868" y="21514"/>
                    <a:pt x="3571" y="21543"/>
                  </a:cubicBezTo>
                  <a:cubicBezTo>
                    <a:pt x="3256" y="21571"/>
                    <a:pt x="2871" y="21600"/>
                    <a:pt x="2381" y="21600"/>
                  </a:cubicBezTo>
                  <a:cubicBezTo>
                    <a:pt x="1908" y="21600"/>
                    <a:pt x="1523" y="21586"/>
                    <a:pt x="1208" y="21543"/>
                  </a:cubicBezTo>
                  <a:cubicBezTo>
                    <a:pt x="893" y="21514"/>
                    <a:pt x="648" y="21457"/>
                    <a:pt x="473" y="21399"/>
                  </a:cubicBezTo>
                  <a:cubicBezTo>
                    <a:pt x="298" y="21342"/>
                    <a:pt x="175" y="21270"/>
                    <a:pt x="105" y="21170"/>
                  </a:cubicBezTo>
                  <a:cubicBezTo>
                    <a:pt x="35" y="21083"/>
                    <a:pt x="0" y="20983"/>
                    <a:pt x="0" y="20868"/>
                  </a:cubicBezTo>
                  <a:lnTo>
                    <a:pt x="0" y="1607"/>
                  </a:lnTo>
                  <a:cubicBezTo>
                    <a:pt x="0" y="1091"/>
                    <a:pt x="193" y="703"/>
                    <a:pt x="560" y="445"/>
                  </a:cubicBezTo>
                  <a:cubicBezTo>
                    <a:pt x="928" y="187"/>
                    <a:pt x="1383" y="57"/>
                    <a:pt x="1926" y="57"/>
                  </a:cubicBezTo>
                  <a:lnTo>
                    <a:pt x="4779" y="57"/>
                  </a:lnTo>
                  <a:cubicBezTo>
                    <a:pt x="5286" y="57"/>
                    <a:pt x="5724" y="100"/>
                    <a:pt x="6074" y="172"/>
                  </a:cubicBezTo>
                  <a:cubicBezTo>
                    <a:pt x="6424" y="244"/>
                    <a:pt x="6739" y="359"/>
                    <a:pt x="7019" y="531"/>
                  </a:cubicBezTo>
                  <a:cubicBezTo>
                    <a:pt x="7299" y="703"/>
                    <a:pt x="7562" y="933"/>
                    <a:pt x="7807" y="1220"/>
                  </a:cubicBezTo>
                  <a:cubicBezTo>
                    <a:pt x="8052" y="1507"/>
                    <a:pt x="8297" y="1880"/>
                    <a:pt x="8560" y="2311"/>
                  </a:cubicBezTo>
                  <a:lnTo>
                    <a:pt x="13653" y="10147"/>
                  </a:lnTo>
                  <a:cubicBezTo>
                    <a:pt x="13951" y="10621"/>
                    <a:pt x="14248" y="11094"/>
                    <a:pt x="14528" y="11554"/>
                  </a:cubicBezTo>
                  <a:cubicBezTo>
                    <a:pt x="14826" y="12013"/>
                    <a:pt x="15106" y="12472"/>
                    <a:pt x="15369" y="12931"/>
                  </a:cubicBezTo>
                  <a:cubicBezTo>
                    <a:pt x="15631" y="13391"/>
                    <a:pt x="15894" y="13836"/>
                    <a:pt x="16156" y="14280"/>
                  </a:cubicBezTo>
                  <a:cubicBezTo>
                    <a:pt x="16419" y="14725"/>
                    <a:pt x="16664" y="15170"/>
                    <a:pt x="16909" y="15601"/>
                  </a:cubicBezTo>
                  <a:lnTo>
                    <a:pt x="16927" y="15601"/>
                  </a:lnTo>
                  <a:cubicBezTo>
                    <a:pt x="16891" y="14826"/>
                    <a:pt x="16857" y="14022"/>
                    <a:pt x="16839" y="13175"/>
                  </a:cubicBezTo>
                  <a:cubicBezTo>
                    <a:pt x="16821" y="12343"/>
                    <a:pt x="16804" y="11539"/>
                    <a:pt x="16804" y="10779"/>
                  </a:cubicBezTo>
                  <a:lnTo>
                    <a:pt x="16804" y="718"/>
                  </a:lnTo>
                  <a:cubicBezTo>
                    <a:pt x="16804" y="603"/>
                    <a:pt x="16839" y="502"/>
                    <a:pt x="16927" y="416"/>
                  </a:cubicBezTo>
                  <a:cubicBezTo>
                    <a:pt x="17014" y="330"/>
                    <a:pt x="17137" y="244"/>
                    <a:pt x="17329" y="187"/>
                  </a:cubicBezTo>
                  <a:cubicBezTo>
                    <a:pt x="17522" y="129"/>
                    <a:pt x="17767" y="72"/>
                    <a:pt x="18082" y="43"/>
                  </a:cubicBezTo>
                  <a:cubicBezTo>
                    <a:pt x="18397" y="14"/>
                    <a:pt x="18782" y="0"/>
                    <a:pt x="19272" y="0"/>
                  </a:cubicBezTo>
                  <a:cubicBezTo>
                    <a:pt x="19727" y="0"/>
                    <a:pt x="20112" y="14"/>
                    <a:pt x="20427" y="43"/>
                  </a:cubicBezTo>
                  <a:cubicBezTo>
                    <a:pt x="20742" y="72"/>
                    <a:pt x="20970" y="115"/>
                    <a:pt x="21145" y="187"/>
                  </a:cubicBezTo>
                  <a:cubicBezTo>
                    <a:pt x="21320" y="258"/>
                    <a:pt x="21425" y="330"/>
                    <a:pt x="21495" y="416"/>
                  </a:cubicBezTo>
                  <a:cubicBezTo>
                    <a:pt x="21565" y="502"/>
                    <a:pt x="21600" y="603"/>
                    <a:pt x="21600" y="718"/>
                  </a:cubicBezTo>
                  <a:lnTo>
                    <a:pt x="21600" y="1995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2" name="Shape">
              <a:extLst>
                <a:ext uri="{FF2B5EF4-FFF2-40B4-BE49-F238E27FC236}">
                  <a16:creationId xmlns:a16="http://schemas.microsoft.com/office/drawing/2014/main" id="{1175928F-2BF3-426B-9DEC-3431F368DCE6}"/>
                </a:ext>
              </a:extLst>
            </p:cNvPr>
            <p:cNvSpPr/>
            <p:nvPr/>
          </p:nvSpPr>
          <p:spPr>
            <a:xfrm>
              <a:off x="3149600" y="9270999"/>
              <a:ext cx="91568" cy="1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5"/>
                  </a:moveTo>
                  <a:cubicBezTo>
                    <a:pt x="21600" y="7732"/>
                    <a:pt x="21330" y="8795"/>
                    <a:pt x="20761" y="9736"/>
                  </a:cubicBezTo>
                  <a:cubicBezTo>
                    <a:pt x="20222" y="10657"/>
                    <a:pt x="19413" y="11455"/>
                    <a:pt x="18364" y="12089"/>
                  </a:cubicBezTo>
                  <a:cubicBezTo>
                    <a:pt x="17316" y="12723"/>
                    <a:pt x="16028" y="13214"/>
                    <a:pt x="14470" y="13541"/>
                  </a:cubicBezTo>
                  <a:cubicBezTo>
                    <a:pt x="12942" y="13868"/>
                    <a:pt x="11145" y="14032"/>
                    <a:pt x="9047" y="14032"/>
                  </a:cubicBezTo>
                  <a:lnTo>
                    <a:pt x="6411" y="14032"/>
                  </a:lnTo>
                  <a:lnTo>
                    <a:pt x="6411" y="20904"/>
                  </a:lnTo>
                  <a:cubicBezTo>
                    <a:pt x="6411" y="21007"/>
                    <a:pt x="6351" y="21109"/>
                    <a:pt x="6261" y="21211"/>
                  </a:cubicBezTo>
                  <a:cubicBezTo>
                    <a:pt x="6142" y="21293"/>
                    <a:pt x="5992" y="21375"/>
                    <a:pt x="5752" y="21436"/>
                  </a:cubicBezTo>
                  <a:cubicBezTo>
                    <a:pt x="5512" y="21498"/>
                    <a:pt x="5183" y="21539"/>
                    <a:pt x="4763" y="21559"/>
                  </a:cubicBezTo>
                  <a:cubicBezTo>
                    <a:pt x="4344" y="21600"/>
                    <a:pt x="3835" y="21600"/>
                    <a:pt x="3206" y="21600"/>
                  </a:cubicBezTo>
                  <a:cubicBezTo>
                    <a:pt x="2576" y="21600"/>
                    <a:pt x="2067" y="21580"/>
                    <a:pt x="1648" y="21559"/>
                  </a:cubicBezTo>
                  <a:cubicBezTo>
                    <a:pt x="1228" y="21518"/>
                    <a:pt x="899" y="21477"/>
                    <a:pt x="659" y="21436"/>
                  </a:cubicBezTo>
                  <a:cubicBezTo>
                    <a:pt x="419" y="21375"/>
                    <a:pt x="240" y="21314"/>
                    <a:pt x="150" y="21211"/>
                  </a:cubicBezTo>
                  <a:cubicBezTo>
                    <a:pt x="60" y="21130"/>
                    <a:pt x="0" y="21027"/>
                    <a:pt x="0" y="20904"/>
                  </a:cubicBezTo>
                  <a:lnTo>
                    <a:pt x="0" y="1555"/>
                  </a:lnTo>
                  <a:cubicBezTo>
                    <a:pt x="0" y="1043"/>
                    <a:pt x="210" y="634"/>
                    <a:pt x="599" y="389"/>
                  </a:cubicBezTo>
                  <a:cubicBezTo>
                    <a:pt x="989" y="123"/>
                    <a:pt x="1528" y="0"/>
                    <a:pt x="2157" y="0"/>
                  </a:cubicBezTo>
                  <a:lnTo>
                    <a:pt x="9587" y="0"/>
                  </a:lnTo>
                  <a:cubicBezTo>
                    <a:pt x="10336" y="0"/>
                    <a:pt x="11055" y="20"/>
                    <a:pt x="11714" y="61"/>
                  </a:cubicBezTo>
                  <a:cubicBezTo>
                    <a:pt x="12403" y="102"/>
                    <a:pt x="13182" y="184"/>
                    <a:pt x="14140" y="307"/>
                  </a:cubicBezTo>
                  <a:cubicBezTo>
                    <a:pt x="15069" y="430"/>
                    <a:pt x="16028" y="675"/>
                    <a:pt x="17016" y="1002"/>
                  </a:cubicBezTo>
                  <a:cubicBezTo>
                    <a:pt x="18005" y="1330"/>
                    <a:pt x="18814" y="1780"/>
                    <a:pt x="19473" y="2311"/>
                  </a:cubicBezTo>
                  <a:cubicBezTo>
                    <a:pt x="20162" y="2843"/>
                    <a:pt x="20671" y="3457"/>
                    <a:pt x="21031" y="4152"/>
                  </a:cubicBezTo>
                  <a:cubicBezTo>
                    <a:pt x="21420" y="4868"/>
                    <a:pt x="21600" y="5645"/>
                    <a:pt x="21600" y="6525"/>
                  </a:cubicBezTo>
                  <a:close/>
                  <a:moveTo>
                    <a:pt x="14889" y="6852"/>
                  </a:moveTo>
                  <a:cubicBezTo>
                    <a:pt x="14889" y="6095"/>
                    <a:pt x="14680" y="5482"/>
                    <a:pt x="14290" y="4991"/>
                  </a:cubicBezTo>
                  <a:cubicBezTo>
                    <a:pt x="13901" y="4500"/>
                    <a:pt x="13421" y="4152"/>
                    <a:pt x="12852" y="3907"/>
                  </a:cubicBezTo>
                  <a:cubicBezTo>
                    <a:pt x="12283" y="3682"/>
                    <a:pt x="11684" y="3518"/>
                    <a:pt x="11055" y="3457"/>
                  </a:cubicBezTo>
                  <a:cubicBezTo>
                    <a:pt x="10426" y="3395"/>
                    <a:pt x="9796" y="3375"/>
                    <a:pt x="9107" y="3375"/>
                  </a:cubicBezTo>
                  <a:lnTo>
                    <a:pt x="6381" y="3375"/>
                  </a:lnTo>
                  <a:lnTo>
                    <a:pt x="6381" y="10677"/>
                  </a:lnTo>
                  <a:lnTo>
                    <a:pt x="9257" y="10677"/>
                  </a:lnTo>
                  <a:cubicBezTo>
                    <a:pt x="10276" y="10677"/>
                    <a:pt x="11145" y="10575"/>
                    <a:pt x="11834" y="10391"/>
                  </a:cubicBezTo>
                  <a:cubicBezTo>
                    <a:pt x="12523" y="10207"/>
                    <a:pt x="13092" y="9941"/>
                    <a:pt x="13511" y="9593"/>
                  </a:cubicBezTo>
                  <a:cubicBezTo>
                    <a:pt x="13931" y="9245"/>
                    <a:pt x="14290" y="8857"/>
                    <a:pt x="14500" y="8386"/>
                  </a:cubicBezTo>
                  <a:cubicBezTo>
                    <a:pt x="14799" y="7916"/>
                    <a:pt x="14889" y="7404"/>
                    <a:pt x="14889" y="685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3" name="Shape">
              <a:extLst>
                <a:ext uri="{FF2B5EF4-FFF2-40B4-BE49-F238E27FC236}">
                  <a16:creationId xmlns:a16="http://schemas.microsoft.com/office/drawing/2014/main" id="{45FD785E-1C29-42CD-B7A8-D5CBB9A71BC5}"/>
                </a:ext>
              </a:extLst>
            </p:cNvPr>
            <p:cNvSpPr/>
            <p:nvPr/>
          </p:nvSpPr>
          <p:spPr>
            <a:xfrm>
              <a:off x="3263899" y="9270999"/>
              <a:ext cx="98933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7"/>
                  </a:moveTo>
                  <a:cubicBezTo>
                    <a:pt x="21600" y="21049"/>
                    <a:pt x="21572" y="21151"/>
                    <a:pt x="21517" y="21233"/>
                  </a:cubicBezTo>
                  <a:cubicBezTo>
                    <a:pt x="21461" y="21314"/>
                    <a:pt x="21323" y="21396"/>
                    <a:pt x="21101" y="21437"/>
                  </a:cubicBezTo>
                  <a:cubicBezTo>
                    <a:pt x="20879" y="21498"/>
                    <a:pt x="20546" y="21539"/>
                    <a:pt x="20103" y="21559"/>
                  </a:cubicBezTo>
                  <a:cubicBezTo>
                    <a:pt x="19659" y="21580"/>
                    <a:pt x="19077" y="21600"/>
                    <a:pt x="18328" y="21600"/>
                  </a:cubicBezTo>
                  <a:cubicBezTo>
                    <a:pt x="17690" y="21600"/>
                    <a:pt x="17191" y="21600"/>
                    <a:pt x="16831" y="21559"/>
                  </a:cubicBezTo>
                  <a:cubicBezTo>
                    <a:pt x="16443" y="21539"/>
                    <a:pt x="16165" y="21498"/>
                    <a:pt x="15943" y="21437"/>
                  </a:cubicBezTo>
                  <a:cubicBezTo>
                    <a:pt x="15722" y="21376"/>
                    <a:pt x="15583" y="21294"/>
                    <a:pt x="15472" y="21212"/>
                  </a:cubicBezTo>
                  <a:cubicBezTo>
                    <a:pt x="15361" y="21131"/>
                    <a:pt x="15306" y="21009"/>
                    <a:pt x="15250" y="20866"/>
                  </a:cubicBezTo>
                  <a:lnTo>
                    <a:pt x="12644" y="16073"/>
                  </a:lnTo>
                  <a:cubicBezTo>
                    <a:pt x="12339" y="15522"/>
                    <a:pt x="12034" y="15053"/>
                    <a:pt x="11729" y="14624"/>
                  </a:cubicBezTo>
                  <a:cubicBezTo>
                    <a:pt x="11424" y="14196"/>
                    <a:pt x="11091" y="13849"/>
                    <a:pt x="10731" y="13564"/>
                  </a:cubicBezTo>
                  <a:cubicBezTo>
                    <a:pt x="10370" y="13278"/>
                    <a:pt x="9927" y="13074"/>
                    <a:pt x="9455" y="12931"/>
                  </a:cubicBezTo>
                  <a:cubicBezTo>
                    <a:pt x="8984" y="12789"/>
                    <a:pt x="8429" y="12707"/>
                    <a:pt x="7791" y="12707"/>
                  </a:cubicBezTo>
                  <a:lnTo>
                    <a:pt x="5934" y="12707"/>
                  </a:lnTo>
                  <a:lnTo>
                    <a:pt x="5934" y="20866"/>
                  </a:lnTo>
                  <a:cubicBezTo>
                    <a:pt x="5934" y="20968"/>
                    <a:pt x="5878" y="21070"/>
                    <a:pt x="5795" y="21172"/>
                  </a:cubicBezTo>
                  <a:cubicBezTo>
                    <a:pt x="5684" y="21253"/>
                    <a:pt x="5546" y="21335"/>
                    <a:pt x="5324" y="21396"/>
                  </a:cubicBezTo>
                  <a:cubicBezTo>
                    <a:pt x="5102" y="21457"/>
                    <a:pt x="4797" y="21498"/>
                    <a:pt x="4409" y="21518"/>
                  </a:cubicBezTo>
                  <a:cubicBezTo>
                    <a:pt x="4020" y="21559"/>
                    <a:pt x="3549" y="21559"/>
                    <a:pt x="2967" y="21559"/>
                  </a:cubicBezTo>
                  <a:cubicBezTo>
                    <a:pt x="2385" y="21559"/>
                    <a:pt x="1913" y="21539"/>
                    <a:pt x="1525" y="21518"/>
                  </a:cubicBezTo>
                  <a:cubicBezTo>
                    <a:pt x="1137" y="21478"/>
                    <a:pt x="832" y="21437"/>
                    <a:pt x="610" y="21396"/>
                  </a:cubicBezTo>
                  <a:cubicBezTo>
                    <a:pt x="388" y="21335"/>
                    <a:pt x="222" y="21274"/>
                    <a:pt x="139" y="21172"/>
                  </a:cubicBezTo>
                  <a:cubicBezTo>
                    <a:pt x="55" y="21090"/>
                    <a:pt x="0" y="20988"/>
                    <a:pt x="0" y="20866"/>
                  </a:cubicBezTo>
                  <a:lnTo>
                    <a:pt x="0" y="1387"/>
                  </a:lnTo>
                  <a:cubicBezTo>
                    <a:pt x="0" y="897"/>
                    <a:pt x="166" y="551"/>
                    <a:pt x="499" y="326"/>
                  </a:cubicBezTo>
                  <a:cubicBezTo>
                    <a:pt x="832" y="102"/>
                    <a:pt x="1248" y="0"/>
                    <a:pt x="1747" y="0"/>
                  </a:cubicBezTo>
                  <a:lnTo>
                    <a:pt x="9289" y="0"/>
                  </a:lnTo>
                  <a:cubicBezTo>
                    <a:pt x="10065" y="0"/>
                    <a:pt x="10675" y="0"/>
                    <a:pt x="11174" y="41"/>
                  </a:cubicBezTo>
                  <a:cubicBezTo>
                    <a:pt x="11673" y="61"/>
                    <a:pt x="12117" y="82"/>
                    <a:pt x="12533" y="122"/>
                  </a:cubicBezTo>
                  <a:cubicBezTo>
                    <a:pt x="13698" y="245"/>
                    <a:pt x="14751" y="449"/>
                    <a:pt x="15694" y="755"/>
                  </a:cubicBezTo>
                  <a:cubicBezTo>
                    <a:pt x="16637" y="1061"/>
                    <a:pt x="17441" y="1448"/>
                    <a:pt x="18079" y="1917"/>
                  </a:cubicBezTo>
                  <a:cubicBezTo>
                    <a:pt x="18744" y="2407"/>
                    <a:pt x="19243" y="2958"/>
                    <a:pt x="19576" y="3631"/>
                  </a:cubicBezTo>
                  <a:cubicBezTo>
                    <a:pt x="19909" y="4283"/>
                    <a:pt x="20103" y="5038"/>
                    <a:pt x="20103" y="5895"/>
                  </a:cubicBezTo>
                  <a:cubicBezTo>
                    <a:pt x="20103" y="6608"/>
                    <a:pt x="19992" y="7261"/>
                    <a:pt x="19742" y="7853"/>
                  </a:cubicBezTo>
                  <a:cubicBezTo>
                    <a:pt x="19493" y="8444"/>
                    <a:pt x="19132" y="8975"/>
                    <a:pt x="18661" y="9444"/>
                  </a:cubicBezTo>
                  <a:cubicBezTo>
                    <a:pt x="18190" y="9913"/>
                    <a:pt x="17579" y="10321"/>
                    <a:pt x="16886" y="10647"/>
                  </a:cubicBezTo>
                  <a:cubicBezTo>
                    <a:pt x="16193" y="10994"/>
                    <a:pt x="15389" y="11259"/>
                    <a:pt x="14474" y="11483"/>
                  </a:cubicBezTo>
                  <a:cubicBezTo>
                    <a:pt x="14918" y="11647"/>
                    <a:pt x="15306" y="11830"/>
                    <a:pt x="15694" y="12055"/>
                  </a:cubicBezTo>
                  <a:cubicBezTo>
                    <a:pt x="16082" y="12279"/>
                    <a:pt x="16443" y="12544"/>
                    <a:pt x="16775" y="12850"/>
                  </a:cubicBezTo>
                  <a:cubicBezTo>
                    <a:pt x="17108" y="13156"/>
                    <a:pt x="17441" y="13523"/>
                    <a:pt x="17746" y="13931"/>
                  </a:cubicBezTo>
                  <a:cubicBezTo>
                    <a:pt x="18051" y="14339"/>
                    <a:pt x="18328" y="14788"/>
                    <a:pt x="18633" y="15298"/>
                  </a:cubicBezTo>
                  <a:lnTo>
                    <a:pt x="21101" y="19520"/>
                  </a:lnTo>
                  <a:cubicBezTo>
                    <a:pt x="21323" y="19948"/>
                    <a:pt x="21489" y="20254"/>
                    <a:pt x="21545" y="20438"/>
                  </a:cubicBezTo>
                  <a:cubicBezTo>
                    <a:pt x="21572" y="20682"/>
                    <a:pt x="21600" y="20825"/>
                    <a:pt x="21600" y="20927"/>
                  </a:cubicBezTo>
                  <a:close/>
                  <a:moveTo>
                    <a:pt x="13975" y="6384"/>
                  </a:moveTo>
                  <a:cubicBezTo>
                    <a:pt x="13975" y="5670"/>
                    <a:pt x="13753" y="5079"/>
                    <a:pt x="13309" y="4589"/>
                  </a:cubicBezTo>
                  <a:cubicBezTo>
                    <a:pt x="12866" y="4100"/>
                    <a:pt x="12145" y="3753"/>
                    <a:pt x="11174" y="3569"/>
                  </a:cubicBezTo>
                  <a:cubicBezTo>
                    <a:pt x="10869" y="3508"/>
                    <a:pt x="10537" y="3467"/>
                    <a:pt x="10148" y="3447"/>
                  </a:cubicBezTo>
                  <a:cubicBezTo>
                    <a:pt x="9760" y="3406"/>
                    <a:pt x="9233" y="3406"/>
                    <a:pt x="8568" y="3406"/>
                  </a:cubicBezTo>
                  <a:lnTo>
                    <a:pt x="5906" y="3406"/>
                  </a:lnTo>
                  <a:lnTo>
                    <a:pt x="5906" y="9484"/>
                  </a:lnTo>
                  <a:lnTo>
                    <a:pt x="8928" y="9484"/>
                  </a:lnTo>
                  <a:cubicBezTo>
                    <a:pt x="9760" y="9484"/>
                    <a:pt x="10509" y="9403"/>
                    <a:pt x="11147" y="9260"/>
                  </a:cubicBezTo>
                  <a:cubicBezTo>
                    <a:pt x="11784" y="9117"/>
                    <a:pt x="12311" y="8893"/>
                    <a:pt x="12727" y="8628"/>
                  </a:cubicBezTo>
                  <a:cubicBezTo>
                    <a:pt x="13143" y="8362"/>
                    <a:pt x="13476" y="8036"/>
                    <a:pt x="13670" y="7669"/>
                  </a:cubicBezTo>
                  <a:cubicBezTo>
                    <a:pt x="13864" y="7261"/>
                    <a:pt x="13975" y="6853"/>
                    <a:pt x="13975" y="63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4" name="Shape">
              <a:extLst>
                <a:ext uri="{FF2B5EF4-FFF2-40B4-BE49-F238E27FC236}">
                  <a16:creationId xmlns:a16="http://schemas.microsoft.com/office/drawing/2014/main" id="{D1F24E38-5ACF-4688-AC89-2C8D8BF9C451}"/>
                </a:ext>
              </a:extLst>
            </p:cNvPr>
            <p:cNvSpPr/>
            <p:nvPr/>
          </p:nvSpPr>
          <p:spPr>
            <a:xfrm>
              <a:off x="33781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62" y="3429"/>
                  </a:lnTo>
                  <a:lnTo>
                    <a:pt x="7362" y="8706"/>
                  </a:lnTo>
                  <a:lnTo>
                    <a:pt x="18405" y="8706"/>
                  </a:lnTo>
                  <a:cubicBezTo>
                    <a:pt x="18579" y="8706"/>
                    <a:pt x="18718" y="8726"/>
                    <a:pt x="18857" y="8788"/>
                  </a:cubicBezTo>
                  <a:cubicBezTo>
                    <a:pt x="18995" y="8850"/>
                    <a:pt x="19134" y="8952"/>
                    <a:pt x="19204" y="9075"/>
                  </a:cubicBezTo>
                  <a:cubicBezTo>
                    <a:pt x="19308" y="9199"/>
                    <a:pt x="19377" y="9383"/>
                    <a:pt x="19412" y="9589"/>
                  </a:cubicBezTo>
                  <a:cubicBezTo>
                    <a:pt x="19447" y="9794"/>
                    <a:pt x="19482" y="10061"/>
                    <a:pt x="19482" y="10390"/>
                  </a:cubicBezTo>
                  <a:cubicBezTo>
                    <a:pt x="19482" y="10718"/>
                    <a:pt x="19447" y="10985"/>
                    <a:pt x="19412" y="11190"/>
                  </a:cubicBezTo>
                  <a:cubicBezTo>
                    <a:pt x="19377" y="11396"/>
                    <a:pt x="19308" y="11580"/>
                    <a:pt x="19204" y="11704"/>
                  </a:cubicBezTo>
                  <a:cubicBezTo>
                    <a:pt x="19100" y="11827"/>
                    <a:pt x="18995" y="11929"/>
                    <a:pt x="18857" y="11971"/>
                  </a:cubicBezTo>
                  <a:cubicBezTo>
                    <a:pt x="18718" y="12032"/>
                    <a:pt x="18579" y="12053"/>
                    <a:pt x="18405" y="12053"/>
                  </a:cubicBezTo>
                  <a:lnTo>
                    <a:pt x="7362" y="12053"/>
                  </a:lnTo>
                  <a:lnTo>
                    <a:pt x="7362" y="18151"/>
                  </a:lnTo>
                  <a:lnTo>
                    <a:pt x="20523" y="18151"/>
                  </a:lnTo>
                  <a:cubicBezTo>
                    <a:pt x="20697" y="18151"/>
                    <a:pt x="20836" y="18171"/>
                    <a:pt x="20975" y="18233"/>
                  </a:cubicBezTo>
                  <a:cubicBezTo>
                    <a:pt x="21114" y="18294"/>
                    <a:pt x="21218" y="18397"/>
                    <a:pt x="21322" y="18520"/>
                  </a:cubicBezTo>
                  <a:cubicBezTo>
                    <a:pt x="21426" y="18643"/>
                    <a:pt x="21496" y="18828"/>
                    <a:pt x="21531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5" name="Shape">
              <a:extLst>
                <a:ext uri="{FF2B5EF4-FFF2-40B4-BE49-F238E27FC236}">
                  <a16:creationId xmlns:a16="http://schemas.microsoft.com/office/drawing/2014/main" id="{1E6A6AAE-8E00-4992-9BD3-E871FD294021}"/>
                </a:ext>
              </a:extLst>
            </p:cNvPr>
            <p:cNvSpPr/>
            <p:nvPr/>
          </p:nvSpPr>
          <p:spPr>
            <a:xfrm>
              <a:off x="3467100" y="9270999"/>
              <a:ext cx="87123" cy="1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66"/>
                    <a:pt x="21285" y="17041"/>
                    <a:pt x="20624" y="17857"/>
                  </a:cubicBezTo>
                  <a:cubicBezTo>
                    <a:pt x="19963" y="18693"/>
                    <a:pt x="19113" y="19370"/>
                    <a:pt x="17979" y="19928"/>
                  </a:cubicBezTo>
                  <a:cubicBezTo>
                    <a:pt x="16877" y="20485"/>
                    <a:pt x="15586" y="20903"/>
                    <a:pt x="14075" y="21182"/>
                  </a:cubicBezTo>
                  <a:cubicBezTo>
                    <a:pt x="12595" y="21461"/>
                    <a:pt x="11020" y="21600"/>
                    <a:pt x="9320" y="21600"/>
                  </a:cubicBezTo>
                  <a:cubicBezTo>
                    <a:pt x="8187" y="21600"/>
                    <a:pt x="7116" y="21540"/>
                    <a:pt x="6140" y="21421"/>
                  </a:cubicBezTo>
                  <a:cubicBezTo>
                    <a:pt x="5164" y="21301"/>
                    <a:pt x="4282" y="21162"/>
                    <a:pt x="3558" y="21003"/>
                  </a:cubicBezTo>
                  <a:cubicBezTo>
                    <a:pt x="2834" y="20843"/>
                    <a:pt x="2173" y="20664"/>
                    <a:pt x="1669" y="20485"/>
                  </a:cubicBezTo>
                  <a:cubicBezTo>
                    <a:pt x="1165" y="20306"/>
                    <a:pt x="819" y="20147"/>
                    <a:pt x="598" y="20007"/>
                  </a:cubicBezTo>
                  <a:cubicBezTo>
                    <a:pt x="378" y="19868"/>
                    <a:pt x="220" y="19669"/>
                    <a:pt x="126" y="19410"/>
                  </a:cubicBezTo>
                  <a:cubicBezTo>
                    <a:pt x="32" y="19151"/>
                    <a:pt x="0" y="18773"/>
                    <a:pt x="0" y="18275"/>
                  </a:cubicBezTo>
                  <a:cubicBezTo>
                    <a:pt x="0" y="17937"/>
                    <a:pt x="32" y="17658"/>
                    <a:pt x="63" y="17439"/>
                  </a:cubicBezTo>
                  <a:cubicBezTo>
                    <a:pt x="94" y="17220"/>
                    <a:pt x="157" y="17021"/>
                    <a:pt x="220" y="16882"/>
                  </a:cubicBezTo>
                  <a:cubicBezTo>
                    <a:pt x="283" y="16742"/>
                    <a:pt x="409" y="16643"/>
                    <a:pt x="535" y="16583"/>
                  </a:cubicBezTo>
                  <a:cubicBezTo>
                    <a:pt x="661" y="16523"/>
                    <a:pt x="819" y="16504"/>
                    <a:pt x="976" y="16504"/>
                  </a:cubicBezTo>
                  <a:cubicBezTo>
                    <a:pt x="1228" y="16504"/>
                    <a:pt x="1543" y="16583"/>
                    <a:pt x="1984" y="16762"/>
                  </a:cubicBezTo>
                  <a:cubicBezTo>
                    <a:pt x="2425" y="16942"/>
                    <a:pt x="2991" y="17141"/>
                    <a:pt x="3652" y="17360"/>
                  </a:cubicBezTo>
                  <a:cubicBezTo>
                    <a:pt x="4345" y="17579"/>
                    <a:pt x="5132" y="17778"/>
                    <a:pt x="6108" y="17957"/>
                  </a:cubicBezTo>
                  <a:cubicBezTo>
                    <a:pt x="7053" y="18136"/>
                    <a:pt x="8155" y="18216"/>
                    <a:pt x="9383" y="18216"/>
                  </a:cubicBezTo>
                  <a:cubicBezTo>
                    <a:pt x="10202" y="18216"/>
                    <a:pt x="10926" y="18156"/>
                    <a:pt x="11587" y="18036"/>
                  </a:cubicBezTo>
                  <a:cubicBezTo>
                    <a:pt x="12248" y="17917"/>
                    <a:pt x="12784" y="17738"/>
                    <a:pt x="13224" y="17519"/>
                  </a:cubicBezTo>
                  <a:cubicBezTo>
                    <a:pt x="13665" y="17300"/>
                    <a:pt x="14012" y="17021"/>
                    <a:pt x="14264" y="16683"/>
                  </a:cubicBezTo>
                  <a:cubicBezTo>
                    <a:pt x="14515" y="16344"/>
                    <a:pt x="14610" y="15986"/>
                    <a:pt x="14610" y="15568"/>
                  </a:cubicBezTo>
                  <a:cubicBezTo>
                    <a:pt x="14610" y="15090"/>
                    <a:pt x="14421" y="14692"/>
                    <a:pt x="14012" y="14354"/>
                  </a:cubicBezTo>
                  <a:cubicBezTo>
                    <a:pt x="13602" y="14015"/>
                    <a:pt x="13067" y="13716"/>
                    <a:pt x="12406" y="13438"/>
                  </a:cubicBezTo>
                  <a:cubicBezTo>
                    <a:pt x="11745" y="13179"/>
                    <a:pt x="10989" y="12920"/>
                    <a:pt x="10170" y="12701"/>
                  </a:cubicBezTo>
                  <a:cubicBezTo>
                    <a:pt x="9352" y="12482"/>
                    <a:pt x="8470" y="12223"/>
                    <a:pt x="7588" y="11965"/>
                  </a:cubicBezTo>
                  <a:cubicBezTo>
                    <a:pt x="6707" y="11706"/>
                    <a:pt x="5825" y="11407"/>
                    <a:pt x="5006" y="11089"/>
                  </a:cubicBezTo>
                  <a:cubicBezTo>
                    <a:pt x="4156" y="10750"/>
                    <a:pt x="3432" y="10372"/>
                    <a:pt x="2771" y="9914"/>
                  </a:cubicBezTo>
                  <a:cubicBezTo>
                    <a:pt x="2110" y="9456"/>
                    <a:pt x="1574" y="8919"/>
                    <a:pt x="1165" y="8282"/>
                  </a:cubicBezTo>
                  <a:cubicBezTo>
                    <a:pt x="756" y="7664"/>
                    <a:pt x="535" y="6908"/>
                    <a:pt x="535" y="6032"/>
                  </a:cubicBezTo>
                  <a:cubicBezTo>
                    <a:pt x="535" y="5037"/>
                    <a:pt x="818" y="4141"/>
                    <a:pt x="1417" y="3384"/>
                  </a:cubicBezTo>
                  <a:cubicBezTo>
                    <a:pt x="2015" y="2628"/>
                    <a:pt x="2802" y="1991"/>
                    <a:pt x="3810" y="1493"/>
                  </a:cubicBezTo>
                  <a:cubicBezTo>
                    <a:pt x="4817" y="995"/>
                    <a:pt x="5982" y="617"/>
                    <a:pt x="7336" y="378"/>
                  </a:cubicBezTo>
                  <a:cubicBezTo>
                    <a:pt x="8690" y="139"/>
                    <a:pt x="10139" y="0"/>
                    <a:pt x="11650" y="0"/>
                  </a:cubicBezTo>
                  <a:cubicBezTo>
                    <a:pt x="12437" y="0"/>
                    <a:pt x="13224" y="40"/>
                    <a:pt x="14011" y="119"/>
                  </a:cubicBezTo>
                  <a:cubicBezTo>
                    <a:pt x="14799" y="199"/>
                    <a:pt x="15523" y="299"/>
                    <a:pt x="16216" y="418"/>
                  </a:cubicBezTo>
                  <a:cubicBezTo>
                    <a:pt x="16908" y="538"/>
                    <a:pt x="17507" y="697"/>
                    <a:pt x="18042" y="856"/>
                  </a:cubicBezTo>
                  <a:cubicBezTo>
                    <a:pt x="18577" y="1015"/>
                    <a:pt x="18923" y="1155"/>
                    <a:pt x="19081" y="1254"/>
                  </a:cubicBezTo>
                  <a:cubicBezTo>
                    <a:pt x="19238" y="1354"/>
                    <a:pt x="19364" y="1453"/>
                    <a:pt x="19427" y="1533"/>
                  </a:cubicBezTo>
                  <a:cubicBezTo>
                    <a:pt x="19490" y="1613"/>
                    <a:pt x="19553" y="1712"/>
                    <a:pt x="19585" y="1832"/>
                  </a:cubicBezTo>
                  <a:cubicBezTo>
                    <a:pt x="19616" y="1951"/>
                    <a:pt x="19647" y="2110"/>
                    <a:pt x="19679" y="2309"/>
                  </a:cubicBezTo>
                  <a:cubicBezTo>
                    <a:pt x="19710" y="2489"/>
                    <a:pt x="19710" y="2727"/>
                    <a:pt x="19710" y="3006"/>
                  </a:cubicBezTo>
                  <a:cubicBezTo>
                    <a:pt x="19710" y="3325"/>
                    <a:pt x="19710" y="3583"/>
                    <a:pt x="19679" y="3802"/>
                  </a:cubicBezTo>
                  <a:cubicBezTo>
                    <a:pt x="19647" y="4021"/>
                    <a:pt x="19616" y="4201"/>
                    <a:pt x="19553" y="4340"/>
                  </a:cubicBezTo>
                  <a:cubicBezTo>
                    <a:pt x="19490" y="4479"/>
                    <a:pt x="19396" y="4579"/>
                    <a:pt x="19301" y="4639"/>
                  </a:cubicBezTo>
                  <a:cubicBezTo>
                    <a:pt x="19207" y="4698"/>
                    <a:pt x="19049" y="4738"/>
                    <a:pt x="18860" y="4738"/>
                  </a:cubicBezTo>
                  <a:cubicBezTo>
                    <a:pt x="18671" y="4738"/>
                    <a:pt x="18388" y="4659"/>
                    <a:pt x="17979" y="4519"/>
                  </a:cubicBezTo>
                  <a:cubicBezTo>
                    <a:pt x="17569" y="4360"/>
                    <a:pt x="17066" y="4201"/>
                    <a:pt x="16467" y="4021"/>
                  </a:cubicBezTo>
                  <a:cubicBezTo>
                    <a:pt x="15869" y="3842"/>
                    <a:pt x="15176" y="3683"/>
                    <a:pt x="14389" y="3544"/>
                  </a:cubicBezTo>
                  <a:cubicBezTo>
                    <a:pt x="13602" y="3404"/>
                    <a:pt x="12752" y="3325"/>
                    <a:pt x="11807" y="3325"/>
                  </a:cubicBezTo>
                  <a:cubicBezTo>
                    <a:pt x="11083" y="3325"/>
                    <a:pt x="10422" y="3385"/>
                    <a:pt x="9887" y="3484"/>
                  </a:cubicBezTo>
                  <a:cubicBezTo>
                    <a:pt x="9351" y="3604"/>
                    <a:pt x="8879" y="3763"/>
                    <a:pt x="8533" y="3962"/>
                  </a:cubicBezTo>
                  <a:cubicBezTo>
                    <a:pt x="8155" y="4161"/>
                    <a:pt x="7903" y="4400"/>
                    <a:pt x="7714" y="4678"/>
                  </a:cubicBezTo>
                  <a:cubicBezTo>
                    <a:pt x="7525" y="4957"/>
                    <a:pt x="7431" y="5256"/>
                    <a:pt x="7431" y="5574"/>
                  </a:cubicBezTo>
                  <a:cubicBezTo>
                    <a:pt x="7431" y="6032"/>
                    <a:pt x="7619" y="6430"/>
                    <a:pt x="8029" y="6789"/>
                  </a:cubicBezTo>
                  <a:cubicBezTo>
                    <a:pt x="8438" y="7127"/>
                    <a:pt x="8973" y="7426"/>
                    <a:pt x="9635" y="7704"/>
                  </a:cubicBezTo>
                  <a:cubicBezTo>
                    <a:pt x="10296" y="7983"/>
                    <a:pt x="11083" y="8222"/>
                    <a:pt x="11933" y="8441"/>
                  </a:cubicBezTo>
                  <a:cubicBezTo>
                    <a:pt x="12783" y="8680"/>
                    <a:pt x="13665" y="8919"/>
                    <a:pt x="14547" y="9178"/>
                  </a:cubicBezTo>
                  <a:cubicBezTo>
                    <a:pt x="15428" y="9436"/>
                    <a:pt x="16310" y="9735"/>
                    <a:pt x="17160" y="10054"/>
                  </a:cubicBezTo>
                  <a:cubicBezTo>
                    <a:pt x="18010" y="10392"/>
                    <a:pt x="18766" y="10770"/>
                    <a:pt x="19427" y="11228"/>
                  </a:cubicBezTo>
                  <a:cubicBezTo>
                    <a:pt x="20088" y="11686"/>
                    <a:pt x="20624" y="12224"/>
                    <a:pt x="21033" y="12841"/>
                  </a:cubicBezTo>
                  <a:cubicBezTo>
                    <a:pt x="21411" y="13398"/>
                    <a:pt x="21600" y="14135"/>
                    <a:pt x="21600" y="1497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6" name="Shape">
              <a:extLst>
                <a:ext uri="{FF2B5EF4-FFF2-40B4-BE49-F238E27FC236}">
                  <a16:creationId xmlns:a16="http://schemas.microsoft.com/office/drawing/2014/main" id="{D7A798F2-7C46-4063-ABE7-B607A6166C0B}"/>
                </a:ext>
              </a:extLst>
            </p:cNvPr>
            <p:cNvSpPr/>
            <p:nvPr/>
          </p:nvSpPr>
          <p:spPr>
            <a:xfrm>
              <a:off x="35813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97" y="3429"/>
                  </a:lnTo>
                  <a:lnTo>
                    <a:pt x="7397" y="8706"/>
                  </a:lnTo>
                  <a:lnTo>
                    <a:pt x="18440" y="8706"/>
                  </a:lnTo>
                  <a:cubicBezTo>
                    <a:pt x="18613" y="8706"/>
                    <a:pt x="18752" y="8726"/>
                    <a:pt x="18891" y="8788"/>
                  </a:cubicBezTo>
                  <a:cubicBezTo>
                    <a:pt x="19030" y="8850"/>
                    <a:pt x="19169" y="8952"/>
                    <a:pt x="19239" y="9075"/>
                  </a:cubicBezTo>
                  <a:cubicBezTo>
                    <a:pt x="19343" y="9199"/>
                    <a:pt x="19412" y="9383"/>
                    <a:pt x="19447" y="9589"/>
                  </a:cubicBezTo>
                  <a:cubicBezTo>
                    <a:pt x="19482" y="9794"/>
                    <a:pt x="19516" y="10061"/>
                    <a:pt x="19516" y="10390"/>
                  </a:cubicBezTo>
                  <a:cubicBezTo>
                    <a:pt x="19516" y="10718"/>
                    <a:pt x="19482" y="10985"/>
                    <a:pt x="19447" y="11190"/>
                  </a:cubicBezTo>
                  <a:cubicBezTo>
                    <a:pt x="19412" y="11396"/>
                    <a:pt x="19343" y="11580"/>
                    <a:pt x="19239" y="11704"/>
                  </a:cubicBezTo>
                  <a:cubicBezTo>
                    <a:pt x="19134" y="11827"/>
                    <a:pt x="19030" y="11929"/>
                    <a:pt x="18891" y="11971"/>
                  </a:cubicBezTo>
                  <a:cubicBezTo>
                    <a:pt x="18752" y="12032"/>
                    <a:pt x="18614" y="12053"/>
                    <a:pt x="18440" y="12053"/>
                  </a:cubicBezTo>
                  <a:lnTo>
                    <a:pt x="7397" y="12053"/>
                  </a:lnTo>
                  <a:lnTo>
                    <a:pt x="7397" y="18151"/>
                  </a:lnTo>
                  <a:lnTo>
                    <a:pt x="20558" y="18151"/>
                  </a:lnTo>
                  <a:cubicBezTo>
                    <a:pt x="20732" y="18151"/>
                    <a:pt x="20871" y="18171"/>
                    <a:pt x="21010" y="18233"/>
                  </a:cubicBezTo>
                  <a:cubicBezTo>
                    <a:pt x="21149" y="18294"/>
                    <a:pt x="21253" y="18397"/>
                    <a:pt x="21357" y="18520"/>
                  </a:cubicBezTo>
                  <a:cubicBezTo>
                    <a:pt x="21461" y="18643"/>
                    <a:pt x="21531" y="18828"/>
                    <a:pt x="21565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7" name="Shape">
              <a:extLst>
                <a:ext uri="{FF2B5EF4-FFF2-40B4-BE49-F238E27FC236}">
                  <a16:creationId xmlns:a16="http://schemas.microsoft.com/office/drawing/2014/main" id="{5BFC2495-102F-4CFE-AE85-D83F527CF0CD}"/>
                </a:ext>
              </a:extLst>
            </p:cNvPr>
            <p:cNvSpPr/>
            <p:nvPr/>
          </p:nvSpPr>
          <p:spPr>
            <a:xfrm>
              <a:off x="3683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8" name="Shape">
              <a:extLst>
                <a:ext uri="{FF2B5EF4-FFF2-40B4-BE49-F238E27FC236}">
                  <a16:creationId xmlns:a16="http://schemas.microsoft.com/office/drawing/2014/main" id="{CFE897EF-2749-47BC-B067-71ED61155F63}"/>
                </a:ext>
              </a:extLst>
            </p:cNvPr>
            <p:cNvSpPr/>
            <p:nvPr/>
          </p:nvSpPr>
          <p:spPr>
            <a:xfrm>
              <a:off x="38100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9" name="Shape">
              <a:extLst>
                <a:ext uri="{FF2B5EF4-FFF2-40B4-BE49-F238E27FC236}">
                  <a16:creationId xmlns:a16="http://schemas.microsoft.com/office/drawing/2014/main" id="{F7E72613-B447-4197-B664-874219BD8C39}"/>
                </a:ext>
              </a:extLst>
            </p:cNvPr>
            <p:cNvSpPr/>
            <p:nvPr/>
          </p:nvSpPr>
          <p:spPr>
            <a:xfrm>
              <a:off x="3898899" y="9271000"/>
              <a:ext cx="122921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1271" y="19849"/>
                  </a:moveTo>
                  <a:cubicBezTo>
                    <a:pt x="21405" y="20256"/>
                    <a:pt x="21516" y="20561"/>
                    <a:pt x="21538" y="20786"/>
                  </a:cubicBezTo>
                  <a:cubicBezTo>
                    <a:pt x="21583" y="21009"/>
                    <a:pt x="21516" y="21193"/>
                    <a:pt x="21383" y="21315"/>
                  </a:cubicBezTo>
                  <a:cubicBezTo>
                    <a:pt x="21249" y="21437"/>
                    <a:pt x="21004" y="21498"/>
                    <a:pt x="20670" y="21539"/>
                  </a:cubicBezTo>
                  <a:cubicBezTo>
                    <a:pt x="20336" y="21559"/>
                    <a:pt x="19868" y="21579"/>
                    <a:pt x="19267" y="21579"/>
                  </a:cubicBezTo>
                  <a:cubicBezTo>
                    <a:pt x="18644" y="21579"/>
                    <a:pt x="18176" y="21579"/>
                    <a:pt x="17820" y="21559"/>
                  </a:cubicBezTo>
                  <a:cubicBezTo>
                    <a:pt x="17486" y="21539"/>
                    <a:pt x="17218" y="21518"/>
                    <a:pt x="17040" y="21457"/>
                  </a:cubicBezTo>
                  <a:cubicBezTo>
                    <a:pt x="16862" y="21396"/>
                    <a:pt x="16729" y="21335"/>
                    <a:pt x="16662" y="21254"/>
                  </a:cubicBezTo>
                  <a:cubicBezTo>
                    <a:pt x="16595" y="21172"/>
                    <a:pt x="16528" y="21050"/>
                    <a:pt x="16484" y="20908"/>
                  </a:cubicBezTo>
                  <a:lnTo>
                    <a:pt x="14903" y="16612"/>
                  </a:lnTo>
                  <a:lnTo>
                    <a:pt x="6107" y="16612"/>
                  </a:lnTo>
                  <a:lnTo>
                    <a:pt x="4615" y="20806"/>
                  </a:lnTo>
                  <a:cubicBezTo>
                    <a:pt x="4570" y="20969"/>
                    <a:pt x="4503" y="21091"/>
                    <a:pt x="4437" y="21193"/>
                  </a:cubicBezTo>
                  <a:cubicBezTo>
                    <a:pt x="4348" y="21295"/>
                    <a:pt x="4236" y="21376"/>
                    <a:pt x="4058" y="21437"/>
                  </a:cubicBezTo>
                  <a:cubicBezTo>
                    <a:pt x="3880" y="21498"/>
                    <a:pt x="3635" y="21539"/>
                    <a:pt x="3323" y="21559"/>
                  </a:cubicBezTo>
                  <a:cubicBezTo>
                    <a:pt x="3011" y="21580"/>
                    <a:pt x="2588" y="21600"/>
                    <a:pt x="2076" y="21600"/>
                  </a:cubicBezTo>
                  <a:cubicBezTo>
                    <a:pt x="1519" y="21600"/>
                    <a:pt x="1096" y="21580"/>
                    <a:pt x="785" y="21559"/>
                  </a:cubicBezTo>
                  <a:cubicBezTo>
                    <a:pt x="473" y="21518"/>
                    <a:pt x="250" y="21437"/>
                    <a:pt x="139" y="21315"/>
                  </a:cubicBezTo>
                  <a:cubicBezTo>
                    <a:pt x="28" y="21193"/>
                    <a:pt x="-17" y="21010"/>
                    <a:pt x="5" y="20786"/>
                  </a:cubicBezTo>
                  <a:cubicBezTo>
                    <a:pt x="50" y="20562"/>
                    <a:pt x="139" y="20256"/>
                    <a:pt x="272" y="19849"/>
                  </a:cubicBezTo>
                  <a:lnTo>
                    <a:pt x="7487" y="855"/>
                  </a:lnTo>
                  <a:cubicBezTo>
                    <a:pt x="7554" y="672"/>
                    <a:pt x="7643" y="509"/>
                    <a:pt x="7732" y="407"/>
                  </a:cubicBezTo>
                  <a:cubicBezTo>
                    <a:pt x="7821" y="285"/>
                    <a:pt x="7977" y="204"/>
                    <a:pt x="8200" y="143"/>
                  </a:cubicBezTo>
                  <a:cubicBezTo>
                    <a:pt x="8400" y="81"/>
                    <a:pt x="8712" y="41"/>
                    <a:pt x="9068" y="20"/>
                  </a:cubicBezTo>
                  <a:cubicBezTo>
                    <a:pt x="9447" y="0"/>
                    <a:pt x="9937" y="0"/>
                    <a:pt x="10560" y="0"/>
                  </a:cubicBezTo>
                  <a:cubicBezTo>
                    <a:pt x="11273" y="0"/>
                    <a:pt x="11830" y="0"/>
                    <a:pt x="12253" y="20"/>
                  </a:cubicBezTo>
                  <a:cubicBezTo>
                    <a:pt x="12676" y="41"/>
                    <a:pt x="13010" y="82"/>
                    <a:pt x="13232" y="143"/>
                  </a:cubicBezTo>
                  <a:cubicBezTo>
                    <a:pt x="13477" y="204"/>
                    <a:pt x="13633" y="285"/>
                    <a:pt x="13745" y="407"/>
                  </a:cubicBezTo>
                  <a:cubicBezTo>
                    <a:pt x="13856" y="529"/>
                    <a:pt x="13923" y="692"/>
                    <a:pt x="14012" y="896"/>
                  </a:cubicBezTo>
                  <a:lnTo>
                    <a:pt x="21271" y="19849"/>
                  </a:lnTo>
                  <a:close/>
                  <a:moveTo>
                    <a:pt x="10538" y="4153"/>
                  </a:moveTo>
                  <a:lnTo>
                    <a:pt x="10538" y="4153"/>
                  </a:lnTo>
                  <a:lnTo>
                    <a:pt x="7198" y="13253"/>
                  </a:lnTo>
                  <a:lnTo>
                    <a:pt x="13834" y="13253"/>
                  </a:lnTo>
                  <a:lnTo>
                    <a:pt x="10538" y="4153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0" name="Shape">
              <a:extLst>
                <a:ext uri="{FF2B5EF4-FFF2-40B4-BE49-F238E27FC236}">
                  <a16:creationId xmlns:a16="http://schemas.microsoft.com/office/drawing/2014/main" id="{A5580378-BDEE-432C-82D4-2C6B519A7C84}"/>
                </a:ext>
              </a:extLst>
            </p:cNvPr>
            <p:cNvSpPr/>
            <p:nvPr/>
          </p:nvSpPr>
          <p:spPr>
            <a:xfrm>
              <a:off x="40005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1" name="Shape">
              <a:extLst>
                <a:ext uri="{FF2B5EF4-FFF2-40B4-BE49-F238E27FC236}">
                  <a16:creationId xmlns:a16="http://schemas.microsoft.com/office/drawing/2014/main" id="{2E70A9A6-4A86-401D-924A-8167EEA0375D}"/>
                </a:ext>
              </a:extLst>
            </p:cNvPr>
            <p:cNvSpPr/>
            <p:nvPr/>
          </p:nvSpPr>
          <p:spPr>
            <a:xfrm>
              <a:off x="4127500" y="9271000"/>
              <a:ext cx="27179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0"/>
                    <a:pt x="21398" y="21111"/>
                    <a:pt x="21095" y="21213"/>
                  </a:cubicBezTo>
                  <a:cubicBezTo>
                    <a:pt x="20692" y="21295"/>
                    <a:pt x="20187" y="21376"/>
                    <a:pt x="19379" y="21437"/>
                  </a:cubicBezTo>
                  <a:cubicBezTo>
                    <a:pt x="18572" y="21498"/>
                    <a:pt x="17462" y="21539"/>
                    <a:pt x="16049" y="21559"/>
                  </a:cubicBezTo>
                  <a:cubicBezTo>
                    <a:pt x="14736" y="21600"/>
                    <a:pt x="12920" y="21600"/>
                    <a:pt x="10800" y="21600"/>
                  </a:cubicBezTo>
                  <a:cubicBezTo>
                    <a:pt x="8680" y="21600"/>
                    <a:pt x="6964" y="21580"/>
                    <a:pt x="5551" y="21559"/>
                  </a:cubicBezTo>
                  <a:cubicBezTo>
                    <a:pt x="4138" y="21518"/>
                    <a:pt x="3028" y="21478"/>
                    <a:pt x="2221" y="21437"/>
                  </a:cubicBezTo>
                  <a:cubicBezTo>
                    <a:pt x="1413" y="21376"/>
                    <a:pt x="807" y="21315"/>
                    <a:pt x="505" y="21213"/>
                  </a:cubicBezTo>
                  <a:cubicBezTo>
                    <a:pt x="101" y="21132"/>
                    <a:pt x="0" y="21030"/>
                    <a:pt x="0" y="20908"/>
                  </a:cubicBezTo>
                  <a:lnTo>
                    <a:pt x="0" y="692"/>
                  </a:lnTo>
                  <a:cubicBezTo>
                    <a:pt x="0" y="590"/>
                    <a:pt x="202" y="489"/>
                    <a:pt x="505" y="387"/>
                  </a:cubicBezTo>
                  <a:cubicBezTo>
                    <a:pt x="908" y="305"/>
                    <a:pt x="1413" y="224"/>
                    <a:pt x="2321" y="163"/>
                  </a:cubicBezTo>
                  <a:cubicBezTo>
                    <a:pt x="3129" y="102"/>
                    <a:pt x="4239" y="61"/>
                    <a:pt x="5652" y="41"/>
                  </a:cubicBezTo>
                  <a:cubicBezTo>
                    <a:pt x="7065" y="0"/>
                    <a:pt x="8781" y="0"/>
                    <a:pt x="10800" y="0"/>
                  </a:cubicBezTo>
                  <a:cubicBezTo>
                    <a:pt x="12920" y="0"/>
                    <a:pt x="14636" y="20"/>
                    <a:pt x="16049" y="41"/>
                  </a:cubicBezTo>
                  <a:cubicBezTo>
                    <a:pt x="17462" y="82"/>
                    <a:pt x="18471" y="122"/>
                    <a:pt x="19379" y="163"/>
                  </a:cubicBezTo>
                  <a:cubicBezTo>
                    <a:pt x="20187" y="224"/>
                    <a:pt x="20793" y="285"/>
                    <a:pt x="21095" y="387"/>
                  </a:cubicBezTo>
                  <a:cubicBezTo>
                    <a:pt x="21499" y="468"/>
                    <a:pt x="21600" y="570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2" name="Shape">
              <a:extLst>
                <a:ext uri="{FF2B5EF4-FFF2-40B4-BE49-F238E27FC236}">
                  <a16:creationId xmlns:a16="http://schemas.microsoft.com/office/drawing/2014/main" id="{78FEAC80-FDE3-4E90-9A4D-67375ACF8D42}"/>
                </a:ext>
              </a:extLst>
            </p:cNvPr>
            <p:cNvSpPr/>
            <p:nvPr/>
          </p:nvSpPr>
          <p:spPr>
            <a:xfrm>
              <a:off x="4178299" y="9270999"/>
              <a:ext cx="126366" cy="1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2"/>
                  </a:moveTo>
                  <a:cubicBezTo>
                    <a:pt x="21600" y="12269"/>
                    <a:pt x="21361" y="13818"/>
                    <a:pt x="20884" y="15188"/>
                  </a:cubicBezTo>
                  <a:cubicBezTo>
                    <a:pt x="20406" y="16557"/>
                    <a:pt x="19711" y="17709"/>
                    <a:pt x="18778" y="18662"/>
                  </a:cubicBezTo>
                  <a:cubicBezTo>
                    <a:pt x="17844" y="19615"/>
                    <a:pt x="16694" y="20329"/>
                    <a:pt x="15326" y="20846"/>
                  </a:cubicBezTo>
                  <a:cubicBezTo>
                    <a:pt x="13959" y="21362"/>
                    <a:pt x="12374" y="21600"/>
                    <a:pt x="10572" y="21600"/>
                  </a:cubicBezTo>
                  <a:cubicBezTo>
                    <a:pt x="8792" y="21600"/>
                    <a:pt x="7251" y="21382"/>
                    <a:pt x="5926" y="20965"/>
                  </a:cubicBezTo>
                  <a:cubicBezTo>
                    <a:pt x="4602" y="20548"/>
                    <a:pt x="3495" y="19893"/>
                    <a:pt x="2627" y="19019"/>
                  </a:cubicBezTo>
                  <a:cubicBezTo>
                    <a:pt x="1737" y="18146"/>
                    <a:pt x="1085" y="17034"/>
                    <a:pt x="651" y="15704"/>
                  </a:cubicBezTo>
                  <a:cubicBezTo>
                    <a:pt x="217" y="14374"/>
                    <a:pt x="0" y="12765"/>
                    <a:pt x="0" y="10939"/>
                  </a:cubicBezTo>
                  <a:cubicBezTo>
                    <a:pt x="0" y="9251"/>
                    <a:pt x="239" y="7723"/>
                    <a:pt x="695" y="6373"/>
                  </a:cubicBezTo>
                  <a:cubicBezTo>
                    <a:pt x="1172" y="5023"/>
                    <a:pt x="1867" y="3871"/>
                    <a:pt x="2800" y="2938"/>
                  </a:cubicBezTo>
                  <a:cubicBezTo>
                    <a:pt x="3734" y="1985"/>
                    <a:pt x="4884" y="1271"/>
                    <a:pt x="6252" y="754"/>
                  </a:cubicBezTo>
                  <a:cubicBezTo>
                    <a:pt x="7620" y="258"/>
                    <a:pt x="9204" y="0"/>
                    <a:pt x="11028" y="0"/>
                  </a:cubicBezTo>
                  <a:cubicBezTo>
                    <a:pt x="12765" y="0"/>
                    <a:pt x="14284" y="218"/>
                    <a:pt x="15608" y="635"/>
                  </a:cubicBezTo>
                  <a:cubicBezTo>
                    <a:pt x="16933" y="1052"/>
                    <a:pt x="18040" y="1707"/>
                    <a:pt x="18930" y="2561"/>
                  </a:cubicBezTo>
                  <a:cubicBezTo>
                    <a:pt x="19820" y="3435"/>
                    <a:pt x="20493" y="4526"/>
                    <a:pt x="20949" y="5857"/>
                  </a:cubicBezTo>
                  <a:cubicBezTo>
                    <a:pt x="21383" y="7167"/>
                    <a:pt x="21600" y="8735"/>
                    <a:pt x="21600" y="10542"/>
                  </a:cubicBezTo>
                  <a:close/>
                  <a:moveTo>
                    <a:pt x="16737" y="10780"/>
                  </a:moveTo>
                  <a:cubicBezTo>
                    <a:pt x="16737" y="9688"/>
                    <a:pt x="16650" y="8696"/>
                    <a:pt x="16455" y="7782"/>
                  </a:cubicBezTo>
                  <a:cubicBezTo>
                    <a:pt x="16260" y="6869"/>
                    <a:pt x="15956" y="6115"/>
                    <a:pt x="15500" y="5479"/>
                  </a:cubicBezTo>
                  <a:cubicBezTo>
                    <a:pt x="15044" y="4844"/>
                    <a:pt x="14436" y="4348"/>
                    <a:pt x="13698" y="3990"/>
                  </a:cubicBezTo>
                  <a:cubicBezTo>
                    <a:pt x="12938" y="3633"/>
                    <a:pt x="12005" y="3474"/>
                    <a:pt x="10876" y="3474"/>
                  </a:cubicBezTo>
                  <a:cubicBezTo>
                    <a:pt x="9725" y="3474"/>
                    <a:pt x="8792" y="3673"/>
                    <a:pt x="8010" y="4070"/>
                  </a:cubicBezTo>
                  <a:cubicBezTo>
                    <a:pt x="7251" y="4467"/>
                    <a:pt x="6621" y="4983"/>
                    <a:pt x="6165" y="5638"/>
                  </a:cubicBezTo>
                  <a:cubicBezTo>
                    <a:pt x="5709" y="6293"/>
                    <a:pt x="5362" y="7067"/>
                    <a:pt x="5167" y="7941"/>
                  </a:cubicBezTo>
                  <a:cubicBezTo>
                    <a:pt x="4971" y="8815"/>
                    <a:pt x="4884" y="9748"/>
                    <a:pt x="4884" y="10720"/>
                  </a:cubicBezTo>
                  <a:cubicBezTo>
                    <a:pt x="4884" y="11852"/>
                    <a:pt x="4971" y="12884"/>
                    <a:pt x="5167" y="13798"/>
                  </a:cubicBezTo>
                  <a:cubicBezTo>
                    <a:pt x="5362" y="14711"/>
                    <a:pt x="5666" y="15485"/>
                    <a:pt x="6122" y="16120"/>
                  </a:cubicBezTo>
                  <a:cubicBezTo>
                    <a:pt x="6578" y="16756"/>
                    <a:pt x="7164" y="17252"/>
                    <a:pt x="7924" y="17590"/>
                  </a:cubicBezTo>
                  <a:cubicBezTo>
                    <a:pt x="8683" y="17927"/>
                    <a:pt x="9617" y="18106"/>
                    <a:pt x="10767" y="18106"/>
                  </a:cubicBezTo>
                  <a:cubicBezTo>
                    <a:pt x="11918" y="18106"/>
                    <a:pt x="12851" y="17907"/>
                    <a:pt x="13633" y="17530"/>
                  </a:cubicBezTo>
                  <a:cubicBezTo>
                    <a:pt x="14393" y="17133"/>
                    <a:pt x="15022" y="16617"/>
                    <a:pt x="15478" y="15942"/>
                  </a:cubicBezTo>
                  <a:cubicBezTo>
                    <a:pt x="15934" y="15267"/>
                    <a:pt x="16281" y="14493"/>
                    <a:pt x="16477" y="13619"/>
                  </a:cubicBezTo>
                  <a:cubicBezTo>
                    <a:pt x="16650" y="12726"/>
                    <a:pt x="16737" y="11773"/>
                    <a:pt x="16737" y="1078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3" name="Shape">
              <a:extLst>
                <a:ext uri="{FF2B5EF4-FFF2-40B4-BE49-F238E27FC236}">
                  <a16:creationId xmlns:a16="http://schemas.microsoft.com/office/drawing/2014/main" id="{BD8426DA-2C62-4E7B-B7C9-1751E0970005}"/>
                </a:ext>
              </a:extLst>
            </p:cNvPr>
            <p:cNvSpPr/>
            <p:nvPr/>
          </p:nvSpPr>
          <p:spPr>
            <a:xfrm>
              <a:off x="4318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4" name="Shape">
              <a:extLst>
                <a:ext uri="{FF2B5EF4-FFF2-40B4-BE49-F238E27FC236}">
                  <a16:creationId xmlns:a16="http://schemas.microsoft.com/office/drawing/2014/main" id="{DF3392C6-F54D-4ABA-A0D5-01E3395FE77B}"/>
                </a:ext>
              </a:extLst>
            </p:cNvPr>
            <p:cNvSpPr/>
            <p:nvPr/>
          </p:nvSpPr>
          <p:spPr>
            <a:xfrm>
              <a:off x="2095499" y="8280399"/>
              <a:ext cx="153164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8"/>
                  </a:moveTo>
                  <a:cubicBezTo>
                    <a:pt x="21600" y="18357"/>
                    <a:pt x="21582" y="18588"/>
                    <a:pt x="21564" y="18780"/>
                  </a:cubicBezTo>
                  <a:cubicBezTo>
                    <a:pt x="21546" y="18972"/>
                    <a:pt x="21510" y="19126"/>
                    <a:pt x="21457" y="19267"/>
                  </a:cubicBezTo>
                  <a:cubicBezTo>
                    <a:pt x="21403" y="19408"/>
                    <a:pt x="21349" y="19523"/>
                    <a:pt x="21278" y="19613"/>
                  </a:cubicBezTo>
                  <a:cubicBezTo>
                    <a:pt x="21206" y="19703"/>
                    <a:pt x="21081" y="19818"/>
                    <a:pt x="20919" y="19946"/>
                  </a:cubicBezTo>
                  <a:cubicBezTo>
                    <a:pt x="20758" y="20075"/>
                    <a:pt x="20436" y="20228"/>
                    <a:pt x="19952" y="20421"/>
                  </a:cubicBezTo>
                  <a:cubicBezTo>
                    <a:pt x="19487" y="20613"/>
                    <a:pt x="18896" y="20805"/>
                    <a:pt x="18215" y="20972"/>
                  </a:cubicBezTo>
                  <a:cubicBezTo>
                    <a:pt x="17534" y="21139"/>
                    <a:pt x="16746" y="21292"/>
                    <a:pt x="15869" y="21421"/>
                  </a:cubicBezTo>
                  <a:cubicBezTo>
                    <a:pt x="14991" y="21536"/>
                    <a:pt x="14042" y="21600"/>
                    <a:pt x="13021" y="21600"/>
                  </a:cubicBezTo>
                  <a:cubicBezTo>
                    <a:pt x="11015" y="21600"/>
                    <a:pt x="9206" y="21382"/>
                    <a:pt x="7594" y="20933"/>
                  </a:cubicBezTo>
                  <a:cubicBezTo>
                    <a:pt x="5982" y="20485"/>
                    <a:pt x="4621" y="19831"/>
                    <a:pt x="3493" y="18959"/>
                  </a:cubicBezTo>
                  <a:cubicBezTo>
                    <a:pt x="2364" y="18088"/>
                    <a:pt x="1504" y="16985"/>
                    <a:pt x="896" y="15665"/>
                  </a:cubicBezTo>
                  <a:cubicBezTo>
                    <a:pt x="287" y="14344"/>
                    <a:pt x="0" y="12819"/>
                    <a:pt x="0" y="11076"/>
                  </a:cubicBezTo>
                  <a:cubicBezTo>
                    <a:pt x="0" y="9294"/>
                    <a:pt x="322" y="7717"/>
                    <a:pt x="985" y="6333"/>
                  </a:cubicBezTo>
                  <a:cubicBezTo>
                    <a:pt x="1648" y="4948"/>
                    <a:pt x="2579" y="3794"/>
                    <a:pt x="3761" y="2859"/>
                  </a:cubicBezTo>
                  <a:cubicBezTo>
                    <a:pt x="4943" y="1923"/>
                    <a:pt x="6376" y="1205"/>
                    <a:pt x="8042" y="731"/>
                  </a:cubicBezTo>
                  <a:cubicBezTo>
                    <a:pt x="9707" y="256"/>
                    <a:pt x="11534" y="0"/>
                    <a:pt x="13540" y="0"/>
                  </a:cubicBezTo>
                  <a:cubicBezTo>
                    <a:pt x="14346" y="0"/>
                    <a:pt x="15134" y="51"/>
                    <a:pt x="15887" y="141"/>
                  </a:cubicBezTo>
                  <a:cubicBezTo>
                    <a:pt x="16639" y="244"/>
                    <a:pt x="17337" y="359"/>
                    <a:pt x="17982" y="526"/>
                  </a:cubicBezTo>
                  <a:cubicBezTo>
                    <a:pt x="18627" y="692"/>
                    <a:pt x="19200" y="859"/>
                    <a:pt x="19702" y="1064"/>
                  </a:cubicBezTo>
                  <a:cubicBezTo>
                    <a:pt x="20221" y="1269"/>
                    <a:pt x="20579" y="1448"/>
                    <a:pt x="20776" y="1589"/>
                  </a:cubicBezTo>
                  <a:cubicBezTo>
                    <a:pt x="20973" y="1730"/>
                    <a:pt x="21116" y="1859"/>
                    <a:pt x="21188" y="1948"/>
                  </a:cubicBezTo>
                  <a:cubicBezTo>
                    <a:pt x="21260" y="2051"/>
                    <a:pt x="21331" y="2166"/>
                    <a:pt x="21367" y="2320"/>
                  </a:cubicBezTo>
                  <a:cubicBezTo>
                    <a:pt x="21421" y="2474"/>
                    <a:pt x="21439" y="2653"/>
                    <a:pt x="21475" y="2859"/>
                  </a:cubicBezTo>
                  <a:cubicBezTo>
                    <a:pt x="21493" y="3064"/>
                    <a:pt x="21511" y="3320"/>
                    <a:pt x="21511" y="3615"/>
                  </a:cubicBezTo>
                  <a:cubicBezTo>
                    <a:pt x="21511" y="3935"/>
                    <a:pt x="21493" y="4217"/>
                    <a:pt x="21457" y="4435"/>
                  </a:cubicBezTo>
                  <a:cubicBezTo>
                    <a:pt x="21421" y="4653"/>
                    <a:pt x="21367" y="4846"/>
                    <a:pt x="21296" y="4987"/>
                  </a:cubicBezTo>
                  <a:cubicBezTo>
                    <a:pt x="21224" y="5128"/>
                    <a:pt x="21134" y="5230"/>
                    <a:pt x="21027" y="5294"/>
                  </a:cubicBezTo>
                  <a:cubicBezTo>
                    <a:pt x="20920" y="5358"/>
                    <a:pt x="20794" y="5397"/>
                    <a:pt x="20669" y="5397"/>
                  </a:cubicBezTo>
                  <a:cubicBezTo>
                    <a:pt x="20436" y="5397"/>
                    <a:pt x="20149" y="5307"/>
                    <a:pt x="19809" y="5115"/>
                  </a:cubicBezTo>
                  <a:cubicBezTo>
                    <a:pt x="19469" y="4922"/>
                    <a:pt x="19021" y="4717"/>
                    <a:pt x="18466" y="4487"/>
                  </a:cubicBezTo>
                  <a:cubicBezTo>
                    <a:pt x="17911" y="4256"/>
                    <a:pt x="17266" y="4051"/>
                    <a:pt x="16496" y="3859"/>
                  </a:cubicBezTo>
                  <a:cubicBezTo>
                    <a:pt x="15743" y="3666"/>
                    <a:pt x="14830" y="3577"/>
                    <a:pt x="13773" y="3577"/>
                  </a:cubicBezTo>
                  <a:cubicBezTo>
                    <a:pt x="12609" y="3577"/>
                    <a:pt x="11570" y="3743"/>
                    <a:pt x="10675" y="4089"/>
                  </a:cubicBezTo>
                  <a:cubicBezTo>
                    <a:pt x="9761" y="4423"/>
                    <a:pt x="8991" y="4910"/>
                    <a:pt x="8346" y="5538"/>
                  </a:cubicBezTo>
                  <a:cubicBezTo>
                    <a:pt x="7702" y="6166"/>
                    <a:pt x="7218" y="6935"/>
                    <a:pt x="6896" y="7820"/>
                  </a:cubicBezTo>
                  <a:cubicBezTo>
                    <a:pt x="6573" y="8717"/>
                    <a:pt x="6394" y="9717"/>
                    <a:pt x="6394" y="10845"/>
                  </a:cubicBezTo>
                  <a:cubicBezTo>
                    <a:pt x="6394" y="12076"/>
                    <a:pt x="6573" y="13140"/>
                    <a:pt x="6931" y="14037"/>
                  </a:cubicBezTo>
                  <a:cubicBezTo>
                    <a:pt x="7290" y="14934"/>
                    <a:pt x="7791" y="15678"/>
                    <a:pt x="8436" y="16255"/>
                  </a:cubicBezTo>
                  <a:cubicBezTo>
                    <a:pt x="9099" y="16831"/>
                    <a:pt x="9887" y="17267"/>
                    <a:pt x="10800" y="17562"/>
                  </a:cubicBezTo>
                  <a:cubicBezTo>
                    <a:pt x="11731" y="17844"/>
                    <a:pt x="12770" y="17985"/>
                    <a:pt x="13934" y="17985"/>
                  </a:cubicBezTo>
                  <a:cubicBezTo>
                    <a:pt x="14991" y="17985"/>
                    <a:pt x="15905" y="17895"/>
                    <a:pt x="16675" y="17716"/>
                  </a:cubicBezTo>
                  <a:cubicBezTo>
                    <a:pt x="17445" y="17536"/>
                    <a:pt x="18108" y="17344"/>
                    <a:pt x="18645" y="17126"/>
                  </a:cubicBezTo>
                  <a:cubicBezTo>
                    <a:pt x="19200" y="16908"/>
                    <a:pt x="19648" y="16716"/>
                    <a:pt x="20006" y="16549"/>
                  </a:cubicBezTo>
                  <a:cubicBezTo>
                    <a:pt x="20364" y="16383"/>
                    <a:pt x="20633" y="16293"/>
                    <a:pt x="20830" y="16293"/>
                  </a:cubicBezTo>
                  <a:cubicBezTo>
                    <a:pt x="20973" y="16293"/>
                    <a:pt x="21099" y="16319"/>
                    <a:pt x="21188" y="16357"/>
                  </a:cubicBezTo>
                  <a:cubicBezTo>
                    <a:pt x="21278" y="16396"/>
                    <a:pt x="21349" y="16485"/>
                    <a:pt x="21421" y="16613"/>
                  </a:cubicBezTo>
                  <a:cubicBezTo>
                    <a:pt x="21475" y="16742"/>
                    <a:pt x="21528" y="16921"/>
                    <a:pt x="21564" y="17152"/>
                  </a:cubicBezTo>
                  <a:cubicBezTo>
                    <a:pt x="21582" y="17383"/>
                    <a:pt x="21600" y="17690"/>
                    <a:pt x="21600" y="1808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5" name="Shape">
              <a:extLst>
                <a:ext uri="{FF2B5EF4-FFF2-40B4-BE49-F238E27FC236}">
                  <a16:creationId xmlns:a16="http://schemas.microsoft.com/office/drawing/2014/main" id="{779F6E69-C5FC-486E-B66C-032D149931F3}"/>
                </a:ext>
              </a:extLst>
            </p:cNvPr>
            <p:cNvSpPr/>
            <p:nvPr/>
          </p:nvSpPr>
          <p:spPr>
            <a:xfrm>
              <a:off x="2260599" y="8280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2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7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3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8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8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6" name="Shape">
              <a:extLst>
                <a:ext uri="{FF2B5EF4-FFF2-40B4-BE49-F238E27FC236}">
                  <a16:creationId xmlns:a16="http://schemas.microsoft.com/office/drawing/2014/main" id="{9030F7F3-5E09-459F-85F5-4497031A73FF}"/>
                </a:ext>
              </a:extLst>
            </p:cNvPr>
            <p:cNvSpPr/>
            <p:nvPr/>
          </p:nvSpPr>
          <p:spPr>
            <a:xfrm>
              <a:off x="2489200" y="8293100"/>
              <a:ext cx="241555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2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1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6"/>
                  </a:cubicBezTo>
                  <a:cubicBezTo>
                    <a:pt x="9153" y="21350"/>
                    <a:pt x="9040" y="21284"/>
                    <a:pt x="8949" y="21192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2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6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6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2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9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8"/>
                  </a:lnTo>
                  <a:lnTo>
                    <a:pt x="10868" y="15288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7" name="Shape">
              <a:extLst>
                <a:ext uri="{FF2B5EF4-FFF2-40B4-BE49-F238E27FC236}">
                  <a16:creationId xmlns:a16="http://schemas.microsoft.com/office/drawing/2014/main" id="{B9360377-34DB-4031-93FA-E26B147085C6}"/>
                </a:ext>
              </a:extLst>
            </p:cNvPr>
            <p:cNvSpPr/>
            <p:nvPr/>
          </p:nvSpPr>
          <p:spPr>
            <a:xfrm>
              <a:off x="2781300" y="82930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2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7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5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9" y="4162"/>
                  </a:cubicBezTo>
                  <a:cubicBezTo>
                    <a:pt x="21426" y="4886"/>
                    <a:pt x="21600" y="5663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6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8" y="3543"/>
                    <a:pt x="11080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1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69" y="10234"/>
                    <a:pt x="13130" y="9970"/>
                    <a:pt x="13575" y="9628"/>
                  </a:cubicBezTo>
                  <a:cubicBezTo>
                    <a:pt x="14020" y="9285"/>
                    <a:pt x="14348" y="8890"/>
                    <a:pt x="14580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8" name="Shape">
              <a:extLst>
                <a:ext uri="{FF2B5EF4-FFF2-40B4-BE49-F238E27FC236}">
                  <a16:creationId xmlns:a16="http://schemas.microsoft.com/office/drawing/2014/main" id="{C587BDBC-6E8B-4384-8316-4A2581D00DC4}"/>
                </a:ext>
              </a:extLst>
            </p:cNvPr>
            <p:cNvSpPr/>
            <p:nvPr/>
          </p:nvSpPr>
          <p:spPr>
            <a:xfrm>
              <a:off x="2920999" y="82803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5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8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7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18"/>
                  </a:moveTo>
                  <a:lnTo>
                    <a:pt x="10500" y="4218"/>
                  </a:lnTo>
                  <a:lnTo>
                    <a:pt x="7185" y="13308"/>
                  </a:lnTo>
                  <a:lnTo>
                    <a:pt x="13830" y="13308"/>
                  </a:lnTo>
                  <a:lnTo>
                    <a:pt x="10515" y="421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9" name="Shape">
              <a:extLst>
                <a:ext uri="{FF2B5EF4-FFF2-40B4-BE49-F238E27FC236}">
                  <a16:creationId xmlns:a16="http://schemas.microsoft.com/office/drawing/2014/main" id="{84B84B34-F87D-45CC-9FB3-62AF03AD202F}"/>
                </a:ext>
              </a:extLst>
            </p:cNvPr>
            <p:cNvSpPr/>
            <p:nvPr/>
          </p:nvSpPr>
          <p:spPr>
            <a:xfrm>
              <a:off x="3136900" y="8293100"/>
              <a:ext cx="171070" cy="20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9959"/>
                  </a:moveTo>
                  <a:cubicBezTo>
                    <a:pt x="21536" y="20208"/>
                    <a:pt x="21488" y="20445"/>
                    <a:pt x="21376" y="20642"/>
                  </a:cubicBezTo>
                  <a:cubicBezTo>
                    <a:pt x="21263" y="20839"/>
                    <a:pt x="21119" y="21009"/>
                    <a:pt x="20943" y="21141"/>
                  </a:cubicBezTo>
                  <a:cubicBezTo>
                    <a:pt x="20766" y="21272"/>
                    <a:pt x="20542" y="21364"/>
                    <a:pt x="20301" y="21430"/>
                  </a:cubicBezTo>
                  <a:cubicBezTo>
                    <a:pt x="20061" y="21495"/>
                    <a:pt x="19804" y="21521"/>
                    <a:pt x="19547" y="21521"/>
                  </a:cubicBezTo>
                  <a:lnTo>
                    <a:pt x="17286" y="21521"/>
                  </a:lnTo>
                  <a:cubicBezTo>
                    <a:pt x="16821" y="21521"/>
                    <a:pt x="16405" y="21482"/>
                    <a:pt x="16068" y="21403"/>
                  </a:cubicBezTo>
                  <a:cubicBezTo>
                    <a:pt x="15731" y="21324"/>
                    <a:pt x="15410" y="21180"/>
                    <a:pt x="15122" y="20983"/>
                  </a:cubicBezTo>
                  <a:cubicBezTo>
                    <a:pt x="14833" y="20773"/>
                    <a:pt x="14544" y="20497"/>
                    <a:pt x="14288" y="20156"/>
                  </a:cubicBezTo>
                  <a:cubicBezTo>
                    <a:pt x="14015" y="19801"/>
                    <a:pt x="13710" y="19355"/>
                    <a:pt x="13374" y="18803"/>
                  </a:cubicBezTo>
                  <a:lnTo>
                    <a:pt x="6863" y="8784"/>
                  </a:lnTo>
                  <a:cubicBezTo>
                    <a:pt x="6478" y="8194"/>
                    <a:pt x="6094" y="7550"/>
                    <a:pt x="5709" y="6854"/>
                  </a:cubicBezTo>
                  <a:cubicBezTo>
                    <a:pt x="5324" y="6171"/>
                    <a:pt x="4971" y="5489"/>
                    <a:pt x="4650" y="4845"/>
                  </a:cubicBezTo>
                  <a:lnTo>
                    <a:pt x="4602" y="4845"/>
                  </a:lnTo>
                  <a:cubicBezTo>
                    <a:pt x="4650" y="5633"/>
                    <a:pt x="4698" y="6434"/>
                    <a:pt x="4731" y="7222"/>
                  </a:cubicBezTo>
                  <a:cubicBezTo>
                    <a:pt x="4763" y="8010"/>
                    <a:pt x="4779" y="8824"/>
                    <a:pt x="4779" y="9664"/>
                  </a:cubicBezTo>
                  <a:lnTo>
                    <a:pt x="4779" y="20878"/>
                  </a:lnTo>
                  <a:cubicBezTo>
                    <a:pt x="4779" y="20983"/>
                    <a:pt x="4747" y="21088"/>
                    <a:pt x="4666" y="21180"/>
                  </a:cubicBezTo>
                  <a:cubicBezTo>
                    <a:pt x="4586" y="21272"/>
                    <a:pt x="4458" y="21337"/>
                    <a:pt x="4282" y="21403"/>
                  </a:cubicBezTo>
                  <a:cubicBezTo>
                    <a:pt x="4105" y="21469"/>
                    <a:pt x="3849" y="21508"/>
                    <a:pt x="3544" y="21548"/>
                  </a:cubicBezTo>
                  <a:cubicBezTo>
                    <a:pt x="3239" y="21587"/>
                    <a:pt x="2838" y="21600"/>
                    <a:pt x="2357" y="21600"/>
                  </a:cubicBezTo>
                  <a:cubicBezTo>
                    <a:pt x="1892" y="21600"/>
                    <a:pt x="1491" y="21587"/>
                    <a:pt x="1187" y="21548"/>
                  </a:cubicBezTo>
                  <a:cubicBezTo>
                    <a:pt x="882" y="21508"/>
                    <a:pt x="641" y="21469"/>
                    <a:pt x="465" y="21403"/>
                  </a:cubicBezTo>
                  <a:cubicBezTo>
                    <a:pt x="289" y="21337"/>
                    <a:pt x="160" y="21272"/>
                    <a:pt x="96" y="21180"/>
                  </a:cubicBezTo>
                  <a:cubicBezTo>
                    <a:pt x="32" y="21088"/>
                    <a:pt x="0" y="20996"/>
                    <a:pt x="0" y="20878"/>
                  </a:cubicBezTo>
                  <a:lnTo>
                    <a:pt x="0" y="1628"/>
                  </a:lnTo>
                  <a:cubicBezTo>
                    <a:pt x="0" y="1103"/>
                    <a:pt x="192" y="722"/>
                    <a:pt x="561" y="459"/>
                  </a:cubicBezTo>
                  <a:cubicBezTo>
                    <a:pt x="930" y="197"/>
                    <a:pt x="1379" y="66"/>
                    <a:pt x="1924" y="66"/>
                  </a:cubicBezTo>
                  <a:lnTo>
                    <a:pt x="4779" y="66"/>
                  </a:lnTo>
                  <a:cubicBezTo>
                    <a:pt x="5292" y="66"/>
                    <a:pt x="5725" y="105"/>
                    <a:pt x="6078" y="171"/>
                  </a:cubicBezTo>
                  <a:cubicBezTo>
                    <a:pt x="6430" y="236"/>
                    <a:pt x="6735" y="368"/>
                    <a:pt x="7024" y="525"/>
                  </a:cubicBezTo>
                  <a:cubicBezTo>
                    <a:pt x="7296" y="696"/>
                    <a:pt x="7553" y="919"/>
                    <a:pt x="7809" y="1208"/>
                  </a:cubicBezTo>
                  <a:cubicBezTo>
                    <a:pt x="8066" y="1497"/>
                    <a:pt x="8306" y="1865"/>
                    <a:pt x="8563" y="2298"/>
                  </a:cubicBezTo>
                  <a:lnTo>
                    <a:pt x="13662" y="10124"/>
                  </a:lnTo>
                  <a:cubicBezTo>
                    <a:pt x="13951" y="10597"/>
                    <a:pt x="14256" y="11069"/>
                    <a:pt x="14544" y="11529"/>
                  </a:cubicBezTo>
                  <a:cubicBezTo>
                    <a:pt x="14833" y="11988"/>
                    <a:pt x="15106" y="12448"/>
                    <a:pt x="15378" y="12908"/>
                  </a:cubicBezTo>
                  <a:cubicBezTo>
                    <a:pt x="15651" y="13367"/>
                    <a:pt x="15907" y="13814"/>
                    <a:pt x="16164" y="14260"/>
                  </a:cubicBezTo>
                  <a:cubicBezTo>
                    <a:pt x="16420" y="14707"/>
                    <a:pt x="16677" y="15140"/>
                    <a:pt x="16918" y="15586"/>
                  </a:cubicBezTo>
                  <a:lnTo>
                    <a:pt x="16934" y="15586"/>
                  </a:lnTo>
                  <a:cubicBezTo>
                    <a:pt x="16886" y="14812"/>
                    <a:pt x="16869" y="14011"/>
                    <a:pt x="16837" y="13170"/>
                  </a:cubicBezTo>
                  <a:cubicBezTo>
                    <a:pt x="16821" y="12330"/>
                    <a:pt x="16805" y="11529"/>
                    <a:pt x="16805" y="10767"/>
                  </a:cubicBezTo>
                  <a:lnTo>
                    <a:pt x="16805" y="722"/>
                  </a:lnTo>
                  <a:cubicBezTo>
                    <a:pt x="16805" y="617"/>
                    <a:pt x="16853" y="512"/>
                    <a:pt x="16934" y="420"/>
                  </a:cubicBezTo>
                  <a:cubicBezTo>
                    <a:pt x="17014" y="328"/>
                    <a:pt x="17142" y="249"/>
                    <a:pt x="17335" y="184"/>
                  </a:cubicBezTo>
                  <a:cubicBezTo>
                    <a:pt x="17527" y="118"/>
                    <a:pt x="17767" y="66"/>
                    <a:pt x="18088" y="39"/>
                  </a:cubicBezTo>
                  <a:cubicBezTo>
                    <a:pt x="18393" y="13"/>
                    <a:pt x="18794" y="0"/>
                    <a:pt x="19275" y="0"/>
                  </a:cubicBezTo>
                  <a:cubicBezTo>
                    <a:pt x="19740" y="0"/>
                    <a:pt x="20109" y="13"/>
                    <a:pt x="20429" y="39"/>
                  </a:cubicBezTo>
                  <a:cubicBezTo>
                    <a:pt x="20734" y="66"/>
                    <a:pt x="20975" y="118"/>
                    <a:pt x="21151" y="184"/>
                  </a:cubicBezTo>
                  <a:cubicBezTo>
                    <a:pt x="21311" y="249"/>
                    <a:pt x="21440" y="328"/>
                    <a:pt x="21504" y="420"/>
                  </a:cubicBezTo>
                  <a:cubicBezTo>
                    <a:pt x="21568" y="512"/>
                    <a:pt x="21600" y="604"/>
                    <a:pt x="21600" y="722"/>
                  </a:cubicBezTo>
                  <a:lnTo>
                    <a:pt x="21600" y="199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0" name="Shape">
              <a:extLst>
                <a:ext uri="{FF2B5EF4-FFF2-40B4-BE49-F238E27FC236}">
                  <a16:creationId xmlns:a16="http://schemas.microsoft.com/office/drawing/2014/main" id="{33D88625-845B-442A-AF62-AF932A764C61}"/>
                </a:ext>
              </a:extLst>
            </p:cNvPr>
            <p:cNvSpPr/>
            <p:nvPr/>
          </p:nvSpPr>
          <p:spPr>
            <a:xfrm>
              <a:off x="3327400" y="8280399"/>
              <a:ext cx="164084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3529" y="13377"/>
                  </a:moveTo>
                  <a:lnTo>
                    <a:pt x="13529" y="20905"/>
                  </a:lnTo>
                  <a:cubicBezTo>
                    <a:pt x="13529" y="21010"/>
                    <a:pt x="13479" y="21115"/>
                    <a:pt x="13396" y="21207"/>
                  </a:cubicBezTo>
                  <a:cubicBezTo>
                    <a:pt x="13312" y="21298"/>
                    <a:pt x="13162" y="21364"/>
                    <a:pt x="12946" y="21416"/>
                  </a:cubicBezTo>
                  <a:cubicBezTo>
                    <a:pt x="12730" y="21469"/>
                    <a:pt x="12446" y="21521"/>
                    <a:pt x="12097" y="21548"/>
                  </a:cubicBezTo>
                  <a:cubicBezTo>
                    <a:pt x="11747" y="21587"/>
                    <a:pt x="11297" y="21600"/>
                    <a:pt x="10764" y="21600"/>
                  </a:cubicBezTo>
                  <a:cubicBezTo>
                    <a:pt x="10215" y="21600"/>
                    <a:pt x="9765" y="21587"/>
                    <a:pt x="9415" y="21548"/>
                  </a:cubicBezTo>
                  <a:cubicBezTo>
                    <a:pt x="9066" y="21508"/>
                    <a:pt x="8783" y="21469"/>
                    <a:pt x="8566" y="21416"/>
                  </a:cubicBezTo>
                  <a:cubicBezTo>
                    <a:pt x="8350" y="21364"/>
                    <a:pt x="8200" y="21285"/>
                    <a:pt x="8116" y="21207"/>
                  </a:cubicBezTo>
                  <a:cubicBezTo>
                    <a:pt x="8033" y="21115"/>
                    <a:pt x="7983" y="21023"/>
                    <a:pt x="7983" y="20905"/>
                  </a:cubicBezTo>
                  <a:lnTo>
                    <a:pt x="7983" y="13377"/>
                  </a:lnTo>
                  <a:lnTo>
                    <a:pt x="556" y="1718"/>
                  </a:lnTo>
                  <a:cubicBezTo>
                    <a:pt x="289" y="1311"/>
                    <a:pt x="122" y="997"/>
                    <a:pt x="39" y="761"/>
                  </a:cubicBezTo>
                  <a:cubicBezTo>
                    <a:pt x="-44" y="538"/>
                    <a:pt x="6" y="367"/>
                    <a:pt x="172" y="249"/>
                  </a:cubicBezTo>
                  <a:cubicBezTo>
                    <a:pt x="339" y="131"/>
                    <a:pt x="639" y="66"/>
                    <a:pt x="1072" y="39"/>
                  </a:cubicBezTo>
                  <a:cubicBezTo>
                    <a:pt x="1505" y="13"/>
                    <a:pt x="2104" y="0"/>
                    <a:pt x="2870" y="0"/>
                  </a:cubicBezTo>
                  <a:cubicBezTo>
                    <a:pt x="3520" y="0"/>
                    <a:pt x="4036" y="13"/>
                    <a:pt x="4419" y="39"/>
                  </a:cubicBezTo>
                  <a:cubicBezTo>
                    <a:pt x="4802" y="66"/>
                    <a:pt x="5102" y="105"/>
                    <a:pt x="5335" y="157"/>
                  </a:cubicBezTo>
                  <a:cubicBezTo>
                    <a:pt x="5552" y="223"/>
                    <a:pt x="5718" y="302"/>
                    <a:pt x="5835" y="394"/>
                  </a:cubicBezTo>
                  <a:cubicBezTo>
                    <a:pt x="5935" y="498"/>
                    <a:pt x="6035" y="616"/>
                    <a:pt x="6135" y="774"/>
                  </a:cubicBezTo>
                  <a:lnTo>
                    <a:pt x="9166" y="6033"/>
                  </a:lnTo>
                  <a:cubicBezTo>
                    <a:pt x="9465" y="6544"/>
                    <a:pt x="9748" y="7069"/>
                    <a:pt x="10032" y="7633"/>
                  </a:cubicBezTo>
                  <a:cubicBezTo>
                    <a:pt x="10315" y="8197"/>
                    <a:pt x="10614" y="8787"/>
                    <a:pt x="10898" y="9403"/>
                  </a:cubicBezTo>
                  <a:lnTo>
                    <a:pt x="10931" y="9403"/>
                  </a:lnTo>
                  <a:cubicBezTo>
                    <a:pt x="11197" y="8813"/>
                    <a:pt x="11464" y="8223"/>
                    <a:pt x="11747" y="7672"/>
                  </a:cubicBezTo>
                  <a:cubicBezTo>
                    <a:pt x="12030" y="7121"/>
                    <a:pt x="12296" y="6570"/>
                    <a:pt x="12563" y="6072"/>
                  </a:cubicBezTo>
                  <a:lnTo>
                    <a:pt x="15544" y="852"/>
                  </a:lnTo>
                  <a:cubicBezTo>
                    <a:pt x="15611" y="682"/>
                    <a:pt x="15694" y="538"/>
                    <a:pt x="15810" y="433"/>
                  </a:cubicBezTo>
                  <a:cubicBezTo>
                    <a:pt x="15910" y="328"/>
                    <a:pt x="16077" y="236"/>
                    <a:pt x="16277" y="170"/>
                  </a:cubicBezTo>
                  <a:cubicBezTo>
                    <a:pt x="16493" y="105"/>
                    <a:pt x="16776" y="66"/>
                    <a:pt x="17143" y="39"/>
                  </a:cubicBezTo>
                  <a:cubicBezTo>
                    <a:pt x="17509" y="13"/>
                    <a:pt x="17992" y="0"/>
                    <a:pt x="18592" y="0"/>
                  </a:cubicBezTo>
                  <a:cubicBezTo>
                    <a:pt x="19391" y="0"/>
                    <a:pt x="20007" y="13"/>
                    <a:pt x="20457" y="39"/>
                  </a:cubicBezTo>
                  <a:cubicBezTo>
                    <a:pt x="20890" y="66"/>
                    <a:pt x="21206" y="144"/>
                    <a:pt x="21356" y="249"/>
                  </a:cubicBezTo>
                  <a:cubicBezTo>
                    <a:pt x="21523" y="367"/>
                    <a:pt x="21556" y="538"/>
                    <a:pt x="21473" y="774"/>
                  </a:cubicBezTo>
                  <a:cubicBezTo>
                    <a:pt x="21390" y="1010"/>
                    <a:pt x="21223" y="1325"/>
                    <a:pt x="20973" y="1718"/>
                  </a:cubicBezTo>
                  <a:lnTo>
                    <a:pt x="13529" y="1337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1" name="Shape">
              <a:extLst>
                <a:ext uri="{FF2B5EF4-FFF2-40B4-BE49-F238E27FC236}">
                  <a16:creationId xmlns:a16="http://schemas.microsoft.com/office/drawing/2014/main" id="{8321DC0D-4BD6-4A1A-A721-9F685DBBFABD}"/>
                </a:ext>
              </a:extLst>
            </p:cNvPr>
            <p:cNvSpPr/>
            <p:nvPr/>
          </p:nvSpPr>
          <p:spPr>
            <a:xfrm>
              <a:off x="5435599" y="8978899"/>
              <a:ext cx="96775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1"/>
                  </a:moveTo>
                  <a:cubicBezTo>
                    <a:pt x="21600" y="12447"/>
                    <a:pt x="21288" y="14141"/>
                    <a:pt x="20665" y="15553"/>
                  </a:cubicBezTo>
                  <a:cubicBezTo>
                    <a:pt x="20041" y="16965"/>
                    <a:pt x="19134" y="18118"/>
                    <a:pt x="17972" y="19012"/>
                  </a:cubicBezTo>
                  <a:cubicBezTo>
                    <a:pt x="16809" y="19906"/>
                    <a:pt x="15392" y="20565"/>
                    <a:pt x="13720" y="20965"/>
                  </a:cubicBezTo>
                  <a:cubicBezTo>
                    <a:pt x="12047" y="21388"/>
                    <a:pt x="10063" y="21600"/>
                    <a:pt x="7767" y="21600"/>
                  </a:cubicBezTo>
                  <a:lnTo>
                    <a:pt x="1559" y="21600"/>
                  </a:lnTo>
                  <a:cubicBezTo>
                    <a:pt x="1106" y="21600"/>
                    <a:pt x="737" y="21482"/>
                    <a:pt x="454" y="21271"/>
                  </a:cubicBezTo>
                  <a:cubicBezTo>
                    <a:pt x="142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42" y="541"/>
                    <a:pt x="454" y="329"/>
                  </a:cubicBezTo>
                  <a:cubicBezTo>
                    <a:pt x="765" y="118"/>
                    <a:pt x="1134" y="0"/>
                    <a:pt x="1559" y="0"/>
                  </a:cubicBezTo>
                  <a:lnTo>
                    <a:pt x="8249" y="0"/>
                  </a:lnTo>
                  <a:cubicBezTo>
                    <a:pt x="10573" y="0"/>
                    <a:pt x="12529" y="235"/>
                    <a:pt x="14145" y="682"/>
                  </a:cubicBezTo>
                  <a:cubicBezTo>
                    <a:pt x="15761" y="1129"/>
                    <a:pt x="17121" y="1812"/>
                    <a:pt x="18227" y="2682"/>
                  </a:cubicBezTo>
                  <a:cubicBezTo>
                    <a:pt x="19332" y="3576"/>
                    <a:pt x="20183" y="4659"/>
                    <a:pt x="20750" y="5953"/>
                  </a:cubicBezTo>
                  <a:cubicBezTo>
                    <a:pt x="21317" y="7247"/>
                    <a:pt x="21600" y="8753"/>
                    <a:pt x="21600" y="10471"/>
                  </a:cubicBezTo>
                  <a:close/>
                  <a:moveTo>
                    <a:pt x="16129" y="10612"/>
                  </a:moveTo>
                  <a:cubicBezTo>
                    <a:pt x="16129" y="9577"/>
                    <a:pt x="15987" y="8635"/>
                    <a:pt x="15704" y="7765"/>
                  </a:cubicBezTo>
                  <a:cubicBezTo>
                    <a:pt x="15421" y="6894"/>
                    <a:pt x="14967" y="6118"/>
                    <a:pt x="14315" y="5483"/>
                  </a:cubicBezTo>
                  <a:cubicBezTo>
                    <a:pt x="13663" y="4847"/>
                    <a:pt x="12869" y="4330"/>
                    <a:pt x="11849" y="3977"/>
                  </a:cubicBezTo>
                  <a:cubicBezTo>
                    <a:pt x="10857" y="3624"/>
                    <a:pt x="9553" y="3435"/>
                    <a:pt x="7909" y="3435"/>
                  </a:cubicBezTo>
                  <a:lnTo>
                    <a:pt x="5244" y="3435"/>
                  </a:lnTo>
                  <a:lnTo>
                    <a:pt x="5244" y="18141"/>
                  </a:lnTo>
                  <a:lnTo>
                    <a:pt x="7994" y="18141"/>
                  </a:lnTo>
                  <a:cubicBezTo>
                    <a:pt x="9439" y="18141"/>
                    <a:pt x="10658" y="17977"/>
                    <a:pt x="11650" y="17671"/>
                  </a:cubicBezTo>
                  <a:cubicBezTo>
                    <a:pt x="12643" y="17365"/>
                    <a:pt x="13465" y="16894"/>
                    <a:pt x="14145" y="16259"/>
                  </a:cubicBezTo>
                  <a:cubicBezTo>
                    <a:pt x="14797" y="15624"/>
                    <a:pt x="15307" y="14847"/>
                    <a:pt x="15619" y="13906"/>
                  </a:cubicBezTo>
                  <a:cubicBezTo>
                    <a:pt x="15959" y="12941"/>
                    <a:pt x="16129" y="11859"/>
                    <a:pt x="16129" y="10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2" name="Shape">
              <a:extLst>
                <a:ext uri="{FF2B5EF4-FFF2-40B4-BE49-F238E27FC236}">
                  <a16:creationId xmlns:a16="http://schemas.microsoft.com/office/drawing/2014/main" id="{890F8412-A790-478E-BE27-0D1C83412A52}"/>
                </a:ext>
              </a:extLst>
            </p:cNvPr>
            <p:cNvSpPr/>
            <p:nvPr/>
          </p:nvSpPr>
          <p:spPr>
            <a:xfrm>
              <a:off x="5549900" y="8978900"/>
              <a:ext cx="238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3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7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7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3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3" name="Shape">
              <a:extLst>
                <a:ext uri="{FF2B5EF4-FFF2-40B4-BE49-F238E27FC236}">
                  <a16:creationId xmlns:a16="http://schemas.microsoft.com/office/drawing/2014/main" id="{4B840A99-E2E8-4A28-833D-51E07132B052}"/>
                </a:ext>
              </a:extLst>
            </p:cNvPr>
            <p:cNvSpPr/>
            <p:nvPr/>
          </p:nvSpPr>
          <p:spPr>
            <a:xfrm>
              <a:off x="55880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4" name="Shape">
              <a:extLst>
                <a:ext uri="{FF2B5EF4-FFF2-40B4-BE49-F238E27FC236}">
                  <a16:creationId xmlns:a16="http://schemas.microsoft.com/office/drawing/2014/main" id="{627EB352-E562-4FDD-9941-291D3B1B2823}"/>
                </a:ext>
              </a:extLst>
            </p:cNvPr>
            <p:cNvSpPr/>
            <p:nvPr/>
          </p:nvSpPr>
          <p:spPr>
            <a:xfrm>
              <a:off x="5702300" y="8966200"/>
              <a:ext cx="99949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7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1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1" y="3975"/>
                  </a:cubicBezTo>
                  <a:cubicBezTo>
                    <a:pt x="9002" y="4316"/>
                    <a:pt x="8152" y="4815"/>
                    <a:pt x="7465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7" y="17239"/>
                    <a:pt x="9936" y="17557"/>
                  </a:cubicBezTo>
                  <a:cubicBezTo>
                    <a:pt x="10896" y="17875"/>
                    <a:pt x="11967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6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8" y="9358"/>
                    <a:pt x="20502" y="9381"/>
                    <a:pt x="20667" y="9449"/>
                  </a:cubicBezTo>
                  <a:cubicBezTo>
                    <a:pt x="20832" y="9517"/>
                    <a:pt x="20969" y="9608"/>
                    <a:pt x="21106" y="9721"/>
                  </a:cubicBezTo>
                  <a:cubicBezTo>
                    <a:pt x="21243" y="9835"/>
                    <a:pt x="21326" y="9971"/>
                    <a:pt x="21381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7" y="20306"/>
                    <a:pt x="20447" y="20442"/>
                  </a:cubicBezTo>
                  <a:cubicBezTo>
                    <a:pt x="20036" y="20578"/>
                    <a:pt x="19514" y="20714"/>
                    <a:pt x="18883" y="20873"/>
                  </a:cubicBezTo>
                  <a:cubicBezTo>
                    <a:pt x="18252" y="21032"/>
                    <a:pt x="17620" y="21146"/>
                    <a:pt x="16934" y="21259"/>
                  </a:cubicBezTo>
                  <a:cubicBezTo>
                    <a:pt x="16276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5" y="21600"/>
                  </a:cubicBezTo>
                  <a:cubicBezTo>
                    <a:pt x="10841" y="21600"/>
                    <a:pt x="9030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6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58"/>
                    <a:pt x="21600" y="3067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5" name="Shape">
              <a:extLst>
                <a:ext uri="{FF2B5EF4-FFF2-40B4-BE49-F238E27FC236}">
                  <a16:creationId xmlns:a16="http://schemas.microsoft.com/office/drawing/2014/main" id="{4FD38612-14C1-491F-8F38-3B87B38F3376}"/>
                </a:ext>
              </a:extLst>
            </p:cNvPr>
            <p:cNvSpPr/>
            <p:nvPr/>
          </p:nvSpPr>
          <p:spPr>
            <a:xfrm>
              <a:off x="5829299" y="8978900"/>
              <a:ext cx="86362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68" y="21155"/>
                    <a:pt x="21505" y="21225"/>
                  </a:cubicBezTo>
                  <a:cubicBezTo>
                    <a:pt x="21441" y="21319"/>
                    <a:pt x="21314" y="21389"/>
                    <a:pt x="21092" y="21436"/>
                  </a:cubicBezTo>
                  <a:cubicBezTo>
                    <a:pt x="20869" y="21483"/>
                    <a:pt x="20552" y="21530"/>
                    <a:pt x="20107" y="21553"/>
                  </a:cubicBezTo>
                  <a:cubicBezTo>
                    <a:pt x="19662" y="21577"/>
                    <a:pt x="19091" y="21577"/>
                    <a:pt x="18328" y="21577"/>
                  </a:cubicBezTo>
                  <a:cubicBezTo>
                    <a:pt x="17693" y="21577"/>
                    <a:pt x="17185" y="21577"/>
                    <a:pt x="16804" y="21553"/>
                  </a:cubicBezTo>
                  <a:cubicBezTo>
                    <a:pt x="16422" y="21530"/>
                    <a:pt x="16137" y="21483"/>
                    <a:pt x="15914" y="21436"/>
                  </a:cubicBezTo>
                  <a:cubicBezTo>
                    <a:pt x="15692" y="21366"/>
                    <a:pt x="15533" y="21296"/>
                    <a:pt x="15469" y="21202"/>
                  </a:cubicBezTo>
                  <a:cubicBezTo>
                    <a:pt x="15374" y="21109"/>
                    <a:pt x="15311" y="20992"/>
                    <a:pt x="15247" y="20851"/>
                  </a:cubicBezTo>
                  <a:lnTo>
                    <a:pt x="12642" y="16054"/>
                  </a:lnTo>
                  <a:cubicBezTo>
                    <a:pt x="12325" y="15516"/>
                    <a:pt x="12007" y="15024"/>
                    <a:pt x="11721" y="14603"/>
                  </a:cubicBezTo>
                  <a:cubicBezTo>
                    <a:pt x="11435" y="14182"/>
                    <a:pt x="11086" y="13831"/>
                    <a:pt x="10705" y="13550"/>
                  </a:cubicBezTo>
                  <a:cubicBezTo>
                    <a:pt x="10323" y="13269"/>
                    <a:pt x="9911" y="13058"/>
                    <a:pt x="9434" y="12918"/>
                  </a:cubicBezTo>
                  <a:cubicBezTo>
                    <a:pt x="8958" y="12778"/>
                    <a:pt x="8386" y="12707"/>
                    <a:pt x="7751" y="12707"/>
                  </a:cubicBezTo>
                  <a:lnTo>
                    <a:pt x="5908" y="12707"/>
                  </a:lnTo>
                  <a:lnTo>
                    <a:pt x="5908" y="20898"/>
                  </a:lnTo>
                  <a:cubicBezTo>
                    <a:pt x="5908" y="21015"/>
                    <a:pt x="5845" y="21109"/>
                    <a:pt x="5749" y="21202"/>
                  </a:cubicBezTo>
                  <a:cubicBezTo>
                    <a:pt x="5654" y="21296"/>
                    <a:pt x="5495" y="21366"/>
                    <a:pt x="5273" y="21413"/>
                  </a:cubicBezTo>
                  <a:cubicBezTo>
                    <a:pt x="5051" y="21460"/>
                    <a:pt x="4733" y="21506"/>
                    <a:pt x="4384" y="21553"/>
                  </a:cubicBezTo>
                  <a:cubicBezTo>
                    <a:pt x="4002" y="21577"/>
                    <a:pt x="3526" y="21600"/>
                    <a:pt x="2954" y="21600"/>
                  </a:cubicBezTo>
                  <a:cubicBezTo>
                    <a:pt x="2382" y="21600"/>
                    <a:pt x="1906" y="21577"/>
                    <a:pt x="1525" y="21553"/>
                  </a:cubicBezTo>
                  <a:cubicBezTo>
                    <a:pt x="1144" y="21530"/>
                    <a:pt x="826" y="21483"/>
                    <a:pt x="604" y="21413"/>
                  </a:cubicBezTo>
                  <a:cubicBezTo>
                    <a:pt x="381" y="21366"/>
                    <a:pt x="222" y="21296"/>
                    <a:pt x="127" y="21202"/>
                  </a:cubicBezTo>
                  <a:cubicBezTo>
                    <a:pt x="32" y="21108"/>
                    <a:pt x="0" y="21015"/>
                    <a:pt x="0" y="20898"/>
                  </a:cubicBezTo>
                  <a:lnTo>
                    <a:pt x="0" y="1381"/>
                  </a:lnTo>
                  <a:cubicBezTo>
                    <a:pt x="0" y="889"/>
                    <a:pt x="159" y="538"/>
                    <a:pt x="508" y="328"/>
                  </a:cubicBezTo>
                  <a:cubicBezTo>
                    <a:pt x="858" y="117"/>
                    <a:pt x="1271" y="0"/>
                    <a:pt x="1747" y="0"/>
                  </a:cubicBezTo>
                  <a:lnTo>
                    <a:pt x="9307" y="0"/>
                  </a:lnTo>
                  <a:cubicBezTo>
                    <a:pt x="10069" y="0"/>
                    <a:pt x="10705" y="0"/>
                    <a:pt x="11213" y="23"/>
                  </a:cubicBezTo>
                  <a:cubicBezTo>
                    <a:pt x="11721" y="47"/>
                    <a:pt x="12166" y="70"/>
                    <a:pt x="12579" y="117"/>
                  </a:cubicBezTo>
                  <a:cubicBezTo>
                    <a:pt x="13754" y="234"/>
                    <a:pt x="14802" y="445"/>
                    <a:pt x="15755" y="749"/>
                  </a:cubicBezTo>
                  <a:cubicBezTo>
                    <a:pt x="16676" y="1053"/>
                    <a:pt x="17502" y="1427"/>
                    <a:pt x="18138" y="1919"/>
                  </a:cubicBezTo>
                  <a:cubicBezTo>
                    <a:pt x="18805" y="2410"/>
                    <a:pt x="19281" y="2972"/>
                    <a:pt x="19631" y="3627"/>
                  </a:cubicBezTo>
                  <a:cubicBezTo>
                    <a:pt x="19980" y="4283"/>
                    <a:pt x="20139" y="5031"/>
                    <a:pt x="20139" y="5897"/>
                  </a:cubicBezTo>
                  <a:cubicBezTo>
                    <a:pt x="20139" y="6623"/>
                    <a:pt x="20012" y="7278"/>
                    <a:pt x="19758" y="7863"/>
                  </a:cubicBezTo>
                  <a:cubicBezTo>
                    <a:pt x="19504" y="8448"/>
                    <a:pt x="19154" y="8986"/>
                    <a:pt x="18678" y="9454"/>
                  </a:cubicBezTo>
                  <a:cubicBezTo>
                    <a:pt x="18201" y="9922"/>
                    <a:pt x="17598" y="10320"/>
                    <a:pt x="16899" y="10671"/>
                  </a:cubicBezTo>
                  <a:cubicBezTo>
                    <a:pt x="16200" y="11022"/>
                    <a:pt x="15374" y="11303"/>
                    <a:pt x="14485" y="11514"/>
                  </a:cubicBezTo>
                  <a:cubicBezTo>
                    <a:pt x="14929" y="11677"/>
                    <a:pt x="15342" y="11865"/>
                    <a:pt x="15724" y="12075"/>
                  </a:cubicBezTo>
                  <a:cubicBezTo>
                    <a:pt x="16105" y="12286"/>
                    <a:pt x="16454" y="12567"/>
                    <a:pt x="16804" y="12871"/>
                  </a:cubicBezTo>
                  <a:cubicBezTo>
                    <a:pt x="17153" y="13175"/>
                    <a:pt x="17471" y="13550"/>
                    <a:pt x="17756" y="13947"/>
                  </a:cubicBezTo>
                  <a:cubicBezTo>
                    <a:pt x="18042" y="14345"/>
                    <a:pt x="18360" y="14813"/>
                    <a:pt x="18646" y="15328"/>
                  </a:cubicBezTo>
                  <a:lnTo>
                    <a:pt x="21092" y="19564"/>
                  </a:lnTo>
                  <a:cubicBezTo>
                    <a:pt x="21314" y="19985"/>
                    <a:pt x="21473" y="20289"/>
                    <a:pt x="21536" y="20477"/>
                  </a:cubicBezTo>
                  <a:cubicBezTo>
                    <a:pt x="21600" y="20664"/>
                    <a:pt x="21600" y="20828"/>
                    <a:pt x="21600" y="20921"/>
                  </a:cubicBezTo>
                  <a:close/>
                  <a:moveTo>
                    <a:pt x="13977" y="6342"/>
                  </a:moveTo>
                  <a:cubicBezTo>
                    <a:pt x="13977" y="5640"/>
                    <a:pt x="13754" y="5031"/>
                    <a:pt x="13310" y="4540"/>
                  </a:cubicBezTo>
                  <a:cubicBezTo>
                    <a:pt x="12865" y="4048"/>
                    <a:pt x="12166" y="3721"/>
                    <a:pt x="11181" y="3510"/>
                  </a:cubicBezTo>
                  <a:cubicBezTo>
                    <a:pt x="10895" y="3463"/>
                    <a:pt x="10546" y="3417"/>
                    <a:pt x="10165" y="3370"/>
                  </a:cubicBezTo>
                  <a:cubicBezTo>
                    <a:pt x="9784" y="3346"/>
                    <a:pt x="9244" y="3323"/>
                    <a:pt x="8577" y="3323"/>
                  </a:cubicBezTo>
                  <a:lnTo>
                    <a:pt x="5908" y="3323"/>
                  </a:lnTo>
                  <a:lnTo>
                    <a:pt x="5908" y="9407"/>
                  </a:lnTo>
                  <a:lnTo>
                    <a:pt x="8926" y="9407"/>
                  </a:lnTo>
                  <a:cubicBezTo>
                    <a:pt x="9784" y="9407"/>
                    <a:pt x="10514" y="9337"/>
                    <a:pt x="11150" y="9173"/>
                  </a:cubicBezTo>
                  <a:cubicBezTo>
                    <a:pt x="11785" y="9033"/>
                    <a:pt x="12293" y="8822"/>
                    <a:pt x="12738" y="8542"/>
                  </a:cubicBezTo>
                  <a:cubicBezTo>
                    <a:pt x="13151" y="8261"/>
                    <a:pt x="13468" y="7956"/>
                    <a:pt x="13691" y="7559"/>
                  </a:cubicBezTo>
                  <a:cubicBezTo>
                    <a:pt x="13849" y="7231"/>
                    <a:pt x="13977" y="6810"/>
                    <a:pt x="13977" y="634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6" name="Shape">
              <a:extLst>
                <a:ext uri="{FF2B5EF4-FFF2-40B4-BE49-F238E27FC236}">
                  <a16:creationId xmlns:a16="http://schemas.microsoft.com/office/drawing/2014/main" id="{1D332212-2FC2-4182-A63B-AB5AD1BEF9F5}"/>
                </a:ext>
              </a:extLst>
            </p:cNvPr>
            <p:cNvSpPr/>
            <p:nvPr/>
          </p:nvSpPr>
          <p:spPr>
            <a:xfrm>
              <a:off x="59182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7" name="Shape">
              <a:extLst>
                <a:ext uri="{FF2B5EF4-FFF2-40B4-BE49-F238E27FC236}">
                  <a16:creationId xmlns:a16="http://schemas.microsoft.com/office/drawing/2014/main" id="{23B4FD04-9436-4C75-8EAC-E5012563CD82}"/>
                </a:ext>
              </a:extLst>
            </p:cNvPr>
            <p:cNvSpPr/>
            <p:nvPr/>
          </p:nvSpPr>
          <p:spPr>
            <a:xfrm>
              <a:off x="6045199" y="8978899"/>
              <a:ext cx="135891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0" y="20897"/>
                  </a:moveTo>
                  <a:cubicBezTo>
                    <a:pt x="21540" y="21014"/>
                    <a:pt x="21519" y="21108"/>
                    <a:pt x="21459" y="21202"/>
                  </a:cubicBezTo>
                  <a:cubicBezTo>
                    <a:pt x="21398" y="21295"/>
                    <a:pt x="21317" y="21366"/>
                    <a:pt x="21176" y="21413"/>
                  </a:cubicBezTo>
                  <a:cubicBezTo>
                    <a:pt x="21035" y="21459"/>
                    <a:pt x="20853" y="21506"/>
                    <a:pt x="20631" y="21553"/>
                  </a:cubicBezTo>
                  <a:cubicBezTo>
                    <a:pt x="20409" y="21577"/>
                    <a:pt x="20106" y="21600"/>
                    <a:pt x="19763" y="21600"/>
                  </a:cubicBezTo>
                  <a:cubicBezTo>
                    <a:pt x="19420" y="21600"/>
                    <a:pt x="19137" y="21577"/>
                    <a:pt x="18895" y="21553"/>
                  </a:cubicBezTo>
                  <a:cubicBezTo>
                    <a:pt x="18673" y="21530"/>
                    <a:pt x="18491" y="21483"/>
                    <a:pt x="18350" y="21413"/>
                  </a:cubicBezTo>
                  <a:cubicBezTo>
                    <a:pt x="18209" y="21366"/>
                    <a:pt x="18128" y="21295"/>
                    <a:pt x="18067" y="21202"/>
                  </a:cubicBezTo>
                  <a:cubicBezTo>
                    <a:pt x="18007" y="21108"/>
                    <a:pt x="17987" y="21014"/>
                    <a:pt x="17987" y="20897"/>
                  </a:cubicBezTo>
                  <a:lnTo>
                    <a:pt x="17987" y="3397"/>
                  </a:lnTo>
                  <a:lnTo>
                    <a:pt x="17966" y="3397"/>
                  </a:lnTo>
                  <a:lnTo>
                    <a:pt x="12597" y="20874"/>
                  </a:lnTo>
                  <a:cubicBezTo>
                    <a:pt x="12556" y="21014"/>
                    <a:pt x="12496" y="21131"/>
                    <a:pt x="12415" y="21225"/>
                  </a:cubicBezTo>
                  <a:cubicBezTo>
                    <a:pt x="12334" y="21319"/>
                    <a:pt x="12213" y="21389"/>
                    <a:pt x="12072" y="21459"/>
                  </a:cubicBezTo>
                  <a:cubicBezTo>
                    <a:pt x="11930" y="21506"/>
                    <a:pt x="11729" y="21553"/>
                    <a:pt x="11507" y="21577"/>
                  </a:cubicBezTo>
                  <a:cubicBezTo>
                    <a:pt x="11285" y="21600"/>
                    <a:pt x="11002" y="21600"/>
                    <a:pt x="10679" y="21600"/>
                  </a:cubicBezTo>
                  <a:cubicBezTo>
                    <a:pt x="10356" y="21600"/>
                    <a:pt x="10073" y="21577"/>
                    <a:pt x="9851" y="21553"/>
                  </a:cubicBezTo>
                  <a:cubicBezTo>
                    <a:pt x="9629" y="21530"/>
                    <a:pt x="9427" y="21483"/>
                    <a:pt x="9286" y="21413"/>
                  </a:cubicBezTo>
                  <a:cubicBezTo>
                    <a:pt x="9145" y="21342"/>
                    <a:pt x="9024" y="21272"/>
                    <a:pt x="8943" y="21178"/>
                  </a:cubicBezTo>
                  <a:cubicBezTo>
                    <a:pt x="8862" y="21085"/>
                    <a:pt x="8801" y="20991"/>
                    <a:pt x="8781" y="20874"/>
                  </a:cubicBezTo>
                  <a:lnTo>
                    <a:pt x="3593" y="3397"/>
                  </a:lnTo>
                  <a:lnTo>
                    <a:pt x="3573" y="3397"/>
                  </a:lnTo>
                  <a:lnTo>
                    <a:pt x="3573" y="20897"/>
                  </a:lnTo>
                  <a:cubicBezTo>
                    <a:pt x="3573" y="21014"/>
                    <a:pt x="3553" y="21108"/>
                    <a:pt x="3492" y="21202"/>
                  </a:cubicBezTo>
                  <a:cubicBezTo>
                    <a:pt x="3432" y="21295"/>
                    <a:pt x="3351" y="21366"/>
                    <a:pt x="3190" y="21413"/>
                  </a:cubicBezTo>
                  <a:cubicBezTo>
                    <a:pt x="3048" y="21459"/>
                    <a:pt x="2867" y="21506"/>
                    <a:pt x="2644" y="21553"/>
                  </a:cubicBezTo>
                  <a:cubicBezTo>
                    <a:pt x="2422" y="21577"/>
                    <a:pt x="2140" y="21600"/>
                    <a:pt x="1776" y="21600"/>
                  </a:cubicBezTo>
                  <a:cubicBezTo>
                    <a:pt x="1433" y="21600"/>
                    <a:pt x="1151" y="21577"/>
                    <a:pt x="908" y="21553"/>
                  </a:cubicBezTo>
                  <a:cubicBezTo>
                    <a:pt x="686" y="21530"/>
                    <a:pt x="485" y="21483"/>
                    <a:pt x="363" y="21413"/>
                  </a:cubicBezTo>
                  <a:cubicBezTo>
                    <a:pt x="222" y="21366"/>
                    <a:pt x="121" y="21295"/>
                    <a:pt x="81" y="21202"/>
                  </a:cubicBezTo>
                  <a:cubicBezTo>
                    <a:pt x="20" y="21108"/>
                    <a:pt x="0" y="21014"/>
                    <a:pt x="0" y="20897"/>
                  </a:cubicBezTo>
                  <a:lnTo>
                    <a:pt x="0" y="1734"/>
                  </a:lnTo>
                  <a:cubicBezTo>
                    <a:pt x="0" y="1171"/>
                    <a:pt x="121" y="726"/>
                    <a:pt x="384" y="445"/>
                  </a:cubicBezTo>
                  <a:cubicBezTo>
                    <a:pt x="646" y="141"/>
                    <a:pt x="989" y="0"/>
                    <a:pt x="1413" y="0"/>
                  </a:cubicBezTo>
                  <a:lnTo>
                    <a:pt x="3876" y="0"/>
                  </a:lnTo>
                  <a:cubicBezTo>
                    <a:pt x="4320" y="0"/>
                    <a:pt x="4683" y="47"/>
                    <a:pt x="5006" y="117"/>
                  </a:cubicBezTo>
                  <a:cubicBezTo>
                    <a:pt x="5329" y="187"/>
                    <a:pt x="5592" y="328"/>
                    <a:pt x="5814" y="539"/>
                  </a:cubicBezTo>
                  <a:cubicBezTo>
                    <a:pt x="6036" y="726"/>
                    <a:pt x="6238" y="984"/>
                    <a:pt x="6379" y="1312"/>
                  </a:cubicBezTo>
                  <a:cubicBezTo>
                    <a:pt x="6541" y="1616"/>
                    <a:pt x="6662" y="2015"/>
                    <a:pt x="6783" y="2483"/>
                  </a:cubicBezTo>
                  <a:lnTo>
                    <a:pt x="10800" y="15298"/>
                  </a:lnTo>
                  <a:lnTo>
                    <a:pt x="10861" y="15298"/>
                  </a:lnTo>
                  <a:lnTo>
                    <a:pt x="15019" y="2507"/>
                  </a:lnTo>
                  <a:cubicBezTo>
                    <a:pt x="15140" y="2038"/>
                    <a:pt x="15281" y="1640"/>
                    <a:pt x="15423" y="1335"/>
                  </a:cubicBezTo>
                  <a:cubicBezTo>
                    <a:pt x="15564" y="1007"/>
                    <a:pt x="15746" y="750"/>
                    <a:pt x="15948" y="562"/>
                  </a:cubicBezTo>
                  <a:cubicBezTo>
                    <a:pt x="16150" y="375"/>
                    <a:pt x="16372" y="211"/>
                    <a:pt x="16634" y="140"/>
                  </a:cubicBezTo>
                  <a:cubicBezTo>
                    <a:pt x="16896" y="70"/>
                    <a:pt x="17219" y="23"/>
                    <a:pt x="17563" y="23"/>
                  </a:cubicBezTo>
                  <a:lnTo>
                    <a:pt x="20106" y="23"/>
                  </a:lnTo>
                  <a:cubicBezTo>
                    <a:pt x="20369" y="23"/>
                    <a:pt x="20591" y="70"/>
                    <a:pt x="20772" y="140"/>
                  </a:cubicBezTo>
                  <a:cubicBezTo>
                    <a:pt x="20954" y="211"/>
                    <a:pt x="21116" y="328"/>
                    <a:pt x="21237" y="492"/>
                  </a:cubicBezTo>
                  <a:cubicBezTo>
                    <a:pt x="21358" y="632"/>
                    <a:pt x="21439" y="820"/>
                    <a:pt x="21499" y="1031"/>
                  </a:cubicBezTo>
                  <a:cubicBezTo>
                    <a:pt x="21560" y="1242"/>
                    <a:pt x="21600" y="1499"/>
                    <a:pt x="21600" y="1780"/>
                  </a:cubicBezTo>
                  <a:lnTo>
                    <a:pt x="21600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8" name="Shape">
              <a:extLst>
                <a:ext uri="{FF2B5EF4-FFF2-40B4-BE49-F238E27FC236}">
                  <a16:creationId xmlns:a16="http://schemas.microsoft.com/office/drawing/2014/main" id="{53956086-9B9D-417C-A1F2-C62F133F2A6D}"/>
                </a:ext>
              </a:extLst>
            </p:cNvPr>
            <p:cNvSpPr/>
            <p:nvPr/>
          </p:nvSpPr>
          <p:spPr>
            <a:xfrm>
              <a:off x="2451099" y="8648700"/>
              <a:ext cx="168276" cy="2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13"/>
                    <a:pt x="21584" y="2386"/>
                    <a:pt x="21551" y="2610"/>
                  </a:cubicBezTo>
                  <a:cubicBezTo>
                    <a:pt x="21518" y="2834"/>
                    <a:pt x="21453" y="3020"/>
                    <a:pt x="21388" y="3157"/>
                  </a:cubicBezTo>
                  <a:cubicBezTo>
                    <a:pt x="21323" y="3293"/>
                    <a:pt x="21225" y="3393"/>
                    <a:pt x="21111" y="3467"/>
                  </a:cubicBezTo>
                  <a:cubicBezTo>
                    <a:pt x="20997" y="3530"/>
                    <a:pt x="20883" y="3567"/>
                    <a:pt x="20752" y="3567"/>
                  </a:cubicBezTo>
                  <a:lnTo>
                    <a:pt x="13677" y="3567"/>
                  </a:lnTo>
                  <a:lnTo>
                    <a:pt x="13677" y="20904"/>
                  </a:lnTo>
                  <a:cubicBezTo>
                    <a:pt x="13677" y="21016"/>
                    <a:pt x="13628" y="21115"/>
                    <a:pt x="13531" y="21202"/>
                  </a:cubicBezTo>
                  <a:cubicBezTo>
                    <a:pt x="13433" y="21289"/>
                    <a:pt x="13286" y="21364"/>
                    <a:pt x="13058" y="21414"/>
                  </a:cubicBezTo>
                  <a:cubicBezTo>
                    <a:pt x="12846" y="21463"/>
                    <a:pt x="12552" y="21513"/>
                    <a:pt x="12178" y="21550"/>
                  </a:cubicBezTo>
                  <a:cubicBezTo>
                    <a:pt x="11803" y="21588"/>
                    <a:pt x="11346" y="21600"/>
                    <a:pt x="10792" y="21600"/>
                  </a:cubicBezTo>
                  <a:cubicBezTo>
                    <a:pt x="10238" y="21600"/>
                    <a:pt x="9781" y="21588"/>
                    <a:pt x="9406" y="21550"/>
                  </a:cubicBezTo>
                  <a:cubicBezTo>
                    <a:pt x="9031" y="21513"/>
                    <a:pt x="8738" y="21476"/>
                    <a:pt x="8526" y="21414"/>
                  </a:cubicBezTo>
                  <a:cubicBezTo>
                    <a:pt x="8314" y="21364"/>
                    <a:pt x="8151" y="21289"/>
                    <a:pt x="8053" y="21202"/>
                  </a:cubicBezTo>
                  <a:cubicBezTo>
                    <a:pt x="7955" y="21115"/>
                    <a:pt x="7906" y="21016"/>
                    <a:pt x="7906" y="20904"/>
                  </a:cubicBezTo>
                  <a:lnTo>
                    <a:pt x="7906" y="3567"/>
                  </a:lnTo>
                  <a:lnTo>
                    <a:pt x="848" y="3567"/>
                  </a:lnTo>
                  <a:cubicBezTo>
                    <a:pt x="701" y="3567"/>
                    <a:pt x="571" y="3530"/>
                    <a:pt x="473" y="3467"/>
                  </a:cubicBezTo>
                  <a:cubicBezTo>
                    <a:pt x="375" y="3405"/>
                    <a:pt x="277" y="3293"/>
                    <a:pt x="212" y="3157"/>
                  </a:cubicBezTo>
                  <a:cubicBezTo>
                    <a:pt x="147" y="3020"/>
                    <a:pt x="82" y="2834"/>
                    <a:pt x="49" y="2610"/>
                  </a:cubicBezTo>
                  <a:cubicBezTo>
                    <a:pt x="16" y="2386"/>
                    <a:pt x="0" y="2113"/>
                    <a:pt x="0" y="1790"/>
                  </a:cubicBezTo>
                  <a:cubicBezTo>
                    <a:pt x="0" y="1454"/>
                    <a:pt x="16" y="1168"/>
                    <a:pt x="49" y="945"/>
                  </a:cubicBezTo>
                  <a:cubicBezTo>
                    <a:pt x="82" y="708"/>
                    <a:pt x="147" y="522"/>
                    <a:pt x="212" y="385"/>
                  </a:cubicBezTo>
                  <a:cubicBezTo>
                    <a:pt x="277" y="249"/>
                    <a:pt x="375" y="149"/>
                    <a:pt x="473" y="87"/>
                  </a:cubicBezTo>
                  <a:cubicBezTo>
                    <a:pt x="571" y="25"/>
                    <a:pt x="701" y="0"/>
                    <a:pt x="848" y="0"/>
                  </a:cubicBezTo>
                  <a:lnTo>
                    <a:pt x="20736" y="0"/>
                  </a:lnTo>
                  <a:cubicBezTo>
                    <a:pt x="20866" y="0"/>
                    <a:pt x="20981" y="37"/>
                    <a:pt x="21095" y="87"/>
                  </a:cubicBezTo>
                  <a:cubicBezTo>
                    <a:pt x="21209" y="149"/>
                    <a:pt x="21290" y="249"/>
                    <a:pt x="21372" y="385"/>
                  </a:cubicBezTo>
                  <a:cubicBezTo>
                    <a:pt x="21437" y="522"/>
                    <a:pt x="21502" y="708"/>
                    <a:pt x="21535" y="945"/>
                  </a:cubicBezTo>
                  <a:cubicBezTo>
                    <a:pt x="21584" y="1181"/>
                    <a:pt x="21600" y="1454"/>
                    <a:pt x="21600" y="17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9" name="Shape">
              <a:extLst>
                <a:ext uri="{FF2B5EF4-FFF2-40B4-BE49-F238E27FC236}">
                  <a16:creationId xmlns:a16="http://schemas.microsoft.com/office/drawing/2014/main" id="{1E3C6597-FD28-405C-84BE-2F244EBB6098}"/>
                </a:ext>
              </a:extLst>
            </p:cNvPr>
            <p:cNvSpPr/>
            <p:nvPr/>
          </p:nvSpPr>
          <p:spPr>
            <a:xfrm>
              <a:off x="26416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0" name="Shape">
              <a:extLst>
                <a:ext uri="{FF2B5EF4-FFF2-40B4-BE49-F238E27FC236}">
                  <a16:creationId xmlns:a16="http://schemas.microsoft.com/office/drawing/2014/main" id="{FFFB7A03-E1A0-463A-B119-D9F2547F6682}"/>
                </a:ext>
              </a:extLst>
            </p:cNvPr>
            <p:cNvSpPr/>
            <p:nvPr/>
          </p:nvSpPr>
          <p:spPr>
            <a:xfrm>
              <a:off x="2730500" y="8648699"/>
              <a:ext cx="25641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3"/>
                  </a:moveTo>
                  <a:cubicBezTo>
                    <a:pt x="21600" y="21005"/>
                    <a:pt x="21579" y="21104"/>
                    <a:pt x="21525" y="21191"/>
                  </a:cubicBezTo>
                  <a:cubicBezTo>
                    <a:pt x="21472" y="21277"/>
                    <a:pt x="21375" y="21352"/>
                    <a:pt x="21236" y="21402"/>
                  </a:cubicBezTo>
                  <a:cubicBezTo>
                    <a:pt x="21097" y="21451"/>
                    <a:pt x="20915" y="21501"/>
                    <a:pt x="20680" y="21538"/>
                  </a:cubicBezTo>
                  <a:cubicBezTo>
                    <a:pt x="20445" y="21575"/>
                    <a:pt x="20156" y="21588"/>
                    <a:pt x="19803" y="21588"/>
                  </a:cubicBezTo>
                  <a:cubicBezTo>
                    <a:pt x="19460" y="21588"/>
                    <a:pt x="19171" y="21575"/>
                    <a:pt x="18947" y="21538"/>
                  </a:cubicBezTo>
                  <a:cubicBezTo>
                    <a:pt x="18722" y="21501"/>
                    <a:pt x="18540" y="21464"/>
                    <a:pt x="18401" y="21402"/>
                  </a:cubicBezTo>
                  <a:cubicBezTo>
                    <a:pt x="18273" y="21352"/>
                    <a:pt x="18177" y="21277"/>
                    <a:pt x="18112" y="21191"/>
                  </a:cubicBezTo>
                  <a:cubicBezTo>
                    <a:pt x="18059" y="21104"/>
                    <a:pt x="18027" y="21005"/>
                    <a:pt x="18027" y="20893"/>
                  </a:cubicBezTo>
                  <a:lnTo>
                    <a:pt x="18027" y="3412"/>
                  </a:lnTo>
                  <a:lnTo>
                    <a:pt x="17995" y="3412"/>
                  </a:lnTo>
                  <a:lnTo>
                    <a:pt x="12624" y="20868"/>
                  </a:lnTo>
                  <a:cubicBezTo>
                    <a:pt x="12581" y="21017"/>
                    <a:pt x="12528" y="21129"/>
                    <a:pt x="12442" y="21228"/>
                  </a:cubicBezTo>
                  <a:cubicBezTo>
                    <a:pt x="12357" y="21327"/>
                    <a:pt x="12239" y="21402"/>
                    <a:pt x="12089" y="21451"/>
                  </a:cubicBezTo>
                  <a:cubicBezTo>
                    <a:pt x="11939" y="21501"/>
                    <a:pt x="11757" y="21538"/>
                    <a:pt x="11522" y="21563"/>
                  </a:cubicBezTo>
                  <a:cubicBezTo>
                    <a:pt x="11297" y="21575"/>
                    <a:pt x="11019" y="21588"/>
                    <a:pt x="10688" y="21588"/>
                  </a:cubicBezTo>
                  <a:cubicBezTo>
                    <a:pt x="10367" y="21588"/>
                    <a:pt x="10089" y="21575"/>
                    <a:pt x="9853" y="21550"/>
                  </a:cubicBezTo>
                  <a:cubicBezTo>
                    <a:pt x="9618" y="21526"/>
                    <a:pt x="9436" y="21476"/>
                    <a:pt x="9286" y="21414"/>
                  </a:cubicBezTo>
                  <a:cubicBezTo>
                    <a:pt x="9136" y="21352"/>
                    <a:pt x="9019" y="21277"/>
                    <a:pt x="8933" y="21191"/>
                  </a:cubicBezTo>
                  <a:cubicBezTo>
                    <a:pt x="8848" y="21104"/>
                    <a:pt x="8794" y="20992"/>
                    <a:pt x="8762" y="20880"/>
                  </a:cubicBezTo>
                  <a:lnTo>
                    <a:pt x="3584" y="3424"/>
                  </a:lnTo>
                  <a:lnTo>
                    <a:pt x="3552" y="3424"/>
                  </a:lnTo>
                  <a:lnTo>
                    <a:pt x="3552" y="20905"/>
                  </a:lnTo>
                  <a:cubicBezTo>
                    <a:pt x="3552" y="21017"/>
                    <a:pt x="3530" y="21116"/>
                    <a:pt x="3477" y="21203"/>
                  </a:cubicBezTo>
                  <a:cubicBezTo>
                    <a:pt x="3423" y="21290"/>
                    <a:pt x="3327" y="21364"/>
                    <a:pt x="3188" y="21414"/>
                  </a:cubicBezTo>
                  <a:cubicBezTo>
                    <a:pt x="3049" y="21464"/>
                    <a:pt x="2856" y="21513"/>
                    <a:pt x="2632" y="21550"/>
                  </a:cubicBezTo>
                  <a:cubicBezTo>
                    <a:pt x="2407" y="21588"/>
                    <a:pt x="2118" y="21600"/>
                    <a:pt x="1765" y="21600"/>
                  </a:cubicBezTo>
                  <a:cubicBezTo>
                    <a:pt x="1423" y="21600"/>
                    <a:pt x="1134" y="21588"/>
                    <a:pt x="909" y="21550"/>
                  </a:cubicBezTo>
                  <a:cubicBezTo>
                    <a:pt x="685" y="21513"/>
                    <a:pt x="492" y="21476"/>
                    <a:pt x="364" y="21414"/>
                  </a:cubicBezTo>
                  <a:cubicBezTo>
                    <a:pt x="225" y="21364"/>
                    <a:pt x="128" y="21290"/>
                    <a:pt x="75" y="21203"/>
                  </a:cubicBezTo>
                  <a:cubicBezTo>
                    <a:pt x="21" y="21116"/>
                    <a:pt x="0" y="21017"/>
                    <a:pt x="0" y="20905"/>
                  </a:cubicBezTo>
                  <a:lnTo>
                    <a:pt x="0" y="1749"/>
                  </a:lnTo>
                  <a:cubicBezTo>
                    <a:pt x="0" y="1179"/>
                    <a:pt x="128" y="757"/>
                    <a:pt x="385" y="459"/>
                  </a:cubicBezTo>
                  <a:cubicBezTo>
                    <a:pt x="642" y="161"/>
                    <a:pt x="984" y="12"/>
                    <a:pt x="1412" y="12"/>
                  </a:cubicBezTo>
                  <a:lnTo>
                    <a:pt x="3873" y="12"/>
                  </a:lnTo>
                  <a:cubicBezTo>
                    <a:pt x="4311" y="12"/>
                    <a:pt x="4686" y="50"/>
                    <a:pt x="5007" y="136"/>
                  </a:cubicBezTo>
                  <a:cubicBezTo>
                    <a:pt x="5317" y="223"/>
                    <a:pt x="5595" y="360"/>
                    <a:pt x="5820" y="546"/>
                  </a:cubicBezTo>
                  <a:cubicBezTo>
                    <a:pt x="6045" y="744"/>
                    <a:pt x="6237" y="993"/>
                    <a:pt x="6398" y="1315"/>
                  </a:cubicBezTo>
                  <a:cubicBezTo>
                    <a:pt x="6558" y="1638"/>
                    <a:pt x="6686" y="2022"/>
                    <a:pt x="6804" y="2481"/>
                  </a:cubicBezTo>
                  <a:lnTo>
                    <a:pt x="10816" y="15273"/>
                  </a:lnTo>
                  <a:lnTo>
                    <a:pt x="10870" y="15273"/>
                  </a:lnTo>
                  <a:lnTo>
                    <a:pt x="15020" y="2506"/>
                  </a:lnTo>
                  <a:cubicBezTo>
                    <a:pt x="15149" y="2047"/>
                    <a:pt x="15277" y="1650"/>
                    <a:pt x="15427" y="1328"/>
                  </a:cubicBezTo>
                  <a:cubicBezTo>
                    <a:pt x="15577" y="1005"/>
                    <a:pt x="15748" y="744"/>
                    <a:pt x="15941" y="546"/>
                  </a:cubicBezTo>
                  <a:cubicBezTo>
                    <a:pt x="16133" y="347"/>
                    <a:pt x="16368" y="211"/>
                    <a:pt x="16636" y="124"/>
                  </a:cubicBezTo>
                  <a:cubicBezTo>
                    <a:pt x="16903" y="37"/>
                    <a:pt x="17214" y="0"/>
                    <a:pt x="17567" y="0"/>
                  </a:cubicBezTo>
                  <a:lnTo>
                    <a:pt x="20102" y="0"/>
                  </a:lnTo>
                  <a:cubicBezTo>
                    <a:pt x="20359" y="0"/>
                    <a:pt x="20584" y="37"/>
                    <a:pt x="20765" y="112"/>
                  </a:cubicBezTo>
                  <a:cubicBezTo>
                    <a:pt x="20947" y="186"/>
                    <a:pt x="21108" y="298"/>
                    <a:pt x="21225" y="447"/>
                  </a:cubicBezTo>
                  <a:cubicBezTo>
                    <a:pt x="21343" y="596"/>
                    <a:pt x="21439" y="782"/>
                    <a:pt x="21493" y="993"/>
                  </a:cubicBezTo>
                  <a:cubicBezTo>
                    <a:pt x="21557" y="1203"/>
                    <a:pt x="21589" y="1452"/>
                    <a:pt x="21589" y="1737"/>
                  </a:cubicBezTo>
                  <a:lnTo>
                    <a:pt x="21589" y="208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1" name="Shape">
              <a:extLst>
                <a:ext uri="{FF2B5EF4-FFF2-40B4-BE49-F238E27FC236}">
                  <a16:creationId xmlns:a16="http://schemas.microsoft.com/office/drawing/2014/main" id="{5C69E951-3BE8-49F6-A237-B5E81F613123}"/>
                </a:ext>
              </a:extLst>
            </p:cNvPr>
            <p:cNvSpPr/>
            <p:nvPr/>
          </p:nvSpPr>
          <p:spPr>
            <a:xfrm>
              <a:off x="3035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1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1" y="1123"/>
                    <a:pt x="21432" y="1398"/>
                    <a:pt x="21432" y="1734"/>
                  </a:cubicBezTo>
                  <a:cubicBezTo>
                    <a:pt x="21432" y="2046"/>
                    <a:pt x="21411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89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2" name="Shape">
              <a:extLst>
                <a:ext uri="{FF2B5EF4-FFF2-40B4-BE49-F238E27FC236}">
                  <a16:creationId xmlns:a16="http://schemas.microsoft.com/office/drawing/2014/main" id="{EC70FF2F-4F80-4DDC-BDAE-CD98F3AFCC11}"/>
                </a:ext>
              </a:extLst>
            </p:cNvPr>
            <p:cNvSpPr/>
            <p:nvPr/>
          </p:nvSpPr>
          <p:spPr>
            <a:xfrm>
              <a:off x="3213100" y="8648700"/>
              <a:ext cx="120763" cy="22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extrusionOk="0">
                  <a:moveTo>
                    <a:pt x="21555" y="19762"/>
                  </a:moveTo>
                  <a:cubicBezTo>
                    <a:pt x="21555" y="20097"/>
                    <a:pt x="21532" y="20370"/>
                    <a:pt x="21487" y="20606"/>
                  </a:cubicBezTo>
                  <a:cubicBezTo>
                    <a:pt x="21441" y="20842"/>
                    <a:pt x="21350" y="21016"/>
                    <a:pt x="21260" y="21178"/>
                  </a:cubicBezTo>
                  <a:cubicBezTo>
                    <a:pt x="21169" y="21327"/>
                    <a:pt x="21033" y="21439"/>
                    <a:pt x="20874" y="21501"/>
                  </a:cubicBezTo>
                  <a:cubicBezTo>
                    <a:pt x="20715" y="21563"/>
                    <a:pt x="20534" y="21600"/>
                    <a:pt x="20352" y="21600"/>
                  </a:cubicBezTo>
                  <a:lnTo>
                    <a:pt x="2360" y="21600"/>
                  </a:lnTo>
                  <a:cubicBezTo>
                    <a:pt x="1702" y="21600"/>
                    <a:pt x="1134" y="21488"/>
                    <a:pt x="681" y="21277"/>
                  </a:cubicBezTo>
                  <a:cubicBezTo>
                    <a:pt x="227" y="21066"/>
                    <a:pt x="0" y="20706"/>
                    <a:pt x="0" y="20221"/>
                  </a:cubicBezTo>
                  <a:lnTo>
                    <a:pt x="0" y="695"/>
                  </a:lnTo>
                  <a:cubicBezTo>
                    <a:pt x="0" y="584"/>
                    <a:pt x="68" y="484"/>
                    <a:pt x="204" y="397"/>
                  </a:cubicBezTo>
                  <a:cubicBezTo>
                    <a:pt x="340" y="310"/>
                    <a:pt x="545" y="236"/>
                    <a:pt x="862" y="186"/>
                  </a:cubicBezTo>
                  <a:cubicBezTo>
                    <a:pt x="1180" y="137"/>
                    <a:pt x="1566" y="87"/>
                    <a:pt x="2087" y="50"/>
                  </a:cubicBezTo>
                  <a:cubicBezTo>
                    <a:pt x="2609" y="12"/>
                    <a:pt x="3244" y="0"/>
                    <a:pt x="4016" y="0"/>
                  </a:cubicBezTo>
                  <a:cubicBezTo>
                    <a:pt x="4810" y="0"/>
                    <a:pt x="5445" y="12"/>
                    <a:pt x="5967" y="50"/>
                  </a:cubicBezTo>
                  <a:cubicBezTo>
                    <a:pt x="6466" y="87"/>
                    <a:pt x="6875" y="124"/>
                    <a:pt x="7192" y="186"/>
                  </a:cubicBezTo>
                  <a:cubicBezTo>
                    <a:pt x="7510" y="248"/>
                    <a:pt x="7714" y="310"/>
                    <a:pt x="7850" y="397"/>
                  </a:cubicBezTo>
                  <a:cubicBezTo>
                    <a:pt x="7986" y="484"/>
                    <a:pt x="8055" y="584"/>
                    <a:pt x="8055" y="695"/>
                  </a:cubicBezTo>
                  <a:lnTo>
                    <a:pt x="8055" y="17973"/>
                  </a:lnTo>
                  <a:lnTo>
                    <a:pt x="20420" y="17973"/>
                  </a:lnTo>
                  <a:cubicBezTo>
                    <a:pt x="20624" y="17973"/>
                    <a:pt x="20806" y="17998"/>
                    <a:pt x="20942" y="18060"/>
                  </a:cubicBezTo>
                  <a:cubicBezTo>
                    <a:pt x="21101" y="18122"/>
                    <a:pt x="21214" y="18221"/>
                    <a:pt x="21328" y="18358"/>
                  </a:cubicBezTo>
                  <a:cubicBezTo>
                    <a:pt x="21441" y="18495"/>
                    <a:pt x="21509" y="18681"/>
                    <a:pt x="21555" y="18905"/>
                  </a:cubicBezTo>
                  <a:cubicBezTo>
                    <a:pt x="21600" y="19128"/>
                    <a:pt x="21555" y="19426"/>
                    <a:pt x="21555" y="19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3" name="Shape">
              <a:extLst>
                <a:ext uri="{FF2B5EF4-FFF2-40B4-BE49-F238E27FC236}">
                  <a16:creationId xmlns:a16="http://schemas.microsoft.com/office/drawing/2014/main" id="{C893407A-647F-46FE-99A4-2F23D02F11ED}"/>
                </a:ext>
              </a:extLst>
            </p:cNvPr>
            <p:cNvSpPr/>
            <p:nvPr/>
          </p:nvSpPr>
          <p:spPr>
            <a:xfrm>
              <a:off x="33528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4" name="Shape">
              <a:extLst>
                <a:ext uri="{FF2B5EF4-FFF2-40B4-BE49-F238E27FC236}">
                  <a16:creationId xmlns:a16="http://schemas.microsoft.com/office/drawing/2014/main" id="{1CA8B920-113D-405C-AC38-FCD395876DB0}"/>
                </a:ext>
              </a:extLst>
            </p:cNvPr>
            <p:cNvSpPr/>
            <p:nvPr/>
          </p:nvSpPr>
          <p:spPr>
            <a:xfrm>
              <a:off x="3441700" y="8648699"/>
              <a:ext cx="18148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5"/>
                  </a:moveTo>
                  <a:cubicBezTo>
                    <a:pt x="21600" y="20236"/>
                    <a:pt x="21540" y="20459"/>
                    <a:pt x="21434" y="20657"/>
                  </a:cubicBezTo>
                  <a:cubicBezTo>
                    <a:pt x="21328" y="20856"/>
                    <a:pt x="21177" y="21017"/>
                    <a:pt x="20995" y="21154"/>
                  </a:cubicBezTo>
                  <a:cubicBezTo>
                    <a:pt x="20814" y="21290"/>
                    <a:pt x="20602" y="21389"/>
                    <a:pt x="20345" y="21439"/>
                  </a:cubicBezTo>
                  <a:cubicBezTo>
                    <a:pt x="20089" y="21489"/>
                    <a:pt x="19847" y="21526"/>
                    <a:pt x="19590" y="21526"/>
                  </a:cubicBezTo>
                  <a:lnTo>
                    <a:pt x="17322" y="21526"/>
                  </a:lnTo>
                  <a:cubicBezTo>
                    <a:pt x="16854" y="21526"/>
                    <a:pt x="16446" y="21489"/>
                    <a:pt x="16098" y="21414"/>
                  </a:cubicBezTo>
                  <a:cubicBezTo>
                    <a:pt x="15750" y="21340"/>
                    <a:pt x="15433" y="21191"/>
                    <a:pt x="15146" y="20992"/>
                  </a:cubicBezTo>
                  <a:cubicBezTo>
                    <a:pt x="14859" y="20781"/>
                    <a:pt x="14571" y="20508"/>
                    <a:pt x="14299" y="20161"/>
                  </a:cubicBezTo>
                  <a:cubicBezTo>
                    <a:pt x="14027" y="19814"/>
                    <a:pt x="13725" y="19367"/>
                    <a:pt x="13392" y="18809"/>
                  </a:cubicBezTo>
                  <a:lnTo>
                    <a:pt x="6878" y="8772"/>
                  </a:lnTo>
                  <a:cubicBezTo>
                    <a:pt x="6500" y="8176"/>
                    <a:pt x="6122" y="7531"/>
                    <a:pt x="5729" y="6836"/>
                  </a:cubicBezTo>
                  <a:cubicBezTo>
                    <a:pt x="5336" y="6141"/>
                    <a:pt x="4988" y="5471"/>
                    <a:pt x="4671" y="4826"/>
                  </a:cubicBezTo>
                  <a:lnTo>
                    <a:pt x="4625" y="4826"/>
                  </a:lnTo>
                  <a:cubicBezTo>
                    <a:pt x="4686" y="5620"/>
                    <a:pt x="4716" y="6414"/>
                    <a:pt x="4746" y="7208"/>
                  </a:cubicBezTo>
                  <a:cubicBezTo>
                    <a:pt x="4776" y="8002"/>
                    <a:pt x="4792" y="8809"/>
                    <a:pt x="4792" y="9652"/>
                  </a:cubicBezTo>
                  <a:lnTo>
                    <a:pt x="4792" y="20893"/>
                  </a:lnTo>
                  <a:cubicBezTo>
                    <a:pt x="4792" y="21005"/>
                    <a:pt x="4746" y="21104"/>
                    <a:pt x="4686" y="21191"/>
                  </a:cubicBezTo>
                  <a:cubicBezTo>
                    <a:pt x="4625" y="21277"/>
                    <a:pt x="4489" y="21352"/>
                    <a:pt x="4308" y="21414"/>
                  </a:cubicBezTo>
                  <a:cubicBezTo>
                    <a:pt x="4127" y="21476"/>
                    <a:pt x="3885" y="21526"/>
                    <a:pt x="3567" y="21550"/>
                  </a:cubicBezTo>
                  <a:cubicBezTo>
                    <a:pt x="3250" y="21575"/>
                    <a:pt x="2857" y="21600"/>
                    <a:pt x="2373" y="21600"/>
                  </a:cubicBezTo>
                  <a:cubicBezTo>
                    <a:pt x="1905" y="21600"/>
                    <a:pt x="1512" y="21588"/>
                    <a:pt x="1194" y="21550"/>
                  </a:cubicBezTo>
                  <a:cubicBezTo>
                    <a:pt x="877" y="21513"/>
                    <a:pt x="635" y="21476"/>
                    <a:pt x="469" y="21414"/>
                  </a:cubicBezTo>
                  <a:cubicBezTo>
                    <a:pt x="287" y="21352"/>
                    <a:pt x="166" y="21277"/>
                    <a:pt x="106" y="21191"/>
                  </a:cubicBezTo>
                  <a:cubicBezTo>
                    <a:pt x="45" y="21104"/>
                    <a:pt x="0" y="21005"/>
                    <a:pt x="0" y="20893"/>
                  </a:cubicBezTo>
                  <a:lnTo>
                    <a:pt x="0" y="1588"/>
                  </a:lnTo>
                  <a:cubicBezTo>
                    <a:pt x="0" y="1067"/>
                    <a:pt x="181" y="682"/>
                    <a:pt x="559" y="422"/>
                  </a:cubicBezTo>
                  <a:cubicBezTo>
                    <a:pt x="937" y="161"/>
                    <a:pt x="1391" y="37"/>
                    <a:pt x="1920" y="37"/>
                  </a:cubicBezTo>
                  <a:lnTo>
                    <a:pt x="4776" y="37"/>
                  </a:lnTo>
                  <a:cubicBezTo>
                    <a:pt x="5290" y="37"/>
                    <a:pt x="5714" y="74"/>
                    <a:pt x="6076" y="149"/>
                  </a:cubicBezTo>
                  <a:cubicBezTo>
                    <a:pt x="6424" y="223"/>
                    <a:pt x="6741" y="335"/>
                    <a:pt x="7014" y="509"/>
                  </a:cubicBezTo>
                  <a:cubicBezTo>
                    <a:pt x="7286" y="670"/>
                    <a:pt x="7543" y="906"/>
                    <a:pt x="7784" y="1203"/>
                  </a:cubicBezTo>
                  <a:cubicBezTo>
                    <a:pt x="8026" y="1501"/>
                    <a:pt x="8283" y="1861"/>
                    <a:pt x="8540" y="2295"/>
                  </a:cubicBezTo>
                  <a:lnTo>
                    <a:pt x="13634" y="10149"/>
                  </a:lnTo>
                  <a:cubicBezTo>
                    <a:pt x="13936" y="10620"/>
                    <a:pt x="14224" y="11092"/>
                    <a:pt x="14511" y="11551"/>
                  </a:cubicBezTo>
                  <a:cubicBezTo>
                    <a:pt x="14798" y="12010"/>
                    <a:pt x="15085" y="12469"/>
                    <a:pt x="15357" y="12928"/>
                  </a:cubicBezTo>
                  <a:cubicBezTo>
                    <a:pt x="15629" y="13387"/>
                    <a:pt x="15886" y="13833"/>
                    <a:pt x="16143" y="14280"/>
                  </a:cubicBezTo>
                  <a:cubicBezTo>
                    <a:pt x="16400" y="14727"/>
                    <a:pt x="16642" y="15161"/>
                    <a:pt x="16899" y="15608"/>
                  </a:cubicBezTo>
                  <a:lnTo>
                    <a:pt x="16914" y="15608"/>
                  </a:lnTo>
                  <a:cubicBezTo>
                    <a:pt x="16869" y="14838"/>
                    <a:pt x="16839" y="14020"/>
                    <a:pt x="16823" y="13188"/>
                  </a:cubicBezTo>
                  <a:cubicBezTo>
                    <a:pt x="16808" y="12357"/>
                    <a:pt x="16793" y="11551"/>
                    <a:pt x="16793" y="10781"/>
                  </a:cubicBezTo>
                  <a:lnTo>
                    <a:pt x="16793" y="707"/>
                  </a:lnTo>
                  <a:cubicBezTo>
                    <a:pt x="16793" y="595"/>
                    <a:pt x="16839" y="496"/>
                    <a:pt x="16914" y="409"/>
                  </a:cubicBezTo>
                  <a:cubicBezTo>
                    <a:pt x="16990" y="323"/>
                    <a:pt x="17126" y="248"/>
                    <a:pt x="17322" y="174"/>
                  </a:cubicBezTo>
                  <a:cubicBezTo>
                    <a:pt x="17504" y="112"/>
                    <a:pt x="17761" y="62"/>
                    <a:pt x="18078" y="37"/>
                  </a:cubicBezTo>
                  <a:cubicBezTo>
                    <a:pt x="18395" y="12"/>
                    <a:pt x="18788" y="0"/>
                    <a:pt x="19272" y="0"/>
                  </a:cubicBezTo>
                  <a:cubicBezTo>
                    <a:pt x="19726" y="0"/>
                    <a:pt x="20119" y="12"/>
                    <a:pt x="20421" y="37"/>
                  </a:cubicBezTo>
                  <a:cubicBezTo>
                    <a:pt x="20723" y="62"/>
                    <a:pt x="20965" y="112"/>
                    <a:pt x="21131" y="174"/>
                  </a:cubicBezTo>
                  <a:cubicBezTo>
                    <a:pt x="21298" y="236"/>
                    <a:pt x="21419" y="323"/>
                    <a:pt x="21479" y="409"/>
                  </a:cubicBezTo>
                  <a:cubicBezTo>
                    <a:pt x="21539" y="496"/>
                    <a:pt x="21585" y="596"/>
                    <a:pt x="21585" y="707"/>
                  </a:cubicBezTo>
                  <a:lnTo>
                    <a:pt x="21585" y="1997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5" name="Shape">
              <a:extLst>
                <a:ext uri="{FF2B5EF4-FFF2-40B4-BE49-F238E27FC236}">
                  <a16:creationId xmlns:a16="http://schemas.microsoft.com/office/drawing/2014/main" id="{87D991E1-B617-4822-A220-DA4BDDA3CBC6}"/>
                </a:ext>
              </a:extLst>
            </p:cNvPr>
            <p:cNvSpPr/>
            <p:nvPr/>
          </p:nvSpPr>
          <p:spPr>
            <a:xfrm>
              <a:off x="3670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0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0" y="1123"/>
                    <a:pt x="21432" y="1398"/>
                    <a:pt x="21432" y="1734"/>
                  </a:cubicBezTo>
                  <a:cubicBezTo>
                    <a:pt x="21432" y="2046"/>
                    <a:pt x="21410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90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6" name="Shape">
              <a:extLst>
                <a:ext uri="{FF2B5EF4-FFF2-40B4-BE49-F238E27FC236}">
                  <a16:creationId xmlns:a16="http://schemas.microsoft.com/office/drawing/2014/main" id="{DAAFC762-AB7A-49A9-B560-28E8F74DA0A5}"/>
                </a:ext>
              </a:extLst>
            </p:cNvPr>
            <p:cNvSpPr/>
            <p:nvPr/>
          </p:nvSpPr>
          <p:spPr>
            <a:xfrm>
              <a:off x="5435600" y="8191499"/>
              <a:ext cx="138812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2"/>
                    <a:pt x="21284" y="17031"/>
                    <a:pt x="20632" y="17865"/>
                  </a:cubicBezTo>
                  <a:cubicBezTo>
                    <a:pt x="19980" y="18687"/>
                    <a:pt x="19110" y="19384"/>
                    <a:pt x="18003" y="19932"/>
                  </a:cubicBezTo>
                  <a:cubicBezTo>
                    <a:pt x="16897" y="20480"/>
                    <a:pt x="15592" y="20903"/>
                    <a:pt x="14110" y="21177"/>
                  </a:cubicBezTo>
                  <a:cubicBezTo>
                    <a:pt x="12628" y="21451"/>
                    <a:pt x="11047" y="21600"/>
                    <a:pt x="9347" y="21600"/>
                  </a:cubicBezTo>
                  <a:cubicBezTo>
                    <a:pt x="8201" y="21600"/>
                    <a:pt x="7134" y="21538"/>
                    <a:pt x="6166" y="21426"/>
                  </a:cubicBezTo>
                  <a:cubicBezTo>
                    <a:pt x="5178" y="21301"/>
                    <a:pt x="4328" y="21164"/>
                    <a:pt x="3577" y="21002"/>
                  </a:cubicBezTo>
                  <a:cubicBezTo>
                    <a:pt x="2826" y="20841"/>
                    <a:pt x="2194" y="20666"/>
                    <a:pt x="1700" y="20480"/>
                  </a:cubicBezTo>
                  <a:cubicBezTo>
                    <a:pt x="1205" y="20293"/>
                    <a:pt x="830" y="20131"/>
                    <a:pt x="613" y="19994"/>
                  </a:cubicBezTo>
                  <a:cubicBezTo>
                    <a:pt x="395" y="19857"/>
                    <a:pt x="237" y="19658"/>
                    <a:pt x="138" y="19384"/>
                  </a:cubicBezTo>
                  <a:cubicBezTo>
                    <a:pt x="40" y="19122"/>
                    <a:pt x="0" y="18737"/>
                    <a:pt x="0" y="18251"/>
                  </a:cubicBezTo>
                  <a:cubicBezTo>
                    <a:pt x="0" y="17915"/>
                    <a:pt x="20" y="17641"/>
                    <a:pt x="59" y="17417"/>
                  </a:cubicBezTo>
                  <a:cubicBezTo>
                    <a:pt x="99" y="17193"/>
                    <a:pt x="158" y="17006"/>
                    <a:pt x="217" y="16869"/>
                  </a:cubicBezTo>
                  <a:cubicBezTo>
                    <a:pt x="296" y="16732"/>
                    <a:pt x="395" y="16633"/>
                    <a:pt x="534" y="16570"/>
                  </a:cubicBezTo>
                  <a:cubicBezTo>
                    <a:pt x="672" y="16508"/>
                    <a:pt x="810" y="16483"/>
                    <a:pt x="988" y="16483"/>
                  </a:cubicBezTo>
                  <a:cubicBezTo>
                    <a:pt x="1225" y="16483"/>
                    <a:pt x="1561" y="16570"/>
                    <a:pt x="1996" y="16745"/>
                  </a:cubicBezTo>
                  <a:cubicBezTo>
                    <a:pt x="2431" y="16919"/>
                    <a:pt x="2984" y="17118"/>
                    <a:pt x="3676" y="17330"/>
                  </a:cubicBezTo>
                  <a:cubicBezTo>
                    <a:pt x="4367" y="17541"/>
                    <a:pt x="5178" y="17741"/>
                    <a:pt x="6126" y="17915"/>
                  </a:cubicBezTo>
                  <a:cubicBezTo>
                    <a:pt x="7075" y="18089"/>
                    <a:pt x="8162" y="18176"/>
                    <a:pt x="9407" y="18176"/>
                  </a:cubicBezTo>
                  <a:cubicBezTo>
                    <a:pt x="10217" y="18176"/>
                    <a:pt x="10968" y="18114"/>
                    <a:pt x="11600" y="17990"/>
                  </a:cubicBezTo>
                  <a:cubicBezTo>
                    <a:pt x="12253" y="17865"/>
                    <a:pt x="12806" y="17691"/>
                    <a:pt x="13241" y="17467"/>
                  </a:cubicBezTo>
                  <a:cubicBezTo>
                    <a:pt x="13695" y="17243"/>
                    <a:pt x="14031" y="16956"/>
                    <a:pt x="14268" y="16633"/>
                  </a:cubicBezTo>
                  <a:cubicBezTo>
                    <a:pt x="14505" y="16296"/>
                    <a:pt x="14624" y="15923"/>
                    <a:pt x="14624" y="15525"/>
                  </a:cubicBezTo>
                  <a:cubicBezTo>
                    <a:pt x="14624" y="15052"/>
                    <a:pt x="14426" y="14641"/>
                    <a:pt x="14011" y="14305"/>
                  </a:cubicBezTo>
                  <a:cubicBezTo>
                    <a:pt x="13596" y="13968"/>
                    <a:pt x="13063" y="13670"/>
                    <a:pt x="12411" y="13408"/>
                  </a:cubicBezTo>
                  <a:cubicBezTo>
                    <a:pt x="11758" y="13147"/>
                    <a:pt x="11007" y="12898"/>
                    <a:pt x="10177" y="12661"/>
                  </a:cubicBezTo>
                  <a:cubicBezTo>
                    <a:pt x="9347" y="12437"/>
                    <a:pt x="8478" y="12188"/>
                    <a:pt x="7589" y="11927"/>
                  </a:cubicBezTo>
                  <a:cubicBezTo>
                    <a:pt x="6699" y="11665"/>
                    <a:pt x="5850" y="11379"/>
                    <a:pt x="5000" y="11043"/>
                  </a:cubicBezTo>
                  <a:cubicBezTo>
                    <a:pt x="4170" y="10719"/>
                    <a:pt x="3419" y="10321"/>
                    <a:pt x="2767" y="9873"/>
                  </a:cubicBezTo>
                  <a:cubicBezTo>
                    <a:pt x="2115" y="9412"/>
                    <a:pt x="1581" y="8877"/>
                    <a:pt x="1166" y="8254"/>
                  </a:cubicBezTo>
                  <a:cubicBezTo>
                    <a:pt x="751" y="7632"/>
                    <a:pt x="553" y="6885"/>
                    <a:pt x="553" y="6013"/>
                  </a:cubicBezTo>
                  <a:cubicBezTo>
                    <a:pt x="553" y="5017"/>
                    <a:pt x="850" y="4133"/>
                    <a:pt x="1443" y="3374"/>
                  </a:cubicBezTo>
                  <a:cubicBezTo>
                    <a:pt x="2035" y="2614"/>
                    <a:pt x="2826" y="1992"/>
                    <a:pt x="3814" y="1494"/>
                  </a:cubicBezTo>
                  <a:cubicBezTo>
                    <a:pt x="4802" y="996"/>
                    <a:pt x="5988" y="622"/>
                    <a:pt x="7352" y="373"/>
                  </a:cubicBezTo>
                  <a:cubicBezTo>
                    <a:pt x="8715" y="124"/>
                    <a:pt x="10138" y="0"/>
                    <a:pt x="11660" y="0"/>
                  </a:cubicBezTo>
                  <a:cubicBezTo>
                    <a:pt x="12450" y="0"/>
                    <a:pt x="13221" y="37"/>
                    <a:pt x="14011" y="112"/>
                  </a:cubicBezTo>
                  <a:cubicBezTo>
                    <a:pt x="14802" y="187"/>
                    <a:pt x="15533" y="286"/>
                    <a:pt x="16205" y="423"/>
                  </a:cubicBezTo>
                  <a:cubicBezTo>
                    <a:pt x="16877" y="560"/>
                    <a:pt x="17489" y="697"/>
                    <a:pt x="18023" y="859"/>
                  </a:cubicBezTo>
                  <a:cubicBezTo>
                    <a:pt x="18557" y="1021"/>
                    <a:pt x="18893" y="1158"/>
                    <a:pt x="19071" y="1257"/>
                  </a:cubicBezTo>
                  <a:cubicBezTo>
                    <a:pt x="19248" y="1369"/>
                    <a:pt x="19347" y="1457"/>
                    <a:pt x="19406" y="1531"/>
                  </a:cubicBezTo>
                  <a:cubicBezTo>
                    <a:pt x="19466" y="1606"/>
                    <a:pt x="19525" y="1706"/>
                    <a:pt x="19565" y="1830"/>
                  </a:cubicBezTo>
                  <a:cubicBezTo>
                    <a:pt x="19604" y="1955"/>
                    <a:pt x="19644" y="2104"/>
                    <a:pt x="19644" y="2303"/>
                  </a:cubicBezTo>
                  <a:cubicBezTo>
                    <a:pt x="19663" y="2490"/>
                    <a:pt x="19663" y="2726"/>
                    <a:pt x="19663" y="3000"/>
                  </a:cubicBezTo>
                  <a:cubicBezTo>
                    <a:pt x="19663" y="3312"/>
                    <a:pt x="19644" y="3573"/>
                    <a:pt x="19624" y="3785"/>
                  </a:cubicBezTo>
                  <a:cubicBezTo>
                    <a:pt x="19604" y="3996"/>
                    <a:pt x="19565" y="4183"/>
                    <a:pt x="19505" y="4320"/>
                  </a:cubicBezTo>
                  <a:cubicBezTo>
                    <a:pt x="19446" y="4457"/>
                    <a:pt x="19367" y="4557"/>
                    <a:pt x="19248" y="4631"/>
                  </a:cubicBezTo>
                  <a:cubicBezTo>
                    <a:pt x="19130" y="4693"/>
                    <a:pt x="18991" y="4731"/>
                    <a:pt x="18794" y="4731"/>
                  </a:cubicBezTo>
                  <a:cubicBezTo>
                    <a:pt x="18596" y="4731"/>
                    <a:pt x="18300" y="4656"/>
                    <a:pt x="17905" y="4507"/>
                  </a:cubicBezTo>
                  <a:cubicBezTo>
                    <a:pt x="17490" y="4357"/>
                    <a:pt x="16995" y="4196"/>
                    <a:pt x="16403" y="4021"/>
                  </a:cubicBezTo>
                  <a:cubicBezTo>
                    <a:pt x="15810" y="3847"/>
                    <a:pt x="15118" y="3685"/>
                    <a:pt x="14328" y="3536"/>
                  </a:cubicBezTo>
                  <a:cubicBezTo>
                    <a:pt x="13537" y="3386"/>
                    <a:pt x="12687" y="3324"/>
                    <a:pt x="11739" y="3324"/>
                  </a:cubicBezTo>
                  <a:cubicBezTo>
                    <a:pt x="11008" y="3324"/>
                    <a:pt x="10375" y="3374"/>
                    <a:pt x="9822" y="3498"/>
                  </a:cubicBezTo>
                  <a:cubicBezTo>
                    <a:pt x="9268" y="3623"/>
                    <a:pt x="8814" y="3772"/>
                    <a:pt x="8458" y="3971"/>
                  </a:cubicBezTo>
                  <a:cubicBezTo>
                    <a:pt x="8083" y="4171"/>
                    <a:pt x="7826" y="4407"/>
                    <a:pt x="7648" y="4694"/>
                  </a:cubicBezTo>
                  <a:cubicBezTo>
                    <a:pt x="7470" y="4980"/>
                    <a:pt x="7371" y="5266"/>
                    <a:pt x="7371" y="5577"/>
                  </a:cubicBezTo>
                  <a:cubicBezTo>
                    <a:pt x="7371" y="6038"/>
                    <a:pt x="7569" y="6436"/>
                    <a:pt x="7964" y="6773"/>
                  </a:cubicBezTo>
                  <a:cubicBezTo>
                    <a:pt x="8359" y="7109"/>
                    <a:pt x="8893" y="7408"/>
                    <a:pt x="9585" y="7669"/>
                  </a:cubicBezTo>
                  <a:cubicBezTo>
                    <a:pt x="10257" y="7930"/>
                    <a:pt x="11027" y="8179"/>
                    <a:pt x="11877" y="8404"/>
                  </a:cubicBezTo>
                  <a:cubicBezTo>
                    <a:pt x="12727" y="8628"/>
                    <a:pt x="13596" y="8877"/>
                    <a:pt x="14486" y="9138"/>
                  </a:cubicBezTo>
                  <a:cubicBezTo>
                    <a:pt x="15375" y="9400"/>
                    <a:pt x="16245" y="9686"/>
                    <a:pt x="17094" y="10022"/>
                  </a:cubicBezTo>
                  <a:cubicBezTo>
                    <a:pt x="17944" y="10346"/>
                    <a:pt x="18715" y="10744"/>
                    <a:pt x="19367" y="11192"/>
                  </a:cubicBezTo>
                  <a:cubicBezTo>
                    <a:pt x="20039" y="11653"/>
                    <a:pt x="20572" y="12188"/>
                    <a:pt x="20987" y="12798"/>
                  </a:cubicBezTo>
                  <a:cubicBezTo>
                    <a:pt x="21402" y="13408"/>
                    <a:pt x="21600" y="14130"/>
                    <a:pt x="21600" y="1497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7" name="Shape">
              <a:extLst>
                <a:ext uri="{FF2B5EF4-FFF2-40B4-BE49-F238E27FC236}">
                  <a16:creationId xmlns:a16="http://schemas.microsoft.com/office/drawing/2014/main" id="{1ADB22F3-621F-4A35-98F0-C14A55157C94}"/>
                </a:ext>
              </a:extLst>
            </p:cNvPr>
            <p:cNvSpPr/>
            <p:nvPr/>
          </p:nvSpPr>
          <p:spPr>
            <a:xfrm>
              <a:off x="56007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30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1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8" name="Shape">
              <a:extLst>
                <a:ext uri="{FF2B5EF4-FFF2-40B4-BE49-F238E27FC236}">
                  <a16:creationId xmlns:a16="http://schemas.microsoft.com/office/drawing/2014/main" id="{3A5FC44B-88DC-42E1-8620-4C7B35291A24}"/>
                </a:ext>
              </a:extLst>
            </p:cNvPr>
            <p:cNvSpPr/>
            <p:nvPr/>
          </p:nvSpPr>
          <p:spPr>
            <a:xfrm>
              <a:off x="5829299" y="8191499"/>
              <a:ext cx="116841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9"/>
                    <a:pt x="21577" y="20392"/>
                    <a:pt x="21530" y="20611"/>
                  </a:cubicBezTo>
                  <a:cubicBezTo>
                    <a:pt x="21483" y="20842"/>
                    <a:pt x="21412" y="21022"/>
                    <a:pt x="21295" y="21176"/>
                  </a:cubicBezTo>
                  <a:cubicBezTo>
                    <a:pt x="21177" y="21330"/>
                    <a:pt x="21060" y="21433"/>
                    <a:pt x="20919" y="21497"/>
                  </a:cubicBezTo>
                  <a:cubicBezTo>
                    <a:pt x="20778" y="21561"/>
                    <a:pt x="20590" y="21600"/>
                    <a:pt x="20379" y="21600"/>
                  </a:cubicBezTo>
                  <a:lnTo>
                    <a:pt x="2371" y="21600"/>
                  </a:lnTo>
                  <a:cubicBezTo>
                    <a:pt x="1690" y="21600"/>
                    <a:pt x="1150" y="21497"/>
                    <a:pt x="681" y="21279"/>
                  </a:cubicBezTo>
                  <a:cubicBezTo>
                    <a:pt x="235" y="21060"/>
                    <a:pt x="0" y="20713"/>
                    <a:pt x="0" y="20225"/>
                  </a:cubicBezTo>
                  <a:lnTo>
                    <a:pt x="0" y="694"/>
                  </a:lnTo>
                  <a:cubicBezTo>
                    <a:pt x="0" y="578"/>
                    <a:pt x="70" y="488"/>
                    <a:pt x="188" y="398"/>
                  </a:cubicBezTo>
                  <a:cubicBezTo>
                    <a:pt x="329" y="308"/>
                    <a:pt x="540" y="244"/>
                    <a:pt x="845" y="180"/>
                  </a:cubicBezTo>
                  <a:cubicBezTo>
                    <a:pt x="1150" y="128"/>
                    <a:pt x="1549" y="77"/>
                    <a:pt x="2066" y="51"/>
                  </a:cubicBezTo>
                  <a:cubicBezTo>
                    <a:pt x="2583" y="13"/>
                    <a:pt x="3216" y="0"/>
                    <a:pt x="3991" y="0"/>
                  </a:cubicBezTo>
                  <a:cubicBezTo>
                    <a:pt x="4789" y="0"/>
                    <a:pt x="5423" y="13"/>
                    <a:pt x="5940" y="51"/>
                  </a:cubicBezTo>
                  <a:cubicBezTo>
                    <a:pt x="6456" y="90"/>
                    <a:pt x="6856" y="128"/>
                    <a:pt x="7161" y="180"/>
                  </a:cubicBezTo>
                  <a:cubicBezTo>
                    <a:pt x="7466" y="231"/>
                    <a:pt x="7677" y="308"/>
                    <a:pt x="7818" y="398"/>
                  </a:cubicBezTo>
                  <a:cubicBezTo>
                    <a:pt x="7959" y="488"/>
                    <a:pt x="8006" y="591"/>
                    <a:pt x="8006" y="694"/>
                  </a:cubicBezTo>
                  <a:lnTo>
                    <a:pt x="8006" y="18002"/>
                  </a:lnTo>
                  <a:lnTo>
                    <a:pt x="20379" y="18002"/>
                  </a:lnTo>
                  <a:cubicBezTo>
                    <a:pt x="20590" y="18002"/>
                    <a:pt x="20755" y="18028"/>
                    <a:pt x="20919" y="18092"/>
                  </a:cubicBezTo>
                  <a:cubicBezTo>
                    <a:pt x="21060" y="18156"/>
                    <a:pt x="21201" y="18259"/>
                    <a:pt x="21295" y="18388"/>
                  </a:cubicBezTo>
                  <a:cubicBezTo>
                    <a:pt x="21388" y="18516"/>
                    <a:pt x="21482" y="18709"/>
                    <a:pt x="21529" y="18940"/>
                  </a:cubicBezTo>
                  <a:cubicBezTo>
                    <a:pt x="21576" y="19171"/>
                    <a:pt x="21600" y="19441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9" name="Shape">
              <a:extLst>
                <a:ext uri="{FF2B5EF4-FFF2-40B4-BE49-F238E27FC236}">
                  <a16:creationId xmlns:a16="http://schemas.microsoft.com/office/drawing/2014/main" id="{77AB9911-2978-4593-BCA5-53DCF614AD3A}"/>
                </a:ext>
              </a:extLst>
            </p:cNvPr>
            <p:cNvSpPr/>
            <p:nvPr/>
          </p:nvSpPr>
          <p:spPr>
            <a:xfrm>
              <a:off x="5969000" y="8191500"/>
              <a:ext cx="173862" cy="21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44"/>
                  </a:moveTo>
                  <a:cubicBezTo>
                    <a:pt x="21569" y="14644"/>
                    <a:pt x="21332" y="15805"/>
                    <a:pt x="20859" y="16828"/>
                  </a:cubicBezTo>
                  <a:cubicBezTo>
                    <a:pt x="20385" y="17851"/>
                    <a:pt x="19675" y="18722"/>
                    <a:pt x="18760" y="19429"/>
                  </a:cubicBezTo>
                  <a:cubicBezTo>
                    <a:pt x="17829" y="20136"/>
                    <a:pt x="16693" y="20678"/>
                    <a:pt x="15336" y="21045"/>
                  </a:cubicBezTo>
                  <a:cubicBezTo>
                    <a:pt x="13979" y="21411"/>
                    <a:pt x="12402" y="21600"/>
                    <a:pt x="10634" y="21600"/>
                  </a:cubicBezTo>
                  <a:cubicBezTo>
                    <a:pt x="8978" y="21600"/>
                    <a:pt x="7479" y="21436"/>
                    <a:pt x="6169" y="21108"/>
                  </a:cubicBezTo>
                  <a:cubicBezTo>
                    <a:pt x="4844" y="20779"/>
                    <a:pt x="3739" y="20274"/>
                    <a:pt x="2824" y="19593"/>
                  </a:cubicBezTo>
                  <a:cubicBezTo>
                    <a:pt x="1909" y="18911"/>
                    <a:pt x="1215" y="18078"/>
                    <a:pt x="726" y="17068"/>
                  </a:cubicBezTo>
                  <a:cubicBezTo>
                    <a:pt x="237" y="16058"/>
                    <a:pt x="0" y="14884"/>
                    <a:pt x="0" y="13533"/>
                  </a:cubicBezTo>
                  <a:lnTo>
                    <a:pt x="0" y="682"/>
                  </a:lnTo>
                  <a:cubicBezTo>
                    <a:pt x="0" y="568"/>
                    <a:pt x="47" y="480"/>
                    <a:pt x="126" y="391"/>
                  </a:cubicBezTo>
                  <a:cubicBezTo>
                    <a:pt x="205" y="303"/>
                    <a:pt x="347" y="240"/>
                    <a:pt x="568" y="177"/>
                  </a:cubicBezTo>
                  <a:cubicBezTo>
                    <a:pt x="789" y="114"/>
                    <a:pt x="1057" y="76"/>
                    <a:pt x="1388" y="50"/>
                  </a:cubicBezTo>
                  <a:cubicBezTo>
                    <a:pt x="1736" y="13"/>
                    <a:pt x="2162" y="0"/>
                    <a:pt x="2698" y="0"/>
                  </a:cubicBezTo>
                  <a:cubicBezTo>
                    <a:pt x="3219" y="0"/>
                    <a:pt x="3645" y="13"/>
                    <a:pt x="3992" y="50"/>
                  </a:cubicBezTo>
                  <a:cubicBezTo>
                    <a:pt x="4323" y="88"/>
                    <a:pt x="4607" y="126"/>
                    <a:pt x="4812" y="177"/>
                  </a:cubicBezTo>
                  <a:cubicBezTo>
                    <a:pt x="5017" y="227"/>
                    <a:pt x="5159" y="303"/>
                    <a:pt x="5254" y="391"/>
                  </a:cubicBezTo>
                  <a:cubicBezTo>
                    <a:pt x="5349" y="480"/>
                    <a:pt x="5380" y="581"/>
                    <a:pt x="5380" y="682"/>
                  </a:cubicBezTo>
                  <a:lnTo>
                    <a:pt x="5380" y="13167"/>
                  </a:lnTo>
                  <a:cubicBezTo>
                    <a:pt x="5380" y="14013"/>
                    <a:pt x="5506" y="14732"/>
                    <a:pt x="5775" y="15351"/>
                  </a:cubicBezTo>
                  <a:cubicBezTo>
                    <a:pt x="6027" y="15970"/>
                    <a:pt x="6406" y="16475"/>
                    <a:pt x="6895" y="16879"/>
                  </a:cubicBezTo>
                  <a:cubicBezTo>
                    <a:pt x="7384" y="17283"/>
                    <a:pt x="7952" y="17585"/>
                    <a:pt x="8631" y="17787"/>
                  </a:cubicBezTo>
                  <a:cubicBezTo>
                    <a:pt x="9309" y="17989"/>
                    <a:pt x="10051" y="18090"/>
                    <a:pt x="10887" y="18090"/>
                  </a:cubicBezTo>
                  <a:cubicBezTo>
                    <a:pt x="11739" y="18090"/>
                    <a:pt x="12480" y="17989"/>
                    <a:pt x="13159" y="17775"/>
                  </a:cubicBezTo>
                  <a:cubicBezTo>
                    <a:pt x="13822" y="17573"/>
                    <a:pt x="14390" y="17270"/>
                    <a:pt x="14847" y="16866"/>
                  </a:cubicBezTo>
                  <a:cubicBezTo>
                    <a:pt x="15305" y="16475"/>
                    <a:pt x="15668" y="15982"/>
                    <a:pt x="15920" y="15402"/>
                  </a:cubicBezTo>
                  <a:cubicBezTo>
                    <a:pt x="16172" y="14821"/>
                    <a:pt x="16299" y="14152"/>
                    <a:pt x="16299" y="13420"/>
                  </a:cubicBezTo>
                  <a:lnTo>
                    <a:pt x="16299" y="694"/>
                  </a:lnTo>
                  <a:cubicBezTo>
                    <a:pt x="16299" y="581"/>
                    <a:pt x="16346" y="492"/>
                    <a:pt x="16425" y="404"/>
                  </a:cubicBezTo>
                  <a:cubicBezTo>
                    <a:pt x="16504" y="316"/>
                    <a:pt x="16646" y="252"/>
                    <a:pt x="16851" y="189"/>
                  </a:cubicBezTo>
                  <a:cubicBezTo>
                    <a:pt x="17056" y="139"/>
                    <a:pt x="17324" y="88"/>
                    <a:pt x="17671" y="63"/>
                  </a:cubicBezTo>
                  <a:cubicBezTo>
                    <a:pt x="18018" y="25"/>
                    <a:pt x="18444" y="13"/>
                    <a:pt x="18965" y="13"/>
                  </a:cubicBezTo>
                  <a:cubicBezTo>
                    <a:pt x="19486" y="13"/>
                    <a:pt x="19912" y="25"/>
                    <a:pt x="20243" y="63"/>
                  </a:cubicBezTo>
                  <a:cubicBezTo>
                    <a:pt x="20574" y="101"/>
                    <a:pt x="20843" y="139"/>
                    <a:pt x="21048" y="189"/>
                  </a:cubicBezTo>
                  <a:cubicBezTo>
                    <a:pt x="21253" y="240"/>
                    <a:pt x="21395" y="316"/>
                    <a:pt x="21474" y="404"/>
                  </a:cubicBezTo>
                  <a:cubicBezTo>
                    <a:pt x="21553" y="492"/>
                    <a:pt x="21600" y="593"/>
                    <a:pt x="21600" y="694"/>
                  </a:cubicBezTo>
                  <a:lnTo>
                    <a:pt x="21600" y="133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0" name="Shape">
              <a:extLst>
                <a:ext uri="{FF2B5EF4-FFF2-40B4-BE49-F238E27FC236}">
                  <a16:creationId xmlns:a16="http://schemas.microsoft.com/office/drawing/2014/main" id="{BFC2C2E0-AD0F-4652-BD64-EF06B5BBED9D}"/>
                </a:ext>
              </a:extLst>
            </p:cNvPr>
            <p:cNvSpPr/>
            <p:nvPr/>
          </p:nvSpPr>
          <p:spPr>
            <a:xfrm>
              <a:off x="6159500" y="8191500"/>
              <a:ext cx="162687" cy="21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5"/>
                  </a:moveTo>
                  <a:cubicBezTo>
                    <a:pt x="21600" y="2106"/>
                    <a:pt x="21583" y="2376"/>
                    <a:pt x="21549" y="2607"/>
                  </a:cubicBezTo>
                  <a:cubicBezTo>
                    <a:pt x="21516" y="2838"/>
                    <a:pt x="21465" y="3018"/>
                    <a:pt x="21381" y="3159"/>
                  </a:cubicBezTo>
                  <a:cubicBezTo>
                    <a:pt x="21313" y="3300"/>
                    <a:pt x="21212" y="3403"/>
                    <a:pt x="21111" y="3467"/>
                  </a:cubicBezTo>
                  <a:cubicBezTo>
                    <a:pt x="21010" y="3531"/>
                    <a:pt x="20875" y="3570"/>
                    <a:pt x="20757" y="3570"/>
                  </a:cubicBezTo>
                  <a:lnTo>
                    <a:pt x="13692" y="3570"/>
                  </a:lnTo>
                  <a:lnTo>
                    <a:pt x="13692" y="20907"/>
                  </a:lnTo>
                  <a:cubicBezTo>
                    <a:pt x="13692" y="21022"/>
                    <a:pt x="13641" y="21112"/>
                    <a:pt x="13557" y="21202"/>
                  </a:cubicBezTo>
                  <a:cubicBezTo>
                    <a:pt x="13456" y="21292"/>
                    <a:pt x="13304" y="21356"/>
                    <a:pt x="13085" y="21420"/>
                  </a:cubicBezTo>
                  <a:cubicBezTo>
                    <a:pt x="12866" y="21472"/>
                    <a:pt x="12579" y="21523"/>
                    <a:pt x="12208" y="21549"/>
                  </a:cubicBezTo>
                  <a:cubicBezTo>
                    <a:pt x="11837" y="21587"/>
                    <a:pt x="11382" y="21600"/>
                    <a:pt x="10825" y="21600"/>
                  </a:cubicBezTo>
                  <a:cubicBezTo>
                    <a:pt x="10269" y="21600"/>
                    <a:pt x="9814" y="21587"/>
                    <a:pt x="9443" y="21549"/>
                  </a:cubicBezTo>
                  <a:cubicBezTo>
                    <a:pt x="9072" y="21510"/>
                    <a:pt x="8785" y="21472"/>
                    <a:pt x="8566" y="21420"/>
                  </a:cubicBezTo>
                  <a:cubicBezTo>
                    <a:pt x="8347" y="21369"/>
                    <a:pt x="8195" y="21292"/>
                    <a:pt x="8094" y="21202"/>
                  </a:cubicBezTo>
                  <a:cubicBezTo>
                    <a:pt x="7993" y="21112"/>
                    <a:pt x="7959" y="21009"/>
                    <a:pt x="7959" y="20907"/>
                  </a:cubicBezTo>
                  <a:lnTo>
                    <a:pt x="7959" y="3570"/>
                  </a:lnTo>
                  <a:lnTo>
                    <a:pt x="860" y="3570"/>
                  </a:lnTo>
                  <a:cubicBezTo>
                    <a:pt x="708" y="3570"/>
                    <a:pt x="590" y="3531"/>
                    <a:pt x="489" y="3467"/>
                  </a:cubicBezTo>
                  <a:cubicBezTo>
                    <a:pt x="388" y="3403"/>
                    <a:pt x="304" y="3300"/>
                    <a:pt x="219" y="3159"/>
                  </a:cubicBezTo>
                  <a:cubicBezTo>
                    <a:pt x="152" y="3018"/>
                    <a:pt x="84" y="2838"/>
                    <a:pt x="51" y="2607"/>
                  </a:cubicBezTo>
                  <a:cubicBezTo>
                    <a:pt x="17" y="2376"/>
                    <a:pt x="0" y="2106"/>
                    <a:pt x="0" y="1785"/>
                  </a:cubicBezTo>
                  <a:cubicBezTo>
                    <a:pt x="0" y="1451"/>
                    <a:pt x="17" y="1169"/>
                    <a:pt x="51" y="937"/>
                  </a:cubicBezTo>
                  <a:cubicBezTo>
                    <a:pt x="84" y="706"/>
                    <a:pt x="135" y="514"/>
                    <a:pt x="219" y="385"/>
                  </a:cubicBezTo>
                  <a:cubicBezTo>
                    <a:pt x="287" y="244"/>
                    <a:pt x="388" y="141"/>
                    <a:pt x="489" y="90"/>
                  </a:cubicBezTo>
                  <a:cubicBezTo>
                    <a:pt x="590" y="26"/>
                    <a:pt x="708" y="0"/>
                    <a:pt x="860" y="0"/>
                  </a:cubicBezTo>
                  <a:lnTo>
                    <a:pt x="20757" y="0"/>
                  </a:lnTo>
                  <a:cubicBezTo>
                    <a:pt x="20892" y="0"/>
                    <a:pt x="21010" y="26"/>
                    <a:pt x="21111" y="90"/>
                  </a:cubicBezTo>
                  <a:cubicBezTo>
                    <a:pt x="21212" y="154"/>
                    <a:pt x="21313" y="244"/>
                    <a:pt x="21381" y="385"/>
                  </a:cubicBezTo>
                  <a:cubicBezTo>
                    <a:pt x="21448" y="526"/>
                    <a:pt x="21516" y="706"/>
                    <a:pt x="21549" y="937"/>
                  </a:cubicBezTo>
                  <a:cubicBezTo>
                    <a:pt x="21583" y="1169"/>
                    <a:pt x="21600" y="1451"/>
                    <a:pt x="21600" y="17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1" name="Shape">
              <a:extLst>
                <a:ext uri="{FF2B5EF4-FFF2-40B4-BE49-F238E27FC236}">
                  <a16:creationId xmlns:a16="http://schemas.microsoft.com/office/drawing/2014/main" id="{F057A1EE-46B9-4397-BED4-5A5C0DAD386C}"/>
                </a:ext>
              </a:extLst>
            </p:cNvPr>
            <p:cNvSpPr/>
            <p:nvPr/>
          </p:nvSpPr>
          <p:spPr>
            <a:xfrm>
              <a:off x="6349999" y="8191499"/>
              <a:ext cx="43436" cy="21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7" y="20910"/>
                  </a:moveTo>
                  <a:cubicBezTo>
                    <a:pt x="21537" y="21025"/>
                    <a:pt x="21347" y="21114"/>
                    <a:pt x="21032" y="21204"/>
                  </a:cubicBezTo>
                  <a:cubicBezTo>
                    <a:pt x="20653" y="21293"/>
                    <a:pt x="20084" y="21357"/>
                    <a:pt x="19263" y="21421"/>
                  </a:cubicBezTo>
                  <a:cubicBezTo>
                    <a:pt x="18442" y="21472"/>
                    <a:pt x="17368" y="21523"/>
                    <a:pt x="15979" y="21549"/>
                  </a:cubicBezTo>
                  <a:cubicBezTo>
                    <a:pt x="14589" y="21587"/>
                    <a:pt x="12884" y="21600"/>
                    <a:pt x="10737" y="21600"/>
                  </a:cubicBezTo>
                  <a:cubicBezTo>
                    <a:pt x="8653" y="21600"/>
                    <a:pt x="6947" y="21587"/>
                    <a:pt x="5558" y="21549"/>
                  </a:cubicBezTo>
                  <a:cubicBezTo>
                    <a:pt x="4168" y="21510"/>
                    <a:pt x="3095" y="21472"/>
                    <a:pt x="2274" y="21421"/>
                  </a:cubicBezTo>
                  <a:cubicBezTo>
                    <a:pt x="1453" y="21370"/>
                    <a:pt x="884" y="21293"/>
                    <a:pt x="505" y="21204"/>
                  </a:cubicBezTo>
                  <a:cubicBezTo>
                    <a:pt x="126" y="21114"/>
                    <a:pt x="0" y="21012"/>
                    <a:pt x="0" y="20910"/>
                  </a:cubicBezTo>
                  <a:lnTo>
                    <a:pt x="0" y="690"/>
                  </a:lnTo>
                  <a:cubicBezTo>
                    <a:pt x="0" y="575"/>
                    <a:pt x="189" y="486"/>
                    <a:pt x="505" y="396"/>
                  </a:cubicBezTo>
                  <a:cubicBezTo>
                    <a:pt x="884" y="307"/>
                    <a:pt x="1453" y="243"/>
                    <a:pt x="2337" y="179"/>
                  </a:cubicBezTo>
                  <a:cubicBezTo>
                    <a:pt x="3221" y="115"/>
                    <a:pt x="4295" y="77"/>
                    <a:pt x="5621" y="51"/>
                  </a:cubicBezTo>
                  <a:cubicBezTo>
                    <a:pt x="7011" y="13"/>
                    <a:pt x="8716" y="0"/>
                    <a:pt x="10800" y="0"/>
                  </a:cubicBezTo>
                  <a:cubicBezTo>
                    <a:pt x="12947" y="0"/>
                    <a:pt x="14653" y="13"/>
                    <a:pt x="16042" y="51"/>
                  </a:cubicBezTo>
                  <a:cubicBezTo>
                    <a:pt x="17432" y="90"/>
                    <a:pt x="18505" y="128"/>
                    <a:pt x="19326" y="179"/>
                  </a:cubicBezTo>
                  <a:cubicBezTo>
                    <a:pt x="20147" y="230"/>
                    <a:pt x="20716" y="307"/>
                    <a:pt x="21095" y="396"/>
                  </a:cubicBezTo>
                  <a:cubicBezTo>
                    <a:pt x="21474" y="486"/>
                    <a:pt x="21600" y="588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2" name="Shape">
              <a:extLst>
                <a:ext uri="{FF2B5EF4-FFF2-40B4-BE49-F238E27FC236}">
                  <a16:creationId xmlns:a16="http://schemas.microsoft.com/office/drawing/2014/main" id="{7092DDCE-60A4-4207-A1D6-C2F52D3FB931}"/>
                </a:ext>
              </a:extLst>
            </p:cNvPr>
            <p:cNvSpPr/>
            <p:nvPr/>
          </p:nvSpPr>
          <p:spPr>
            <a:xfrm>
              <a:off x="64389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29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2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3" name="Shape">
              <a:extLst>
                <a:ext uri="{FF2B5EF4-FFF2-40B4-BE49-F238E27FC236}">
                  <a16:creationId xmlns:a16="http://schemas.microsoft.com/office/drawing/2014/main" id="{05DAE94C-F321-42BB-9490-67E4E68E93FE}"/>
                </a:ext>
              </a:extLst>
            </p:cNvPr>
            <p:cNvSpPr/>
            <p:nvPr/>
          </p:nvSpPr>
          <p:spPr>
            <a:xfrm>
              <a:off x="6667500" y="8191500"/>
              <a:ext cx="175259" cy="21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3"/>
                  </a:moveTo>
                  <a:cubicBezTo>
                    <a:pt x="21600" y="20229"/>
                    <a:pt x="21537" y="20460"/>
                    <a:pt x="21443" y="20652"/>
                  </a:cubicBezTo>
                  <a:cubicBezTo>
                    <a:pt x="21334" y="20857"/>
                    <a:pt x="21193" y="21024"/>
                    <a:pt x="21005" y="21152"/>
                  </a:cubicBezTo>
                  <a:cubicBezTo>
                    <a:pt x="20817" y="21280"/>
                    <a:pt x="20614" y="21382"/>
                    <a:pt x="20363" y="21447"/>
                  </a:cubicBezTo>
                  <a:cubicBezTo>
                    <a:pt x="20113" y="21511"/>
                    <a:pt x="19863" y="21536"/>
                    <a:pt x="19596" y="21536"/>
                  </a:cubicBezTo>
                  <a:lnTo>
                    <a:pt x="17327" y="21536"/>
                  </a:lnTo>
                  <a:cubicBezTo>
                    <a:pt x="16857" y="21536"/>
                    <a:pt x="16450" y="21498"/>
                    <a:pt x="16106" y="21421"/>
                  </a:cubicBezTo>
                  <a:cubicBezTo>
                    <a:pt x="15762" y="21344"/>
                    <a:pt x="15449" y="21203"/>
                    <a:pt x="15151" y="20998"/>
                  </a:cubicBezTo>
                  <a:cubicBezTo>
                    <a:pt x="14854" y="20793"/>
                    <a:pt x="14572" y="20511"/>
                    <a:pt x="14306" y="20165"/>
                  </a:cubicBezTo>
                  <a:cubicBezTo>
                    <a:pt x="14040" y="19819"/>
                    <a:pt x="13727" y="19371"/>
                    <a:pt x="13398" y="18820"/>
                  </a:cubicBezTo>
                  <a:lnTo>
                    <a:pt x="6871" y="8789"/>
                  </a:lnTo>
                  <a:cubicBezTo>
                    <a:pt x="6496" y="8187"/>
                    <a:pt x="6104" y="7546"/>
                    <a:pt x="5713" y="6854"/>
                  </a:cubicBezTo>
                  <a:cubicBezTo>
                    <a:pt x="5322" y="6162"/>
                    <a:pt x="4977" y="5496"/>
                    <a:pt x="4664" y="4843"/>
                  </a:cubicBezTo>
                  <a:lnTo>
                    <a:pt x="4617" y="4843"/>
                  </a:lnTo>
                  <a:cubicBezTo>
                    <a:pt x="4680" y="5637"/>
                    <a:pt x="4711" y="6431"/>
                    <a:pt x="4742" y="7226"/>
                  </a:cubicBezTo>
                  <a:cubicBezTo>
                    <a:pt x="4774" y="8020"/>
                    <a:pt x="4789" y="8827"/>
                    <a:pt x="4789" y="9673"/>
                  </a:cubicBezTo>
                  <a:lnTo>
                    <a:pt x="4789" y="20895"/>
                  </a:lnTo>
                  <a:cubicBezTo>
                    <a:pt x="4789" y="21011"/>
                    <a:pt x="4758" y="21100"/>
                    <a:pt x="4680" y="21190"/>
                  </a:cubicBezTo>
                  <a:cubicBezTo>
                    <a:pt x="4602" y="21280"/>
                    <a:pt x="4476" y="21357"/>
                    <a:pt x="4289" y="21408"/>
                  </a:cubicBezTo>
                  <a:cubicBezTo>
                    <a:pt x="4101" y="21459"/>
                    <a:pt x="3866" y="21510"/>
                    <a:pt x="3553" y="21549"/>
                  </a:cubicBezTo>
                  <a:cubicBezTo>
                    <a:pt x="3240" y="21587"/>
                    <a:pt x="2849" y="21600"/>
                    <a:pt x="2363" y="21600"/>
                  </a:cubicBezTo>
                  <a:cubicBezTo>
                    <a:pt x="1894" y="21600"/>
                    <a:pt x="1503" y="21587"/>
                    <a:pt x="1189" y="21549"/>
                  </a:cubicBezTo>
                  <a:cubicBezTo>
                    <a:pt x="876" y="21510"/>
                    <a:pt x="642" y="21472"/>
                    <a:pt x="454" y="21408"/>
                  </a:cubicBezTo>
                  <a:cubicBezTo>
                    <a:pt x="266" y="21344"/>
                    <a:pt x="156" y="21267"/>
                    <a:pt x="94" y="21190"/>
                  </a:cubicBezTo>
                  <a:cubicBezTo>
                    <a:pt x="31" y="21100"/>
                    <a:pt x="0" y="20998"/>
                    <a:pt x="0" y="20895"/>
                  </a:cubicBezTo>
                  <a:lnTo>
                    <a:pt x="0" y="1614"/>
                  </a:lnTo>
                  <a:cubicBezTo>
                    <a:pt x="0" y="1089"/>
                    <a:pt x="188" y="705"/>
                    <a:pt x="563" y="448"/>
                  </a:cubicBezTo>
                  <a:cubicBezTo>
                    <a:pt x="939" y="192"/>
                    <a:pt x="1393" y="64"/>
                    <a:pt x="1925" y="64"/>
                  </a:cubicBezTo>
                  <a:lnTo>
                    <a:pt x="4774" y="64"/>
                  </a:lnTo>
                  <a:cubicBezTo>
                    <a:pt x="5290" y="64"/>
                    <a:pt x="5713" y="103"/>
                    <a:pt x="6073" y="167"/>
                  </a:cubicBezTo>
                  <a:cubicBezTo>
                    <a:pt x="6417" y="243"/>
                    <a:pt x="6730" y="359"/>
                    <a:pt x="7012" y="525"/>
                  </a:cubicBezTo>
                  <a:cubicBezTo>
                    <a:pt x="7294" y="692"/>
                    <a:pt x="7544" y="922"/>
                    <a:pt x="7795" y="1217"/>
                  </a:cubicBezTo>
                  <a:cubicBezTo>
                    <a:pt x="8045" y="1512"/>
                    <a:pt x="8296" y="1871"/>
                    <a:pt x="8546" y="2306"/>
                  </a:cubicBezTo>
                  <a:lnTo>
                    <a:pt x="13649" y="10147"/>
                  </a:lnTo>
                  <a:cubicBezTo>
                    <a:pt x="13946" y="10621"/>
                    <a:pt x="14244" y="11095"/>
                    <a:pt x="14525" y="11543"/>
                  </a:cubicBezTo>
                  <a:cubicBezTo>
                    <a:pt x="14823" y="12004"/>
                    <a:pt x="15089" y="12466"/>
                    <a:pt x="15370" y="12914"/>
                  </a:cubicBezTo>
                  <a:cubicBezTo>
                    <a:pt x="15636" y="13375"/>
                    <a:pt x="15903" y="13824"/>
                    <a:pt x="16153" y="14259"/>
                  </a:cubicBezTo>
                  <a:cubicBezTo>
                    <a:pt x="16403" y="14695"/>
                    <a:pt x="16654" y="15143"/>
                    <a:pt x="16904" y="15592"/>
                  </a:cubicBezTo>
                  <a:lnTo>
                    <a:pt x="16920" y="15592"/>
                  </a:lnTo>
                  <a:cubicBezTo>
                    <a:pt x="16873" y="14823"/>
                    <a:pt x="16857" y="14016"/>
                    <a:pt x="16826" y="13170"/>
                  </a:cubicBezTo>
                  <a:cubicBezTo>
                    <a:pt x="16810" y="12325"/>
                    <a:pt x="16795" y="11530"/>
                    <a:pt x="16795" y="10762"/>
                  </a:cubicBezTo>
                  <a:lnTo>
                    <a:pt x="16795" y="705"/>
                  </a:lnTo>
                  <a:cubicBezTo>
                    <a:pt x="16795" y="589"/>
                    <a:pt x="16842" y="500"/>
                    <a:pt x="16920" y="410"/>
                  </a:cubicBezTo>
                  <a:cubicBezTo>
                    <a:pt x="16998" y="320"/>
                    <a:pt x="17139" y="243"/>
                    <a:pt x="17327" y="179"/>
                  </a:cubicBezTo>
                  <a:cubicBezTo>
                    <a:pt x="17515" y="115"/>
                    <a:pt x="17765" y="64"/>
                    <a:pt x="18078" y="38"/>
                  </a:cubicBezTo>
                  <a:cubicBezTo>
                    <a:pt x="18391" y="13"/>
                    <a:pt x="18783" y="0"/>
                    <a:pt x="19268" y="0"/>
                  </a:cubicBezTo>
                  <a:cubicBezTo>
                    <a:pt x="19722" y="0"/>
                    <a:pt x="20113" y="13"/>
                    <a:pt x="20426" y="38"/>
                  </a:cubicBezTo>
                  <a:cubicBezTo>
                    <a:pt x="20739" y="64"/>
                    <a:pt x="20974" y="115"/>
                    <a:pt x="21146" y="179"/>
                  </a:cubicBezTo>
                  <a:cubicBezTo>
                    <a:pt x="21318" y="243"/>
                    <a:pt x="21428" y="320"/>
                    <a:pt x="21506" y="410"/>
                  </a:cubicBezTo>
                  <a:cubicBezTo>
                    <a:pt x="21569" y="500"/>
                    <a:pt x="21600" y="602"/>
                    <a:pt x="21600" y="705"/>
                  </a:cubicBezTo>
                  <a:lnTo>
                    <a:pt x="21600" y="199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4" name="Shape">
              <a:extLst>
                <a:ext uri="{FF2B5EF4-FFF2-40B4-BE49-F238E27FC236}">
                  <a16:creationId xmlns:a16="http://schemas.microsoft.com/office/drawing/2014/main" id="{3774299C-0B72-4AF5-8663-39E0540B9204}"/>
                </a:ext>
              </a:extLst>
            </p:cNvPr>
            <p:cNvSpPr/>
            <p:nvPr/>
          </p:nvSpPr>
          <p:spPr>
            <a:xfrm>
              <a:off x="2654300" y="70993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46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51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63"/>
                  </a:cubicBezTo>
                  <a:cubicBezTo>
                    <a:pt x="19345" y="3541"/>
                    <a:pt x="20191" y="4654"/>
                    <a:pt x="20790" y="5941"/>
                  </a:cubicBezTo>
                  <a:cubicBezTo>
                    <a:pt x="21318" y="7258"/>
                    <a:pt x="21600" y="8751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63"/>
                    <a:pt x="15716" y="7756"/>
                  </a:cubicBezTo>
                  <a:cubicBezTo>
                    <a:pt x="15434" y="6849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20"/>
                  </a:cubicBezTo>
                  <a:cubicBezTo>
                    <a:pt x="12650" y="17298"/>
                    <a:pt x="13496" y="16829"/>
                    <a:pt x="14165" y="16215"/>
                  </a:cubicBezTo>
                  <a:cubicBezTo>
                    <a:pt x="14835" y="15600"/>
                    <a:pt x="15328" y="14810"/>
                    <a:pt x="15645" y="13873"/>
                  </a:cubicBezTo>
                  <a:cubicBezTo>
                    <a:pt x="15962" y="12966"/>
                    <a:pt x="16138" y="11854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5" name="Shape">
              <a:extLst>
                <a:ext uri="{FF2B5EF4-FFF2-40B4-BE49-F238E27FC236}">
                  <a16:creationId xmlns:a16="http://schemas.microsoft.com/office/drawing/2014/main" id="{CFEA3C03-B979-495F-8667-FEBC973454B3}"/>
                </a:ext>
              </a:extLst>
            </p:cNvPr>
            <p:cNvSpPr/>
            <p:nvPr/>
          </p:nvSpPr>
          <p:spPr>
            <a:xfrm>
              <a:off x="2755900" y="70993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8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9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61"/>
                    <a:pt x="21056" y="3278"/>
                    <a:pt x="20908" y="3337"/>
                  </a:cubicBezTo>
                  <a:cubicBezTo>
                    <a:pt x="20760" y="3395"/>
                    <a:pt x="20611" y="3425"/>
                    <a:pt x="20463" y="3425"/>
                  </a:cubicBezTo>
                  <a:lnTo>
                    <a:pt x="7414" y="3425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1"/>
                  </a:cubicBezTo>
                  <a:cubicBezTo>
                    <a:pt x="19030" y="8839"/>
                    <a:pt x="19129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1"/>
                  </a:cubicBezTo>
                  <a:cubicBezTo>
                    <a:pt x="19376" y="11386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2"/>
                  </a:cubicBezTo>
                  <a:cubicBezTo>
                    <a:pt x="18733" y="12000"/>
                    <a:pt x="18585" y="12030"/>
                    <a:pt x="18437" y="12030"/>
                  </a:cubicBezTo>
                  <a:lnTo>
                    <a:pt x="7414" y="12030"/>
                  </a:lnTo>
                  <a:lnTo>
                    <a:pt x="7414" y="18118"/>
                  </a:lnTo>
                  <a:lnTo>
                    <a:pt x="20562" y="18118"/>
                  </a:lnTo>
                  <a:cubicBezTo>
                    <a:pt x="20710" y="18118"/>
                    <a:pt x="20908" y="18147"/>
                    <a:pt x="21007" y="18205"/>
                  </a:cubicBezTo>
                  <a:cubicBezTo>
                    <a:pt x="21155" y="18264"/>
                    <a:pt x="21254" y="18352"/>
                    <a:pt x="21353" y="18498"/>
                  </a:cubicBezTo>
                  <a:cubicBezTo>
                    <a:pt x="21452" y="18615"/>
                    <a:pt x="21501" y="18820"/>
                    <a:pt x="21551" y="19025"/>
                  </a:cubicBezTo>
                  <a:cubicBezTo>
                    <a:pt x="21551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6" name="Shape">
              <a:extLst>
                <a:ext uri="{FF2B5EF4-FFF2-40B4-BE49-F238E27FC236}">
                  <a16:creationId xmlns:a16="http://schemas.microsoft.com/office/drawing/2014/main" id="{42B461A7-DCCF-49C0-9427-673796A93A4C}"/>
                </a:ext>
              </a:extLst>
            </p:cNvPr>
            <p:cNvSpPr/>
            <p:nvPr/>
          </p:nvSpPr>
          <p:spPr>
            <a:xfrm>
              <a:off x="2819399" y="7086600"/>
              <a:ext cx="61343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4"/>
                  </a:moveTo>
                  <a:cubicBezTo>
                    <a:pt x="21600" y="16087"/>
                    <a:pt x="21287" y="17048"/>
                    <a:pt x="20616" y="17868"/>
                  </a:cubicBezTo>
                  <a:cubicBezTo>
                    <a:pt x="19945" y="18688"/>
                    <a:pt x="19096" y="19395"/>
                    <a:pt x="17978" y="19932"/>
                  </a:cubicBezTo>
                  <a:cubicBezTo>
                    <a:pt x="16860" y="20497"/>
                    <a:pt x="15563" y="20893"/>
                    <a:pt x="14087" y="21176"/>
                  </a:cubicBezTo>
                  <a:cubicBezTo>
                    <a:pt x="12611" y="21459"/>
                    <a:pt x="11001" y="21600"/>
                    <a:pt x="9347" y="21600"/>
                  </a:cubicBezTo>
                  <a:cubicBezTo>
                    <a:pt x="8229" y="21600"/>
                    <a:pt x="7155" y="21543"/>
                    <a:pt x="6171" y="21430"/>
                  </a:cubicBezTo>
                  <a:cubicBezTo>
                    <a:pt x="5188" y="21317"/>
                    <a:pt x="4338" y="21176"/>
                    <a:pt x="3578" y="21006"/>
                  </a:cubicBezTo>
                  <a:cubicBezTo>
                    <a:pt x="2817" y="20837"/>
                    <a:pt x="2191" y="20667"/>
                    <a:pt x="1699" y="20497"/>
                  </a:cubicBezTo>
                  <a:cubicBezTo>
                    <a:pt x="1207" y="20299"/>
                    <a:pt x="850" y="20158"/>
                    <a:pt x="626" y="20017"/>
                  </a:cubicBezTo>
                  <a:cubicBezTo>
                    <a:pt x="402" y="19875"/>
                    <a:pt x="268" y="19677"/>
                    <a:pt x="134" y="19423"/>
                  </a:cubicBezTo>
                  <a:cubicBezTo>
                    <a:pt x="45" y="19168"/>
                    <a:pt x="0" y="18773"/>
                    <a:pt x="0" y="18292"/>
                  </a:cubicBezTo>
                  <a:cubicBezTo>
                    <a:pt x="0" y="17953"/>
                    <a:pt x="0" y="17670"/>
                    <a:pt x="45" y="17444"/>
                  </a:cubicBezTo>
                  <a:cubicBezTo>
                    <a:pt x="89" y="17218"/>
                    <a:pt x="134" y="17048"/>
                    <a:pt x="224" y="16907"/>
                  </a:cubicBezTo>
                  <a:cubicBezTo>
                    <a:pt x="313" y="16765"/>
                    <a:pt x="402" y="16680"/>
                    <a:pt x="537" y="16596"/>
                  </a:cubicBezTo>
                  <a:cubicBezTo>
                    <a:pt x="671" y="16539"/>
                    <a:pt x="805" y="16511"/>
                    <a:pt x="984" y="16511"/>
                  </a:cubicBezTo>
                  <a:cubicBezTo>
                    <a:pt x="1207" y="16511"/>
                    <a:pt x="1565" y="16596"/>
                    <a:pt x="2012" y="16765"/>
                  </a:cubicBezTo>
                  <a:cubicBezTo>
                    <a:pt x="2460" y="16935"/>
                    <a:pt x="2996" y="17133"/>
                    <a:pt x="3667" y="17359"/>
                  </a:cubicBezTo>
                  <a:cubicBezTo>
                    <a:pt x="4338" y="17585"/>
                    <a:pt x="5143" y="17783"/>
                    <a:pt x="6082" y="17953"/>
                  </a:cubicBezTo>
                  <a:cubicBezTo>
                    <a:pt x="7021" y="18123"/>
                    <a:pt x="8139" y="18207"/>
                    <a:pt x="9346" y="18207"/>
                  </a:cubicBezTo>
                  <a:cubicBezTo>
                    <a:pt x="10151" y="18207"/>
                    <a:pt x="10912" y="18151"/>
                    <a:pt x="11538" y="18010"/>
                  </a:cubicBezTo>
                  <a:cubicBezTo>
                    <a:pt x="12164" y="17896"/>
                    <a:pt x="12745" y="17699"/>
                    <a:pt x="13192" y="17472"/>
                  </a:cubicBezTo>
                  <a:cubicBezTo>
                    <a:pt x="13640" y="17246"/>
                    <a:pt x="13997" y="16963"/>
                    <a:pt x="14221" y="16624"/>
                  </a:cubicBezTo>
                  <a:cubicBezTo>
                    <a:pt x="14445" y="16285"/>
                    <a:pt x="14579" y="15917"/>
                    <a:pt x="14579" y="15522"/>
                  </a:cubicBezTo>
                  <a:cubicBezTo>
                    <a:pt x="14579" y="15041"/>
                    <a:pt x="14400" y="14645"/>
                    <a:pt x="13953" y="14306"/>
                  </a:cubicBezTo>
                  <a:cubicBezTo>
                    <a:pt x="13550" y="13967"/>
                    <a:pt x="13014" y="13656"/>
                    <a:pt x="12343" y="13401"/>
                  </a:cubicBezTo>
                  <a:cubicBezTo>
                    <a:pt x="11672" y="13147"/>
                    <a:pt x="10956" y="12892"/>
                    <a:pt x="10107" y="12666"/>
                  </a:cubicBezTo>
                  <a:cubicBezTo>
                    <a:pt x="9257" y="12440"/>
                    <a:pt x="8407" y="12185"/>
                    <a:pt x="7513" y="11931"/>
                  </a:cubicBezTo>
                  <a:cubicBezTo>
                    <a:pt x="6619" y="11676"/>
                    <a:pt x="5769" y="11365"/>
                    <a:pt x="4919" y="11054"/>
                  </a:cubicBezTo>
                  <a:cubicBezTo>
                    <a:pt x="4069" y="10743"/>
                    <a:pt x="3354" y="10348"/>
                    <a:pt x="2683" y="9867"/>
                  </a:cubicBezTo>
                  <a:cubicBezTo>
                    <a:pt x="2012" y="9415"/>
                    <a:pt x="1520" y="8878"/>
                    <a:pt x="1073" y="8255"/>
                  </a:cubicBezTo>
                  <a:cubicBezTo>
                    <a:pt x="671" y="7634"/>
                    <a:pt x="447" y="6870"/>
                    <a:pt x="447" y="6022"/>
                  </a:cubicBezTo>
                  <a:cubicBezTo>
                    <a:pt x="447" y="5033"/>
                    <a:pt x="760" y="4128"/>
                    <a:pt x="1341" y="3393"/>
                  </a:cubicBezTo>
                  <a:cubicBezTo>
                    <a:pt x="1923" y="2629"/>
                    <a:pt x="2728" y="2007"/>
                    <a:pt x="3712" y="1499"/>
                  </a:cubicBezTo>
                  <a:cubicBezTo>
                    <a:pt x="4696" y="990"/>
                    <a:pt x="5903" y="622"/>
                    <a:pt x="7245" y="368"/>
                  </a:cubicBezTo>
                  <a:cubicBezTo>
                    <a:pt x="8586" y="113"/>
                    <a:pt x="10017" y="0"/>
                    <a:pt x="11538" y="0"/>
                  </a:cubicBezTo>
                  <a:cubicBezTo>
                    <a:pt x="12343" y="0"/>
                    <a:pt x="13103" y="28"/>
                    <a:pt x="13908" y="113"/>
                  </a:cubicBezTo>
                  <a:cubicBezTo>
                    <a:pt x="14668" y="198"/>
                    <a:pt x="15428" y="283"/>
                    <a:pt x="16099" y="424"/>
                  </a:cubicBezTo>
                  <a:cubicBezTo>
                    <a:pt x="16770" y="537"/>
                    <a:pt x="17396" y="707"/>
                    <a:pt x="17933" y="848"/>
                  </a:cubicBezTo>
                  <a:cubicBezTo>
                    <a:pt x="18469" y="1018"/>
                    <a:pt x="18827" y="1159"/>
                    <a:pt x="18961" y="1244"/>
                  </a:cubicBezTo>
                  <a:cubicBezTo>
                    <a:pt x="19096" y="1329"/>
                    <a:pt x="19230" y="1442"/>
                    <a:pt x="19319" y="1527"/>
                  </a:cubicBezTo>
                  <a:cubicBezTo>
                    <a:pt x="19364" y="1612"/>
                    <a:pt x="19453" y="1696"/>
                    <a:pt x="19453" y="1838"/>
                  </a:cubicBezTo>
                  <a:cubicBezTo>
                    <a:pt x="19498" y="1951"/>
                    <a:pt x="19543" y="2120"/>
                    <a:pt x="19543" y="2318"/>
                  </a:cubicBezTo>
                  <a:cubicBezTo>
                    <a:pt x="19543" y="2516"/>
                    <a:pt x="19587" y="2742"/>
                    <a:pt x="19587" y="3025"/>
                  </a:cubicBezTo>
                  <a:cubicBezTo>
                    <a:pt x="19587" y="3336"/>
                    <a:pt x="19587" y="3590"/>
                    <a:pt x="19543" y="3817"/>
                  </a:cubicBezTo>
                  <a:cubicBezTo>
                    <a:pt x="19498" y="4043"/>
                    <a:pt x="19453" y="4213"/>
                    <a:pt x="19409" y="4354"/>
                  </a:cubicBezTo>
                  <a:cubicBezTo>
                    <a:pt x="19364" y="4495"/>
                    <a:pt x="19274" y="4608"/>
                    <a:pt x="19140" y="4665"/>
                  </a:cubicBezTo>
                  <a:cubicBezTo>
                    <a:pt x="19051" y="4721"/>
                    <a:pt x="18872" y="4750"/>
                    <a:pt x="18693" y="4750"/>
                  </a:cubicBezTo>
                  <a:cubicBezTo>
                    <a:pt x="18514" y="4750"/>
                    <a:pt x="18201" y="4665"/>
                    <a:pt x="17799" y="4524"/>
                  </a:cubicBezTo>
                  <a:cubicBezTo>
                    <a:pt x="17396" y="4382"/>
                    <a:pt x="16904" y="4213"/>
                    <a:pt x="16278" y="4043"/>
                  </a:cubicBezTo>
                  <a:cubicBezTo>
                    <a:pt x="15697" y="3873"/>
                    <a:pt x="14981" y="3704"/>
                    <a:pt x="14221" y="3562"/>
                  </a:cubicBezTo>
                  <a:cubicBezTo>
                    <a:pt x="13461" y="3421"/>
                    <a:pt x="12566" y="3336"/>
                    <a:pt x="11627" y="3336"/>
                  </a:cubicBezTo>
                  <a:cubicBezTo>
                    <a:pt x="10912" y="3336"/>
                    <a:pt x="10241" y="3393"/>
                    <a:pt x="9704" y="3506"/>
                  </a:cubicBezTo>
                  <a:cubicBezTo>
                    <a:pt x="9168" y="3619"/>
                    <a:pt x="8720" y="3788"/>
                    <a:pt x="8363" y="3986"/>
                  </a:cubicBezTo>
                  <a:cubicBezTo>
                    <a:pt x="8005" y="4184"/>
                    <a:pt x="7737" y="4410"/>
                    <a:pt x="7558" y="4693"/>
                  </a:cubicBezTo>
                  <a:cubicBezTo>
                    <a:pt x="7379" y="4976"/>
                    <a:pt x="7289" y="5259"/>
                    <a:pt x="7289" y="5570"/>
                  </a:cubicBezTo>
                  <a:cubicBezTo>
                    <a:pt x="7289" y="6022"/>
                    <a:pt x="7468" y="6446"/>
                    <a:pt x="7871" y="6785"/>
                  </a:cubicBezTo>
                  <a:cubicBezTo>
                    <a:pt x="8273" y="7125"/>
                    <a:pt x="8810" y="7435"/>
                    <a:pt x="9481" y="7690"/>
                  </a:cubicBezTo>
                  <a:cubicBezTo>
                    <a:pt x="10151" y="7945"/>
                    <a:pt x="10912" y="8199"/>
                    <a:pt x="11761" y="8425"/>
                  </a:cubicBezTo>
                  <a:cubicBezTo>
                    <a:pt x="12611" y="8651"/>
                    <a:pt x="13461" y="8906"/>
                    <a:pt x="14355" y="9160"/>
                  </a:cubicBezTo>
                  <a:cubicBezTo>
                    <a:pt x="15250" y="9415"/>
                    <a:pt x="16099" y="9726"/>
                    <a:pt x="16949" y="10037"/>
                  </a:cubicBezTo>
                  <a:cubicBezTo>
                    <a:pt x="17799" y="10376"/>
                    <a:pt x="18559" y="10743"/>
                    <a:pt x="19230" y="11224"/>
                  </a:cubicBezTo>
                  <a:cubicBezTo>
                    <a:pt x="19901" y="11705"/>
                    <a:pt x="20437" y="12214"/>
                    <a:pt x="20840" y="12836"/>
                  </a:cubicBezTo>
                  <a:cubicBezTo>
                    <a:pt x="21376" y="13429"/>
                    <a:pt x="21600" y="14164"/>
                    <a:pt x="21600" y="1498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7" name="Shape">
              <a:extLst>
                <a:ext uri="{FF2B5EF4-FFF2-40B4-BE49-F238E27FC236}">
                  <a16:creationId xmlns:a16="http://schemas.microsoft.com/office/drawing/2014/main" id="{6CDDD4AB-0E2B-41B0-AA84-F21C1C4A222B}"/>
                </a:ext>
              </a:extLst>
            </p:cNvPr>
            <p:cNvSpPr/>
            <p:nvPr/>
          </p:nvSpPr>
          <p:spPr>
            <a:xfrm>
              <a:off x="2895599" y="7099300"/>
              <a:ext cx="19305" cy="9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8" y="20904"/>
                  </a:moveTo>
                  <a:cubicBezTo>
                    <a:pt x="21458" y="21020"/>
                    <a:pt x="21316" y="21107"/>
                    <a:pt x="20889" y="21194"/>
                  </a:cubicBezTo>
                  <a:cubicBezTo>
                    <a:pt x="20463" y="21281"/>
                    <a:pt x="19895" y="21368"/>
                    <a:pt x="19184" y="21397"/>
                  </a:cubicBezTo>
                  <a:cubicBezTo>
                    <a:pt x="18332" y="21455"/>
                    <a:pt x="17337" y="21484"/>
                    <a:pt x="15916" y="21542"/>
                  </a:cubicBezTo>
                  <a:cubicBezTo>
                    <a:pt x="14495" y="21571"/>
                    <a:pt x="12789" y="21600"/>
                    <a:pt x="10658" y="21600"/>
                  </a:cubicBezTo>
                  <a:cubicBezTo>
                    <a:pt x="8668" y="21600"/>
                    <a:pt x="6821" y="21571"/>
                    <a:pt x="5542" y="21542"/>
                  </a:cubicBezTo>
                  <a:cubicBezTo>
                    <a:pt x="4121" y="21513"/>
                    <a:pt x="3126" y="21455"/>
                    <a:pt x="2274" y="21397"/>
                  </a:cubicBezTo>
                  <a:cubicBezTo>
                    <a:pt x="1421" y="21339"/>
                    <a:pt x="852" y="21281"/>
                    <a:pt x="568" y="21194"/>
                  </a:cubicBezTo>
                  <a:cubicBezTo>
                    <a:pt x="284" y="21107"/>
                    <a:pt x="0" y="21020"/>
                    <a:pt x="0" y="20904"/>
                  </a:cubicBezTo>
                  <a:lnTo>
                    <a:pt x="0" y="667"/>
                  </a:lnTo>
                  <a:cubicBezTo>
                    <a:pt x="0" y="551"/>
                    <a:pt x="142" y="464"/>
                    <a:pt x="568" y="377"/>
                  </a:cubicBezTo>
                  <a:cubicBezTo>
                    <a:pt x="995" y="290"/>
                    <a:pt x="1563" y="232"/>
                    <a:pt x="2416" y="174"/>
                  </a:cubicBezTo>
                  <a:cubicBezTo>
                    <a:pt x="3268" y="116"/>
                    <a:pt x="4405" y="87"/>
                    <a:pt x="5684" y="58"/>
                  </a:cubicBezTo>
                  <a:cubicBezTo>
                    <a:pt x="7105" y="29"/>
                    <a:pt x="8811" y="0"/>
                    <a:pt x="10800" y="0"/>
                  </a:cubicBezTo>
                  <a:cubicBezTo>
                    <a:pt x="12932" y="0"/>
                    <a:pt x="14637" y="29"/>
                    <a:pt x="16058" y="58"/>
                  </a:cubicBezTo>
                  <a:cubicBezTo>
                    <a:pt x="17337" y="87"/>
                    <a:pt x="18474" y="145"/>
                    <a:pt x="19326" y="174"/>
                  </a:cubicBezTo>
                  <a:cubicBezTo>
                    <a:pt x="20179" y="232"/>
                    <a:pt x="20748" y="290"/>
                    <a:pt x="21032" y="377"/>
                  </a:cubicBezTo>
                  <a:cubicBezTo>
                    <a:pt x="21316" y="464"/>
                    <a:pt x="21600" y="580"/>
                    <a:pt x="21600" y="667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8" name="Shape">
              <a:extLst>
                <a:ext uri="{FF2B5EF4-FFF2-40B4-BE49-F238E27FC236}">
                  <a16:creationId xmlns:a16="http://schemas.microsoft.com/office/drawing/2014/main" id="{ACAA1BFB-57AA-44F1-AC01-376B98DAA3F7}"/>
                </a:ext>
              </a:extLst>
            </p:cNvPr>
            <p:cNvSpPr/>
            <p:nvPr/>
          </p:nvSpPr>
          <p:spPr>
            <a:xfrm>
              <a:off x="2933700" y="7099300"/>
              <a:ext cx="80011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33"/>
                  </a:moveTo>
                  <a:cubicBezTo>
                    <a:pt x="21600" y="3844"/>
                    <a:pt x="21600" y="4127"/>
                    <a:pt x="21566" y="4353"/>
                  </a:cubicBezTo>
                  <a:cubicBezTo>
                    <a:pt x="21531" y="4579"/>
                    <a:pt x="21497" y="4749"/>
                    <a:pt x="21429" y="4890"/>
                  </a:cubicBezTo>
                  <a:cubicBezTo>
                    <a:pt x="21360" y="5032"/>
                    <a:pt x="21291" y="5117"/>
                    <a:pt x="21223" y="5173"/>
                  </a:cubicBezTo>
                  <a:cubicBezTo>
                    <a:pt x="21154" y="5230"/>
                    <a:pt x="21051" y="5258"/>
                    <a:pt x="20914" y="5258"/>
                  </a:cubicBezTo>
                  <a:cubicBezTo>
                    <a:pt x="20743" y="5258"/>
                    <a:pt x="20469" y="5173"/>
                    <a:pt x="20091" y="4975"/>
                  </a:cubicBezTo>
                  <a:cubicBezTo>
                    <a:pt x="19714" y="4777"/>
                    <a:pt x="19200" y="4579"/>
                    <a:pt x="18583" y="4353"/>
                  </a:cubicBezTo>
                  <a:cubicBezTo>
                    <a:pt x="17966" y="4127"/>
                    <a:pt x="17211" y="3929"/>
                    <a:pt x="16354" y="3731"/>
                  </a:cubicBezTo>
                  <a:cubicBezTo>
                    <a:pt x="15497" y="3534"/>
                    <a:pt x="14469" y="3449"/>
                    <a:pt x="13337" y="3449"/>
                  </a:cubicBezTo>
                  <a:cubicBezTo>
                    <a:pt x="12103" y="3449"/>
                    <a:pt x="11006" y="3618"/>
                    <a:pt x="10011" y="3986"/>
                  </a:cubicBezTo>
                  <a:cubicBezTo>
                    <a:pt x="9017" y="4354"/>
                    <a:pt x="8160" y="4834"/>
                    <a:pt x="7474" y="5484"/>
                  </a:cubicBezTo>
                  <a:cubicBezTo>
                    <a:pt x="6754" y="6135"/>
                    <a:pt x="6240" y="6898"/>
                    <a:pt x="5863" y="7803"/>
                  </a:cubicBezTo>
                  <a:cubicBezTo>
                    <a:pt x="5486" y="8708"/>
                    <a:pt x="5280" y="9697"/>
                    <a:pt x="5280" y="10771"/>
                  </a:cubicBezTo>
                  <a:cubicBezTo>
                    <a:pt x="5280" y="11959"/>
                    <a:pt x="5486" y="13005"/>
                    <a:pt x="5863" y="13938"/>
                  </a:cubicBezTo>
                  <a:cubicBezTo>
                    <a:pt x="6240" y="14843"/>
                    <a:pt x="6789" y="15606"/>
                    <a:pt x="7474" y="16228"/>
                  </a:cubicBezTo>
                  <a:cubicBezTo>
                    <a:pt x="8160" y="16850"/>
                    <a:pt x="8983" y="17302"/>
                    <a:pt x="9977" y="17613"/>
                  </a:cubicBezTo>
                  <a:cubicBezTo>
                    <a:pt x="10937" y="17924"/>
                    <a:pt x="12034" y="18094"/>
                    <a:pt x="13200" y="18094"/>
                  </a:cubicBezTo>
                  <a:cubicBezTo>
                    <a:pt x="13783" y="18094"/>
                    <a:pt x="14331" y="18037"/>
                    <a:pt x="14914" y="17924"/>
                  </a:cubicBezTo>
                  <a:cubicBezTo>
                    <a:pt x="15463" y="17811"/>
                    <a:pt x="16011" y="17670"/>
                    <a:pt x="16491" y="17444"/>
                  </a:cubicBezTo>
                  <a:lnTo>
                    <a:pt x="16491" y="12609"/>
                  </a:lnTo>
                  <a:lnTo>
                    <a:pt x="11691" y="12609"/>
                  </a:lnTo>
                  <a:cubicBezTo>
                    <a:pt x="11451" y="12609"/>
                    <a:pt x="11280" y="12496"/>
                    <a:pt x="11143" y="12241"/>
                  </a:cubicBezTo>
                  <a:cubicBezTo>
                    <a:pt x="11006" y="11987"/>
                    <a:pt x="10937" y="11591"/>
                    <a:pt x="10937" y="10997"/>
                  </a:cubicBezTo>
                  <a:cubicBezTo>
                    <a:pt x="10937" y="10686"/>
                    <a:pt x="10937" y="10432"/>
                    <a:pt x="10971" y="10234"/>
                  </a:cubicBezTo>
                  <a:cubicBezTo>
                    <a:pt x="11006" y="10036"/>
                    <a:pt x="11040" y="9866"/>
                    <a:pt x="11109" y="9753"/>
                  </a:cubicBezTo>
                  <a:cubicBezTo>
                    <a:pt x="11177" y="9640"/>
                    <a:pt x="11246" y="9527"/>
                    <a:pt x="11349" y="9471"/>
                  </a:cubicBezTo>
                  <a:cubicBezTo>
                    <a:pt x="11451" y="9414"/>
                    <a:pt x="11554" y="9386"/>
                    <a:pt x="11657" y="9386"/>
                  </a:cubicBezTo>
                  <a:lnTo>
                    <a:pt x="20194" y="9386"/>
                  </a:lnTo>
                  <a:cubicBezTo>
                    <a:pt x="20400" y="9386"/>
                    <a:pt x="20606" y="9414"/>
                    <a:pt x="20743" y="9471"/>
                  </a:cubicBezTo>
                  <a:cubicBezTo>
                    <a:pt x="20914" y="9527"/>
                    <a:pt x="21051" y="9612"/>
                    <a:pt x="21189" y="9725"/>
                  </a:cubicBezTo>
                  <a:cubicBezTo>
                    <a:pt x="21326" y="9838"/>
                    <a:pt x="21394" y="9980"/>
                    <a:pt x="21463" y="10149"/>
                  </a:cubicBezTo>
                  <a:cubicBezTo>
                    <a:pt x="21532" y="10319"/>
                    <a:pt x="21566" y="10517"/>
                    <a:pt x="21566" y="10715"/>
                  </a:cubicBezTo>
                  <a:lnTo>
                    <a:pt x="21566" y="19027"/>
                  </a:lnTo>
                  <a:cubicBezTo>
                    <a:pt x="21566" y="19338"/>
                    <a:pt x="21497" y="19621"/>
                    <a:pt x="21360" y="19875"/>
                  </a:cubicBezTo>
                  <a:cubicBezTo>
                    <a:pt x="21223" y="20130"/>
                    <a:pt x="20949" y="20299"/>
                    <a:pt x="20503" y="20441"/>
                  </a:cubicBezTo>
                  <a:cubicBezTo>
                    <a:pt x="20092" y="20582"/>
                    <a:pt x="19543" y="20723"/>
                    <a:pt x="18926" y="20865"/>
                  </a:cubicBezTo>
                  <a:cubicBezTo>
                    <a:pt x="18309" y="21006"/>
                    <a:pt x="17657" y="21147"/>
                    <a:pt x="16971" y="21261"/>
                  </a:cubicBezTo>
                  <a:cubicBezTo>
                    <a:pt x="16286" y="21374"/>
                    <a:pt x="15634" y="21459"/>
                    <a:pt x="14949" y="21515"/>
                  </a:cubicBezTo>
                  <a:cubicBezTo>
                    <a:pt x="14263" y="21572"/>
                    <a:pt x="13577" y="21600"/>
                    <a:pt x="12891" y="21600"/>
                  </a:cubicBezTo>
                  <a:cubicBezTo>
                    <a:pt x="10869" y="21600"/>
                    <a:pt x="9051" y="21374"/>
                    <a:pt x="7474" y="20893"/>
                  </a:cubicBezTo>
                  <a:cubicBezTo>
                    <a:pt x="5863" y="20413"/>
                    <a:pt x="4526" y="19706"/>
                    <a:pt x="3429" y="18801"/>
                  </a:cubicBezTo>
                  <a:cubicBezTo>
                    <a:pt x="2331" y="17896"/>
                    <a:pt x="1474" y="16794"/>
                    <a:pt x="891" y="15465"/>
                  </a:cubicBezTo>
                  <a:cubicBezTo>
                    <a:pt x="309" y="14164"/>
                    <a:pt x="0" y="12666"/>
                    <a:pt x="0" y="11026"/>
                  </a:cubicBezTo>
                  <a:cubicBezTo>
                    <a:pt x="0" y="9330"/>
                    <a:pt x="309" y="7775"/>
                    <a:pt x="926" y="6418"/>
                  </a:cubicBezTo>
                  <a:cubicBezTo>
                    <a:pt x="1543" y="5061"/>
                    <a:pt x="2434" y="3902"/>
                    <a:pt x="3600" y="2940"/>
                  </a:cubicBezTo>
                  <a:cubicBezTo>
                    <a:pt x="4766" y="1979"/>
                    <a:pt x="6137" y="1272"/>
                    <a:pt x="7749" y="763"/>
                  </a:cubicBezTo>
                  <a:cubicBezTo>
                    <a:pt x="9360" y="255"/>
                    <a:pt x="11177" y="0"/>
                    <a:pt x="13166" y="0"/>
                  </a:cubicBezTo>
                  <a:cubicBezTo>
                    <a:pt x="14263" y="0"/>
                    <a:pt x="15257" y="57"/>
                    <a:pt x="16149" y="198"/>
                  </a:cubicBezTo>
                  <a:cubicBezTo>
                    <a:pt x="17040" y="339"/>
                    <a:pt x="17829" y="481"/>
                    <a:pt x="18514" y="650"/>
                  </a:cubicBezTo>
                  <a:cubicBezTo>
                    <a:pt x="19200" y="820"/>
                    <a:pt x="19749" y="1018"/>
                    <a:pt x="20194" y="1216"/>
                  </a:cubicBezTo>
                  <a:cubicBezTo>
                    <a:pt x="20640" y="1414"/>
                    <a:pt x="20949" y="1583"/>
                    <a:pt x="21120" y="1753"/>
                  </a:cubicBezTo>
                  <a:cubicBezTo>
                    <a:pt x="21292" y="1894"/>
                    <a:pt x="21429" y="2120"/>
                    <a:pt x="21497" y="2403"/>
                  </a:cubicBezTo>
                  <a:cubicBezTo>
                    <a:pt x="21566" y="2600"/>
                    <a:pt x="21600" y="2996"/>
                    <a:pt x="21600" y="353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9" name="Shape">
              <a:extLst>
                <a:ext uri="{FF2B5EF4-FFF2-40B4-BE49-F238E27FC236}">
                  <a16:creationId xmlns:a16="http://schemas.microsoft.com/office/drawing/2014/main" id="{7AF048CF-2103-4CEE-BC87-4BC271F9D062}"/>
                </a:ext>
              </a:extLst>
            </p:cNvPr>
            <p:cNvSpPr/>
            <p:nvPr/>
          </p:nvSpPr>
          <p:spPr>
            <a:xfrm>
              <a:off x="3022600" y="7099299"/>
              <a:ext cx="77597" cy="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32"/>
                  </a:moveTo>
                  <a:cubicBezTo>
                    <a:pt x="21600" y="20294"/>
                    <a:pt x="21529" y="20526"/>
                    <a:pt x="21423" y="20700"/>
                  </a:cubicBezTo>
                  <a:cubicBezTo>
                    <a:pt x="21317" y="20874"/>
                    <a:pt x="21176" y="21077"/>
                    <a:pt x="20999" y="21193"/>
                  </a:cubicBezTo>
                  <a:cubicBezTo>
                    <a:pt x="20822" y="21309"/>
                    <a:pt x="20610" y="21426"/>
                    <a:pt x="20363" y="21484"/>
                  </a:cubicBezTo>
                  <a:cubicBezTo>
                    <a:pt x="20115" y="21542"/>
                    <a:pt x="19868" y="21571"/>
                    <a:pt x="19620" y="21571"/>
                  </a:cubicBezTo>
                  <a:lnTo>
                    <a:pt x="17358" y="21571"/>
                  </a:lnTo>
                  <a:cubicBezTo>
                    <a:pt x="16898" y="21571"/>
                    <a:pt x="16474" y="21542"/>
                    <a:pt x="16156" y="21455"/>
                  </a:cubicBezTo>
                  <a:cubicBezTo>
                    <a:pt x="15802" y="21368"/>
                    <a:pt x="15484" y="21222"/>
                    <a:pt x="15201" y="21019"/>
                  </a:cubicBezTo>
                  <a:cubicBezTo>
                    <a:pt x="14919" y="20816"/>
                    <a:pt x="14636" y="20526"/>
                    <a:pt x="14353" y="20177"/>
                  </a:cubicBezTo>
                  <a:cubicBezTo>
                    <a:pt x="14070" y="19829"/>
                    <a:pt x="13787" y="19364"/>
                    <a:pt x="13434" y="18813"/>
                  </a:cubicBezTo>
                  <a:lnTo>
                    <a:pt x="6929" y="8797"/>
                  </a:lnTo>
                  <a:cubicBezTo>
                    <a:pt x="6540" y="8187"/>
                    <a:pt x="6187" y="7549"/>
                    <a:pt x="5762" y="6852"/>
                  </a:cubicBezTo>
                  <a:cubicBezTo>
                    <a:pt x="5374" y="6155"/>
                    <a:pt x="5020" y="5487"/>
                    <a:pt x="4702" y="4849"/>
                  </a:cubicBezTo>
                  <a:lnTo>
                    <a:pt x="4667" y="4849"/>
                  </a:lnTo>
                  <a:cubicBezTo>
                    <a:pt x="4702" y="5633"/>
                    <a:pt x="4773" y="6445"/>
                    <a:pt x="4773" y="7229"/>
                  </a:cubicBezTo>
                  <a:cubicBezTo>
                    <a:pt x="4808" y="8013"/>
                    <a:pt x="4808" y="8826"/>
                    <a:pt x="4808" y="9668"/>
                  </a:cubicBezTo>
                  <a:lnTo>
                    <a:pt x="4808" y="20874"/>
                  </a:lnTo>
                  <a:cubicBezTo>
                    <a:pt x="4808" y="20990"/>
                    <a:pt x="4773" y="21077"/>
                    <a:pt x="4702" y="21164"/>
                  </a:cubicBezTo>
                  <a:cubicBezTo>
                    <a:pt x="4631" y="21252"/>
                    <a:pt x="4490" y="21339"/>
                    <a:pt x="4313" y="21397"/>
                  </a:cubicBezTo>
                  <a:cubicBezTo>
                    <a:pt x="4136" y="21455"/>
                    <a:pt x="3889" y="21513"/>
                    <a:pt x="3571" y="21542"/>
                  </a:cubicBezTo>
                  <a:cubicBezTo>
                    <a:pt x="3252" y="21571"/>
                    <a:pt x="2864" y="21600"/>
                    <a:pt x="2369" y="21600"/>
                  </a:cubicBezTo>
                  <a:cubicBezTo>
                    <a:pt x="1909" y="21600"/>
                    <a:pt x="1520" y="21571"/>
                    <a:pt x="1202" y="21542"/>
                  </a:cubicBezTo>
                  <a:cubicBezTo>
                    <a:pt x="884" y="21513"/>
                    <a:pt x="636" y="21455"/>
                    <a:pt x="460" y="21397"/>
                  </a:cubicBezTo>
                  <a:cubicBezTo>
                    <a:pt x="283" y="21339"/>
                    <a:pt x="177" y="21252"/>
                    <a:pt x="106" y="21164"/>
                  </a:cubicBezTo>
                  <a:cubicBezTo>
                    <a:pt x="35" y="21077"/>
                    <a:pt x="0" y="20990"/>
                    <a:pt x="0" y="20874"/>
                  </a:cubicBezTo>
                  <a:lnTo>
                    <a:pt x="0" y="1597"/>
                  </a:lnTo>
                  <a:cubicBezTo>
                    <a:pt x="0" y="1075"/>
                    <a:pt x="177" y="697"/>
                    <a:pt x="566" y="436"/>
                  </a:cubicBezTo>
                  <a:cubicBezTo>
                    <a:pt x="919" y="174"/>
                    <a:pt x="1379" y="58"/>
                    <a:pt x="1909" y="58"/>
                  </a:cubicBezTo>
                  <a:lnTo>
                    <a:pt x="4773" y="58"/>
                  </a:lnTo>
                  <a:cubicBezTo>
                    <a:pt x="5267" y="58"/>
                    <a:pt x="5727" y="87"/>
                    <a:pt x="6081" y="174"/>
                  </a:cubicBezTo>
                  <a:cubicBezTo>
                    <a:pt x="6434" y="232"/>
                    <a:pt x="6752" y="378"/>
                    <a:pt x="7000" y="523"/>
                  </a:cubicBezTo>
                  <a:cubicBezTo>
                    <a:pt x="7282" y="697"/>
                    <a:pt x="7530" y="929"/>
                    <a:pt x="7777" y="1219"/>
                  </a:cubicBezTo>
                  <a:cubicBezTo>
                    <a:pt x="8025" y="1510"/>
                    <a:pt x="8272" y="1887"/>
                    <a:pt x="8520" y="2294"/>
                  </a:cubicBezTo>
                  <a:lnTo>
                    <a:pt x="13610" y="10132"/>
                  </a:lnTo>
                  <a:cubicBezTo>
                    <a:pt x="13893" y="10597"/>
                    <a:pt x="14211" y="11061"/>
                    <a:pt x="14494" y="11526"/>
                  </a:cubicBezTo>
                  <a:cubicBezTo>
                    <a:pt x="14777" y="11990"/>
                    <a:pt x="15060" y="12455"/>
                    <a:pt x="15343" y="12890"/>
                  </a:cubicBezTo>
                  <a:cubicBezTo>
                    <a:pt x="15626" y="13355"/>
                    <a:pt x="15873" y="13790"/>
                    <a:pt x="16120" y="14226"/>
                  </a:cubicBezTo>
                  <a:cubicBezTo>
                    <a:pt x="16368" y="14661"/>
                    <a:pt x="16615" y="15097"/>
                    <a:pt x="16863" y="15561"/>
                  </a:cubicBezTo>
                  <a:lnTo>
                    <a:pt x="16863" y="15561"/>
                  </a:lnTo>
                  <a:cubicBezTo>
                    <a:pt x="16828" y="14777"/>
                    <a:pt x="16792" y="13994"/>
                    <a:pt x="16757" y="13151"/>
                  </a:cubicBezTo>
                  <a:cubicBezTo>
                    <a:pt x="16721" y="12309"/>
                    <a:pt x="16721" y="11526"/>
                    <a:pt x="16721" y="10742"/>
                  </a:cubicBezTo>
                  <a:lnTo>
                    <a:pt x="16721" y="697"/>
                  </a:lnTo>
                  <a:cubicBezTo>
                    <a:pt x="16721" y="581"/>
                    <a:pt x="16757" y="493"/>
                    <a:pt x="16828" y="406"/>
                  </a:cubicBezTo>
                  <a:cubicBezTo>
                    <a:pt x="16898" y="319"/>
                    <a:pt x="17040" y="232"/>
                    <a:pt x="17216" y="174"/>
                  </a:cubicBezTo>
                  <a:cubicBezTo>
                    <a:pt x="17393" y="116"/>
                    <a:pt x="17641" y="58"/>
                    <a:pt x="17959" y="29"/>
                  </a:cubicBezTo>
                  <a:cubicBezTo>
                    <a:pt x="18277" y="0"/>
                    <a:pt x="18666" y="0"/>
                    <a:pt x="19161" y="0"/>
                  </a:cubicBezTo>
                  <a:cubicBezTo>
                    <a:pt x="19620" y="0"/>
                    <a:pt x="20009" y="0"/>
                    <a:pt x="20327" y="29"/>
                  </a:cubicBezTo>
                  <a:cubicBezTo>
                    <a:pt x="20646" y="58"/>
                    <a:pt x="20858" y="116"/>
                    <a:pt x="21034" y="174"/>
                  </a:cubicBezTo>
                  <a:cubicBezTo>
                    <a:pt x="21211" y="232"/>
                    <a:pt x="21317" y="319"/>
                    <a:pt x="21388" y="406"/>
                  </a:cubicBezTo>
                  <a:cubicBezTo>
                    <a:pt x="21459" y="494"/>
                    <a:pt x="21494" y="581"/>
                    <a:pt x="21494" y="697"/>
                  </a:cubicBezTo>
                  <a:lnTo>
                    <a:pt x="21494" y="2003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0" name="Shape">
              <a:extLst>
                <a:ext uri="{FF2B5EF4-FFF2-40B4-BE49-F238E27FC236}">
                  <a16:creationId xmlns:a16="http://schemas.microsoft.com/office/drawing/2014/main" id="{D3698B5B-45FA-4CDF-9136-1543271F72AD}"/>
                </a:ext>
              </a:extLst>
            </p:cNvPr>
            <p:cNvSpPr/>
            <p:nvPr/>
          </p:nvSpPr>
          <p:spPr>
            <a:xfrm>
              <a:off x="1676400" y="7556499"/>
              <a:ext cx="17983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91"/>
                  </a:moveTo>
                  <a:cubicBezTo>
                    <a:pt x="21600" y="18364"/>
                    <a:pt x="21585" y="18594"/>
                    <a:pt x="21569" y="18780"/>
                  </a:cubicBezTo>
                  <a:cubicBezTo>
                    <a:pt x="21554" y="18966"/>
                    <a:pt x="21508" y="19130"/>
                    <a:pt x="21463" y="19261"/>
                  </a:cubicBezTo>
                  <a:cubicBezTo>
                    <a:pt x="21417" y="19392"/>
                    <a:pt x="21356" y="19512"/>
                    <a:pt x="21280" y="19611"/>
                  </a:cubicBezTo>
                  <a:cubicBezTo>
                    <a:pt x="21203" y="19709"/>
                    <a:pt x="21081" y="19818"/>
                    <a:pt x="20914" y="19939"/>
                  </a:cubicBezTo>
                  <a:cubicBezTo>
                    <a:pt x="20746" y="20059"/>
                    <a:pt x="20425" y="20223"/>
                    <a:pt x="19953" y="20419"/>
                  </a:cubicBezTo>
                  <a:cubicBezTo>
                    <a:pt x="19480" y="20616"/>
                    <a:pt x="18900" y="20802"/>
                    <a:pt x="18214" y="20977"/>
                  </a:cubicBezTo>
                  <a:cubicBezTo>
                    <a:pt x="17527" y="21152"/>
                    <a:pt x="16749" y="21305"/>
                    <a:pt x="15864" y="21425"/>
                  </a:cubicBezTo>
                  <a:cubicBezTo>
                    <a:pt x="14980" y="21545"/>
                    <a:pt x="14034" y="21600"/>
                    <a:pt x="13012" y="21600"/>
                  </a:cubicBezTo>
                  <a:cubicBezTo>
                    <a:pt x="11014" y="21600"/>
                    <a:pt x="9214" y="21381"/>
                    <a:pt x="7597" y="20933"/>
                  </a:cubicBezTo>
                  <a:cubicBezTo>
                    <a:pt x="5980" y="20496"/>
                    <a:pt x="4622" y="19829"/>
                    <a:pt x="3493" y="18955"/>
                  </a:cubicBezTo>
                  <a:cubicBezTo>
                    <a:pt x="2364" y="18080"/>
                    <a:pt x="1495" y="16976"/>
                    <a:pt x="900" y="15664"/>
                  </a:cubicBezTo>
                  <a:cubicBezTo>
                    <a:pt x="305" y="14353"/>
                    <a:pt x="0" y="12822"/>
                    <a:pt x="0" y="11073"/>
                  </a:cubicBezTo>
                  <a:cubicBezTo>
                    <a:pt x="0" y="9291"/>
                    <a:pt x="336" y="7717"/>
                    <a:pt x="992" y="6340"/>
                  </a:cubicBezTo>
                  <a:cubicBezTo>
                    <a:pt x="1647" y="4963"/>
                    <a:pt x="2578" y="3804"/>
                    <a:pt x="3768" y="2864"/>
                  </a:cubicBezTo>
                  <a:cubicBezTo>
                    <a:pt x="4958" y="1924"/>
                    <a:pt x="6376" y="1213"/>
                    <a:pt x="8039" y="732"/>
                  </a:cubicBezTo>
                  <a:cubicBezTo>
                    <a:pt x="9702" y="251"/>
                    <a:pt x="11532" y="0"/>
                    <a:pt x="13531" y="0"/>
                  </a:cubicBezTo>
                  <a:cubicBezTo>
                    <a:pt x="14339" y="0"/>
                    <a:pt x="15117" y="44"/>
                    <a:pt x="15880" y="142"/>
                  </a:cubicBezTo>
                  <a:cubicBezTo>
                    <a:pt x="16627" y="241"/>
                    <a:pt x="17329" y="372"/>
                    <a:pt x="17969" y="525"/>
                  </a:cubicBezTo>
                  <a:cubicBezTo>
                    <a:pt x="18610" y="678"/>
                    <a:pt x="19190" y="864"/>
                    <a:pt x="19693" y="1071"/>
                  </a:cubicBezTo>
                  <a:cubicBezTo>
                    <a:pt x="20197" y="1279"/>
                    <a:pt x="20563" y="1454"/>
                    <a:pt x="20761" y="1596"/>
                  </a:cubicBezTo>
                  <a:cubicBezTo>
                    <a:pt x="20959" y="1738"/>
                    <a:pt x="21097" y="1858"/>
                    <a:pt x="21173" y="1957"/>
                  </a:cubicBezTo>
                  <a:cubicBezTo>
                    <a:pt x="21249" y="2055"/>
                    <a:pt x="21310" y="2175"/>
                    <a:pt x="21356" y="2328"/>
                  </a:cubicBezTo>
                  <a:cubicBezTo>
                    <a:pt x="21402" y="2481"/>
                    <a:pt x="21432" y="2656"/>
                    <a:pt x="21463" y="2864"/>
                  </a:cubicBezTo>
                  <a:cubicBezTo>
                    <a:pt x="21493" y="3072"/>
                    <a:pt x="21493" y="3323"/>
                    <a:pt x="21493" y="3618"/>
                  </a:cubicBezTo>
                  <a:cubicBezTo>
                    <a:pt x="21493" y="3946"/>
                    <a:pt x="21478" y="4219"/>
                    <a:pt x="21447" y="4438"/>
                  </a:cubicBezTo>
                  <a:cubicBezTo>
                    <a:pt x="21417" y="4657"/>
                    <a:pt x="21371" y="4842"/>
                    <a:pt x="21295" y="4985"/>
                  </a:cubicBezTo>
                  <a:cubicBezTo>
                    <a:pt x="21219" y="5127"/>
                    <a:pt x="21127" y="5225"/>
                    <a:pt x="21020" y="5291"/>
                  </a:cubicBezTo>
                  <a:cubicBezTo>
                    <a:pt x="20914" y="5356"/>
                    <a:pt x="20792" y="5389"/>
                    <a:pt x="20654" y="5389"/>
                  </a:cubicBezTo>
                  <a:cubicBezTo>
                    <a:pt x="20425" y="5389"/>
                    <a:pt x="20151" y="5291"/>
                    <a:pt x="19800" y="5105"/>
                  </a:cubicBezTo>
                  <a:cubicBezTo>
                    <a:pt x="19449" y="4919"/>
                    <a:pt x="19007" y="4711"/>
                    <a:pt x="18458" y="4471"/>
                  </a:cubicBezTo>
                  <a:cubicBezTo>
                    <a:pt x="17908" y="4241"/>
                    <a:pt x="17253" y="4034"/>
                    <a:pt x="16490" y="3837"/>
                  </a:cubicBezTo>
                  <a:cubicBezTo>
                    <a:pt x="15727" y="3651"/>
                    <a:pt x="14827" y="3553"/>
                    <a:pt x="13775" y="3553"/>
                  </a:cubicBezTo>
                  <a:cubicBezTo>
                    <a:pt x="12615" y="3553"/>
                    <a:pt x="11578" y="3727"/>
                    <a:pt x="10678" y="4066"/>
                  </a:cubicBezTo>
                  <a:cubicBezTo>
                    <a:pt x="9763" y="4405"/>
                    <a:pt x="9000" y="4886"/>
                    <a:pt x="8359" y="5520"/>
                  </a:cubicBezTo>
                  <a:cubicBezTo>
                    <a:pt x="7719" y="6154"/>
                    <a:pt x="7231" y="6909"/>
                    <a:pt x="6910" y="7805"/>
                  </a:cubicBezTo>
                  <a:cubicBezTo>
                    <a:pt x="6590" y="8701"/>
                    <a:pt x="6407" y="9707"/>
                    <a:pt x="6407" y="10822"/>
                  </a:cubicBezTo>
                  <a:cubicBezTo>
                    <a:pt x="6407" y="12046"/>
                    <a:pt x="6590" y="13117"/>
                    <a:pt x="6941" y="14014"/>
                  </a:cubicBezTo>
                  <a:cubicBezTo>
                    <a:pt x="7292" y="14910"/>
                    <a:pt x="7795" y="15653"/>
                    <a:pt x="8451" y="16233"/>
                  </a:cubicBezTo>
                  <a:cubicBezTo>
                    <a:pt x="9107" y="16812"/>
                    <a:pt x="9900" y="17249"/>
                    <a:pt x="10815" y="17534"/>
                  </a:cubicBezTo>
                  <a:cubicBezTo>
                    <a:pt x="11746" y="17818"/>
                    <a:pt x="12783" y="17960"/>
                    <a:pt x="13942" y="17960"/>
                  </a:cubicBezTo>
                  <a:cubicBezTo>
                    <a:pt x="14995" y="17960"/>
                    <a:pt x="15910" y="17873"/>
                    <a:pt x="16673" y="17698"/>
                  </a:cubicBezTo>
                  <a:cubicBezTo>
                    <a:pt x="17436" y="17523"/>
                    <a:pt x="18092" y="17326"/>
                    <a:pt x="18641" y="17107"/>
                  </a:cubicBezTo>
                  <a:cubicBezTo>
                    <a:pt x="19190" y="16889"/>
                    <a:pt x="19647" y="16703"/>
                    <a:pt x="19998" y="16528"/>
                  </a:cubicBezTo>
                  <a:cubicBezTo>
                    <a:pt x="20349" y="16353"/>
                    <a:pt x="20624" y="16266"/>
                    <a:pt x="20822" y="16266"/>
                  </a:cubicBezTo>
                  <a:cubicBezTo>
                    <a:pt x="20975" y="16266"/>
                    <a:pt x="21097" y="16288"/>
                    <a:pt x="21188" y="16331"/>
                  </a:cubicBezTo>
                  <a:cubicBezTo>
                    <a:pt x="21280" y="16375"/>
                    <a:pt x="21356" y="16462"/>
                    <a:pt x="21417" y="16594"/>
                  </a:cubicBezTo>
                  <a:cubicBezTo>
                    <a:pt x="21478" y="16725"/>
                    <a:pt x="21524" y="16900"/>
                    <a:pt x="21554" y="17140"/>
                  </a:cubicBezTo>
                  <a:cubicBezTo>
                    <a:pt x="21585" y="17381"/>
                    <a:pt x="21600" y="17698"/>
                    <a:pt x="21600" y="1809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1" name="Shape">
              <a:extLst>
                <a:ext uri="{FF2B5EF4-FFF2-40B4-BE49-F238E27FC236}">
                  <a16:creationId xmlns:a16="http://schemas.microsoft.com/office/drawing/2014/main" id="{26B45581-3EA8-4784-AA38-B6F1B02E0229}"/>
                </a:ext>
              </a:extLst>
            </p:cNvPr>
            <p:cNvSpPr/>
            <p:nvPr/>
          </p:nvSpPr>
          <p:spPr>
            <a:xfrm>
              <a:off x="1892300" y="7556500"/>
              <a:ext cx="180214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7"/>
                  </a:moveTo>
                  <a:cubicBezTo>
                    <a:pt x="21600" y="21061"/>
                    <a:pt x="21570" y="21162"/>
                    <a:pt x="21509" y="21240"/>
                  </a:cubicBezTo>
                  <a:cubicBezTo>
                    <a:pt x="21448" y="21319"/>
                    <a:pt x="21311" y="21387"/>
                    <a:pt x="21082" y="21443"/>
                  </a:cubicBezTo>
                  <a:cubicBezTo>
                    <a:pt x="20854" y="21499"/>
                    <a:pt x="20534" y="21533"/>
                    <a:pt x="20093" y="21555"/>
                  </a:cubicBezTo>
                  <a:cubicBezTo>
                    <a:pt x="19652" y="21578"/>
                    <a:pt x="19058" y="21589"/>
                    <a:pt x="18312" y="21589"/>
                  </a:cubicBezTo>
                  <a:cubicBezTo>
                    <a:pt x="17688" y="21589"/>
                    <a:pt x="17170" y="21578"/>
                    <a:pt x="16805" y="21555"/>
                  </a:cubicBezTo>
                  <a:cubicBezTo>
                    <a:pt x="16425" y="21533"/>
                    <a:pt x="16135" y="21488"/>
                    <a:pt x="15922" y="21431"/>
                  </a:cubicBezTo>
                  <a:cubicBezTo>
                    <a:pt x="15709" y="21375"/>
                    <a:pt x="15557" y="21297"/>
                    <a:pt x="15466" y="21195"/>
                  </a:cubicBezTo>
                  <a:cubicBezTo>
                    <a:pt x="15374" y="21106"/>
                    <a:pt x="15298" y="20993"/>
                    <a:pt x="15237" y="20858"/>
                  </a:cubicBezTo>
                  <a:lnTo>
                    <a:pt x="12634" y="16060"/>
                  </a:lnTo>
                  <a:cubicBezTo>
                    <a:pt x="12315" y="15520"/>
                    <a:pt x="12010" y="15037"/>
                    <a:pt x="11706" y="14610"/>
                  </a:cubicBezTo>
                  <a:cubicBezTo>
                    <a:pt x="11401" y="14183"/>
                    <a:pt x="11066" y="13834"/>
                    <a:pt x="10701" y="13553"/>
                  </a:cubicBezTo>
                  <a:cubicBezTo>
                    <a:pt x="10336" y="13272"/>
                    <a:pt x="9910" y="13059"/>
                    <a:pt x="9438" y="12913"/>
                  </a:cubicBezTo>
                  <a:cubicBezTo>
                    <a:pt x="8951" y="12767"/>
                    <a:pt x="8403" y="12699"/>
                    <a:pt x="7778" y="12699"/>
                  </a:cubicBezTo>
                  <a:lnTo>
                    <a:pt x="5937" y="12699"/>
                  </a:lnTo>
                  <a:lnTo>
                    <a:pt x="5937" y="20903"/>
                  </a:lnTo>
                  <a:cubicBezTo>
                    <a:pt x="5937" y="21016"/>
                    <a:pt x="5891" y="21117"/>
                    <a:pt x="5784" y="21207"/>
                  </a:cubicBezTo>
                  <a:cubicBezTo>
                    <a:pt x="5693" y="21297"/>
                    <a:pt x="5526" y="21364"/>
                    <a:pt x="5297" y="21420"/>
                  </a:cubicBezTo>
                  <a:cubicBezTo>
                    <a:pt x="5069" y="21476"/>
                    <a:pt x="4780" y="21521"/>
                    <a:pt x="4399" y="21555"/>
                  </a:cubicBezTo>
                  <a:cubicBezTo>
                    <a:pt x="4019" y="21589"/>
                    <a:pt x="3547" y="21600"/>
                    <a:pt x="2953" y="21600"/>
                  </a:cubicBezTo>
                  <a:cubicBezTo>
                    <a:pt x="2390" y="21600"/>
                    <a:pt x="1903" y="21589"/>
                    <a:pt x="1522" y="21555"/>
                  </a:cubicBezTo>
                  <a:cubicBezTo>
                    <a:pt x="1142" y="21521"/>
                    <a:pt x="837" y="21476"/>
                    <a:pt x="609" y="21420"/>
                  </a:cubicBezTo>
                  <a:cubicBezTo>
                    <a:pt x="381" y="21364"/>
                    <a:pt x="228" y="21297"/>
                    <a:pt x="137" y="21207"/>
                  </a:cubicBezTo>
                  <a:cubicBezTo>
                    <a:pt x="46" y="21117"/>
                    <a:pt x="0" y="21016"/>
                    <a:pt x="0" y="20903"/>
                  </a:cubicBezTo>
                  <a:lnTo>
                    <a:pt x="0" y="1382"/>
                  </a:lnTo>
                  <a:cubicBezTo>
                    <a:pt x="0" y="899"/>
                    <a:pt x="167" y="539"/>
                    <a:pt x="502" y="326"/>
                  </a:cubicBezTo>
                  <a:cubicBezTo>
                    <a:pt x="837" y="112"/>
                    <a:pt x="1263" y="0"/>
                    <a:pt x="1751" y="0"/>
                  </a:cubicBezTo>
                  <a:lnTo>
                    <a:pt x="9285" y="0"/>
                  </a:lnTo>
                  <a:cubicBezTo>
                    <a:pt x="10047" y="0"/>
                    <a:pt x="10686" y="11"/>
                    <a:pt x="11173" y="34"/>
                  </a:cubicBezTo>
                  <a:cubicBezTo>
                    <a:pt x="11660" y="56"/>
                    <a:pt x="12117" y="79"/>
                    <a:pt x="12528" y="112"/>
                  </a:cubicBezTo>
                  <a:cubicBezTo>
                    <a:pt x="13700" y="236"/>
                    <a:pt x="14750" y="450"/>
                    <a:pt x="15694" y="742"/>
                  </a:cubicBezTo>
                  <a:cubicBezTo>
                    <a:pt x="16638" y="1045"/>
                    <a:pt x="17429" y="1427"/>
                    <a:pt x="18084" y="1911"/>
                  </a:cubicBezTo>
                  <a:cubicBezTo>
                    <a:pt x="18738" y="2394"/>
                    <a:pt x="19241" y="2967"/>
                    <a:pt x="19575" y="3619"/>
                  </a:cubicBezTo>
                  <a:cubicBezTo>
                    <a:pt x="19926" y="4282"/>
                    <a:pt x="20093" y="5035"/>
                    <a:pt x="20093" y="5889"/>
                  </a:cubicBezTo>
                  <a:cubicBezTo>
                    <a:pt x="20093" y="6608"/>
                    <a:pt x="19971" y="7260"/>
                    <a:pt x="19728" y="7856"/>
                  </a:cubicBezTo>
                  <a:cubicBezTo>
                    <a:pt x="19484" y="8451"/>
                    <a:pt x="19119" y="8979"/>
                    <a:pt x="18632" y="9440"/>
                  </a:cubicBezTo>
                  <a:cubicBezTo>
                    <a:pt x="18145" y="9901"/>
                    <a:pt x="17551" y="10306"/>
                    <a:pt x="16851" y="10654"/>
                  </a:cubicBezTo>
                  <a:cubicBezTo>
                    <a:pt x="16151" y="11002"/>
                    <a:pt x="15344" y="11272"/>
                    <a:pt x="14446" y="11486"/>
                  </a:cubicBezTo>
                  <a:cubicBezTo>
                    <a:pt x="14887" y="11643"/>
                    <a:pt x="15283" y="11834"/>
                    <a:pt x="15679" y="12048"/>
                  </a:cubicBezTo>
                  <a:cubicBezTo>
                    <a:pt x="16059" y="12272"/>
                    <a:pt x="16425" y="12542"/>
                    <a:pt x="16759" y="12857"/>
                  </a:cubicBezTo>
                  <a:cubicBezTo>
                    <a:pt x="17094" y="13171"/>
                    <a:pt x="17414" y="13531"/>
                    <a:pt x="17718" y="13936"/>
                  </a:cubicBezTo>
                  <a:cubicBezTo>
                    <a:pt x="18023" y="14340"/>
                    <a:pt x="18312" y="14801"/>
                    <a:pt x="18601" y="15307"/>
                  </a:cubicBezTo>
                  <a:lnTo>
                    <a:pt x="21052" y="19543"/>
                  </a:lnTo>
                  <a:cubicBezTo>
                    <a:pt x="21280" y="19959"/>
                    <a:pt x="21433" y="20274"/>
                    <a:pt x="21509" y="20465"/>
                  </a:cubicBezTo>
                  <a:cubicBezTo>
                    <a:pt x="21554" y="20678"/>
                    <a:pt x="21600" y="20836"/>
                    <a:pt x="21600" y="20937"/>
                  </a:cubicBezTo>
                  <a:close/>
                  <a:moveTo>
                    <a:pt x="13974" y="6350"/>
                  </a:moveTo>
                  <a:cubicBezTo>
                    <a:pt x="13974" y="5642"/>
                    <a:pt x="13761" y="5046"/>
                    <a:pt x="13319" y="4552"/>
                  </a:cubicBezTo>
                  <a:cubicBezTo>
                    <a:pt x="12878" y="4068"/>
                    <a:pt x="12178" y="3720"/>
                    <a:pt x="11188" y="3518"/>
                  </a:cubicBezTo>
                  <a:cubicBezTo>
                    <a:pt x="10884" y="3461"/>
                    <a:pt x="10549" y="3416"/>
                    <a:pt x="10168" y="3383"/>
                  </a:cubicBezTo>
                  <a:cubicBezTo>
                    <a:pt x="9788" y="3349"/>
                    <a:pt x="9255" y="3338"/>
                    <a:pt x="8585" y="3338"/>
                  </a:cubicBezTo>
                  <a:lnTo>
                    <a:pt x="5921" y="3338"/>
                  </a:lnTo>
                  <a:lnTo>
                    <a:pt x="5921" y="9440"/>
                  </a:lnTo>
                  <a:lnTo>
                    <a:pt x="8935" y="9440"/>
                  </a:lnTo>
                  <a:cubicBezTo>
                    <a:pt x="9773" y="9440"/>
                    <a:pt x="10518" y="9362"/>
                    <a:pt x="11143" y="9215"/>
                  </a:cubicBezTo>
                  <a:cubicBezTo>
                    <a:pt x="11767" y="9069"/>
                    <a:pt x="12299" y="8856"/>
                    <a:pt x="12726" y="8586"/>
                  </a:cubicBezTo>
                  <a:cubicBezTo>
                    <a:pt x="13152" y="8316"/>
                    <a:pt x="13456" y="7990"/>
                    <a:pt x="13669" y="7608"/>
                  </a:cubicBezTo>
                  <a:cubicBezTo>
                    <a:pt x="13867" y="7237"/>
                    <a:pt x="13974" y="6822"/>
                    <a:pt x="13974" y="63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2" name="Shape">
              <a:extLst>
                <a:ext uri="{FF2B5EF4-FFF2-40B4-BE49-F238E27FC236}">
                  <a16:creationId xmlns:a16="http://schemas.microsoft.com/office/drawing/2014/main" id="{7622001E-F2EA-4032-B193-493225EEB5BC}"/>
                </a:ext>
              </a:extLst>
            </p:cNvPr>
            <p:cNvSpPr/>
            <p:nvPr/>
          </p:nvSpPr>
          <p:spPr>
            <a:xfrm>
              <a:off x="21081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400" y="8701"/>
                  </a:lnTo>
                  <a:cubicBezTo>
                    <a:pt x="18571" y="8701"/>
                    <a:pt x="18724" y="8735"/>
                    <a:pt x="18857" y="8791"/>
                  </a:cubicBezTo>
                  <a:cubicBezTo>
                    <a:pt x="18991" y="8848"/>
                    <a:pt x="19105" y="8949"/>
                    <a:pt x="19200" y="9073"/>
                  </a:cubicBezTo>
                  <a:cubicBezTo>
                    <a:pt x="19295" y="9197"/>
                    <a:pt x="19371" y="9378"/>
                    <a:pt x="19410" y="9592"/>
                  </a:cubicBezTo>
                  <a:cubicBezTo>
                    <a:pt x="19448" y="9807"/>
                    <a:pt x="19486" y="10078"/>
                    <a:pt x="19486" y="10382"/>
                  </a:cubicBezTo>
                  <a:cubicBezTo>
                    <a:pt x="19486" y="10710"/>
                    <a:pt x="19467" y="10969"/>
                    <a:pt x="19410" y="11184"/>
                  </a:cubicBezTo>
                  <a:cubicBezTo>
                    <a:pt x="19352" y="11398"/>
                    <a:pt x="19295" y="11567"/>
                    <a:pt x="19200" y="11692"/>
                  </a:cubicBezTo>
                  <a:cubicBezTo>
                    <a:pt x="19105" y="11816"/>
                    <a:pt x="18990" y="11917"/>
                    <a:pt x="18857" y="11962"/>
                  </a:cubicBezTo>
                  <a:cubicBezTo>
                    <a:pt x="18724" y="12019"/>
                    <a:pt x="18552" y="12041"/>
                    <a:pt x="18400" y="12041"/>
                  </a:cubicBezTo>
                  <a:lnTo>
                    <a:pt x="7391" y="12041"/>
                  </a:lnTo>
                  <a:lnTo>
                    <a:pt x="7391" y="18136"/>
                  </a:lnTo>
                  <a:lnTo>
                    <a:pt x="20514" y="18136"/>
                  </a:lnTo>
                  <a:cubicBezTo>
                    <a:pt x="20686" y="18136"/>
                    <a:pt x="20838" y="18169"/>
                    <a:pt x="20971" y="18226"/>
                  </a:cubicBezTo>
                  <a:cubicBezTo>
                    <a:pt x="21105" y="18282"/>
                    <a:pt x="21238" y="18384"/>
                    <a:pt x="21333" y="18519"/>
                  </a:cubicBezTo>
                  <a:cubicBezTo>
                    <a:pt x="21429" y="18655"/>
                    <a:pt x="21505" y="18824"/>
                    <a:pt x="21543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3" name="Shape">
              <a:extLst>
                <a:ext uri="{FF2B5EF4-FFF2-40B4-BE49-F238E27FC236}">
                  <a16:creationId xmlns:a16="http://schemas.microsoft.com/office/drawing/2014/main" id="{4BCEB938-A63B-4D2A-97D3-F9AAE37E895D}"/>
                </a:ext>
              </a:extLst>
            </p:cNvPr>
            <p:cNvSpPr/>
            <p:nvPr/>
          </p:nvSpPr>
          <p:spPr>
            <a:xfrm>
              <a:off x="2273299" y="7556499"/>
              <a:ext cx="223912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7"/>
                  </a:moveTo>
                  <a:cubicBezTo>
                    <a:pt x="21418" y="20279"/>
                    <a:pt x="21504" y="20593"/>
                    <a:pt x="21540" y="20817"/>
                  </a:cubicBezTo>
                  <a:cubicBezTo>
                    <a:pt x="21577" y="21052"/>
                    <a:pt x="21528" y="21220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89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24" y="78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80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7"/>
                  </a:lnTo>
                  <a:close/>
                  <a:moveTo>
                    <a:pt x="10539" y="4175"/>
                  </a:moveTo>
                  <a:lnTo>
                    <a:pt x="10514" y="4175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4" name="Shape">
              <a:extLst>
                <a:ext uri="{FF2B5EF4-FFF2-40B4-BE49-F238E27FC236}">
                  <a16:creationId xmlns:a16="http://schemas.microsoft.com/office/drawing/2014/main" id="{79CDAA68-5584-40B7-ADA2-E400369EBCDA}"/>
                </a:ext>
              </a:extLst>
            </p:cNvPr>
            <p:cNvSpPr/>
            <p:nvPr/>
          </p:nvSpPr>
          <p:spPr>
            <a:xfrm>
              <a:off x="2476499" y="75565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34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89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6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9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8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61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5" name="Shape">
              <a:extLst>
                <a:ext uri="{FF2B5EF4-FFF2-40B4-BE49-F238E27FC236}">
                  <a16:creationId xmlns:a16="http://schemas.microsoft.com/office/drawing/2014/main" id="{8CFE5664-C962-4B75-88E5-325527DB7195}"/>
                </a:ext>
              </a:extLst>
            </p:cNvPr>
            <p:cNvSpPr/>
            <p:nvPr/>
          </p:nvSpPr>
          <p:spPr>
            <a:xfrm>
              <a:off x="2692400" y="7556499"/>
              <a:ext cx="49785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6"/>
                  </a:moveTo>
                  <a:cubicBezTo>
                    <a:pt x="21600" y="21018"/>
                    <a:pt x="21435" y="21119"/>
                    <a:pt x="21049" y="21209"/>
                  </a:cubicBezTo>
                  <a:cubicBezTo>
                    <a:pt x="20718" y="21298"/>
                    <a:pt x="20112" y="21365"/>
                    <a:pt x="19286" y="21421"/>
                  </a:cubicBezTo>
                  <a:cubicBezTo>
                    <a:pt x="18459" y="21477"/>
                    <a:pt x="17412" y="21522"/>
                    <a:pt x="16035" y="21555"/>
                  </a:cubicBezTo>
                  <a:cubicBezTo>
                    <a:pt x="14657" y="21589"/>
                    <a:pt x="12949" y="21600"/>
                    <a:pt x="10800" y="21600"/>
                  </a:cubicBezTo>
                  <a:cubicBezTo>
                    <a:pt x="8706" y="21600"/>
                    <a:pt x="6998" y="21589"/>
                    <a:pt x="5620" y="21555"/>
                  </a:cubicBezTo>
                  <a:cubicBezTo>
                    <a:pt x="4243" y="21522"/>
                    <a:pt x="3141" y="21477"/>
                    <a:pt x="2314" y="21421"/>
                  </a:cubicBezTo>
                  <a:cubicBezTo>
                    <a:pt x="1488" y="21365"/>
                    <a:pt x="937" y="21298"/>
                    <a:pt x="551" y="21209"/>
                  </a:cubicBezTo>
                  <a:cubicBezTo>
                    <a:pt x="220" y="21119"/>
                    <a:pt x="0" y="21018"/>
                    <a:pt x="0" y="20906"/>
                  </a:cubicBezTo>
                  <a:lnTo>
                    <a:pt x="0" y="694"/>
                  </a:lnTo>
                  <a:cubicBezTo>
                    <a:pt x="0" y="582"/>
                    <a:pt x="165" y="481"/>
                    <a:pt x="551" y="391"/>
                  </a:cubicBezTo>
                  <a:cubicBezTo>
                    <a:pt x="882" y="302"/>
                    <a:pt x="1488" y="235"/>
                    <a:pt x="2369" y="179"/>
                  </a:cubicBezTo>
                  <a:cubicBezTo>
                    <a:pt x="3196" y="123"/>
                    <a:pt x="4298" y="78"/>
                    <a:pt x="5676" y="45"/>
                  </a:cubicBezTo>
                  <a:cubicBezTo>
                    <a:pt x="7053" y="11"/>
                    <a:pt x="8761" y="0"/>
                    <a:pt x="10800" y="0"/>
                  </a:cubicBezTo>
                  <a:cubicBezTo>
                    <a:pt x="12894" y="0"/>
                    <a:pt x="14657" y="11"/>
                    <a:pt x="16035" y="45"/>
                  </a:cubicBezTo>
                  <a:cubicBezTo>
                    <a:pt x="17412" y="78"/>
                    <a:pt x="18459" y="123"/>
                    <a:pt x="19286" y="179"/>
                  </a:cubicBezTo>
                  <a:cubicBezTo>
                    <a:pt x="20112" y="235"/>
                    <a:pt x="20663" y="302"/>
                    <a:pt x="21049" y="391"/>
                  </a:cubicBezTo>
                  <a:cubicBezTo>
                    <a:pt x="21379" y="481"/>
                    <a:pt x="21600" y="582"/>
                    <a:pt x="21600" y="694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6" name="Shape">
              <a:extLst>
                <a:ext uri="{FF2B5EF4-FFF2-40B4-BE49-F238E27FC236}">
                  <a16:creationId xmlns:a16="http://schemas.microsoft.com/office/drawing/2014/main" id="{E232C5C3-FDDF-4687-A44B-ED5578738E71}"/>
                </a:ext>
              </a:extLst>
            </p:cNvPr>
            <p:cNvSpPr/>
            <p:nvPr/>
          </p:nvSpPr>
          <p:spPr>
            <a:xfrm>
              <a:off x="2768600" y="7556500"/>
              <a:ext cx="218411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84" y="20739"/>
                  </a:moveTo>
                  <a:cubicBezTo>
                    <a:pt x="14022" y="20929"/>
                    <a:pt x="13946" y="21074"/>
                    <a:pt x="13846" y="21197"/>
                  </a:cubicBezTo>
                  <a:cubicBezTo>
                    <a:pt x="13746" y="21320"/>
                    <a:pt x="13583" y="21399"/>
                    <a:pt x="13370" y="21466"/>
                  </a:cubicBezTo>
                  <a:cubicBezTo>
                    <a:pt x="13144" y="21522"/>
                    <a:pt x="12843" y="21566"/>
                    <a:pt x="12467" y="21578"/>
                  </a:cubicBezTo>
                  <a:cubicBezTo>
                    <a:pt x="12079" y="21600"/>
                    <a:pt x="11590" y="21600"/>
                    <a:pt x="10963" y="21600"/>
                  </a:cubicBezTo>
                  <a:cubicBezTo>
                    <a:pt x="10474" y="21600"/>
                    <a:pt x="10048" y="21600"/>
                    <a:pt x="9697" y="21589"/>
                  </a:cubicBezTo>
                  <a:cubicBezTo>
                    <a:pt x="9346" y="21578"/>
                    <a:pt x="9045" y="21566"/>
                    <a:pt x="8794" y="21544"/>
                  </a:cubicBezTo>
                  <a:cubicBezTo>
                    <a:pt x="8543" y="21522"/>
                    <a:pt x="8343" y="21488"/>
                    <a:pt x="8192" y="21443"/>
                  </a:cubicBezTo>
                  <a:cubicBezTo>
                    <a:pt x="8042" y="21399"/>
                    <a:pt x="7904" y="21343"/>
                    <a:pt x="7804" y="21276"/>
                  </a:cubicBezTo>
                  <a:cubicBezTo>
                    <a:pt x="7703" y="21208"/>
                    <a:pt x="7616" y="21130"/>
                    <a:pt x="7565" y="21041"/>
                  </a:cubicBezTo>
                  <a:cubicBezTo>
                    <a:pt x="7515" y="20951"/>
                    <a:pt x="7453" y="20828"/>
                    <a:pt x="7402" y="20683"/>
                  </a:cubicBezTo>
                  <a:lnTo>
                    <a:pt x="269" y="1711"/>
                  </a:lnTo>
                  <a:cubicBezTo>
                    <a:pt x="119" y="1309"/>
                    <a:pt x="31" y="996"/>
                    <a:pt x="6" y="772"/>
                  </a:cubicBezTo>
                  <a:cubicBezTo>
                    <a:pt x="-19" y="537"/>
                    <a:pt x="31" y="369"/>
                    <a:pt x="194" y="257"/>
                  </a:cubicBezTo>
                  <a:cubicBezTo>
                    <a:pt x="357" y="145"/>
                    <a:pt x="608" y="67"/>
                    <a:pt x="984" y="45"/>
                  </a:cubicBezTo>
                  <a:cubicBezTo>
                    <a:pt x="1360" y="22"/>
                    <a:pt x="1874" y="0"/>
                    <a:pt x="2538" y="0"/>
                  </a:cubicBezTo>
                  <a:cubicBezTo>
                    <a:pt x="3103" y="0"/>
                    <a:pt x="3554" y="11"/>
                    <a:pt x="3867" y="34"/>
                  </a:cubicBezTo>
                  <a:cubicBezTo>
                    <a:pt x="4193" y="56"/>
                    <a:pt x="4431" y="90"/>
                    <a:pt x="4607" y="145"/>
                  </a:cubicBezTo>
                  <a:cubicBezTo>
                    <a:pt x="4782" y="201"/>
                    <a:pt x="4895" y="280"/>
                    <a:pt x="4970" y="391"/>
                  </a:cubicBezTo>
                  <a:cubicBezTo>
                    <a:pt x="5033" y="503"/>
                    <a:pt x="5108" y="638"/>
                    <a:pt x="5171" y="805"/>
                  </a:cubicBezTo>
                  <a:lnTo>
                    <a:pt x="11013" y="17316"/>
                  </a:lnTo>
                  <a:lnTo>
                    <a:pt x="11025" y="17316"/>
                  </a:lnTo>
                  <a:lnTo>
                    <a:pt x="16755" y="895"/>
                  </a:lnTo>
                  <a:cubicBezTo>
                    <a:pt x="16805" y="705"/>
                    <a:pt x="16867" y="559"/>
                    <a:pt x="16943" y="436"/>
                  </a:cubicBezTo>
                  <a:cubicBezTo>
                    <a:pt x="17018" y="324"/>
                    <a:pt x="17143" y="235"/>
                    <a:pt x="17319" y="168"/>
                  </a:cubicBezTo>
                  <a:cubicBezTo>
                    <a:pt x="17494" y="101"/>
                    <a:pt x="17757" y="56"/>
                    <a:pt x="18083" y="34"/>
                  </a:cubicBezTo>
                  <a:cubicBezTo>
                    <a:pt x="18422" y="11"/>
                    <a:pt x="18873" y="0"/>
                    <a:pt x="19450" y="0"/>
                  </a:cubicBezTo>
                  <a:cubicBezTo>
                    <a:pt x="20014" y="0"/>
                    <a:pt x="20465" y="11"/>
                    <a:pt x="20779" y="45"/>
                  </a:cubicBezTo>
                  <a:cubicBezTo>
                    <a:pt x="21092" y="78"/>
                    <a:pt x="21305" y="157"/>
                    <a:pt x="21431" y="280"/>
                  </a:cubicBezTo>
                  <a:cubicBezTo>
                    <a:pt x="21556" y="403"/>
                    <a:pt x="21581" y="582"/>
                    <a:pt x="21543" y="817"/>
                  </a:cubicBezTo>
                  <a:cubicBezTo>
                    <a:pt x="21493" y="1051"/>
                    <a:pt x="21405" y="1353"/>
                    <a:pt x="21255" y="1745"/>
                  </a:cubicBezTo>
                  <a:lnTo>
                    <a:pt x="14084" y="207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7" name="Shape">
              <a:extLst>
                <a:ext uri="{FF2B5EF4-FFF2-40B4-BE49-F238E27FC236}">
                  <a16:creationId xmlns:a16="http://schemas.microsoft.com/office/drawing/2014/main" id="{542D7FA9-FECB-4725-A644-8F8ACB12A8F9}"/>
                </a:ext>
              </a:extLst>
            </p:cNvPr>
            <p:cNvSpPr/>
            <p:nvPr/>
          </p:nvSpPr>
          <p:spPr>
            <a:xfrm>
              <a:off x="30225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381" y="8701"/>
                  </a:lnTo>
                  <a:cubicBezTo>
                    <a:pt x="18552" y="8701"/>
                    <a:pt x="18705" y="8735"/>
                    <a:pt x="18838" y="8791"/>
                  </a:cubicBezTo>
                  <a:cubicBezTo>
                    <a:pt x="18971" y="8848"/>
                    <a:pt x="19086" y="8949"/>
                    <a:pt x="19181" y="9073"/>
                  </a:cubicBezTo>
                  <a:cubicBezTo>
                    <a:pt x="19276" y="9197"/>
                    <a:pt x="19352" y="9378"/>
                    <a:pt x="19390" y="9592"/>
                  </a:cubicBezTo>
                  <a:cubicBezTo>
                    <a:pt x="19429" y="9807"/>
                    <a:pt x="19467" y="10078"/>
                    <a:pt x="19467" y="10382"/>
                  </a:cubicBezTo>
                  <a:cubicBezTo>
                    <a:pt x="19467" y="10710"/>
                    <a:pt x="19448" y="10969"/>
                    <a:pt x="19390" y="11184"/>
                  </a:cubicBezTo>
                  <a:cubicBezTo>
                    <a:pt x="19333" y="11398"/>
                    <a:pt x="19276" y="11567"/>
                    <a:pt x="19181" y="11692"/>
                  </a:cubicBezTo>
                  <a:cubicBezTo>
                    <a:pt x="19086" y="11816"/>
                    <a:pt x="18971" y="11917"/>
                    <a:pt x="18838" y="11962"/>
                  </a:cubicBezTo>
                  <a:cubicBezTo>
                    <a:pt x="18705" y="12019"/>
                    <a:pt x="18533" y="12041"/>
                    <a:pt x="18381" y="12041"/>
                  </a:cubicBezTo>
                  <a:lnTo>
                    <a:pt x="7371" y="12041"/>
                  </a:lnTo>
                  <a:lnTo>
                    <a:pt x="7371" y="18136"/>
                  </a:lnTo>
                  <a:lnTo>
                    <a:pt x="20495" y="18136"/>
                  </a:lnTo>
                  <a:cubicBezTo>
                    <a:pt x="20667" y="18136"/>
                    <a:pt x="20819" y="18169"/>
                    <a:pt x="20952" y="18226"/>
                  </a:cubicBezTo>
                  <a:cubicBezTo>
                    <a:pt x="21086" y="18282"/>
                    <a:pt x="21219" y="18384"/>
                    <a:pt x="21314" y="18519"/>
                  </a:cubicBezTo>
                  <a:cubicBezTo>
                    <a:pt x="21410" y="18655"/>
                    <a:pt x="21486" y="18824"/>
                    <a:pt x="21524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8" name="Shape">
              <a:extLst>
                <a:ext uri="{FF2B5EF4-FFF2-40B4-BE49-F238E27FC236}">
                  <a16:creationId xmlns:a16="http://schemas.microsoft.com/office/drawing/2014/main" id="{B6209A5C-745E-4633-9A11-5EF344B548AD}"/>
                </a:ext>
              </a:extLst>
            </p:cNvPr>
            <p:cNvSpPr/>
            <p:nvPr/>
          </p:nvSpPr>
          <p:spPr>
            <a:xfrm>
              <a:off x="4368800" y="7861299"/>
              <a:ext cx="182119" cy="1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49"/>
                  </a:lnTo>
                  <a:cubicBezTo>
                    <a:pt x="0" y="711"/>
                    <a:pt x="30" y="592"/>
                    <a:pt x="90" y="494"/>
                  </a:cubicBezTo>
                  <a:cubicBezTo>
                    <a:pt x="151" y="395"/>
                    <a:pt x="256" y="296"/>
                    <a:pt x="392" y="217"/>
                  </a:cubicBezTo>
                  <a:cubicBezTo>
                    <a:pt x="527" y="138"/>
                    <a:pt x="708" y="99"/>
                    <a:pt x="949" y="5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9" name="Shape">
              <a:extLst>
                <a:ext uri="{FF2B5EF4-FFF2-40B4-BE49-F238E27FC236}">
                  <a16:creationId xmlns:a16="http://schemas.microsoft.com/office/drawing/2014/main" id="{4725711E-1EB8-4776-AEEF-BF57DBB03553}"/>
                </a:ext>
              </a:extLst>
            </p:cNvPr>
            <p:cNvSpPr/>
            <p:nvPr/>
          </p:nvSpPr>
          <p:spPr>
            <a:xfrm>
              <a:off x="4368800" y="7708900"/>
              <a:ext cx="183262" cy="16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extrusionOk="0">
                  <a:moveTo>
                    <a:pt x="19879" y="288"/>
                  </a:moveTo>
                  <a:cubicBezTo>
                    <a:pt x="20268" y="141"/>
                    <a:pt x="20582" y="59"/>
                    <a:pt x="20822" y="10"/>
                  </a:cubicBezTo>
                  <a:cubicBezTo>
                    <a:pt x="21046" y="-23"/>
                    <a:pt x="21226" y="26"/>
                    <a:pt x="21346" y="157"/>
                  </a:cubicBezTo>
                  <a:cubicBezTo>
                    <a:pt x="21465" y="288"/>
                    <a:pt x="21525" y="518"/>
                    <a:pt x="21555" y="862"/>
                  </a:cubicBezTo>
                  <a:cubicBezTo>
                    <a:pt x="21585" y="1206"/>
                    <a:pt x="21600" y="1665"/>
                    <a:pt x="21600" y="2255"/>
                  </a:cubicBezTo>
                  <a:cubicBezTo>
                    <a:pt x="21600" y="2878"/>
                    <a:pt x="21585" y="3353"/>
                    <a:pt x="21570" y="3697"/>
                  </a:cubicBezTo>
                  <a:cubicBezTo>
                    <a:pt x="21555" y="4041"/>
                    <a:pt x="21525" y="4304"/>
                    <a:pt x="21465" y="4484"/>
                  </a:cubicBezTo>
                  <a:cubicBezTo>
                    <a:pt x="21405" y="4664"/>
                    <a:pt x="21346" y="4795"/>
                    <a:pt x="21256" y="4861"/>
                  </a:cubicBezTo>
                  <a:cubicBezTo>
                    <a:pt x="21166" y="4926"/>
                    <a:pt x="21046" y="4992"/>
                    <a:pt x="20911" y="5041"/>
                  </a:cubicBezTo>
                  <a:lnTo>
                    <a:pt x="16615" y="6614"/>
                  </a:lnTo>
                  <a:lnTo>
                    <a:pt x="16615" y="15399"/>
                  </a:lnTo>
                  <a:lnTo>
                    <a:pt x="20792" y="16890"/>
                  </a:lnTo>
                  <a:cubicBezTo>
                    <a:pt x="20941" y="16939"/>
                    <a:pt x="21076" y="17005"/>
                    <a:pt x="21181" y="17087"/>
                  </a:cubicBezTo>
                  <a:cubicBezTo>
                    <a:pt x="21286" y="17168"/>
                    <a:pt x="21360" y="17283"/>
                    <a:pt x="21435" y="17463"/>
                  </a:cubicBezTo>
                  <a:cubicBezTo>
                    <a:pt x="21495" y="17644"/>
                    <a:pt x="21540" y="17890"/>
                    <a:pt x="21555" y="18201"/>
                  </a:cubicBezTo>
                  <a:cubicBezTo>
                    <a:pt x="21570" y="18529"/>
                    <a:pt x="21585" y="18938"/>
                    <a:pt x="21585" y="19463"/>
                  </a:cubicBezTo>
                  <a:cubicBezTo>
                    <a:pt x="21585" y="20020"/>
                    <a:pt x="21570" y="20446"/>
                    <a:pt x="21540" y="20758"/>
                  </a:cubicBezTo>
                  <a:cubicBezTo>
                    <a:pt x="21510" y="21069"/>
                    <a:pt x="21420" y="21282"/>
                    <a:pt x="21301" y="21413"/>
                  </a:cubicBezTo>
                  <a:cubicBezTo>
                    <a:pt x="21181" y="21528"/>
                    <a:pt x="21001" y="21577"/>
                    <a:pt x="20762" y="21544"/>
                  </a:cubicBezTo>
                  <a:cubicBezTo>
                    <a:pt x="20537" y="21511"/>
                    <a:pt x="20223" y="21413"/>
                    <a:pt x="19834" y="21266"/>
                  </a:cubicBezTo>
                  <a:lnTo>
                    <a:pt x="868" y="14055"/>
                  </a:lnTo>
                  <a:cubicBezTo>
                    <a:pt x="689" y="13989"/>
                    <a:pt x="524" y="13891"/>
                    <a:pt x="419" y="13809"/>
                  </a:cubicBezTo>
                  <a:cubicBezTo>
                    <a:pt x="299" y="13711"/>
                    <a:pt x="209" y="13563"/>
                    <a:pt x="150" y="13350"/>
                  </a:cubicBezTo>
                  <a:cubicBezTo>
                    <a:pt x="90" y="13137"/>
                    <a:pt x="45" y="12842"/>
                    <a:pt x="30" y="12465"/>
                  </a:cubicBezTo>
                  <a:cubicBezTo>
                    <a:pt x="15" y="12088"/>
                    <a:pt x="0" y="11596"/>
                    <a:pt x="0" y="10990"/>
                  </a:cubicBezTo>
                  <a:cubicBezTo>
                    <a:pt x="0" y="10285"/>
                    <a:pt x="0" y="9712"/>
                    <a:pt x="30" y="9286"/>
                  </a:cubicBezTo>
                  <a:cubicBezTo>
                    <a:pt x="45" y="8859"/>
                    <a:pt x="90" y="8532"/>
                    <a:pt x="150" y="8302"/>
                  </a:cubicBezTo>
                  <a:cubicBezTo>
                    <a:pt x="210" y="8073"/>
                    <a:pt x="299" y="7893"/>
                    <a:pt x="419" y="7794"/>
                  </a:cubicBezTo>
                  <a:cubicBezTo>
                    <a:pt x="539" y="7696"/>
                    <a:pt x="703" y="7598"/>
                    <a:pt x="913" y="7532"/>
                  </a:cubicBezTo>
                  <a:lnTo>
                    <a:pt x="19879" y="288"/>
                  </a:lnTo>
                  <a:close/>
                  <a:moveTo>
                    <a:pt x="4206" y="11039"/>
                  </a:moveTo>
                  <a:lnTo>
                    <a:pt x="4206" y="11056"/>
                  </a:lnTo>
                  <a:lnTo>
                    <a:pt x="13292" y="14366"/>
                  </a:lnTo>
                  <a:lnTo>
                    <a:pt x="13292" y="7729"/>
                  </a:lnTo>
                  <a:lnTo>
                    <a:pt x="4206" y="110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0" name="Shape">
              <a:extLst>
                <a:ext uri="{FF2B5EF4-FFF2-40B4-BE49-F238E27FC236}">
                  <a16:creationId xmlns:a16="http://schemas.microsoft.com/office/drawing/2014/main" id="{F97A4C45-9E62-4DF1-97C5-88C920AF420D}"/>
                </a:ext>
              </a:extLst>
            </p:cNvPr>
            <p:cNvSpPr/>
            <p:nvPr/>
          </p:nvSpPr>
          <p:spPr>
            <a:xfrm>
              <a:off x="4368799" y="7556500"/>
              <a:ext cx="182246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3" y="0"/>
                  </a:moveTo>
                  <a:cubicBezTo>
                    <a:pt x="21043" y="0"/>
                    <a:pt x="21148" y="41"/>
                    <a:pt x="21224" y="81"/>
                  </a:cubicBezTo>
                  <a:cubicBezTo>
                    <a:pt x="21299" y="143"/>
                    <a:pt x="21374" y="285"/>
                    <a:pt x="21434" y="509"/>
                  </a:cubicBezTo>
                  <a:cubicBezTo>
                    <a:pt x="21495" y="733"/>
                    <a:pt x="21525" y="1059"/>
                    <a:pt x="21555" y="1506"/>
                  </a:cubicBezTo>
                  <a:cubicBezTo>
                    <a:pt x="21570" y="1934"/>
                    <a:pt x="21585" y="2524"/>
                    <a:pt x="21585" y="3278"/>
                  </a:cubicBezTo>
                  <a:cubicBezTo>
                    <a:pt x="21585" y="3909"/>
                    <a:pt x="21570" y="4418"/>
                    <a:pt x="21555" y="4784"/>
                  </a:cubicBezTo>
                  <a:cubicBezTo>
                    <a:pt x="21540" y="5151"/>
                    <a:pt x="21495" y="5456"/>
                    <a:pt x="21434" y="5680"/>
                  </a:cubicBezTo>
                  <a:cubicBezTo>
                    <a:pt x="21374" y="5904"/>
                    <a:pt x="21299" y="6046"/>
                    <a:pt x="21209" y="6148"/>
                  </a:cubicBezTo>
                  <a:cubicBezTo>
                    <a:pt x="21118" y="6229"/>
                    <a:pt x="20998" y="6311"/>
                    <a:pt x="20862" y="6372"/>
                  </a:cubicBezTo>
                  <a:lnTo>
                    <a:pt x="16061" y="8978"/>
                  </a:lnTo>
                  <a:cubicBezTo>
                    <a:pt x="15519" y="9283"/>
                    <a:pt x="15037" y="9609"/>
                    <a:pt x="14616" y="9894"/>
                  </a:cubicBezTo>
                  <a:cubicBezTo>
                    <a:pt x="14194" y="10199"/>
                    <a:pt x="13848" y="10525"/>
                    <a:pt x="13562" y="10892"/>
                  </a:cubicBezTo>
                  <a:cubicBezTo>
                    <a:pt x="13276" y="11258"/>
                    <a:pt x="13065" y="11686"/>
                    <a:pt x="12930" y="12154"/>
                  </a:cubicBezTo>
                  <a:cubicBezTo>
                    <a:pt x="12794" y="12622"/>
                    <a:pt x="12719" y="13192"/>
                    <a:pt x="12719" y="13823"/>
                  </a:cubicBezTo>
                  <a:lnTo>
                    <a:pt x="12719" y="15676"/>
                  </a:lnTo>
                  <a:lnTo>
                    <a:pt x="20908" y="15676"/>
                  </a:lnTo>
                  <a:cubicBezTo>
                    <a:pt x="21013" y="15676"/>
                    <a:pt x="21118" y="15716"/>
                    <a:pt x="21209" y="15818"/>
                  </a:cubicBezTo>
                  <a:cubicBezTo>
                    <a:pt x="21299" y="15920"/>
                    <a:pt x="21374" y="16083"/>
                    <a:pt x="21419" y="16307"/>
                  </a:cubicBezTo>
                  <a:cubicBezTo>
                    <a:pt x="21480" y="16531"/>
                    <a:pt x="21525" y="16836"/>
                    <a:pt x="21555" y="17203"/>
                  </a:cubicBezTo>
                  <a:cubicBezTo>
                    <a:pt x="21585" y="17569"/>
                    <a:pt x="21600" y="18058"/>
                    <a:pt x="21600" y="18648"/>
                  </a:cubicBezTo>
                  <a:cubicBezTo>
                    <a:pt x="21600" y="19218"/>
                    <a:pt x="21585" y="19686"/>
                    <a:pt x="21555" y="20073"/>
                  </a:cubicBezTo>
                  <a:cubicBezTo>
                    <a:pt x="21525" y="20460"/>
                    <a:pt x="21480" y="20765"/>
                    <a:pt x="21419" y="20989"/>
                  </a:cubicBezTo>
                  <a:cubicBezTo>
                    <a:pt x="21359" y="21213"/>
                    <a:pt x="21299" y="21376"/>
                    <a:pt x="21209" y="21457"/>
                  </a:cubicBezTo>
                  <a:cubicBezTo>
                    <a:pt x="21118" y="21539"/>
                    <a:pt x="21028" y="21600"/>
                    <a:pt x="20908" y="21600"/>
                  </a:cubicBezTo>
                  <a:lnTo>
                    <a:pt x="1385" y="21600"/>
                  </a:lnTo>
                  <a:cubicBezTo>
                    <a:pt x="903" y="21600"/>
                    <a:pt x="542" y="21437"/>
                    <a:pt x="331" y="21091"/>
                  </a:cubicBezTo>
                  <a:cubicBezTo>
                    <a:pt x="120" y="20745"/>
                    <a:pt x="0" y="20338"/>
                    <a:pt x="0" y="19849"/>
                  </a:cubicBezTo>
                  <a:lnTo>
                    <a:pt x="0" y="12317"/>
                  </a:lnTo>
                  <a:cubicBezTo>
                    <a:pt x="0" y="11543"/>
                    <a:pt x="15" y="10932"/>
                    <a:pt x="30" y="10423"/>
                  </a:cubicBezTo>
                  <a:cubicBezTo>
                    <a:pt x="45" y="9935"/>
                    <a:pt x="75" y="9487"/>
                    <a:pt x="120" y="9080"/>
                  </a:cubicBezTo>
                  <a:cubicBezTo>
                    <a:pt x="241" y="7919"/>
                    <a:pt x="452" y="6861"/>
                    <a:pt x="753" y="5924"/>
                  </a:cubicBezTo>
                  <a:cubicBezTo>
                    <a:pt x="1054" y="4988"/>
                    <a:pt x="1445" y="4194"/>
                    <a:pt x="1927" y="3542"/>
                  </a:cubicBezTo>
                  <a:cubicBezTo>
                    <a:pt x="2408" y="2891"/>
                    <a:pt x="2980" y="2402"/>
                    <a:pt x="3643" y="2056"/>
                  </a:cubicBezTo>
                  <a:cubicBezTo>
                    <a:pt x="4305" y="1710"/>
                    <a:pt x="5058" y="1547"/>
                    <a:pt x="5916" y="1547"/>
                  </a:cubicBezTo>
                  <a:cubicBezTo>
                    <a:pt x="6638" y="1547"/>
                    <a:pt x="7285" y="1670"/>
                    <a:pt x="7887" y="1914"/>
                  </a:cubicBezTo>
                  <a:cubicBezTo>
                    <a:pt x="8489" y="2158"/>
                    <a:pt x="9016" y="2525"/>
                    <a:pt x="9468" y="3013"/>
                  </a:cubicBezTo>
                  <a:cubicBezTo>
                    <a:pt x="9934" y="3502"/>
                    <a:pt x="10341" y="4092"/>
                    <a:pt x="10687" y="4784"/>
                  </a:cubicBezTo>
                  <a:cubicBezTo>
                    <a:pt x="11033" y="5497"/>
                    <a:pt x="11304" y="6291"/>
                    <a:pt x="11515" y="7186"/>
                  </a:cubicBezTo>
                  <a:cubicBezTo>
                    <a:pt x="11665" y="6759"/>
                    <a:pt x="11861" y="6352"/>
                    <a:pt x="12087" y="5965"/>
                  </a:cubicBezTo>
                  <a:cubicBezTo>
                    <a:pt x="12313" y="5578"/>
                    <a:pt x="12584" y="5232"/>
                    <a:pt x="12900" y="4886"/>
                  </a:cubicBezTo>
                  <a:cubicBezTo>
                    <a:pt x="13216" y="4540"/>
                    <a:pt x="13577" y="4235"/>
                    <a:pt x="13984" y="3929"/>
                  </a:cubicBezTo>
                  <a:cubicBezTo>
                    <a:pt x="14390" y="3624"/>
                    <a:pt x="14842" y="3339"/>
                    <a:pt x="15353" y="3054"/>
                  </a:cubicBezTo>
                  <a:lnTo>
                    <a:pt x="19583" y="611"/>
                  </a:lnTo>
                  <a:cubicBezTo>
                    <a:pt x="20004" y="387"/>
                    <a:pt x="20305" y="244"/>
                    <a:pt x="20501" y="163"/>
                  </a:cubicBezTo>
                  <a:cubicBezTo>
                    <a:pt x="20697" y="82"/>
                    <a:pt x="20802" y="0"/>
                    <a:pt x="20923" y="0"/>
                  </a:cubicBezTo>
                  <a:close/>
                  <a:moveTo>
                    <a:pt x="6337" y="7614"/>
                  </a:moveTo>
                  <a:cubicBezTo>
                    <a:pt x="5630" y="7614"/>
                    <a:pt x="5027" y="7838"/>
                    <a:pt x="4546" y="8265"/>
                  </a:cubicBezTo>
                  <a:cubicBezTo>
                    <a:pt x="4064" y="8693"/>
                    <a:pt x="3718" y="9405"/>
                    <a:pt x="3522" y="10403"/>
                  </a:cubicBezTo>
                  <a:cubicBezTo>
                    <a:pt x="3462" y="10708"/>
                    <a:pt x="3417" y="11034"/>
                    <a:pt x="3387" y="11421"/>
                  </a:cubicBezTo>
                  <a:cubicBezTo>
                    <a:pt x="3357" y="11808"/>
                    <a:pt x="3342" y="12337"/>
                    <a:pt x="3342" y="13009"/>
                  </a:cubicBezTo>
                  <a:lnTo>
                    <a:pt x="3342" y="15655"/>
                  </a:lnTo>
                  <a:lnTo>
                    <a:pt x="9438" y="15655"/>
                  </a:lnTo>
                  <a:lnTo>
                    <a:pt x="9438" y="12642"/>
                  </a:lnTo>
                  <a:cubicBezTo>
                    <a:pt x="9438" y="11808"/>
                    <a:pt x="9363" y="11075"/>
                    <a:pt x="9212" y="10444"/>
                  </a:cubicBezTo>
                  <a:cubicBezTo>
                    <a:pt x="9061" y="9813"/>
                    <a:pt x="8851" y="9283"/>
                    <a:pt x="8580" y="8876"/>
                  </a:cubicBezTo>
                  <a:cubicBezTo>
                    <a:pt x="8309" y="8449"/>
                    <a:pt x="7978" y="8143"/>
                    <a:pt x="7601" y="7940"/>
                  </a:cubicBezTo>
                  <a:cubicBezTo>
                    <a:pt x="7225" y="7716"/>
                    <a:pt x="6804" y="7614"/>
                    <a:pt x="6337" y="761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1" name="Shape">
              <a:extLst>
                <a:ext uri="{FF2B5EF4-FFF2-40B4-BE49-F238E27FC236}">
                  <a16:creationId xmlns:a16="http://schemas.microsoft.com/office/drawing/2014/main" id="{8E47BF58-7899-487E-BD83-42ECD24CE488}"/>
                </a:ext>
              </a:extLst>
            </p:cNvPr>
            <p:cNvSpPr/>
            <p:nvPr/>
          </p:nvSpPr>
          <p:spPr>
            <a:xfrm>
              <a:off x="4368799" y="7378699"/>
              <a:ext cx="187454" cy="15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85" y="0"/>
                  </a:moveTo>
                  <a:cubicBezTo>
                    <a:pt x="3893" y="0"/>
                    <a:pt x="4171" y="18"/>
                    <a:pt x="4390" y="53"/>
                  </a:cubicBezTo>
                  <a:cubicBezTo>
                    <a:pt x="4610" y="89"/>
                    <a:pt x="4800" y="124"/>
                    <a:pt x="4932" y="195"/>
                  </a:cubicBezTo>
                  <a:cubicBezTo>
                    <a:pt x="5063" y="248"/>
                    <a:pt x="5166" y="319"/>
                    <a:pt x="5210" y="407"/>
                  </a:cubicBezTo>
                  <a:cubicBezTo>
                    <a:pt x="5268" y="495"/>
                    <a:pt x="5297" y="584"/>
                    <a:pt x="5297" y="708"/>
                  </a:cubicBezTo>
                  <a:cubicBezTo>
                    <a:pt x="5297" y="885"/>
                    <a:pt x="5195" y="1150"/>
                    <a:pt x="5005" y="1521"/>
                  </a:cubicBezTo>
                  <a:cubicBezTo>
                    <a:pt x="4815" y="1893"/>
                    <a:pt x="4595" y="2406"/>
                    <a:pt x="4376" y="3025"/>
                  </a:cubicBezTo>
                  <a:cubicBezTo>
                    <a:pt x="4141" y="3644"/>
                    <a:pt x="3937" y="4387"/>
                    <a:pt x="3746" y="5254"/>
                  </a:cubicBezTo>
                  <a:cubicBezTo>
                    <a:pt x="3556" y="6121"/>
                    <a:pt x="3454" y="7129"/>
                    <a:pt x="3454" y="8279"/>
                  </a:cubicBezTo>
                  <a:cubicBezTo>
                    <a:pt x="3454" y="9500"/>
                    <a:pt x="3629" y="10614"/>
                    <a:pt x="3980" y="11605"/>
                  </a:cubicBezTo>
                  <a:cubicBezTo>
                    <a:pt x="4332" y="12596"/>
                    <a:pt x="4829" y="13445"/>
                    <a:pt x="5458" y="14135"/>
                  </a:cubicBezTo>
                  <a:cubicBezTo>
                    <a:pt x="6102" y="14842"/>
                    <a:pt x="6863" y="15373"/>
                    <a:pt x="7771" y="15762"/>
                  </a:cubicBezTo>
                  <a:cubicBezTo>
                    <a:pt x="8663" y="16134"/>
                    <a:pt x="9658" y="16328"/>
                    <a:pt x="10756" y="16328"/>
                  </a:cubicBezTo>
                  <a:cubicBezTo>
                    <a:pt x="11956" y="16328"/>
                    <a:pt x="13010" y="16134"/>
                    <a:pt x="13917" y="15745"/>
                  </a:cubicBezTo>
                  <a:cubicBezTo>
                    <a:pt x="14824" y="15355"/>
                    <a:pt x="15585" y="14825"/>
                    <a:pt x="16200" y="14135"/>
                  </a:cubicBezTo>
                  <a:cubicBezTo>
                    <a:pt x="16815" y="13445"/>
                    <a:pt x="17283" y="12613"/>
                    <a:pt x="17590" y="11640"/>
                  </a:cubicBezTo>
                  <a:cubicBezTo>
                    <a:pt x="17897" y="10668"/>
                    <a:pt x="18058" y="9606"/>
                    <a:pt x="18058" y="8421"/>
                  </a:cubicBezTo>
                  <a:cubicBezTo>
                    <a:pt x="18058" y="7855"/>
                    <a:pt x="18000" y="7289"/>
                    <a:pt x="17898" y="6722"/>
                  </a:cubicBezTo>
                  <a:cubicBezTo>
                    <a:pt x="17795" y="6156"/>
                    <a:pt x="17634" y="5643"/>
                    <a:pt x="17415" y="5166"/>
                  </a:cubicBezTo>
                  <a:lnTo>
                    <a:pt x="12571" y="5166"/>
                  </a:lnTo>
                  <a:lnTo>
                    <a:pt x="12571" y="9942"/>
                  </a:lnTo>
                  <a:cubicBezTo>
                    <a:pt x="12571" y="10172"/>
                    <a:pt x="12454" y="10367"/>
                    <a:pt x="12205" y="10491"/>
                  </a:cubicBezTo>
                  <a:cubicBezTo>
                    <a:pt x="11956" y="10614"/>
                    <a:pt x="11546" y="10685"/>
                    <a:pt x="10976" y="10685"/>
                  </a:cubicBezTo>
                  <a:cubicBezTo>
                    <a:pt x="10668" y="10685"/>
                    <a:pt x="10419" y="10667"/>
                    <a:pt x="10215" y="10632"/>
                  </a:cubicBezTo>
                  <a:cubicBezTo>
                    <a:pt x="10010" y="10597"/>
                    <a:pt x="9849" y="10544"/>
                    <a:pt x="9717" y="10490"/>
                  </a:cubicBezTo>
                  <a:cubicBezTo>
                    <a:pt x="9600" y="10420"/>
                    <a:pt x="9498" y="10349"/>
                    <a:pt x="9439" y="10260"/>
                  </a:cubicBezTo>
                  <a:cubicBezTo>
                    <a:pt x="9380" y="10172"/>
                    <a:pt x="9351" y="10066"/>
                    <a:pt x="9351" y="9942"/>
                  </a:cubicBezTo>
                  <a:lnTo>
                    <a:pt x="9351" y="1415"/>
                  </a:lnTo>
                  <a:cubicBezTo>
                    <a:pt x="9351" y="1203"/>
                    <a:pt x="9380" y="1026"/>
                    <a:pt x="9439" y="867"/>
                  </a:cubicBezTo>
                  <a:cubicBezTo>
                    <a:pt x="9498" y="708"/>
                    <a:pt x="9585" y="566"/>
                    <a:pt x="9702" y="442"/>
                  </a:cubicBezTo>
                  <a:cubicBezTo>
                    <a:pt x="9819" y="318"/>
                    <a:pt x="9966" y="230"/>
                    <a:pt x="10127" y="159"/>
                  </a:cubicBezTo>
                  <a:cubicBezTo>
                    <a:pt x="10288" y="89"/>
                    <a:pt x="10493" y="71"/>
                    <a:pt x="10698" y="71"/>
                  </a:cubicBezTo>
                  <a:lnTo>
                    <a:pt x="19010" y="71"/>
                  </a:lnTo>
                  <a:cubicBezTo>
                    <a:pt x="19332" y="71"/>
                    <a:pt x="19610" y="142"/>
                    <a:pt x="19859" y="283"/>
                  </a:cubicBezTo>
                  <a:cubicBezTo>
                    <a:pt x="20107" y="425"/>
                    <a:pt x="20298" y="708"/>
                    <a:pt x="20429" y="1115"/>
                  </a:cubicBezTo>
                  <a:cubicBezTo>
                    <a:pt x="20576" y="1539"/>
                    <a:pt x="20722" y="2070"/>
                    <a:pt x="20868" y="2689"/>
                  </a:cubicBezTo>
                  <a:cubicBezTo>
                    <a:pt x="21015" y="3308"/>
                    <a:pt x="21146" y="3963"/>
                    <a:pt x="21263" y="4635"/>
                  </a:cubicBezTo>
                  <a:cubicBezTo>
                    <a:pt x="21366" y="5307"/>
                    <a:pt x="21454" y="5979"/>
                    <a:pt x="21512" y="6669"/>
                  </a:cubicBezTo>
                  <a:cubicBezTo>
                    <a:pt x="21571" y="7359"/>
                    <a:pt x="21600" y="8032"/>
                    <a:pt x="21600" y="8721"/>
                  </a:cubicBezTo>
                  <a:cubicBezTo>
                    <a:pt x="21600" y="10738"/>
                    <a:pt x="21366" y="12542"/>
                    <a:pt x="20883" y="14135"/>
                  </a:cubicBezTo>
                  <a:cubicBezTo>
                    <a:pt x="20400" y="15727"/>
                    <a:pt x="19712" y="17071"/>
                    <a:pt x="18805" y="18186"/>
                  </a:cubicBezTo>
                  <a:cubicBezTo>
                    <a:pt x="17898" y="19283"/>
                    <a:pt x="16785" y="20132"/>
                    <a:pt x="15483" y="20715"/>
                  </a:cubicBezTo>
                  <a:cubicBezTo>
                    <a:pt x="14181" y="21299"/>
                    <a:pt x="12688" y="21600"/>
                    <a:pt x="11034" y="21600"/>
                  </a:cubicBezTo>
                  <a:cubicBezTo>
                    <a:pt x="9322" y="21600"/>
                    <a:pt x="7785" y="21282"/>
                    <a:pt x="6424" y="20662"/>
                  </a:cubicBezTo>
                  <a:cubicBezTo>
                    <a:pt x="5063" y="20043"/>
                    <a:pt x="3907" y="19159"/>
                    <a:pt x="2956" y="18009"/>
                  </a:cubicBezTo>
                  <a:cubicBezTo>
                    <a:pt x="2005" y="16859"/>
                    <a:pt x="1273" y="15479"/>
                    <a:pt x="761" y="13869"/>
                  </a:cubicBezTo>
                  <a:cubicBezTo>
                    <a:pt x="249" y="12242"/>
                    <a:pt x="0" y="10437"/>
                    <a:pt x="0" y="8456"/>
                  </a:cubicBezTo>
                  <a:cubicBezTo>
                    <a:pt x="0" y="7359"/>
                    <a:pt x="59" y="6368"/>
                    <a:pt x="190" y="5466"/>
                  </a:cubicBezTo>
                  <a:cubicBezTo>
                    <a:pt x="307" y="4564"/>
                    <a:pt x="468" y="3786"/>
                    <a:pt x="644" y="3113"/>
                  </a:cubicBezTo>
                  <a:cubicBezTo>
                    <a:pt x="820" y="2441"/>
                    <a:pt x="1010" y="1893"/>
                    <a:pt x="1215" y="1450"/>
                  </a:cubicBezTo>
                  <a:cubicBezTo>
                    <a:pt x="1420" y="1008"/>
                    <a:pt x="1595" y="707"/>
                    <a:pt x="1741" y="530"/>
                  </a:cubicBezTo>
                  <a:cubicBezTo>
                    <a:pt x="1888" y="354"/>
                    <a:pt x="2107" y="230"/>
                    <a:pt x="2385" y="159"/>
                  </a:cubicBezTo>
                  <a:cubicBezTo>
                    <a:pt x="2663" y="88"/>
                    <a:pt x="3044" y="0"/>
                    <a:pt x="358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2" name="Shape">
              <a:extLst>
                <a:ext uri="{FF2B5EF4-FFF2-40B4-BE49-F238E27FC236}">
                  <a16:creationId xmlns:a16="http://schemas.microsoft.com/office/drawing/2014/main" id="{949F497D-6CC1-41F2-ABCB-5E9458D93682}"/>
                </a:ext>
              </a:extLst>
            </p:cNvPr>
            <p:cNvSpPr/>
            <p:nvPr/>
          </p:nvSpPr>
          <p:spPr>
            <a:xfrm>
              <a:off x="4368800" y="7238999"/>
              <a:ext cx="18135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3" y="0"/>
                    <a:pt x="20466" y="26"/>
                    <a:pt x="20692" y="77"/>
                  </a:cubicBezTo>
                  <a:cubicBezTo>
                    <a:pt x="20904" y="128"/>
                    <a:pt x="21086" y="204"/>
                    <a:pt x="21222" y="281"/>
                  </a:cubicBezTo>
                  <a:cubicBezTo>
                    <a:pt x="21358" y="383"/>
                    <a:pt x="21449" y="485"/>
                    <a:pt x="21509" y="638"/>
                  </a:cubicBezTo>
                  <a:cubicBezTo>
                    <a:pt x="21570" y="766"/>
                    <a:pt x="21600" y="945"/>
                    <a:pt x="21600" y="1098"/>
                  </a:cubicBezTo>
                  <a:lnTo>
                    <a:pt x="21600" y="19404"/>
                  </a:lnTo>
                  <a:cubicBezTo>
                    <a:pt x="21600" y="20017"/>
                    <a:pt x="21494" y="20553"/>
                    <a:pt x="21282" y="20962"/>
                  </a:cubicBezTo>
                  <a:cubicBezTo>
                    <a:pt x="21071" y="21396"/>
                    <a:pt x="20708" y="21600"/>
                    <a:pt x="20224" y="21600"/>
                  </a:cubicBezTo>
                  <a:lnTo>
                    <a:pt x="1392" y="21600"/>
                  </a:lnTo>
                  <a:cubicBezTo>
                    <a:pt x="908" y="21600"/>
                    <a:pt x="545" y="21396"/>
                    <a:pt x="333" y="20962"/>
                  </a:cubicBezTo>
                  <a:cubicBezTo>
                    <a:pt x="121" y="20528"/>
                    <a:pt x="0" y="20017"/>
                    <a:pt x="0" y="19404"/>
                  </a:cubicBezTo>
                  <a:lnTo>
                    <a:pt x="0" y="1200"/>
                  </a:lnTo>
                  <a:cubicBezTo>
                    <a:pt x="0" y="1021"/>
                    <a:pt x="30" y="894"/>
                    <a:pt x="91" y="741"/>
                  </a:cubicBezTo>
                  <a:cubicBezTo>
                    <a:pt x="151" y="613"/>
                    <a:pt x="242" y="511"/>
                    <a:pt x="378" y="409"/>
                  </a:cubicBezTo>
                  <a:cubicBezTo>
                    <a:pt x="514" y="307"/>
                    <a:pt x="696" y="255"/>
                    <a:pt x="908" y="204"/>
                  </a:cubicBezTo>
                  <a:cubicBezTo>
                    <a:pt x="1119" y="153"/>
                    <a:pt x="1407" y="128"/>
                    <a:pt x="1739" y="128"/>
                  </a:cubicBezTo>
                  <a:cubicBezTo>
                    <a:pt x="2057" y="128"/>
                    <a:pt x="2314" y="153"/>
                    <a:pt x="2526" y="204"/>
                  </a:cubicBezTo>
                  <a:cubicBezTo>
                    <a:pt x="2738" y="255"/>
                    <a:pt x="2919" y="332"/>
                    <a:pt x="3055" y="409"/>
                  </a:cubicBezTo>
                  <a:cubicBezTo>
                    <a:pt x="3192" y="511"/>
                    <a:pt x="3282" y="613"/>
                    <a:pt x="3343" y="741"/>
                  </a:cubicBezTo>
                  <a:cubicBezTo>
                    <a:pt x="3403" y="868"/>
                    <a:pt x="3434" y="1021"/>
                    <a:pt x="3434" y="1200"/>
                  </a:cubicBezTo>
                  <a:lnTo>
                    <a:pt x="3434" y="14221"/>
                  </a:lnTo>
                  <a:lnTo>
                    <a:pt x="8713" y="14221"/>
                  </a:lnTo>
                  <a:lnTo>
                    <a:pt x="8713" y="3217"/>
                  </a:lnTo>
                  <a:cubicBezTo>
                    <a:pt x="8713" y="3038"/>
                    <a:pt x="8743" y="2885"/>
                    <a:pt x="8803" y="2757"/>
                  </a:cubicBezTo>
                  <a:cubicBezTo>
                    <a:pt x="8864" y="2630"/>
                    <a:pt x="8955" y="2502"/>
                    <a:pt x="9091" y="2400"/>
                  </a:cubicBezTo>
                  <a:cubicBezTo>
                    <a:pt x="9212" y="2298"/>
                    <a:pt x="9393" y="2247"/>
                    <a:pt x="9605" y="2196"/>
                  </a:cubicBezTo>
                  <a:cubicBezTo>
                    <a:pt x="9817" y="2145"/>
                    <a:pt x="10089" y="2119"/>
                    <a:pt x="10392" y="2119"/>
                  </a:cubicBezTo>
                  <a:cubicBezTo>
                    <a:pt x="10709" y="2119"/>
                    <a:pt x="10981" y="2145"/>
                    <a:pt x="11193" y="2196"/>
                  </a:cubicBezTo>
                  <a:cubicBezTo>
                    <a:pt x="11405" y="2247"/>
                    <a:pt x="11571" y="2323"/>
                    <a:pt x="11707" y="2400"/>
                  </a:cubicBezTo>
                  <a:cubicBezTo>
                    <a:pt x="11828" y="2502"/>
                    <a:pt x="11919" y="2604"/>
                    <a:pt x="11980" y="2757"/>
                  </a:cubicBezTo>
                  <a:cubicBezTo>
                    <a:pt x="12040" y="2911"/>
                    <a:pt x="12070" y="3064"/>
                    <a:pt x="12070" y="3217"/>
                  </a:cubicBezTo>
                  <a:lnTo>
                    <a:pt x="12070" y="14221"/>
                  </a:lnTo>
                  <a:lnTo>
                    <a:pt x="18166" y="14221"/>
                  </a:lnTo>
                  <a:lnTo>
                    <a:pt x="18166" y="1098"/>
                  </a:lnTo>
                  <a:cubicBezTo>
                    <a:pt x="18166" y="919"/>
                    <a:pt x="18197" y="766"/>
                    <a:pt x="18257" y="638"/>
                  </a:cubicBezTo>
                  <a:cubicBezTo>
                    <a:pt x="18318" y="485"/>
                    <a:pt x="18423" y="383"/>
                    <a:pt x="18544" y="281"/>
                  </a:cubicBezTo>
                  <a:cubicBezTo>
                    <a:pt x="18681" y="179"/>
                    <a:pt x="18847" y="128"/>
                    <a:pt x="19074" y="77"/>
                  </a:cubicBezTo>
                  <a:cubicBezTo>
                    <a:pt x="19271" y="26"/>
                    <a:pt x="19543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3" name="Shape">
              <a:extLst>
                <a:ext uri="{FF2B5EF4-FFF2-40B4-BE49-F238E27FC236}">
                  <a16:creationId xmlns:a16="http://schemas.microsoft.com/office/drawing/2014/main" id="{3AC66448-F630-4438-A0A3-BFC5DD2F5CB5}"/>
                </a:ext>
              </a:extLst>
            </p:cNvPr>
            <p:cNvSpPr/>
            <p:nvPr/>
          </p:nvSpPr>
          <p:spPr>
            <a:xfrm>
              <a:off x="4368800" y="7086599"/>
              <a:ext cx="182119" cy="13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89"/>
                  </a:lnTo>
                  <a:cubicBezTo>
                    <a:pt x="0" y="750"/>
                    <a:pt x="30" y="632"/>
                    <a:pt x="90" y="533"/>
                  </a:cubicBezTo>
                  <a:cubicBezTo>
                    <a:pt x="151" y="435"/>
                    <a:pt x="256" y="336"/>
                    <a:pt x="392" y="257"/>
                  </a:cubicBezTo>
                  <a:cubicBezTo>
                    <a:pt x="527" y="178"/>
                    <a:pt x="708" y="138"/>
                    <a:pt x="949" y="9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4" name="Shape">
              <a:extLst>
                <a:ext uri="{FF2B5EF4-FFF2-40B4-BE49-F238E27FC236}">
                  <a16:creationId xmlns:a16="http://schemas.microsoft.com/office/drawing/2014/main" id="{A997C906-2DF0-468F-8CE5-739FABABBEC9}"/>
                </a:ext>
              </a:extLst>
            </p:cNvPr>
            <p:cNvSpPr/>
            <p:nvPr/>
          </p:nvSpPr>
          <p:spPr>
            <a:xfrm>
              <a:off x="3530600" y="7632700"/>
              <a:ext cx="249084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7839" y="20379"/>
                  </a:moveTo>
                  <a:cubicBezTo>
                    <a:pt x="17795" y="20647"/>
                    <a:pt x="17718" y="20856"/>
                    <a:pt x="17641" y="21019"/>
                  </a:cubicBezTo>
                  <a:cubicBezTo>
                    <a:pt x="17553" y="21183"/>
                    <a:pt x="17432" y="21302"/>
                    <a:pt x="17256" y="21377"/>
                  </a:cubicBezTo>
                  <a:cubicBezTo>
                    <a:pt x="17080" y="21451"/>
                    <a:pt x="16860" y="21511"/>
                    <a:pt x="16595" y="21540"/>
                  </a:cubicBezTo>
                  <a:cubicBezTo>
                    <a:pt x="16331" y="21570"/>
                    <a:pt x="15990" y="21585"/>
                    <a:pt x="15572" y="21585"/>
                  </a:cubicBezTo>
                  <a:cubicBezTo>
                    <a:pt x="15110" y="21585"/>
                    <a:pt x="14736" y="21570"/>
                    <a:pt x="14450" y="21540"/>
                  </a:cubicBezTo>
                  <a:cubicBezTo>
                    <a:pt x="14164" y="21511"/>
                    <a:pt x="13944" y="21451"/>
                    <a:pt x="13779" y="21377"/>
                  </a:cubicBezTo>
                  <a:cubicBezTo>
                    <a:pt x="13614" y="21302"/>
                    <a:pt x="13492" y="21168"/>
                    <a:pt x="13426" y="21019"/>
                  </a:cubicBezTo>
                  <a:cubicBezTo>
                    <a:pt x="13360" y="20871"/>
                    <a:pt x="13294" y="20647"/>
                    <a:pt x="13250" y="20379"/>
                  </a:cubicBezTo>
                  <a:lnTo>
                    <a:pt x="10720" y="6833"/>
                  </a:lnTo>
                  <a:lnTo>
                    <a:pt x="10698" y="6833"/>
                  </a:lnTo>
                  <a:lnTo>
                    <a:pt x="8299" y="20379"/>
                  </a:lnTo>
                  <a:cubicBezTo>
                    <a:pt x="8255" y="20632"/>
                    <a:pt x="8200" y="20841"/>
                    <a:pt x="8123" y="21005"/>
                  </a:cubicBezTo>
                  <a:cubicBezTo>
                    <a:pt x="8046" y="21168"/>
                    <a:pt x="7936" y="21287"/>
                    <a:pt x="7771" y="21377"/>
                  </a:cubicBezTo>
                  <a:cubicBezTo>
                    <a:pt x="7617" y="21466"/>
                    <a:pt x="7396" y="21525"/>
                    <a:pt x="7121" y="21555"/>
                  </a:cubicBezTo>
                  <a:cubicBezTo>
                    <a:pt x="6846" y="21585"/>
                    <a:pt x="6483" y="21600"/>
                    <a:pt x="6043" y="21600"/>
                  </a:cubicBezTo>
                  <a:cubicBezTo>
                    <a:pt x="5570" y="21600"/>
                    <a:pt x="5196" y="21585"/>
                    <a:pt x="4910" y="21555"/>
                  </a:cubicBezTo>
                  <a:cubicBezTo>
                    <a:pt x="4624" y="21525"/>
                    <a:pt x="4403" y="21466"/>
                    <a:pt x="4249" y="21392"/>
                  </a:cubicBezTo>
                  <a:cubicBezTo>
                    <a:pt x="4084" y="21302"/>
                    <a:pt x="3963" y="21183"/>
                    <a:pt x="3897" y="21034"/>
                  </a:cubicBezTo>
                  <a:cubicBezTo>
                    <a:pt x="3820" y="20871"/>
                    <a:pt x="3765" y="20662"/>
                    <a:pt x="3710" y="20394"/>
                  </a:cubicBezTo>
                  <a:lnTo>
                    <a:pt x="123" y="1727"/>
                  </a:lnTo>
                  <a:cubicBezTo>
                    <a:pt x="46" y="1325"/>
                    <a:pt x="13" y="1012"/>
                    <a:pt x="2" y="789"/>
                  </a:cubicBezTo>
                  <a:cubicBezTo>
                    <a:pt x="-9" y="566"/>
                    <a:pt x="35" y="387"/>
                    <a:pt x="145" y="268"/>
                  </a:cubicBezTo>
                  <a:cubicBezTo>
                    <a:pt x="244" y="149"/>
                    <a:pt x="409" y="75"/>
                    <a:pt x="651" y="45"/>
                  </a:cubicBezTo>
                  <a:cubicBezTo>
                    <a:pt x="893" y="15"/>
                    <a:pt x="1212" y="0"/>
                    <a:pt x="1620" y="0"/>
                  </a:cubicBezTo>
                  <a:cubicBezTo>
                    <a:pt x="2005" y="0"/>
                    <a:pt x="2302" y="15"/>
                    <a:pt x="2533" y="30"/>
                  </a:cubicBezTo>
                  <a:cubicBezTo>
                    <a:pt x="2753" y="45"/>
                    <a:pt x="2929" y="89"/>
                    <a:pt x="3039" y="149"/>
                  </a:cubicBezTo>
                  <a:cubicBezTo>
                    <a:pt x="3149" y="208"/>
                    <a:pt x="3226" y="298"/>
                    <a:pt x="3270" y="417"/>
                  </a:cubicBezTo>
                  <a:cubicBezTo>
                    <a:pt x="3314" y="536"/>
                    <a:pt x="3347" y="700"/>
                    <a:pt x="3369" y="908"/>
                  </a:cubicBezTo>
                  <a:lnTo>
                    <a:pt x="6142" y="17283"/>
                  </a:lnTo>
                  <a:lnTo>
                    <a:pt x="6153" y="17283"/>
                  </a:lnTo>
                  <a:lnTo>
                    <a:pt x="9036" y="1012"/>
                  </a:lnTo>
                  <a:cubicBezTo>
                    <a:pt x="9069" y="804"/>
                    <a:pt x="9113" y="625"/>
                    <a:pt x="9168" y="506"/>
                  </a:cubicBezTo>
                  <a:cubicBezTo>
                    <a:pt x="9223" y="372"/>
                    <a:pt x="9311" y="268"/>
                    <a:pt x="9432" y="194"/>
                  </a:cubicBezTo>
                  <a:cubicBezTo>
                    <a:pt x="9553" y="119"/>
                    <a:pt x="9729" y="74"/>
                    <a:pt x="9949" y="45"/>
                  </a:cubicBezTo>
                  <a:cubicBezTo>
                    <a:pt x="10169" y="15"/>
                    <a:pt x="10466" y="0"/>
                    <a:pt x="10829" y="0"/>
                  </a:cubicBezTo>
                  <a:cubicBezTo>
                    <a:pt x="11215" y="0"/>
                    <a:pt x="11534" y="15"/>
                    <a:pt x="11765" y="30"/>
                  </a:cubicBezTo>
                  <a:cubicBezTo>
                    <a:pt x="11996" y="45"/>
                    <a:pt x="12172" y="104"/>
                    <a:pt x="12304" y="164"/>
                  </a:cubicBezTo>
                  <a:cubicBezTo>
                    <a:pt x="12425" y="238"/>
                    <a:pt x="12524" y="342"/>
                    <a:pt x="12579" y="476"/>
                  </a:cubicBezTo>
                  <a:cubicBezTo>
                    <a:pt x="12634" y="610"/>
                    <a:pt x="12678" y="789"/>
                    <a:pt x="12711" y="1012"/>
                  </a:cubicBezTo>
                  <a:lnTo>
                    <a:pt x="15693" y="17283"/>
                  </a:lnTo>
                  <a:lnTo>
                    <a:pt x="15715" y="17283"/>
                  </a:lnTo>
                  <a:lnTo>
                    <a:pt x="18488" y="953"/>
                  </a:lnTo>
                  <a:cubicBezTo>
                    <a:pt x="18510" y="774"/>
                    <a:pt x="18543" y="625"/>
                    <a:pt x="18587" y="506"/>
                  </a:cubicBezTo>
                  <a:cubicBezTo>
                    <a:pt x="18631" y="387"/>
                    <a:pt x="18708" y="283"/>
                    <a:pt x="18818" y="209"/>
                  </a:cubicBezTo>
                  <a:cubicBezTo>
                    <a:pt x="18928" y="134"/>
                    <a:pt x="19093" y="89"/>
                    <a:pt x="19302" y="60"/>
                  </a:cubicBezTo>
                  <a:cubicBezTo>
                    <a:pt x="19511" y="30"/>
                    <a:pt x="19808" y="15"/>
                    <a:pt x="20194" y="15"/>
                  </a:cubicBezTo>
                  <a:cubicBezTo>
                    <a:pt x="20557" y="15"/>
                    <a:pt x="20832" y="30"/>
                    <a:pt x="21030" y="60"/>
                  </a:cubicBezTo>
                  <a:cubicBezTo>
                    <a:pt x="21228" y="89"/>
                    <a:pt x="21371" y="164"/>
                    <a:pt x="21459" y="283"/>
                  </a:cubicBezTo>
                  <a:cubicBezTo>
                    <a:pt x="21547" y="402"/>
                    <a:pt x="21591" y="581"/>
                    <a:pt x="21580" y="819"/>
                  </a:cubicBezTo>
                  <a:cubicBezTo>
                    <a:pt x="21569" y="1057"/>
                    <a:pt x="21525" y="1385"/>
                    <a:pt x="21448" y="1787"/>
                  </a:cubicBezTo>
                  <a:lnTo>
                    <a:pt x="17839" y="2037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5" name="Shape">
              <a:extLst>
                <a:ext uri="{FF2B5EF4-FFF2-40B4-BE49-F238E27FC236}">
                  <a16:creationId xmlns:a16="http://schemas.microsoft.com/office/drawing/2014/main" id="{6895F77A-A321-479A-8965-E0106041BF88}"/>
                </a:ext>
              </a:extLst>
            </p:cNvPr>
            <p:cNvSpPr/>
            <p:nvPr/>
          </p:nvSpPr>
          <p:spPr>
            <a:xfrm>
              <a:off x="3797299" y="7632700"/>
              <a:ext cx="172721" cy="18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1"/>
                  </a:moveTo>
                  <a:cubicBezTo>
                    <a:pt x="21600" y="12287"/>
                    <a:pt x="21362" y="13839"/>
                    <a:pt x="20901" y="15203"/>
                  </a:cubicBezTo>
                  <a:cubicBezTo>
                    <a:pt x="20425" y="16566"/>
                    <a:pt x="19726" y="17727"/>
                    <a:pt x="18805" y="18670"/>
                  </a:cubicBezTo>
                  <a:cubicBezTo>
                    <a:pt x="17884" y="19627"/>
                    <a:pt x="16724" y="20338"/>
                    <a:pt x="15358" y="20846"/>
                  </a:cubicBezTo>
                  <a:cubicBezTo>
                    <a:pt x="13992" y="21339"/>
                    <a:pt x="12404" y="21600"/>
                    <a:pt x="10609" y="21600"/>
                  </a:cubicBezTo>
                  <a:cubicBezTo>
                    <a:pt x="8831" y="21600"/>
                    <a:pt x="7290" y="21382"/>
                    <a:pt x="5956" y="20962"/>
                  </a:cubicBezTo>
                  <a:cubicBezTo>
                    <a:pt x="4638" y="20541"/>
                    <a:pt x="3526" y="19888"/>
                    <a:pt x="2652" y="19018"/>
                  </a:cubicBezTo>
                  <a:cubicBezTo>
                    <a:pt x="1779" y="18147"/>
                    <a:pt x="1112" y="17045"/>
                    <a:pt x="667" y="15696"/>
                  </a:cubicBezTo>
                  <a:cubicBezTo>
                    <a:pt x="222" y="14361"/>
                    <a:pt x="0" y="12766"/>
                    <a:pt x="0" y="10923"/>
                  </a:cubicBezTo>
                  <a:cubicBezTo>
                    <a:pt x="0" y="9241"/>
                    <a:pt x="238" y="7717"/>
                    <a:pt x="699" y="6368"/>
                  </a:cubicBezTo>
                  <a:cubicBezTo>
                    <a:pt x="1159" y="5019"/>
                    <a:pt x="1874" y="3873"/>
                    <a:pt x="2795" y="2930"/>
                  </a:cubicBezTo>
                  <a:cubicBezTo>
                    <a:pt x="3716" y="1987"/>
                    <a:pt x="4876" y="1262"/>
                    <a:pt x="6242" y="754"/>
                  </a:cubicBezTo>
                  <a:cubicBezTo>
                    <a:pt x="7608" y="247"/>
                    <a:pt x="9196" y="0"/>
                    <a:pt x="11007" y="0"/>
                  </a:cubicBezTo>
                  <a:cubicBezTo>
                    <a:pt x="12738" y="0"/>
                    <a:pt x="14262" y="203"/>
                    <a:pt x="15581" y="624"/>
                  </a:cubicBezTo>
                  <a:cubicBezTo>
                    <a:pt x="16899" y="1044"/>
                    <a:pt x="18011" y="1683"/>
                    <a:pt x="18900" y="2553"/>
                  </a:cubicBezTo>
                  <a:cubicBezTo>
                    <a:pt x="19789" y="3423"/>
                    <a:pt x="20457" y="4526"/>
                    <a:pt x="20917" y="5846"/>
                  </a:cubicBezTo>
                  <a:cubicBezTo>
                    <a:pt x="21378" y="7166"/>
                    <a:pt x="21600" y="8762"/>
                    <a:pt x="21600" y="10561"/>
                  </a:cubicBezTo>
                  <a:close/>
                  <a:moveTo>
                    <a:pt x="16724" y="10778"/>
                  </a:moveTo>
                  <a:cubicBezTo>
                    <a:pt x="16724" y="9690"/>
                    <a:pt x="16629" y="8689"/>
                    <a:pt x="16438" y="7790"/>
                  </a:cubicBezTo>
                  <a:cubicBezTo>
                    <a:pt x="16248" y="6890"/>
                    <a:pt x="15930" y="6122"/>
                    <a:pt x="15469" y="5483"/>
                  </a:cubicBezTo>
                  <a:cubicBezTo>
                    <a:pt x="15009" y="4845"/>
                    <a:pt x="14421" y="4352"/>
                    <a:pt x="13659" y="4004"/>
                  </a:cubicBezTo>
                  <a:cubicBezTo>
                    <a:pt x="12912" y="3655"/>
                    <a:pt x="11959" y="3481"/>
                    <a:pt x="10832" y="3481"/>
                  </a:cubicBezTo>
                  <a:cubicBezTo>
                    <a:pt x="9688" y="3481"/>
                    <a:pt x="8735" y="3670"/>
                    <a:pt x="7973" y="4076"/>
                  </a:cubicBezTo>
                  <a:cubicBezTo>
                    <a:pt x="7211" y="4468"/>
                    <a:pt x="6591" y="4990"/>
                    <a:pt x="6115" y="5643"/>
                  </a:cubicBezTo>
                  <a:cubicBezTo>
                    <a:pt x="5638" y="6296"/>
                    <a:pt x="5305" y="7064"/>
                    <a:pt x="5114" y="7935"/>
                  </a:cubicBezTo>
                  <a:cubicBezTo>
                    <a:pt x="4924" y="8805"/>
                    <a:pt x="4828" y="9734"/>
                    <a:pt x="4828" y="10720"/>
                  </a:cubicBezTo>
                  <a:cubicBezTo>
                    <a:pt x="4828" y="11852"/>
                    <a:pt x="4924" y="12881"/>
                    <a:pt x="5114" y="13795"/>
                  </a:cubicBezTo>
                  <a:cubicBezTo>
                    <a:pt x="5305" y="14695"/>
                    <a:pt x="5622" y="15478"/>
                    <a:pt x="6067" y="16116"/>
                  </a:cubicBezTo>
                  <a:cubicBezTo>
                    <a:pt x="6512" y="16755"/>
                    <a:pt x="7115" y="17248"/>
                    <a:pt x="7862" y="17596"/>
                  </a:cubicBezTo>
                  <a:cubicBezTo>
                    <a:pt x="8608" y="17944"/>
                    <a:pt x="9561" y="18104"/>
                    <a:pt x="10705" y="18104"/>
                  </a:cubicBezTo>
                  <a:cubicBezTo>
                    <a:pt x="11848" y="18104"/>
                    <a:pt x="12801" y="17915"/>
                    <a:pt x="13564" y="17523"/>
                  </a:cubicBezTo>
                  <a:cubicBezTo>
                    <a:pt x="14326" y="17132"/>
                    <a:pt x="14945" y="16610"/>
                    <a:pt x="15422" y="15942"/>
                  </a:cubicBezTo>
                  <a:cubicBezTo>
                    <a:pt x="15898" y="15275"/>
                    <a:pt x="16232" y="14506"/>
                    <a:pt x="16422" y="13621"/>
                  </a:cubicBezTo>
                  <a:cubicBezTo>
                    <a:pt x="16629" y="12722"/>
                    <a:pt x="16724" y="11779"/>
                    <a:pt x="16724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6" name="Shape">
              <a:extLst>
                <a:ext uri="{FF2B5EF4-FFF2-40B4-BE49-F238E27FC236}">
                  <a16:creationId xmlns:a16="http://schemas.microsoft.com/office/drawing/2014/main" id="{090C7F84-BADA-4783-B7D7-8C4CE0D3B26D}"/>
                </a:ext>
              </a:extLst>
            </p:cNvPr>
            <p:cNvSpPr/>
            <p:nvPr/>
          </p:nvSpPr>
          <p:spPr>
            <a:xfrm>
              <a:off x="4000499" y="76327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299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1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4" y="747"/>
                  </a:cubicBezTo>
                  <a:cubicBezTo>
                    <a:pt x="16636" y="1046"/>
                    <a:pt x="17426" y="1434"/>
                    <a:pt x="18095" y="1912"/>
                  </a:cubicBezTo>
                  <a:cubicBezTo>
                    <a:pt x="18743" y="2390"/>
                    <a:pt x="19250" y="2958"/>
                    <a:pt x="19594" y="3615"/>
                  </a:cubicBezTo>
                  <a:cubicBezTo>
                    <a:pt x="19938" y="4272"/>
                    <a:pt x="20101" y="5034"/>
                    <a:pt x="20101" y="5886"/>
                  </a:cubicBezTo>
                  <a:cubicBezTo>
                    <a:pt x="20101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1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81" y="6363"/>
                  </a:moveTo>
                  <a:cubicBezTo>
                    <a:pt x="13981" y="5661"/>
                    <a:pt x="13758" y="5064"/>
                    <a:pt x="13333" y="4571"/>
                  </a:cubicBezTo>
                  <a:cubicBezTo>
                    <a:pt x="12907" y="4078"/>
                    <a:pt x="12178" y="3734"/>
                    <a:pt x="11205" y="3540"/>
                  </a:cubicBezTo>
                  <a:cubicBezTo>
                    <a:pt x="10901" y="3480"/>
                    <a:pt x="10557" y="3436"/>
                    <a:pt x="10192" y="3406"/>
                  </a:cubicBezTo>
                  <a:cubicBezTo>
                    <a:pt x="9807" y="3376"/>
                    <a:pt x="9280" y="3361"/>
                    <a:pt x="8612" y="3361"/>
                  </a:cubicBezTo>
                  <a:lnTo>
                    <a:pt x="5957" y="3361"/>
                  </a:lnTo>
                  <a:lnTo>
                    <a:pt x="5957" y="9455"/>
                  </a:lnTo>
                  <a:lnTo>
                    <a:pt x="8976" y="9455"/>
                  </a:lnTo>
                  <a:cubicBezTo>
                    <a:pt x="9807" y="9455"/>
                    <a:pt x="10557" y="9381"/>
                    <a:pt x="11185" y="9231"/>
                  </a:cubicBezTo>
                  <a:cubicBezTo>
                    <a:pt x="11813" y="9082"/>
                    <a:pt x="12340" y="8873"/>
                    <a:pt x="12766" y="8604"/>
                  </a:cubicBezTo>
                  <a:cubicBezTo>
                    <a:pt x="13191" y="8335"/>
                    <a:pt x="13495" y="8006"/>
                    <a:pt x="13718" y="7633"/>
                  </a:cubicBezTo>
                  <a:cubicBezTo>
                    <a:pt x="13880" y="7260"/>
                    <a:pt x="13981" y="6826"/>
                    <a:pt x="13981" y="63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7" name="Shape">
              <a:extLst>
                <a:ext uri="{FF2B5EF4-FFF2-40B4-BE49-F238E27FC236}">
                  <a16:creationId xmlns:a16="http://schemas.microsoft.com/office/drawing/2014/main" id="{F262CEC3-2AFB-4DAE-949E-C22976E7D4F1}"/>
                </a:ext>
              </a:extLst>
            </p:cNvPr>
            <p:cNvSpPr/>
            <p:nvPr/>
          </p:nvSpPr>
          <p:spPr>
            <a:xfrm>
              <a:off x="4165600" y="7632699"/>
              <a:ext cx="133223" cy="18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6"/>
                  </a:moveTo>
                  <a:cubicBezTo>
                    <a:pt x="21600" y="20975"/>
                    <a:pt x="21559" y="21079"/>
                    <a:pt x="21476" y="21183"/>
                  </a:cubicBezTo>
                  <a:cubicBezTo>
                    <a:pt x="21394" y="21273"/>
                    <a:pt x="21229" y="21362"/>
                    <a:pt x="21003" y="21421"/>
                  </a:cubicBezTo>
                  <a:cubicBezTo>
                    <a:pt x="20776" y="21481"/>
                    <a:pt x="20447" y="21526"/>
                    <a:pt x="20035" y="21555"/>
                  </a:cubicBezTo>
                  <a:cubicBezTo>
                    <a:pt x="19623" y="21585"/>
                    <a:pt x="19108" y="21600"/>
                    <a:pt x="18491" y="21600"/>
                  </a:cubicBezTo>
                  <a:cubicBezTo>
                    <a:pt x="17502" y="21600"/>
                    <a:pt x="16782" y="21570"/>
                    <a:pt x="16349" y="21511"/>
                  </a:cubicBezTo>
                  <a:cubicBezTo>
                    <a:pt x="15917" y="21451"/>
                    <a:pt x="15608" y="21377"/>
                    <a:pt x="15402" y="21258"/>
                  </a:cubicBezTo>
                  <a:cubicBezTo>
                    <a:pt x="15217" y="21154"/>
                    <a:pt x="15052" y="21020"/>
                    <a:pt x="14949" y="20856"/>
                  </a:cubicBezTo>
                  <a:lnTo>
                    <a:pt x="6013" y="10711"/>
                  </a:lnTo>
                  <a:lnTo>
                    <a:pt x="6013" y="20856"/>
                  </a:lnTo>
                  <a:cubicBezTo>
                    <a:pt x="6013" y="20975"/>
                    <a:pt x="5971" y="21079"/>
                    <a:pt x="5868" y="21169"/>
                  </a:cubicBezTo>
                  <a:cubicBezTo>
                    <a:pt x="5786" y="21258"/>
                    <a:pt x="5621" y="21332"/>
                    <a:pt x="5395" y="21392"/>
                  </a:cubicBezTo>
                  <a:cubicBezTo>
                    <a:pt x="5168" y="21451"/>
                    <a:pt x="4859" y="21496"/>
                    <a:pt x="4489" y="21526"/>
                  </a:cubicBezTo>
                  <a:cubicBezTo>
                    <a:pt x="4098" y="21556"/>
                    <a:pt x="3624" y="21570"/>
                    <a:pt x="3027" y="21570"/>
                  </a:cubicBezTo>
                  <a:cubicBezTo>
                    <a:pt x="2450" y="21570"/>
                    <a:pt x="1956" y="21556"/>
                    <a:pt x="1565" y="21526"/>
                  </a:cubicBezTo>
                  <a:cubicBezTo>
                    <a:pt x="1174" y="21496"/>
                    <a:pt x="865" y="21451"/>
                    <a:pt x="638" y="21392"/>
                  </a:cubicBezTo>
                  <a:cubicBezTo>
                    <a:pt x="412" y="21332"/>
                    <a:pt x="247" y="21258"/>
                    <a:pt x="144" y="21169"/>
                  </a:cubicBezTo>
                  <a:cubicBezTo>
                    <a:pt x="41" y="21079"/>
                    <a:pt x="0" y="20975"/>
                    <a:pt x="0" y="20856"/>
                  </a:cubicBezTo>
                  <a:lnTo>
                    <a:pt x="0" y="714"/>
                  </a:lnTo>
                  <a:cubicBezTo>
                    <a:pt x="0" y="595"/>
                    <a:pt x="41" y="491"/>
                    <a:pt x="144" y="402"/>
                  </a:cubicBezTo>
                  <a:cubicBezTo>
                    <a:pt x="247" y="312"/>
                    <a:pt x="412" y="238"/>
                    <a:pt x="638" y="193"/>
                  </a:cubicBezTo>
                  <a:cubicBezTo>
                    <a:pt x="865" y="134"/>
                    <a:pt x="1174" y="89"/>
                    <a:pt x="1565" y="59"/>
                  </a:cubicBezTo>
                  <a:cubicBezTo>
                    <a:pt x="1956" y="30"/>
                    <a:pt x="2430" y="15"/>
                    <a:pt x="3027" y="15"/>
                  </a:cubicBezTo>
                  <a:cubicBezTo>
                    <a:pt x="3624" y="15"/>
                    <a:pt x="4118" y="30"/>
                    <a:pt x="4489" y="59"/>
                  </a:cubicBezTo>
                  <a:cubicBezTo>
                    <a:pt x="4859" y="89"/>
                    <a:pt x="5168" y="134"/>
                    <a:pt x="5395" y="193"/>
                  </a:cubicBezTo>
                  <a:cubicBezTo>
                    <a:pt x="5621" y="253"/>
                    <a:pt x="5786" y="327"/>
                    <a:pt x="5868" y="402"/>
                  </a:cubicBezTo>
                  <a:cubicBezTo>
                    <a:pt x="5951" y="491"/>
                    <a:pt x="6013" y="595"/>
                    <a:pt x="6013" y="714"/>
                  </a:cubicBezTo>
                  <a:lnTo>
                    <a:pt x="6013" y="9818"/>
                  </a:lnTo>
                  <a:lnTo>
                    <a:pt x="14681" y="729"/>
                  </a:lnTo>
                  <a:cubicBezTo>
                    <a:pt x="14784" y="580"/>
                    <a:pt x="14908" y="461"/>
                    <a:pt x="15073" y="372"/>
                  </a:cubicBezTo>
                  <a:cubicBezTo>
                    <a:pt x="15217" y="283"/>
                    <a:pt x="15423" y="208"/>
                    <a:pt x="15670" y="149"/>
                  </a:cubicBezTo>
                  <a:cubicBezTo>
                    <a:pt x="15917" y="89"/>
                    <a:pt x="16226" y="60"/>
                    <a:pt x="16617" y="30"/>
                  </a:cubicBezTo>
                  <a:cubicBezTo>
                    <a:pt x="16988" y="15"/>
                    <a:pt x="17482" y="0"/>
                    <a:pt x="18079" y="0"/>
                  </a:cubicBezTo>
                  <a:cubicBezTo>
                    <a:pt x="18697" y="0"/>
                    <a:pt x="19191" y="15"/>
                    <a:pt x="19582" y="45"/>
                  </a:cubicBezTo>
                  <a:cubicBezTo>
                    <a:pt x="19973" y="74"/>
                    <a:pt x="20303" y="119"/>
                    <a:pt x="20529" y="179"/>
                  </a:cubicBezTo>
                  <a:cubicBezTo>
                    <a:pt x="20756" y="238"/>
                    <a:pt x="20920" y="313"/>
                    <a:pt x="21023" y="402"/>
                  </a:cubicBezTo>
                  <a:cubicBezTo>
                    <a:pt x="21106" y="491"/>
                    <a:pt x="21168" y="595"/>
                    <a:pt x="21168" y="699"/>
                  </a:cubicBezTo>
                  <a:cubicBezTo>
                    <a:pt x="21168" y="893"/>
                    <a:pt x="21106" y="1086"/>
                    <a:pt x="20962" y="1279"/>
                  </a:cubicBezTo>
                  <a:cubicBezTo>
                    <a:pt x="20817" y="1473"/>
                    <a:pt x="20570" y="1785"/>
                    <a:pt x="20179" y="2217"/>
                  </a:cubicBezTo>
                  <a:lnTo>
                    <a:pt x="12066" y="9893"/>
                  </a:lnTo>
                  <a:lnTo>
                    <a:pt x="20920" y="19562"/>
                  </a:lnTo>
                  <a:cubicBezTo>
                    <a:pt x="21250" y="20008"/>
                    <a:pt x="21456" y="20321"/>
                    <a:pt x="21518" y="20470"/>
                  </a:cubicBezTo>
                  <a:cubicBezTo>
                    <a:pt x="21559" y="20648"/>
                    <a:pt x="21600" y="20767"/>
                    <a:pt x="21600" y="208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8" name="Shape">
              <a:extLst>
                <a:ext uri="{FF2B5EF4-FFF2-40B4-BE49-F238E27FC236}">
                  <a16:creationId xmlns:a16="http://schemas.microsoft.com/office/drawing/2014/main" id="{B96B3774-66E1-427E-BE5B-05D213D49354}"/>
                </a:ext>
              </a:extLst>
            </p:cNvPr>
            <p:cNvSpPr/>
            <p:nvPr/>
          </p:nvSpPr>
          <p:spPr>
            <a:xfrm>
              <a:off x="2578100" y="8953499"/>
              <a:ext cx="115443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4"/>
                  </a:moveTo>
                  <a:cubicBezTo>
                    <a:pt x="21600" y="12475"/>
                    <a:pt x="21291" y="14170"/>
                    <a:pt x="20673" y="15569"/>
                  </a:cubicBezTo>
                  <a:cubicBezTo>
                    <a:pt x="20055" y="16969"/>
                    <a:pt x="19152" y="18112"/>
                    <a:pt x="17988" y="19018"/>
                  </a:cubicBezTo>
                  <a:cubicBezTo>
                    <a:pt x="16824" y="19925"/>
                    <a:pt x="15398" y="20556"/>
                    <a:pt x="13735" y="20969"/>
                  </a:cubicBezTo>
                  <a:cubicBezTo>
                    <a:pt x="12071" y="21383"/>
                    <a:pt x="10075" y="21600"/>
                    <a:pt x="7770" y="21600"/>
                  </a:cubicBezTo>
                  <a:lnTo>
                    <a:pt x="1568" y="21600"/>
                  </a:lnTo>
                  <a:cubicBezTo>
                    <a:pt x="1117" y="21600"/>
                    <a:pt x="760" y="21501"/>
                    <a:pt x="451" y="21265"/>
                  </a:cubicBezTo>
                  <a:cubicBezTo>
                    <a:pt x="143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143" y="552"/>
                    <a:pt x="451" y="335"/>
                  </a:cubicBezTo>
                  <a:cubicBezTo>
                    <a:pt x="760" y="118"/>
                    <a:pt x="1117" y="0"/>
                    <a:pt x="1568" y="0"/>
                  </a:cubicBezTo>
                  <a:lnTo>
                    <a:pt x="8246" y="0"/>
                  </a:lnTo>
                  <a:cubicBezTo>
                    <a:pt x="10551" y="0"/>
                    <a:pt x="12523" y="217"/>
                    <a:pt x="14139" y="670"/>
                  </a:cubicBezTo>
                  <a:cubicBezTo>
                    <a:pt x="15754" y="1124"/>
                    <a:pt x="17109" y="1794"/>
                    <a:pt x="18226" y="2661"/>
                  </a:cubicBezTo>
                  <a:cubicBezTo>
                    <a:pt x="19343" y="3548"/>
                    <a:pt x="20174" y="4632"/>
                    <a:pt x="20745" y="5932"/>
                  </a:cubicBezTo>
                  <a:cubicBezTo>
                    <a:pt x="21315" y="7292"/>
                    <a:pt x="21600" y="8790"/>
                    <a:pt x="21600" y="10504"/>
                  </a:cubicBezTo>
                  <a:close/>
                  <a:moveTo>
                    <a:pt x="16135" y="10662"/>
                  </a:moveTo>
                  <a:cubicBezTo>
                    <a:pt x="16135" y="9637"/>
                    <a:pt x="15992" y="8691"/>
                    <a:pt x="15707" y="7804"/>
                  </a:cubicBezTo>
                  <a:cubicBezTo>
                    <a:pt x="15422" y="6917"/>
                    <a:pt x="14947" y="6168"/>
                    <a:pt x="14329" y="5518"/>
                  </a:cubicBezTo>
                  <a:cubicBezTo>
                    <a:pt x="13687" y="4868"/>
                    <a:pt x="12879" y="4375"/>
                    <a:pt x="11881" y="4001"/>
                  </a:cubicBezTo>
                  <a:cubicBezTo>
                    <a:pt x="10883" y="3646"/>
                    <a:pt x="9576" y="3468"/>
                    <a:pt x="7960" y="3468"/>
                  </a:cubicBezTo>
                  <a:lnTo>
                    <a:pt x="5299" y="3468"/>
                  </a:lnTo>
                  <a:lnTo>
                    <a:pt x="5299" y="18131"/>
                  </a:lnTo>
                  <a:lnTo>
                    <a:pt x="8055" y="18131"/>
                  </a:lnTo>
                  <a:cubicBezTo>
                    <a:pt x="9505" y="18131"/>
                    <a:pt x="10717" y="17974"/>
                    <a:pt x="11715" y="17658"/>
                  </a:cubicBezTo>
                  <a:cubicBezTo>
                    <a:pt x="12713" y="17343"/>
                    <a:pt x="13545" y="16870"/>
                    <a:pt x="14186" y="16259"/>
                  </a:cubicBezTo>
                  <a:cubicBezTo>
                    <a:pt x="14851" y="15628"/>
                    <a:pt x="15351" y="14860"/>
                    <a:pt x="15683" y="13914"/>
                  </a:cubicBezTo>
                  <a:cubicBezTo>
                    <a:pt x="16016" y="12968"/>
                    <a:pt x="16135" y="11904"/>
                    <a:pt x="16135" y="106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9" name="Shape">
              <a:extLst>
                <a:ext uri="{FF2B5EF4-FFF2-40B4-BE49-F238E27FC236}">
                  <a16:creationId xmlns:a16="http://schemas.microsoft.com/office/drawing/2014/main" id="{C08105DD-93A9-4330-A20D-1D32B8307416}"/>
                </a:ext>
              </a:extLst>
            </p:cNvPr>
            <p:cNvSpPr/>
            <p:nvPr/>
          </p:nvSpPr>
          <p:spPr>
            <a:xfrm>
              <a:off x="27050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27" y="4151"/>
                  </a:moveTo>
                  <a:lnTo>
                    <a:pt x="10527" y="4151"/>
                  </a:lnTo>
                  <a:lnTo>
                    <a:pt x="7194" y="13258"/>
                  </a:lnTo>
                  <a:lnTo>
                    <a:pt x="13818" y="13258"/>
                  </a:lnTo>
                  <a:lnTo>
                    <a:pt x="10527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0" name="Shape">
              <a:extLst>
                <a:ext uri="{FF2B5EF4-FFF2-40B4-BE49-F238E27FC236}">
                  <a16:creationId xmlns:a16="http://schemas.microsoft.com/office/drawing/2014/main" id="{4E75B94B-5F4A-4DC1-A296-2FDF0107D287}"/>
                </a:ext>
              </a:extLst>
            </p:cNvPr>
            <p:cNvSpPr/>
            <p:nvPr/>
          </p:nvSpPr>
          <p:spPr>
            <a:xfrm>
              <a:off x="2819399" y="89535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7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8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2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1" name="Shape">
              <a:extLst>
                <a:ext uri="{FF2B5EF4-FFF2-40B4-BE49-F238E27FC236}">
                  <a16:creationId xmlns:a16="http://schemas.microsoft.com/office/drawing/2014/main" id="{0309A731-CA77-4FCE-BD58-1B1FCE9DB4A2}"/>
                </a:ext>
              </a:extLst>
            </p:cNvPr>
            <p:cNvSpPr/>
            <p:nvPr/>
          </p:nvSpPr>
          <p:spPr>
            <a:xfrm>
              <a:off x="29082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06" y="4151"/>
                  </a:moveTo>
                  <a:lnTo>
                    <a:pt x="10506" y="4151"/>
                  </a:lnTo>
                  <a:lnTo>
                    <a:pt x="7173" y="13258"/>
                  </a:lnTo>
                  <a:lnTo>
                    <a:pt x="13796" y="13258"/>
                  </a:lnTo>
                  <a:lnTo>
                    <a:pt x="10506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2" name="Shape">
              <a:extLst>
                <a:ext uri="{FF2B5EF4-FFF2-40B4-BE49-F238E27FC236}">
                  <a16:creationId xmlns:a16="http://schemas.microsoft.com/office/drawing/2014/main" id="{ACE4B37D-83C6-456F-B3C6-5B11F609A0C3}"/>
                </a:ext>
              </a:extLst>
            </p:cNvPr>
            <p:cNvSpPr/>
            <p:nvPr/>
          </p:nvSpPr>
          <p:spPr>
            <a:xfrm>
              <a:off x="1828800" y="90296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3" y="3759"/>
                  </a:moveTo>
                  <a:cubicBezTo>
                    <a:pt x="20661" y="3809"/>
                    <a:pt x="20876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20" y="4730"/>
                    <a:pt x="21546" y="5008"/>
                  </a:cubicBezTo>
                  <a:cubicBezTo>
                    <a:pt x="21573" y="5276"/>
                    <a:pt x="21587" y="5623"/>
                    <a:pt x="21587" y="6039"/>
                  </a:cubicBezTo>
                  <a:cubicBezTo>
                    <a:pt x="21587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3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3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8" y="17607"/>
                    <a:pt x="21037" y="17686"/>
                  </a:cubicBezTo>
                  <a:cubicBezTo>
                    <a:pt x="20876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3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3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3" y="11421"/>
                    <a:pt x="0" y="11124"/>
                    <a:pt x="0" y="10757"/>
                  </a:cubicBezTo>
                  <a:cubicBezTo>
                    <a:pt x="0" y="10371"/>
                    <a:pt x="13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3" y="2074"/>
                    <a:pt x="0" y="1776"/>
                    <a:pt x="0" y="1390"/>
                  </a:cubicBezTo>
                  <a:cubicBezTo>
                    <a:pt x="0" y="1033"/>
                    <a:pt x="13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3" y="-8"/>
                    <a:pt x="805" y="2"/>
                  </a:cubicBezTo>
                  <a:cubicBezTo>
                    <a:pt x="1046" y="12"/>
                    <a:pt x="1368" y="61"/>
                    <a:pt x="1771" y="131"/>
                  </a:cubicBezTo>
                  <a:lnTo>
                    <a:pt x="20393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3" name="Shape">
              <a:extLst>
                <a:ext uri="{FF2B5EF4-FFF2-40B4-BE49-F238E27FC236}">
                  <a16:creationId xmlns:a16="http://schemas.microsoft.com/office/drawing/2014/main" id="{3E92623B-5839-4BAB-9ADA-76CBF0F2E238}"/>
                </a:ext>
              </a:extLst>
            </p:cNvPr>
            <p:cNvSpPr/>
            <p:nvPr/>
          </p:nvSpPr>
          <p:spPr>
            <a:xfrm>
              <a:off x="1828799" y="8826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6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15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0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79" y="13589"/>
                  </a:cubicBezTo>
                  <a:cubicBezTo>
                    <a:pt x="4472" y="14348"/>
                    <a:pt x="4995" y="14977"/>
                    <a:pt x="5648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1" y="6609"/>
                    <a:pt x="15965" y="6137"/>
                  </a:cubicBezTo>
                  <a:cubicBezTo>
                    <a:pt x="15298" y="5665"/>
                    <a:pt x="14526" y="5336"/>
                    <a:pt x="13637" y="5135"/>
                  </a:cubicBezTo>
                  <a:cubicBezTo>
                    <a:pt x="12735" y="4964"/>
                    <a:pt x="11794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4" name="Shape">
              <a:extLst>
                <a:ext uri="{FF2B5EF4-FFF2-40B4-BE49-F238E27FC236}">
                  <a16:creationId xmlns:a16="http://schemas.microsoft.com/office/drawing/2014/main" id="{5328CE08-2EEC-4BB5-9C2A-A246FDE812D0}"/>
                </a:ext>
              </a:extLst>
            </p:cNvPr>
            <p:cNvSpPr/>
            <p:nvPr/>
          </p:nvSpPr>
          <p:spPr>
            <a:xfrm>
              <a:off x="1828800" y="8635999"/>
              <a:ext cx="203836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0" y="0"/>
                  </a:moveTo>
                  <a:cubicBezTo>
                    <a:pt x="21021" y="0"/>
                    <a:pt x="21129" y="37"/>
                    <a:pt x="21210" y="92"/>
                  </a:cubicBezTo>
                  <a:cubicBezTo>
                    <a:pt x="21290" y="147"/>
                    <a:pt x="21358" y="293"/>
                    <a:pt x="21412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2" y="5688"/>
                  </a:cubicBezTo>
                  <a:cubicBezTo>
                    <a:pt x="21358" y="5908"/>
                    <a:pt x="21277" y="6054"/>
                    <a:pt x="21183" y="6145"/>
                  </a:cubicBezTo>
                  <a:cubicBezTo>
                    <a:pt x="21089" y="6237"/>
                    <a:pt x="20981" y="6310"/>
                    <a:pt x="20846" y="6365"/>
                  </a:cubicBezTo>
                  <a:lnTo>
                    <a:pt x="16055" y="8980"/>
                  </a:lnTo>
                  <a:cubicBezTo>
                    <a:pt x="15517" y="9291"/>
                    <a:pt x="15033" y="9602"/>
                    <a:pt x="14615" y="9895"/>
                  </a:cubicBezTo>
                  <a:cubicBezTo>
                    <a:pt x="14198" y="10206"/>
                    <a:pt x="13848" y="10535"/>
                    <a:pt x="13566" y="10901"/>
                  </a:cubicBezTo>
                  <a:cubicBezTo>
                    <a:pt x="13283" y="11266"/>
                    <a:pt x="13068" y="11687"/>
                    <a:pt x="12933" y="12181"/>
                  </a:cubicBezTo>
                  <a:cubicBezTo>
                    <a:pt x="12785" y="12656"/>
                    <a:pt x="12718" y="13223"/>
                    <a:pt x="12718" y="13845"/>
                  </a:cubicBezTo>
                  <a:lnTo>
                    <a:pt x="12718" y="15692"/>
                  </a:lnTo>
                  <a:lnTo>
                    <a:pt x="20900" y="15692"/>
                  </a:lnTo>
                  <a:cubicBezTo>
                    <a:pt x="21008" y="15692"/>
                    <a:pt x="21116" y="15747"/>
                    <a:pt x="21196" y="15839"/>
                  </a:cubicBezTo>
                  <a:cubicBezTo>
                    <a:pt x="21277" y="15930"/>
                    <a:pt x="21358" y="16095"/>
                    <a:pt x="21412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2" y="20996"/>
                  </a:cubicBezTo>
                  <a:cubicBezTo>
                    <a:pt x="21358" y="21216"/>
                    <a:pt x="21290" y="21381"/>
                    <a:pt x="21196" y="21472"/>
                  </a:cubicBezTo>
                  <a:cubicBezTo>
                    <a:pt x="21102" y="21563"/>
                    <a:pt x="21008" y="21600"/>
                    <a:pt x="20900" y="21600"/>
                  </a:cubicBezTo>
                  <a:lnTo>
                    <a:pt x="1373" y="21600"/>
                  </a:lnTo>
                  <a:cubicBezTo>
                    <a:pt x="888" y="21600"/>
                    <a:pt x="538" y="21435"/>
                    <a:pt x="323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4" y="6804"/>
                    <a:pt x="740" y="5871"/>
                  </a:cubicBezTo>
                  <a:cubicBezTo>
                    <a:pt x="1036" y="4938"/>
                    <a:pt x="1427" y="4134"/>
                    <a:pt x="1911" y="3475"/>
                  </a:cubicBezTo>
                  <a:cubicBezTo>
                    <a:pt x="2396" y="2817"/>
                    <a:pt x="2961" y="2323"/>
                    <a:pt x="3620" y="1975"/>
                  </a:cubicBezTo>
                  <a:cubicBezTo>
                    <a:pt x="4280" y="1628"/>
                    <a:pt x="5033" y="1463"/>
                    <a:pt x="5881" y="1463"/>
                  </a:cubicBezTo>
                  <a:cubicBezTo>
                    <a:pt x="6594" y="1463"/>
                    <a:pt x="7254" y="1591"/>
                    <a:pt x="7846" y="1829"/>
                  </a:cubicBezTo>
                  <a:cubicBezTo>
                    <a:pt x="8438" y="2067"/>
                    <a:pt x="8963" y="2433"/>
                    <a:pt x="9434" y="2926"/>
                  </a:cubicBezTo>
                  <a:cubicBezTo>
                    <a:pt x="9905" y="3402"/>
                    <a:pt x="10309" y="4006"/>
                    <a:pt x="10645" y="4700"/>
                  </a:cubicBezTo>
                  <a:cubicBezTo>
                    <a:pt x="10982" y="5414"/>
                    <a:pt x="11264" y="6218"/>
                    <a:pt x="11480" y="7115"/>
                  </a:cubicBezTo>
                  <a:cubicBezTo>
                    <a:pt x="11641" y="6676"/>
                    <a:pt x="11816" y="6273"/>
                    <a:pt x="12045" y="5889"/>
                  </a:cubicBezTo>
                  <a:cubicBezTo>
                    <a:pt x="12260" y="5505"/>
                    <a:pt x="12529" y="5139"/>
                    <a:pt x="12852" y="4810"/>
                  </a:cubicBezTo>
                  <a:cubicBezTo>
                    <a:pt x="13162" y="4463"/>
                    <a:pt x="13525" y="4152"/>
                    <a:pt x="13929" y="3859"/>
                  </a:cubicBezTo>
                  <a:cubicBezTo>
                    <a:pt x="14333" y="3566"/>
                    <a:pt x="14790" y="3274"/>
                    <a:pt x="15302" y="2981"/>
                  </a:cubicBezTo>
                  <a:lnTo>
                    <a:pt x="19527" y="530"/>
                  </a:lnTo>
                  <a:cubicBezTo>
                    <a:pt x="19945" y="311"/>
                    <a:pt x="20254" y="146"/>
                    <a:pt x="20443" y="73"/>
                  </a:cubicBezTo>
                  <a:cubicBezTo>
                    <a:pt x="20631" y="0"/>
                    <a:pt x="20793" y="0"/>
                    <a:pt x="20900" y="0"/>
                  </a:cubicBezTo>
                  <a:close/>
                  <a:moveTo>
                    <a:pt x="6339" y="7645"/>
                  </a:moveTo>
                  <a:cubicBezTo>
                    <a:pt x="5625" y="7645"/>
                    <a:pt x="5033" y="7865"/>
                    <a:pt x="4549" y="8304"/>
                  </a:cubicBezTo>
                  <a:cubicBezTo>
                    <a:pt x="4064" y="8743"/>
                    <a:pt x="3714" y="9456"/>
                    <a:pt x="3526" y="10443"/>
                  </a:cubicBezTo>
                  <a:cubicBezTo>
                    <a:pt x="3472" y="10736"/>
                    <a:pt x="3432" y="11084"/>
                    <a:pt x="3391" y="11468"/>
                  </a:cubicBezTo>
                  <a:cubicBezTo>
                    <a:pt x="3351" y="11852"/>
                    <a:pt x="3338" y="12382"/>
                    <a:pt x="3338" y="13059"/>
                  </a:cubicBezTo>
                  <a:lnTo>
                    <a:pt x="3338" y="15711"/>
                  </a:lnTo>
                  <a:lnTo>
                    <a:pt x="9421" y="15711"/>
                  </a:lnTo>
                  <a:lnTo>
                    <a:pt x="9421" y="12693"/>
                  </a:lnTo>
                  <a:cubicBezTo>
                    <a:pt x="9421" y="11852"/>
                    <a:pt x="9340" y="11120"/>
                    <a:pt x="9192" y="10480"/>
                  </a:cubicBezTo>
                  <a:cubicBezTo>
                    <a:pt x="9044" y="9840"/>
                    <a:pt x="8828" y="9328"/>
                    <a:pt x="8559" y="8907"/>
                  </a:cubicBezTo>
                  <a:cubicBezTo>
                    <a:pt x="8290" y="8486"/>
                    <a:pt x="7967" y="8175"/>
                    <a:pt x="7590" y="7956"/>
                  </a:cubicBezTo>
                  <a:cubicBezTo>
                    <a:pt x="7213" y="7737"/>
                    <a:pt x="6796" y="7645"/>
                    <a:pt x="6339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5" name="Shape">
              <a:extLst>
                <a:ext uri="{FF2B5EF4-FFF2-40B4-BE49-F238E27FC236}">
                  <a16:creationId xmlns:a16="http://schemas.microsoft.com/office/drawing/2014/main" id="{6E47F2AE-3B7D-409D-8FB9-ED6F9A41FBE7}"/>
                </a:ext>
              </a:extLst>
            </p:cNvPr>
            <p:cNvSpPr/>
            <p:nvPr/>
          </p:nvSpPr>
          <p:spPr>
            <a:xfrm>
              <a:off x="1828800" y="8496299"/>
              <a:ext cx="203455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56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6" name="Shape">
              <a:extLst>
                <a:ext uri="{FF2B5EF4-FFF2-40B4-BE49-F238E27FC236}">
                  <a16:creationId xmlns:a16="http://schemas.microsoft.com/office/drawing/2014/main" id="{E7603C57-17A4-40E2-8D64-4733E5903608}"/>
                </a:ext>
              </a:extLst>
            </p:cNvPr>
            <p:cNvSpPr/>
            <p:nvPr/>
          </p:nvSpPr>
          <p:spPr>
            <a:xfrm>
              <a:off x="1828799" y="8305800"/>
              <a:ext cx="202439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77"/>
                    <a:pt x="8767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9"/>
                    <a:pt x="17955" y="10922"/>
                    <a:pt x="17643" y="9928"/>
                  </a:cubicBezTo>
                  <a:cubicBezTo>
                    <a:pt x="17332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7"/>
                  </a:cubicBezTo>
                  <a:cubicBezTo>
                    <a:pt x="12968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7" name="Shape">
              <a:extLst>
                <a:ext uri="{FF2B5EF4-FFF2-40B4-BE49-F238E27FC236}">
                  <a16:creationId xmlns:a16="http://schemas.microsoft.com/office/drawing/2014/main" id="{6C0DBAFD-FA23-48E8-961C-06DB110399CB}"/>
                </a:ext>
              </a:extLst>
            </p:cNvPr>
            <p:cNvSpPr/>
            <p:nvPr/>
          </p:nvSpPr>
          <p:spPr>
            <a:xfrm>
              <a:off x="3644900" y="7353299"/>
              <a:ext cx="143128" cy="19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1"/>
                  </a:cubicBezTo>
                  <a:cubicBezTo>
                    <a:pt x="21447" y="21316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0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5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5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10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6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10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8" name="Shape">
              <a:extLst>
                <a:ext uri="{FF2B5EF4-FFF2-40B4-BE49-F238E27FC236}">
                  <a16:creationId xmlns:a16="http://schemas.microsoft.com/office/drawing/2014/main" id="{E9D4133C-58AB-44A8-8398-C16283FB8B82}"/>
                </a:ext>
              </a:extLst>
            </p:cNvPr>
            <p:cNvSpPr/>
            <p:nvPr/>
          </p:nvSpPr>
          <p:spPr>
            <a:xfrm>
              <a:off x="3809999" y="7353299"/>
              <a:ext cx="39498" cy="19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9" name="Shape">
              <a:extLst>
                <a:ext uri="{FF2B5EF4-FFF2-40B4-BE49-F238E27FC236}">
                  <a16:creationId xmlns:a16="http://schemas.microsoft.com/office/drawing/2014/main" id="{1232C253-ACD2-4CC9-8758-5E9C27BD3FE6}"/>
                </a:ext>
              </a:extLst>
            </p:cNvPr>
            <p:cNvSpPr/>
            <p:nvPr/>
          </p:nvSpPr>
          <p:spPr>
            <a:xfrm>
              <a:off x="3886199" y="7353299"/>
              <a:ext cx="125858" cy="1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6"/>
                    <a:pt x="21273" y="17038"/>
                    <a:pt x="20619" y="17863"/>
                  </a:cubicBezTo>
                  <a:cubicBezTo>
                    <a:pt x="19965" y="18687"/>
                    <a:pt x="19093" y="19374"/>
                    <a:pt x="17982" y="19937"/>
                  </a:cubicBezTo>
                  <a:cubicBezTo>
                    <a:pt x="16870" y="20487"/>
                    <a:pt x="15584" y="20913"/>
                    <a:pt x="14102" y="21188"/>
                  </a:cubicBezTo>
                  <a:cubicBezTo>
                    <a:pt x="12620" y="21463"/>
                    <a:pt x="11029" y="21600"/>
                    <a:pt x="9351" y="21600"/>
                  </a:cubicBezTo>
                  <a:cubicBezTo>
                    <a:pt x="8217" y="21600"/>
                    <a:pt x="7149" y="21545"/>
                    <a:pt x="6168" y="21421"/>
                  </a:cubicBezTo>
                  <a:cubicBezTo>
                    <a:pt x="5187" y="21298"/>
                    <a:pt x="4316" y="21160"/>
                    <a:pt x="3575" y="20995"/>
                  </a:cubicBezTo>
                  <a:cubicBezTo>
                    <a:pt x="2833" y="20831"/>
                    <a:pt x="2201" y="20652"/>
                    <a:pt x="1700" y="20473"/>
                  </a:cubicBezTo>
                  <a:cubicBezTo>
                    <a:pt x="1199" y="20295"/>
                    <a:pt x="828" y="20130"/>
                    <a:pt x="610" y="19992"/>
                  </a:cubicBezTo>
                  <a:cubicBezTo>
                    <a:pt x="392" y="19855"/>
                    <a:pt x="240" y="19649"/>
                    <a:pt x="131" y="19388"/>
                  </a:cubicBezTo>
                  <a:cubicBezTo>
                    <a:pt x="22" y="19127"/>
                    <a:pt x="0" y="18742"/>
                    <a:pt x="0" y="18247"/>
                  </a:cubicBezTo>
                  <a:cubicBezTo>
                    <a:pt x="0" y="17918"/>
                    <a:pt x="22" y="17629"/>
                    <a:pt x="44" y="17409"/>
                  </a:cubicBezTo>
                  <a:cubicBezTo>
                    <a:pt x="87" y="17189"/>
                    <a:pt x="131" y="16997"/>
                    <a:pt x="218" y="16860"/>
                  </a:cubicBezTo>
                  <a:cubicBezTo>
                    <a:pt x="305" y="16722"/>
                    <a:pt x="392" y="16626"/>
                    <a:pt x="523" y="16557"/>
                  </a:cubicBezTo>
                  <a:cubicBezTo>
                    <a:pt x="654" y="16502"/>
                    <a:pt x="806" y="16475"/>
                    <a:pt x="981" y="16475"/>
                  </a:cubicBezTo>
                  <a:cubicBezTo>
                    <a:pt x="1221" y="16475"/>
                    <a:pt x="1548" y="16557"/>
                    <a:pt x="1983" y="16736"/>
                  </a:cubicBezTo>
                  <a:cubicBezTo>
                    <a:pt x="2419" y="16915"/>
                    <a:pt x="2986" y="17107"/>
                    <a:pt x="3662" y="17327"/>
                  </a:cubicBezTo>
                  <a:cubicBezTo>
                    <a:pt x="4337" y="17547"/>
                    <a:pt x="5166" y="17739"/>
                    <a:pt x="6103" y="17918"/>
                  </a:cubicBezTo>
                  <a:cubicBezTo>
                    <a:pt x="7040" y="18096"/>
                    <a:pt x="8152" y="18179"/>
                    <a:pt x="9394" y="18179"/>
                  </a:cubicBezTo>
                  <a:cubicBezTo>
                    <a:pt x="10222" y="18179"/>
                    <a:pt x="10942" y="18124"/>
                    <a:pt x="11596" y="18000"/>
                  </a:cubicBezTo>
                  <a:cubicBezTo>
                    <a:pt x="12249" y="17876"/>
                    <a:pt x="12794" y="17698"/>
                    <a:pt x="13252" y="17478"/>
                  </a:cubicBezTo>
                  <a:cubicBezTo>
                    <a:pt x="13710" y="17258"/>
                    <a:pt x="14059" y="16969"/>
                    <a:pt x="14277" y="16640"/>
                  </a:cubicBezTo>
                  <a:cubicBezTo>
                    <a:pt x="14516" y="16310"/>
                    <a:pt x="14647" y="15939"/>
                    <a:pt x="14647" y="15527"/>
                  </a:cubicBezTo>
                  <a:cubicBezTo>
                    <a:pt x="14647" y="15060"/>
                    <a:pt x="14451" y="14647"/>
                    <a:pt x="14037" y="14304"/>
                  </a:cubicBezTo>
                  <a:cubicBezTo>
                    <a:pt x="13623" y="13960"/>
                    <a:pt x="13100" y="13672"/>
                    <a:pt x="12446" y="13397"/>
                  </a:cubicBezTo>
                  <a:cubicBezTo>
                    <a:pt x="11792" y="13122"/>
                    <a:pt x="11051" y="12889"/>
                    <a:pt x="10201" y="12655"/>
                  </a:cubicBezTo>
                  <a:cubicBezTo>
                    <a:pt x="9372" y="12421"/>
                    <a:pt x="8501" y="12174"/>
                    <a:pt x="7629" y="11927"/>
                  </a:cubicBezTo>
                  <a:cubicBezTo>
                    <a:pt x="6757" y="11679"/>
                    <a:pt x="5885" y="11377"/>
                    <a:pt x="5057" y="11047"/>
                  </a:cubicBezTo>
                  <a:cubicBezTo>
                    <a:pt x="4228" y="10718"/>
                    <a:pt x="3487" y="10333"/>
                    <a:pt x="2812" y="9866"/>
                  </a:cubicBezTo>
                  <a:cubicBezTo>
                    <a:pt x="2158" y="9412"/>
                    <a:pt x="1613" y="8863"/>
                    <a:pt x="1221" y="8244"/>
                  </a:cubicBezTo>
                  <a:cubicBezTo>
                    <a:pt x="828" y="7626"/>
                    <a:pt x="610" y="6870"/>
                    <a:pt x="610" y="6005"/>
                  </a:cubicBezTo>
                  <a:cubicBezTo>
                    <a:pt x="610" y="5002"/>
                    <a:pt x="894" y="4122"/>
                    <a:pt x="1482" y="3366"/>
                  </a:cubicBezTo>
                  <a:cubicBezTo>
                    <a:pt x="2071" y="2611"/>
                    <a:pt x="2855" y="1979"/>
                    <a:pt x="3858" y="1484"/>
                  </a:cubicBezTo>
                  <a:cubicBezTo>
                    <a:pt x="4861" y="989"/>
                    <a:pt x="6038" y="618"/>
                    <a:pt x="7389" y="371"/>
                  </a:cubicBezTo>
                  <a:cubicBezTo>
                    <a:pt x="8740" y="124"/>
                    <a:pt x="10179" y="0"/>
                    <a:pt x="11705" y="0"/>
                  </a:cubicBezTo>
                  <a:cubicBezTo>
                    <a:pt x="12489" y="0"/>
                    <a:pt x="13274" y="41"/>
                    <a:pt x="14059" y="110"/>
                  </a:cubicBezTo>
                  <a:cubicBezTo>
                    <a:pt x="14843" y="179"/>
                    <a:pt x="15584" y="289"/>
                    <a:pt x="16260" y="412"/>
                  </a:cubicBezTo>
                  <a:cubicBezTo>
                    <a:pt x="16936" y="536"/>
                    <a:pt x="17546" y="687"/>
                    <a:pt x="18069" y="852"/>
                  </a:cubicBezTo>
                  <a:cubicBezTo>
                    <a:pt x="18592" y="1017"/>
                    <a:pt x="18941" y="1140"/>
                    <a:pt x="19115" y="1250"/>
                  </a:cubicBezTo>
                  <a:cubicBezTo>
                    <a:pt x="19290" y="1360"/>
                    <a:pt x="19399" y="1443"/>
                    <a:pt x="19464" y="1525"/>
                  </a:cubicBezTo>
                  <a:cubicBezTo>
                    <a:pt x="19529" y="1608"/>
                    <a:pt x="19573" y="1704"/>
                    <a:pt x="19617" y="1827"/>
                  </a:cubicBezTo>
                  <a:cubicBezTo>
                    <a:pt x="19660" y="1951"/>
                    <a:pt x="19682" y="2102"/>
                    <a:pt x="19704" y="2295"/>
                  </a:cubicBezTo>
                  <a:cubicBezTo>
                    <a:pt x="19726" y="2487"/>
                    <a:pt x="19726" y="2721"/>
                    <a:pt x="19726" y="2995"/>
                  </a:cubicBezTo>
                  <a:cubicBezTo>
                    <a:pt x="19726" y="3311"/>
                    <a:pt x="19704" y="3572"/>
                    <a:pt x="19682" y="3792"/>
                  </a:cubicBezTo>
                  <a:cubicBezTo>
                    <a:pt x="19660" y="4012"/>
                    <a:pt x="19617" y="4191"/>
                    <a:pt x="19551" y="4328"/>
                  </a:cubicBezTo>
                  <a:cubicBezTo>
                    <a:pt x="19486" y="4466"/>
                    <a:pt x="19399" y="4576"/>
                    <a:pt x="19290" y="4631"/>
                  </a:cubicBezTo>
                  <a:cubicBezTo>
                    <a:pt x="19181" y="4685"/>
                    <a:pt x="19028" y="4727"/>
                    <a:pt x="18832" y="4727"/>
                  </a:cubicBezTo>
                  <a:cubicBezTo>
                    <a:pt x="18636" y="4727"/>
                    <a:pt x="18353" y="4658"/>
                    <a:pt x="17938" y="4507"/>
                  </a:cubicBezTo>
                  <a:cubicBezTo>
                    <a:pt x="17524" y="4356"/>
                    <a:pt x="17023" y="4191"/>
                    <a:pt x="16434" y="4012"/>
                  </a:cubicBezTo>
                  <a:cubicBezTo>
                    <a:pt x="15846" y="3834"/>
                    <a:pt x="15148" y="3669"/>
                    <a:pt x="14364" y="3531"/>
                  </a:cubicBezTo>
                  <a:cubicBezTo>
                    <a:pt x="13579" y="3380"/>
                    <a:pt x="12729" y="3312"/>
                    <a:pt x="11792" y="3312"/>
                  </a:cubicBezTo>
                  <a:cubicBezTo>
                    <a:pt x="11051" y="3312"/>
                    <a:pt x="10419" y="3367"/>
                    <a:pt x="9874" y="3476"/>
                  </a:cubicBezTo>
                  <a:cubicBezTo>
                    <a:pt x="9329" y="3586"/>
                    <a:pt x="8871" y="3751"/>
                    <a:pt x="8501" y="3944"/>
                  </a:cubicBezTo>
                  <a:cubicBezTo>
                    <a:pt x="8130" y="4136"/>
                    <a:pt x="7868" y="4383"/>
                    <a:pt x="7672" y="4658"/>
                  </a:cubicBezTo>
                  <a:cubicBezTo>
                    <a:pt x="7476" y="4933"/>
                    <a:pt x="7411" y="5235"/>
                    <a:pt x="7411" y="5538"/>
                  </a:cubicBezTo>
                  <a:cubicBezTo>
                    <a:pt x="7411" y="6005"/>
                    <a:pt x="7607" y="6403"/>
                    <a:pt x="8021" y="6733"/>
                  </a:cubicBezTo>
                  <a:cubicBezTo>
                    <a:pt x="8435" y="7063"/>
                    <a:pt x="8958" y="7379"/>
                    <a:pt x="9634" y="7640"/>
                  </a:cubicBezTo>
                  <a:cubicBezTo>
                    <a:pt x="10310" y="7901"/>
                    <a:pt x="11073" y="8148"/>
                    <a:pt x="11923" y="8382"/>
                  </a:cubicBezTo>
                  <a:cubicBezTo>
                    <a:pt x="12773" y="8615"/>
                    <a:pt x="13644" y="8863"/>
                    <a:pt x="14538" y="9110"/>
                  </a:cubicBezTo>
                  <a:cubicBezTo>
                    <a:pt x="15432" y="9371"/>
                    <a:pt x="16282" y="9660"/>
                    <a:pt x="17154" y="9990"/>
                  </a:cubicBezTo>
                  <a:cubicBezTo>
                    <a:pt x="18004" y="10319"/>
                    <a:pt x="18767" y="10704"/>
                    <a:pt x="19421" y="11171"/>
                  </a:cubicBezTo>
                  <a:cubicBezTo>
                    <a:pt x="20074" y="11625"/>
                    <a:pt x="20619" y="12160"/>
                    <a:pt x="21033" y="12779"/>
                  </a:cubicBezTo>
                  <a:cubicBezTo>
                    <a:pt x="21404" y="13411"/>
                    <a:pt x="21600" y="14139"/>
                    <a:pt x="21600" y="14977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0" name="Shape">
              <a:extLst>
                <a:ext uri="{FF2B5EF4-FFF2-40B4-BE49-F238E27FC236}">
                  <a16:creationId xmlns:a16="http://schemas.microsoft.com/office/drawing/2014/main" id="{380B8188-B92A-412B-B193-3FB94C5AA21B}"/>
                </a:ext>
              </a:extLst>
            </p:cNvPr>
            <p:cNvSpPr/>
            <p:nvPr/>
          </p:nvSpPr>
          <p:spPr>
            <a:xfrm>
              <a:off x="4038600" y="7353299"/>
              <a:ext cx="140971" cy="19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3"/>
                  </a:moveTo>
                  <a:cubicBezTo>
                    <a:pt x="21600" y="20980"/>
                    <a:pt x="21561" y="21078"/>
                    <a:pt x="21464" y="21177"/>
                  </a:cubicBezTo>
                  <a:cubicBezTo>
                    <a:pt x="21366" y="21276"/>
                    <a:pt x="21230" y="21346"/>
                    <a:pt x="20977" y="21403"/>
                  </a:cubicBezTo>
                  <a:cubicBezTo>
                    <a:pt x="20724" y="21459"/>
                    <a:pt x="20413" y="21515"/>
                    <a:pt x="20004" y="21544"/>
                  </a:cubicBezTo>
                  <a:cubicBezTo>
                    <a:pt x="19596" y="21572"/>
                    <a:pt x="19070" y="21600"/>
                    <a:pt x="18448" y="21600"/>
                  </a:cubicBezTo>
                  <a:cubicBezTo>
                    <a:pt x="17455" y="21600"/>
                    <a:pt x="16755" y="21572"/>
                    <a:pt x="16307" y="21515"/>
                  </a:cubicBezTo>
                  <a:cubicBezTo>
                    <a:pt x="15879" y="21459"/>
                    <a:pt x="15568" y="21374"/>
                    <a:pt x="15373" y="21262"/>
                  </a:cubicBezTo>
                  <a:cubicBezTo>
                    <a:pt x="15178" y="21149"/>
                    <a:pt x="15042" y="21022"/>
                    <a:pt x="14925" y="20867"/>
                  </a:cubicBezTo>
                  <a:lnTo>
                    <a:pt x="6013" y="10715"/>
                  </a:lnTo>
                  <a:lnTo>
                    <a:pt x="6013" y="20867"/>
                  </a:lnTo>
                  <a:cubicBezTo>
                    <a:pt x="6013" y="20994"/>
                    <a:pt x="5974" y="21092"/>
                    <a:pt x="5877" y="21177"/>
                  </a:cubicBezTo>
                  <a:cubicBezTo>
                    <a:pt x="5779" y="21262"/>
                    <a:pt x="5624" y="21346"/>
                    <a:pt x="5390" y="21403"/>
                  </a:cubicBezTo>
                  <a:cubicBezTo>
                    <a:pt x="5157" y="21459"/>
                    <a:pt x="4865" y="21515"/>
                    <a:pt x="4476" y="21543"/>
                  </a:cubicBezTo>
                  <a:cubicBezTo>
                    <a:pt x="4086" y="21572"/>
                    <a:pt x="3600" y="21600"/>
                    <a:pt x="3016" y="21600"/>
                  </a:cubicBezTo>
                  <a:cubicBezTo>
                    <a:pt x="2432" y="21600"/>
                    <a:pt x="1965" y="21586"/>
                    <a:pt x="1576" y="21543"/>
                  </a:cubicBezTo>
                  <a:cubicBezTo>
                    <a:pt x="1187" y="21501"/>
                    <a:pt x="876" y="21459"/>
                    <a:pt x="642" y="21403"/>
                  </a:cubicBezTo>
                  <a:cubicBezTo>
                    <a:pt x="409" y="21346"/>
                    <a:pt x="253" y="21262"/>
                    <a:pt x="156" y="21177"/>
                  </a:cubicBezTo>
                  <a:cubicBezTo>
                    <a:pt x="58" y="21092"/>
                    <a:pt x="0" y="20980"/>
                    <a:pt x="0" y="20867"/>
                  </a:cubicBezTo>
                  <a:lnTo>
                    <a:pt x="0" y="705"/>
                  </a:lnTo>
                  <a:cubicBezTo>
                    <a:pt x="0" y="578"/>
                    <a:pt x="58" y="479"/>
                    <a:pt x="156" y="395"/>
                  </a:cubicBezTo>
                  <a:cubicBezTo>
                    <a:pt x="253" y="310"/>
                    <a:pt x="409" y="240"/>
                    <a:pt x="642" y="183"/>
                  </a:cubicBezTo>
                  <a:cubicBezTo>
                    <a:pt x="876" y="127"/>
                    <a:pt x="1187" y="85"/>
                    <a:pt x="1576" y="56"/>
                  </a:cubicBezTo>
                  <a:cubicBezTo>
                    <a:pt x="1965" y="28"/>
                    <a:pt x="2452" y="0"/>
                    <a:pt x="3016" y="0"/>
                  </a:cubicBezTo>
                  <a:cubicBezTo>
                    <a:pt x="3619" y="0"/>
                    <a:pt x="4106" y="14"/>
                    <a:pt x="4476" y="56"/>
                  </a:cubicBezTo>
                  <a:cubicBezTo>
                    <a:pt x="4845" y="99"/>
                    <a:pt x="5157" y="127"/>
                    <a:pt x="5390" y="183"/>
                  </a:cubicBezTo>
                  <a:cubicBezTo>
                    <a:pt x="5624" y="240"/>
                    <a:pt x="5779" y="310"/>
                    <a:pt x="5877" y="395"/>
                  </a:cubicBezTo>
                  <a:cubicBezTo>
                    <a:pt x="5974" y="479"/>
                    <a:pt x="6013" y="592"/>
                    <a:pt x="6013" y="705"/>
                  </a:cubicBezTo>
                  <a:lnTo>
                    <a:pt x="6013" y="9813"/>
                  </a:lnTo>
                  <a:lnTo>
                    <a:pt x="14653" y="719"/>
                  </a:lnTo>
                  <a:cubicBezTo>
                    <a:pt x="14750" y="578"/>
                    <a:pt x="14886" y="451"/>
                    <a:pt x="15042" y="367"/>
                  </a:cubicBezTo>
                  <a:cubicBezTo>
                    <a:pt x="15198" y="282"/>
                    <a:pt x="15392" y="197"/>
                    <a:pt x="15626" y="141"/>
                  </a:cubicBezTo>
                  <a:cubicBezTo>
                    <a:pt x="15859" y="85"/>
                    <a:pt x="16190" y="42"/>
                    <a:pt x="16560" y="28"/>
                  </a:cubicBezTo>
                  <a:cubicBezTo>
                    <a:pt x="16949" y="0"/>
                    <a:pt x="17436" y="0"/>
                    <a:pt x="18019" y="0"/>
                  </a:cubicBezTo>
                  <a:cubicBezTo>
                    <a:pt x="18623" y="0"/>
                    <a:pt x="19129" y="14"/>
                    <a:pt x="19518" y="56"/>
                  </a:cubicBezTo>
                  <a:cubicBezTo>
                    <a:pt x="19907" y="85"/>
                    <a:pt x="20238" y="141"/>
                    <a:pt x="20471" y="197"/>
                  </a:cubicBezTo>
                  <a:cubicBezTo>
                    <a:pt x="20705" y="254"/>
                    <a:pt x="20880" y="338"/>
                    <a:pt x="20958" y="423"/>
                  </a:cubicBezTo>
                  <a:cubicBezTo>
                    <a:pt x="21036" y="507"/>
                    <a:pt x="21094" y="606"/>
                    <a:pt x="21094" y="719"/>
                  </a:cubicBezTo>
                  <a:cubicBezTo>
                    <a:pt x="21094" y="902"/>
                    <a:pt x="21016" y="1100"/>
                    <a:pt x="20880" y="1297"/>
                  </a:cubicBezTo>
                  <a:cubicBezTo>
                    <a:pt x="20744" y="1494"/>
                    <a:pt x="20491" y="1805"/>
                    <a:pt x="20102" y="2242"/>
                  </a:cubicBezTo>
                  <a:lnTo>
                    <a:pt x="12007" y="9926"/>
                  </a:lnTo>
                  <a:lnTo>
                    <a:pt x="20841" y="19598"/>
                  </a:lnTo>
                  <a:cubicBezTo>
                    <a:pt x="21172" y="20049"/>
                    <a:pt x="21386" y="20345"/>
                    <a:pt x="21444" y="20500"/>
                  </a:cubicBezTo>
                  <a:cubicBezTo>
                    <a:pt x="21581" y="20641"/>
                    <a:pt x="21600" y="20768"/>
                    <a:pt x="21600" y="2085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1" name="Shape">
              <a:extLst>
                <a:ext uri="{FF2B5EF4-FFF2-40B4-BE49-F238E27FC236}">
                  <a16:creationId xmlns:a16="http://schemas.microsoft.com/office/drawing/2014/main" id="{3C9BAD6A-6D52-4386-987A-81954C228B06}"/>
                </a:ext>
              </a:extLst>
            </p:cNvPr>
            <p:cNvSpPr/>
            <p:nvPr/>
          </p:nvSpPr>
          <p:spPr>
            <a:xfrm>
              <a:off x="3924299" y="8648699"/>
              <a:ext cx="286548" cy="21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0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0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3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3"/>
                    <a:pt x="4258" y="21393"/>
                  </a:cubicBezTo>
                  <a:cubicBezTo>
                    <a:pt x="4096" y="21315"/>
                    <a:pt x="3981" y="21186"/>
                    <a:pt x="3905" y="21030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29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6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2" name="Shape">
              <a:extLst>
                <a:ext uri="{FF2B5EF4-FFF2-40B4-BE49-F238E27FC236}">
                  <a16:creationId xmlns:a16="http://schemas.microsoft.com/office/drawing/2014/main" id="{2465F8E2-37D4-4F81-A240-5605458379C6}"/>
                </a:ext>
              </a:extLst>
            </p:cNvPr>
            <p:cNvSpPr/>
            <p:nvPr/>
          </p:nvSpPr>
          <p:spPr>
            <a:xfrm>
              <a:off x="4229100" y="8648700"/>
              <a:ext cx="199010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0" y="3430"/>
                    <a:pt x="20456" y="4527"/>
                    <a:pt x="20911" y="5863"/>
                  </a:cubicBezTo>
                  <a:cubicBezTo>
                    <a:pt x="21366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4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7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3" name="Shape">
              <a:extLst>
                <a:ext uri="{FF2B5EF4-FFF2-40B4-BE49-F238E27FC236}">
                  <a16:creationId xmlns:a16="http://schemas.microsoft.com/office/drawing/2014/main" id="{E63796AF-F0DB-4F65-AD16-F461EF0BC66C}"/>
                </a:ext>
              </a:extLst>
            </p:cNvPr>
            <p:cNvSpPr/>
            <p:nvPr/>
          </p:nvSpPr>
          <p:spPr>
            <a:xfrm>
              <a:off x="4457700" y="8648699"/>
              <a:ext cx="155701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2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90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7"/>
                    <a:pt x="11082" y="13846"/>
                    <a:pt x="10712" y="13560"/>
                  </a:cubicBezTo>
                  <a:cubicBezTo>
                    <a:pt x="10342" y="13274"/>
                    <a:pt x="9919" y="13067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3"/>
                    <a:pt x="5867" y="21106"/>
                    <a:pt x="5779" y="21197"/>
                  </a:cubicBezTo>
                  <a:cubicBezTo>
                    <a:pt x="5691" y="21288"/>
                    <a:pt x="5514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2"/>
                    <a:pt x="511" y="325"/>
                  </a:cubicBezTo>
                  <a:cubicBezTo>
                    <a:pt x="846" y="104"/>
                    <a:pt x="1269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6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2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4" y="8482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6" y="12300"/>
                    <a:pt x="16438" y="12573"/>
                    <a:pt x="16773" y="12885"/>
                  </a:cubicBezTo>
                  <a:cubicBezTo>
                    <a:pt x="17107" y="13196"/>
                    <a:pt x="17425" y="13560"/>
                    <a:pt x="17724" y="13963"/>
                  </a:cubicBezTo>
                  <a:cubicBezTo>
                    <a:pt x="18024" y="14365"/>
                    <a:pt x="18323" y="14820"/>
                    <a:pt x="18605" y="15340"/>
                  </a:cubicBezTo>
                  <a:lnTo>
                    <a:pt x="21054" y="19574"/>
                  </a:lnTo>
                  <a:cubicBezTo>
                    <a:pt x="21283" y="19990"/>
                    <a:pt x="21424" y="20301"/>
                    <a:pt x="21512" y="20496"/>
                  </a:cubicBezTo>
                  <a:cubicBezTo>
                    <a:pt x="21565" y="20665"/>
                    <a:pt x="21600" y="20821"/>
                    <a:pt x="21600" y="20925"/>
                  </a:cubicBezTo>
                  <a:close/>
                  <a:moveTo>
                    <a:pt x="13971" y="6338"/>
                  </a:moveTo>
                  <a:cubicBezTo>
                    <a:pt x="13971" y="5637"/>
                    <a:pt x="13760" y="5026"/>
                    <a:pt x="13319" y="4546"/>
                  </a:cubicBezTo>
                  <a:cubicBezTo>
                    <a:pt x="12879" y="4052"/>
                    <a:pt x="12174" y="3715"/>
                    <a:pt x="11188" y="3520"/>
                  </a:cubicBezTo>
                  <a:cubicBezTo>
                    <a:pt x="10888" y="3468"/>
                    <a:pt x="10553" y="3416"/>
                    <a:pt x="10166" y="3390"/>
                  </a:cubicBezTo>
                  <a:cubicBezTo>
                    <a:pt x="9778" y="3351"/>
                    <a:pt x="9250" y="3338"/>
                    <a:pt x="8580" y="3338"/>
                  </a:cubicBezTo>
                  <a:lnTo>
                    <a:pt x="5920" y="3338"/>
                  </a:lnTo>
                  <a:lnTo>
                    <a:pt x="5920" y="9430"/>
                  </a:lnTo>
                  <a:lnTo>
                    <a:pt x="8932" y="9430"/>
                  </a:lnTo>
                  <a:cubicBezTo>
                    <a:pt x="9778" y="9430"/>
                    <a:pt x="10518" y="9352"/>
                    <a:pt x="11135" y="9209"/>
                  </a:cubicBezTo>
                  <a:cubicBezTo>
                    <a:pt x="11769" y="9053"/>
                    <a:pt x="12298" y="8845"/>
                    <a:pt x="12720" y="8573"/>
                  </a:cubicBezTo>
                  <a:cubicBezTo>
                    <a:pt x="13143" y="8300"/>
                    <a:pt x="13460" y="7975"/>
                    <a:pt x="13672" y="7598"/>
                  </a:cubicBezTo>
                  <a:cubicBezTo>
                    <a:pt x="13866" y="7235"/>
                    <a:pt x="13971" y="6806"/>
                    <a:pt x="13971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4" name="Shape">
              <a:extLst>
                <a:ext uri="{FF2B5EF4-FFF2-40B4-BE49-F238E27FC236}">
                  <a16:creationId xmlns:a16="http://schemas.microsoft.com/office/drawing/2014/main" id="{EA4207DF-1AD2-4918-AE94-1249B9E00A4C}"/>
                </a:ext>
              </a:extLst>
            </p:cNvPr>
            <p:cNvSpPr/>
            <p:nvPr/>
          </p:nvSpPr>
          <p:spPr>
            <a:xfrm>
              <a:off x="4648200" y="86486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3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5" name="Shape">
              <a:extLst>
                <a:ext uri="{FF2B5EF4-FFF2-40B4-BE49-F238E27FC236}">
                  <a16:creationId xmlns:a16="http://schemas.microsoft.com/office/drawing/2014/main" id="{1F60656F-CEC8-47B5-9B58-C688CFC30F43}"/>
                </a:ext>
              </a:extLst>
            </p:cNvPr>
            <p:cNvSpPr/>
            <p:nvPr/>
          </p:nvSpPr>
          <p:spPr>
            <a:xfrm>
              <a:off x="4787899" y="86487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2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6"/>
                    <a:pt x="7933" y="3446"/>
                  </a:cubicBezTo>
                  <a:lnTo>
                    <a:pt x="5263" y="3446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2"/>
                  </a:cubicBezTo>
                  <a:cubicBezTo>
                    <a:pt x="12661" y="17358"/>
                    <a:pt x="13494" y="16889"/>
                    <a:pt x="14154" y="16262"/>
                  </a:cubicBezTo>
                  <a:cubicBezTo>
                    <a:pt x="14814" y="15636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6" name="Shape">
              <a:extLst>
                <a:ext uri="{FF2B5EF4-FFF2-40B4-BE49-F238E27FC236}">
                  <a16:creationId xmlns:a16="http://schemas.microsoft.com/office/drawing/2014/main" id="{4F973359-C13F-49E6-9C70-049C4DE16099}"/>
                </a:ext>
              </a:extLst>
            </p:cNvPr>
            <p:cNvSpPr/>
            <p:nvPr/>
          </p:nvSpPr>
          <p:spPr>
            <a:xfrm>
              <a:off x="6235699" y="7708899"/>
              <a:ext cx="225173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391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27" y="6604"/>
                    <a:pt x="21600" y="7558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898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6"/>
                  </a:cubicBezTo>
                  <a:cubicBezTo>
                    <a:pt x="682" y="2979"/>
                    <a:pt x="865" y="2417"/>
                    <a:pt x="1072" y="1906"/>
                  </a:cubicBezTo>
                  <a:cubicBezTo>
                    <a:pt x="1279" y="1396"/>
                    <a:pt x="1450" y="1038"/>
                    <a:pt x="1596" y="834"/>
                  </a:cubicBezTo>
                  <a:cubicBezTo>
                    <a:pt x="1742" y="630"/>
                    <a:pt x="1864" y="494"/>
                    <a:pt x="1961" y="409"/>
                  </a:cubicBezTo>
                  <a:cubicBezTo>
                    <a:pt x="2059" y="341"/>
                    <a:pt x="2181" y="272"/>
                    <a:pt x="2327" y="221"/>
                  </a:cubicBezTo>
                  <a:cubicBezTo>
                    <a:pt x="2473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90"/>
                  </a:cubicBezTo>
                  <a:cubicBezTo>
                    <a:pt x="5129" y="358"/>
                    <a:pt x="5239" y="460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1"/>
                    <a:pt x="5299" y="1430"/>
                    <a:pt x="5117" y="1770"/>
                  </a:cubicBezTo>
                  <a:cubicBezTo>
                    <a:pt x="4922" y="2111"/>
                    <a:pt x="4715" y="2570"/>
                    <a:pt x="4483" y="3115"/>
                  </a:cubicBezTo>
                  <a:cubicBezTo>
                    <a:pt x="4252" y="3660"/>
                    <a:pt x="4045" y="4324"/>
                    <a:pt x="3850" y="5072"/>
                  </a:cubicBezTo>
                  <a:cubicBezTo>
                    <a:pt x="3667" y="5838"/>
                    <a:pt x="3569" y="6741"/>
                    <a:pt x="3569" y="7796"/>
                  </a:cubicBezTo>
                  <a:cubicBezTo>
                    <a:pt x="3569" y="8953"/>
                    <a:pt x="3740" y="9992"/>
                    <a:pt x="4081" y="10894"/>
                  </a:cubicBezTo>
                  <a:cubicBezTo>
                    <a:pt x="4422" y="11796"/>
                    <a:pt x="4910" y="12579"/>
                    <a:pt x="5531" y="13226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23" y="15030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9"/>
                    <a:pt x="16288" y="936"/>
                    <a:pt x="16288" y="749"/>
                  </a:cubicBezTo>
                  <a:cubicBezTo>
                    <a:pt x="16288" y="596"/>
                    <a:pt x="16313" y="477"/>
                    <a:pt x="16349" y="392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02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7" name="Shape">
              <a:extLst>
                <a:ext uri="{FF2B5EF4-FFF2-40B4-BE49-F238E27FC236}">
                  <a16:creationId xmlns:a16="http://schemas.microsoft.com/office/drawing/2014/main" id="{836BC7A2-91DE-4736-B4CF-F24F0AD4B4F5}"/>
                </a:ext>
              </a:extLst>
            </p:cNvPr>
            <p:cNvSpPr/>
            <p:nvPr/>
          </p:nvSpPr>
          <p:spPr>
            <a:xfrm>
              <a:off x="6235700" y="7505699"/>
              <a:ext cx="220091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2" y="0"/>
                  </a:moveTo>
                  <a:cubicBezTo>
                    <a:pt x="21014" y="0"/>
                    <a:pt x="21114" y="48"/>
                    <a:pt x="21201" y="145"/>
                  </a:cubicBezTo>
                  <a:cubicBezTo>
                    <a:pt x="21288" y="241"/>
                    <a:pt x="21363" y="386"/>
                    <a:pt x="21413" y="611"/>
                  </a:cubicBezTo>
                  <a:cubicBezTo>
                    <a:pt x="21463" y="820"/>
                    <a:pt x="21513" y="1110"/>
                    <a:pt x="21550" y="1464"/>
                  </a:cubicBezTo>
                  <a:cubicBezTo>
                    <a:pt x="21588" y="1817"/>
                    <a:pt x="21600" y="2268"/>
                    <a:pt x="21600" y="2815"/>
                  </a:cubicBezTo>
                  <a:cubicBezTo>
                    <a:pt x="21600" y="3362"/>
                    <a:pt x="21588" y="3828"/>
                    <a:pt x="21550" y="4198"/>
                  </a:cubicBezTo>
                  <a:cubicBezTo>
                    <a:pt x="21513" y="4568"/>
                    <a:pt x="21475" y="4841"/>
                    <a:pt x="21413" y="5050"/>
                  </a:cubicBezTo>
                  <a:cubicBezTo>
                    <a:pt x="21363" y="5259"/>
                    <a:pt x="21288" y="5404"/>
                    <a:pt x="21201" y="5501"/>
                  </a:cubicBezTo>
                  <a:cubicBezTo>
                    <a:pt x="21114" y="5597"/>
                    <a:pt x="21014" y="5645"/>
                    <a:pt x="20902" y="5645"/>
                  </a:cubicBezTo>
                  <a:lnTo>
                    <a:pt x="12252" y="5645"/>
                  </a:lnTo>
                  <a:lnTo>
                    <a:pt x="12252" y="15971"/>
                  </a:lnTo>
                  <a:lnTo>
                    <a:pt x="20902" y="15971"/>
                  </a:lnTo>
                  <a:cubicBezTo>
                    <a:pt x="21014" y="15971"/>
                    <a:pt x="21114" y="16019"/>
                    <a:pt x="21201" y="16099"/>
                  </a:cubicBezTo>
                  <a:cubicBezTo>
                    <a:pt x="21288" y="16180"/>
                    <a:pt x="21363" y="16341"/>
                    <a:pt x="21413" y="16550"/>
                  </a:cubicBezTo>
                  <a:cubicBezTo>
                    <a:pt x="21463" y="16759"/>
                    <a:pt x="21513" y="17048"/>
                    <a:pt x="21550" y="17402"/>
                  </a:cubicBezTo>
                  <a:cubicBezTo>
                    <a:pt x="21588" y="17756"/>
                    <a:pt x="21600" y="18206"/>
                    <a:pt x="21600" y="18769"/>
                  </a:cubicBezTo>
                  <a:cubicBezTo>
                    <a:pt x="21600" y="19316"/>
                    <a:pt x="21588" y="19766"/>
                    <a:pt x="21550" y="20120"/>
                  </a:cubicBezTo>
                  <a:cubicBezTo>
                    <a:pt x="21513" y="20474"/>
                    <a:pt x="21475" y="20764"/>
                    <a:pt x="21413" y="20989"/>
                  </a:cubicBezTo>
                  <a:cubicBezTo>
                    <a:pt x="21363" y="21198"/>
                    <a:pt x="21288" y="21359"/>
                    <a:pt x="21201" y="21455"/>
                  </a:cubicBezTo>
                  <a:cubicBezTo>
                    <a:pt x="21114" y="21552"/>
                    <a:pt x="21014" y="21600"/>
                    <a:pt x="20902" y="21600"/>
                  </a:cubicBezTo>
                  <a:lnTo>
                    <a:pt x="698" y="21600"/>
                  </a:lnTo>
                  <a:cubicBezTo>
                    <a:pt x="586" y="21600"/>
                    <a:pt x="486" y="21552"/>
                    <a:pt x="399" y="21455"/>
                  </a:cubicBezTo>
                  <a:cubicBezTo>
                    <a:pt x="312" y="21359"/>
                    <a:pt x="237" y="21214"/>
                    <a:pt x="187" y="20989"/>
                  </a:cubicBezTo>
                  <a:cubicBezTo>
                    <a:pt x="137" y="20780"/>
                    <a:pt x="87" y="20490"/>
                    <a:pt x="50" y="20120"/>
                  </a:cubicBezTo>
                  <a:cubicBezTo>
                    <a:pt x="12" y="19750"/>
                    <a:pt x="0" y="19300"/>
                    <a:pt x="0" y="18769"/>
                  </a:cubicBezTo>
                  <a:cubicBezTo>
                    <a:pt x="0" y="18222"/>
                    <a:pt x="12" y="17756"/>
                    <a:pt x="50" y="17402"/>
                  </a:cubicBezTo>
                  <a:cubicBezTo>
                    <a:pt x="87" y="17049"/>
                    <a:pt x="125" y="16759"/>
                    <a:pt x="187" y="16550"/>
                  </a:cubicBezTo>
                  <a:cubicBezTo>
                    <a:pt x="237" y="16341"/>
                    <a:pt x="312" y="16180"/>
                    <a:pt x="399" y="16099"/>
                  </a:cubicBezTo>
                  <a:cubicBezTo>
                    <a:pt x="486" y="16019"/>
                    <a:pt x="586" y="15971"/>
                    <a:pt x="698" y="15971"/>
                  </a:cubicBezTo>
                  <a:lnTo>
                    <a:pt x="8550" y="15971"/>
                  </a:lnTo>
                  <a:lnTo>
                    <a:pt x="8550" y="5645"/>
                  </a:lnTo>
                  <a:lnTo>
                    <a:pt x="698" y="5645"/>
                  </a:lnTo>
                  <a:cubicBezTo>
                    <a:pt x="586" y="5645"/>
                    <a:pt x="486" y="5597"/>
                    <a:pt x="399" y="5501"/>
                  </a:cubicBezTo>
                  <a:cubicBezTo>
                    <a:pt x="312" y="5404"/>
                    <a:pt x="237" y="5259"/>
                    <a:pt x="187" y="5050"/>
                  </a:cubicBezTo>
                  <a:cubicBezTo>
                    <a:pt x="137" y="4841"/>
                    <a:pt x="87" y="4552"/>
                    <a:pt x="50" y="4198"/>
                  </a:cubicBezTo>
                  <a:cubicBezTo>
                    <a:pt x="12" y="3844"/>
                    <a:pt x="0" y="3378"/>
                    <a:pt x="0" y="2815"/>
                  </a:cubicBezTo>
                  <a:cubicBezTo>
                    <a:pt x="0" y="2268"/>
                    <a:pt x="12" y="1834"/>
                    <a:pt x="50" y="1464"/>
                  </a:cubicBezTo>
                  <a:cubicBezTo>
                    <a:pt x="87" y="1110"/>
                    <a:pt x="125" y="820"/>
                    <a:pt x="187" y="611"/>
                  </a:cubicBezTo>
                  <a:cubicBezTo>
                    <a:pt x="237" y="402"/>
                    <a:pt x="312" y="241"/>
                    <a:pt x="399" y="145"/>
                  </a:cubicBezTo>
                  <a:cubicBezTo>
                    <a:pt x="486" y="48"/>
                    <a:pt x="586" y="0"/>
                    <a:pt x="698" y="0"/>
                  </a:cubicBezTo>
                  <a:lnTo>
                    <a:pt x="20902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8" name="Shape">
              <a:extLst>
                <a:ext uri="{FF2B5EF4-FFF2-40B4-BE49-F238E27FC236}">
                  <a16:creationId xmlns:a16="http://schemas.microsoft.com/office/drawing/2014/main" id="{00FA8EF4-74D5-4EC1-93FE-8590BF05A863}"/>
                </a:ext>
              </a:extLst>
            </p:cNvPr>
            <p:cNvSpPr/>
            <p:nvPr/>
          </p:nvSpPr>
          <p:spPr>
            <a:xfrm>
              <a:off x="6235700" y="7277099"/>
              <a:ext cx="219964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74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2" y="6609"/>
                  </a:lnTo>
                  <a:lnTo>
                    <a:pt x="16612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3" y="18192"/>
                  </a:cubicBezTo>
                  <a:cubicBezTo>
                    <a:pt x="21588" y="18506"/>
                    <a:pt x="21600" y="18928"/>
                    <a:pt x="21600" y="19446"/>
                  </a:cubicBezTo>
                  <a:cubicBezTo>
                    <a:pt x="21600" y="20005"/>
                    <a:pt x="21588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0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9" name="Shape">
              <a:extLst>
                <a:ext uri="{FF2B5EF4-FFF2-40B4-BE49-F238E27FC236}">
                  <a16:creationId xmlns:a16="http://schemas.microsoft.com/office/drawing/2014/main" id="{A7E76BC0-615B-4FCD-A7AB-5E4DE56CD5EF}"/>
                </a:ext>
              </a:extLst>
            </p:cNvPr>
            <p:cNvSpPr/>
            <p:nvPr/>
          </p:nvSpPr>
          <p:spPr>
            <a:xfrm>
              <a:off x="6235700" y="7086600"/>
              <a:ext cx="219075" cy="1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88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9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4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16" y="3513"/>
                  </a:cubicBezTo>
                  <a:cubicBezTo>
                    <a:pt x="2392" y="2851"/>
                    <a:pt x="2968" y="2359"/>
                    <a:pt x="3631" y="2019"/>
                  </a:cubicBezTo>
                  <a:cubicBezTo>
                    <a:pt x="4295" y="1680"/>
                    <a:pt x="5046" y="1493"/>
                    <a:pt x="5898" y="1493"/>
                  </a:cubicBezTo>
                  <a:cubicBezTo>
                    <a:pt x="6624" y="1493"/>
                    <a:pt x="7275" y="1612"/>
                    <a:pt x="7864" y="1867"/>
                  </a:cubicBezTo>
                  <a:cubicBezTo>
                    <a:pt x="8452" y="2121"/>
                    <a:pt x="8991" y="2478"/>
                    <a:pt x="9454" y="2953"/>
                  </a:cubicBezTo>
                  <a:cubicBezTo>
                    <a:pt x="9917" y="3428"/>
                    <a:pt x="10318" y="4022"/>
                    <a:pt x="10669" y="4734"/>
                  </a:cubicBezTo>
                  <a:cubicBezTo>
                    <a:pt x="11007" y="5447"/>
                    <a:pt x="11295" y="6244"/>
                    <a:pt x="11495" y="7144"/>
                  </a:cubicBezTo>
                  <a:cubicBezTo>
                    <a:pt x="11645" y="6702"/>
                    <a:pt x="11833" y="6295"/>
                    <a:pt x="12058" y="5922"/>
                  </a:cubicBezTo>
                  <a:cubicBezTo>
                    <a:pt x="12284" y="5532"/>
                    <a:pt x="12547" y="5175"/>
                    <a:pt x="12860" y="4836"/>
                  </a:cubicBezTo>
                  <a:cubicBezTo>
                    <a:pt x="13173" y="4497"/>
                    <a:pt x="13536" y="4174"/>
                    <a:pt x="13937" y="3886"/>
                  </a:cubicBezTo>
                  <a:cubicBezTo>
                    <a:pt x="14337" y="3597"/>
                    <a:pt x="14801" y="3292"/>
                    <a:pt x="15302" y="3004"/>
                  </a:cubicBezTo>
                  <a:lnTo>
                    <a:pt x="19534" y="543"/>
                  </a:lnTo>
                  <a:cubicBezTo>
                    <a:pt x="19960" y="323"/>
                    <a:pt x="20260" y="170"/>
                    <a:pt x="20461" y="102"/>
                  </a:cubicBezTo>
                  <a:cubicBezTo>
                    <a:pt x="20648" y="34"/>
                    <a:pt x="20799" y="0"/>
                    <a:pt x="20911" y="0"/>
                  </a:cubicBezTo>
                  <a:close/>
                  <a:moveTo>
                    <a:pt x="6323" y="7635"/>
                  </a:moveTo>
                  <a:cubicBezTo>
                    <a:pt x="5610" y="7635"/>
                    <a:pt x="5021" y="7856"/>
                    <a:pt x="4533" y="8280"/>
                  </a:cubicBezTo>
                  <a:cubicBezTo>
                    <a:pt x="4044" y="8721"/>
                    <a:pt x="3706" y="9434"/>
                    <a:pt x="3506" y="10418"/>
                  </a:cubicBezTo>
                  <a:cubicBezTo>
                    <a:pt x="3456" y="10724"/>
                    <a:pt x="3406" y="11063"/>
                    <a:pt x="3368" y="11436"/>
                  </a:cubicBezTo>
                  <a:cubicBezTo>
                    <a:pt x="3331" y="11826"/>
                    <a:pt x="3318" y="12352"/>
                    <a:pt x="3318" y="13031"/>
                  </a:cubicBezTo>
                  <a:lnTo>
                    <a:pt x="3318" y="15695"/>
                  </a:lnTo>
                  <a:lnTo>
                    <a:pt x="9416" y="15695"/>
                  </a:lnTo>
                  <a:lnTo>
                    <a:pt x="9416" y="12675"/>
                  </a:lnTo>
                  <a:cubicBezTo>
                    <a:pt x="9416" y="11826"/>
                    <a:pt x="9341" y="11097"/>
                    <a:pt x="9191" y="10469"/>
                  </a:cubicBezTo>
                  <a:cubicBezTo>
                    <a:pt x="9041" y="9841"/>
                    <a:pt x="8828" y="9315"/>
                    <a:pt x="8565" y="8891"/>
                  </a:cubicBezTo>
                  <a:cubicBezTo>
                    <a:pt x="8302" y="8467"/>
                    <a:pt x="7964" y="8161"/>
                    <a:pt x="7588" y="7941"/>
                  </a:cubicBezTo>
                  <a:cubicBezTo>
                    <a:pt x="7212" y="7737"/>
                    <a:pt x="6787" y="7635"/>
                    <a:pt x="6323" y="7635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FB4824C2-FDF1-4BC1-8524-C2AB5E2FBF84}"/>
                </a:ext>
              </a:extLst>
            </p:cNvPr>
            <p:cNvSpPr/>
            <p:nvPr/>
          </p:nvSpPr>
          <p:spPr>
            <a:xfrm>
              <a:off x="6235700" y="6921500"/>
              <a:ext cx="219330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" y="0"/>
                  </a:moveTo>
                  <a:cubicBezTo>
                    <a:pt x="2126" y="0"/>
                    <a:pt x="2401" y="16"/>
                    <a:pt x="2627" y="49"/>
                  </a:cubicBezTo>
                  <a:cubicBezTo>
                    <a:pt x="2852" y="82"/>
                    <a:pt x="3039" y="131"/>
                    <a:pt x="3177" y="213"/>
                  </a:cubicBezTo>
                  <a:cubicBezTo>
                    <a:pt x="3314" y="279"/>
                    <a:pt x="3414" y="377"/>
                    <a:pt x="3490" y="492"/>
                  </a:cubicBezTo>
                  <a:cubicBezTo>
                    <a:pt x="3552" y="607"/>
                    <a:pt x="3590" y="722"/>
                    <a:pt x="3590" y="853"/>
                  </a:cubicBezTo>
                  <a:lnTo>
                    <a:pt x="3590" y="7911"/>
                  </a:lnTo>
                  <a:lnTo>
                    <a:pt x="20900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40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900" y="13689"/>
                  </a:cubicBezTo>
                  <a:lnTo>
                    <a:pt x="3590" y="13689"/>
                  </a:lnTo>
                  <a:lnTo>
                    <a:pt x="3590" y="20747"/>
                  </a:lnTo>
                  <a:cubicBezTo>
                    <a:pt x="3590" y="20894"/>
                    <a:pt x="3552" y="21009"/>
                    <a:pt x="3490" y="21124"/>
                  </a:cubicBezTo>
                  <a:cubicBezTo>
                    <a:pt x="3427" y="21223"/>
                    <a:pt x="3327" y="21321"/>
                    <a:pt x="3177" y="21387"/>
                  </a:cubicBezTo>
                  <a:cubicBezTo>
                    <a:pt x="3039" y="21452"/>
                    <a:pt x="2852" y="21518"/>
                    <a:pt x="2627" y="21551"/>
                  </a:cubicBezTo>
                  <a:cubicBezTo>
                    <a:pt x="2401" y="21584"/>
                    <a:pt x="2126" y="21600"/>
                    <a:pt x="1801" y="21600"/>
                  </a:cubicBezTo>
                  <a:cubicBezTo>
                    <a:pt x="1476" y="21600"/>
                    <a:pt x="1188" y="21584"/>
                    <a:pt x="951" y="21551"/>
                  </a:cubicBezTo>
                  <a:cubicBezTo>
                    <a:pt x="713" y="21518"/>
                    <a:pt x="538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5" y="181"/>
                    <a:pt x="713" y="115"/>
                    <a:pt x="951" y="82"/>
                  </a:cubicBezTo>
                  <a:cubicBezTo>
                    <a:pt x="1188" y="16"/>
                    <a:pt x="1463" y="0"/>
                    <a:pt x="180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415249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46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Marketing Word Cloud for PowerPoint</vt:lpstr>
      <vt:lpstr>Marketing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2019-04-06T21:05:27Z</dcterms:modified>
  <cp:category>Graphics &amp; Metaphors</cp:category>
</cp:coreProperties>
</file>