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4" d="100"/>
          <a:sy n="94" d="100"/>
        </p:scale>
        <p:origin x="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2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1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Word Cloud for PowerPoint</a:t>
            </a:r>
          </a:p>
        </p:txBody>
      </p: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7C00201C-6E35-45B1-AD66-89B40728230F}"/>
              </a:ext>
            </a:extLst>
          </p:cNvPr>
          <p:cNvGrpSpPr/>
          <p:nvPr/>
        </p:nvGrpSpPr>
        <p:grpSpPr>
          <a:xfrm>
            <a:off x="945806" y="960822"/>
            <a:ext cx="10300388" cy="5053897"/>
            <a:chOff x="1333499" y="6705599"/>
            <a:chExt cx="5922518" cy="2905890"/>
          </a:xfrm>
        </p:grpSpPr>
        <p:sp>
          <p:nvSpPr>
            <p:cNvPr id="285" name="Shape">
              <a:extLst>
                <a:ext uri="{FF2B5EF4-FFF2-40B4-BE49-F238E27FC236}">
                  <a16:creationId xmlns:a16="http://schemas.microsoft.com/office/drawing/2014/main" id="{8B84B187-0F27-4396-8D9E-D85540E7C930}"/>
                </a:ext>
              </a:extLst>
            </p:cNvPr>
            <p:cNvSpPr/>
            <p:nvPr/>
          </p:nvSpPr>
          <p:spPr>
            <a:xfrm>
              <a:off x="1676400" y="7886699"/>
              <a:ext cx="379858" cy="32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6"/>
                  </a:moveTo>
                  <a:cubicBezTo>
                    <a:pt x="21600" y="21005"/>
                    <a:pt x="21571" y="21106"/>
                    <a:pt x="21521" y="21198"/>
                  </a:cubicBezTo>
                  <a:cubicBezTo>
                    <a:pt x="21470" y="21290"/>
                    <a:pt x="21369" y="21357"/>
                    <a:pt x="21232" y="21416"/>
                  </a:cubicBezTo>
                  <a:cubicBezTo>
                    <a:pt x="21094" y="21474"/>
                    <a:pt x="20907" y="21516"/>
                    <a:pt x="20683" y="21550"/>
                  </a:cubicBezTo>
                  <a:cubicBezTo>
                    <a:pt x="20452" y="21583"/>
                    <a:pt x="20163" y="21600"/>
                    <a:pt x="19809" y="21600"/>
                  </a:cubicBezTo>
                  <a:cubicBezTo>
                    <a:pt x="19462" y="21600"/>
                    <a:pt x="19181" y="21583"/>
                    <a:pt x="18950" y="21550"/>
                  </a:cubicBezTo>
                  <a:cubicBezTo>
                    <a:pt x="18719" y="21516"/>
                    <a:pt x="18538" y="21474"/>
                    <a:pt x="18408" y="21416"/>
                  </a:cubicBezTo>
                  <a:cubicBezTo>
                    <a:pt x="18271" y="21357"/>
                    <a:pt x="18177" y="21290"/>
                    <a:pt x="18119" y="21198"/>
                  </a:cubicBezTo>
                  <a:cubicBezTo>
                    <a:pt x="18061" y="21106"/>
                    <a:pt x="18032" y="21013"/>
                    <a:pt x="18032" y="20896"/>
                  </a:cubicBezTo>
                  <a:lnTo>
                    <a:pt x="18032" y="3410"/>
                  </a:lnTo>
                  <a:lnTo>
                    <a:pt x="18004" y="3410"/>
                  </a:lnTo>
                  <a:lnTo>
                    <a:pt x="12638" y="20879"/>
                  </a:lnTo>
                  <a:cubicBezTo>
                    <a:pt x="12602" y="21022"/>
                    <a:pt x="12537" y="21139"/>
                    <a:pt x="12450" y="21240"/>
                  </a:cubicBezTo>
                  <a:cubicBezTo>
                    <a:pt x="12363" y="21332"/>
                    <a:pt x="12248" y="21407"/>
                    <a:pt x="12096" y="21466"/>
                  </a:cubicBezTo>
                  <a:cubicBezTo>
                    <a:pt x="11945" y="21525"/>
                    <a:pt x="11757" y="21558"/>
                    <a:pt x="11533" y="21575"/>
                  </a:cubicBezTo>
                  <a:cubicBezTo>
                    <a:pt x="11302" y="21592"/>
                    <a:pt x="11027" y="21600"/>
                    <a:pt x="10703" y="21600"/>
                  </a:cubicBezTo>
                  <a:cubicBezTo>
                    <a:pt x="10378" y="21600"/>
                    <a:pt x="10103" y="21583"/>
                    <a:pt x="9872" y="21558"/>
                  </a:cubicBezTo>
                  <a:cubicBezTo>
                    <a:pt x="9641" y="21533"/>
                    <a:pt x="9453" y="21483"/>
                    <a:pt x="9309" y="21424"/>
                  </a:cubicBezTo>
                  <a:cubicBezTo>
                    <a:pt x="9157" y="21365"/>
                    <a:pt x="9042" y="21290"/>
                    <a:pt x="8955" y="21198"/>
                  </a:cubicBezTo>
                  <a:cubicBezTo>
                    <a:pt x="8868" y="21106"/>
                    <a:pt x="8810" y="21005"/>
                    <a:pt x="8782" y="20879"/>
                  </a:cubicBezTo>
                  <a:lnTo>
                    <a:pt x="3596" y="3410"/>
                  </a:lnTo>
                  <a:lnTo>
                    <a:pt x="3567" y="3410"/>
                  </a:lnTo>
                  <a:lnTo>
                    <a:pt x="3567" y="20896"/>
                  </a:lnTo>
                  <a:cubicBezTo>
                    <a:pt x="3567" y="21005"/>
                    <a:pt x="3539" y="21106"/>
                    <a:pt x="3488" y="21198"/>
                  </a:cubicBezTo>
                  <a:cubicBezTo>
                    <a:pt x="3438" y="21290"/>
                    <a:pt x="3336" y="21357"/>
                    <a:pt x="3192" y="21416"/>
                  </a:cubicBezTo>
                  <a:cubicBezTo>
                    <a:pt x="3048" y="21474"/>
                    <a:pt x="2867" y="21516"/>
                    <a:pt x="2643" y="21550"/>
                  </a:cubicBezTo>
                  <a:cubicBezTo>
                    <a:pt x="2419" y="21583"/>
                    <a:pt x="2130" y="21600"/>
                    <a:pt x="1777" y="21600"/>
                  </a:cubicBezTo>
                  <a:cubicBezTo>
                    <a:pt x="1430" y="21600"/>
                    <a:pt x="1148" y="21583"/>
                    <a:pt x="917" y="21550"/>
                  </a:cubicBezTo>
                  <a:cubicBezTo>
                    <a:pt x="686" y="21516"/>
                    <a:pt x="506" y="21474"/>
                    <a:pt x="368" y="21416"/>
                  </a:cubicBezTo>
                  <a:cubicBezTo>
                    <a:pt x="231" y="21357"/>
                    <a:pt x="137" y="21290"/>
                    <a:pt x="79" y="21198"/>
                  </a:cubicBezTo>
                  <a:cubicBezTo>
                    <a:pt x="29" y="21106"/>
                    <a:pt x="0" y="21014"/>
                    <a:pt x="0" y="20896"/>
                  </a:cubicBezTo>
                  <a:lnTo>
                    <a:pt x="0" y="1751"/>
                  </a:lnTo>
                  <a:cubicBezTo>
                    <a:pt x="0" y="1190"/>
                    <a:pt x="130" y="754"/>
                    <a:pt x="390" y="452"/>
                  </a:cubicBezTo>
                  <a:cubicBezTo>
                    <a:pt x="650" y="151"/>
                    <a:pt x="989" y="0"/>
                    <a:pt x="1423" y="0"/>
                  </a:cubicBezTo>
                  <a:lnTo>
                    <a:pt x="3885" y="0"/>
                  </a:lnTo>
                  <a:cubicBezTo>
                    <a:pt x="4326" y="0"/>
                    <a:pt x="4701" y="42"/>
                    <a:pt x="5019" y="126"/>
                  </a:cubicBezTo>
                  <a:cubicBezTo>
                    <a:pt x="5337" y="209"/>
                    <a:pt x="5604" y="344"/>
                    <a:pt x="5835" y="545"/>
                  </a:cubicBezTo>
                  <a:cubicBezTo>
                    <a:pt x="6066" y="737"/>
                    <a:pt x="6254" y="997"/>
                    <a:pt x="6406" y="1307"/>
                  </a:cubicBezTo>
                  <a:cubicBezTo>
                    <a:pt x="6557" y="1625"/>
                    <a:pt x="6694" y="2011"/>
                    <a:pt x="6810" y="2480"/>
                  </a:cubicBezTo>
                  <a:lnTo>
                    <a:pt x="10818" y="15283"/>
                  </a:lnTo>
                  <a:lnTo>
                    <a:pt x="10883" y="15283"/>
                  </a:lnTo>
                  <a:lnTo>
                    <a:pt x="15035" y="2514"/>
                  </a:lnTo>
                  <a:cubicBezTo>
                    <a:pt x="15158" y="2044"/>
                    <a:pt x="15295" y="1659"/>
                    <a:pt x="15440" y="1332"/>
                  </a:cubicBezTo>
                  <a:cubicBezTo>
                    <a:pt x="15592" y="1014"/>
                    <a:pt x="15758" y="754"/>
                    <a:pt x="15953" y="553"/>
                  </a:cubicBezTo>
                  <a:cubicBezTo>
                    <a:pt x="16148" y="352"/>
                    <a:pt x="16379" y="210"/>
                    <a:pt x="16646" y="126"/>
                  </a:cubicBezTo>
                  <a:cubicBezTo>
                    <a:pt x="16913" y="42"/>
                    <a:pt x="17224" y="0"/>
                    <a:pt x="17578" y="0"/>
                  </a:cubicBezTo>
                  <a:lnTo>
                    <a:pt x="20112" y="0"/>
                  </a:lnTo>
                  <a:cubicBezTo>
                    <a:pt x="20372" y="0"/>
                    <a:pt x="20589" y="42"/>
                    <a:pt x="20777" y="117"/>
                  </a:cubicBezTo>
                  <a:cubicBezTo>
                    <a:pt x="20964" y="193"/>
                    <a:pt x="21116" y="310"/>
                    <a:pt x="21232" y="461"/>
                  </a:cubicBezTo>
                  <a:cubicBezTo>
                    <a:pt x="21354" y="612"/>
                    <a:pt x="21441" y="796"/>
                    <a:pt x="21506" y="1005"/>
                  </a:cubicBezTo>
                  <a:cubicBezTo>
                    <a:pt x="21571" y="1215"/>
                    <a:pt x="21600" y="1466"/>
                    <a:pt x="21600" y="1743"/>
                  </a:cubicBezTo>
                  <a:lnTo>
                    <a:pt x="21600" y="20896"/>
                  </a:ln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6" name="Shape">
              <a:extLst>
                <a:ext uri="{FF2B5EF4-FFF2-40B4-BE49-F238E27FC236}">
                  <a16:creationId xmlns:a16="http://schemas.microsoft.com/office/drawing/2014/main" id="{9E517A6A-1F3B-442B-B027-54E417AA2468}"/>
                </a:ext>
              </a:extLst>
            </p:cNvPr>
            <p:cNvSpPr/>
            <p:nvPr/>
          </p:nvSpPr>
          <p:spPr>
            <a:xfrm>
              <a:off x="2095499" y="7886700"/>
              <a:ext cx="299933" cy="328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21266" y="19881"/>
                  </a:moveTo>
                  <a:cubicBezTo>
                    <a:pt x="21412" y="20282"/>
                    <a:pt x="21503" y="20590"/>
                    <a:pt x="21540" y="20824"/>
                  </a:cubicBezTo>
                  <a:cubicBezTo>
                    <a:pt x="21576" y="21058"/>
                    <a:pt x="21530" y="21233"/>
                    <a:pt x="21393" y="21341"/>
                  </a:cubicBezTo>
                  <a:cubicBezTo>
                    <a:pt x="21257" y="21450"/>
                    <a:pt x="21028" y="21525"/>
                    <a:pt x="20691" y="21558"/>
                  </a:cubicBezTo>
                  <a:cubicBezTo>
                    <a:pt x="20353" y="21592"/>
                    <a:pt x="19888" y="21600"/>
                    <a:pt x="19295" y="21600"/>
                  </a:cubicBezTo>
                  <a:cubicBezTo>
                    <a:pt x="18683" y="21600"/>
                    <a:pt x="18200" y="21592"/>
                    <a:pt x="17853" y="21575"/>
                  </a:cubicBezTo>
                  <a:cubicBezTo>
                    <a:pt x="17506" y="21558"/>
                    <a:pt x="17251" y="21525"/>
                    <a:pt x="17068" y="21475"/>
                  </a:cubicBezTo>
                  <a:cubicBezTo>
                    <a:pt x="16886" y="21425"/>
                    <a:pt x="16758" y="21358"/>
                    <a:pt x="16685" y="21266"/>
                  </a:cubicBezTo>
                  <a:cubicBezTo>
                    <a:pt x="16612" y="21174"/>
                    <a:pt x="16548" y="21066"/>
                    <a:pt x="16502" y="20916"/>
                  </a:cubicBezTo>
                  <a:lnTo>
                    <a:pt x="14933" y="16619"/>
                  </a:lnTo>
                  <a:lnTo>
                    <a:pt x="6145" y="16619"/>
                  </a:lnTo>
                  <a:lnTo>
                    <a:pt x="4666" y="20799"/>
                  </a:lnTo>
                  <a:cubicBezTo>
                    <a:pt x="4621" y="20958"/>
                    <a:pt x="4557" y="21083"/>
                    <a:pt x="4475" y="21191"/>
                  </a:cubicBezTo>
                  <a:cubicBezTo>
                    <a:pt x="4393" y="21300"/>
                    <a:pt x="4274" y="21383"/>
                    <a:pt x="4092" y="21441"/>
                  </a:cubicBezTo>
                  <a:cubicBezTo>
                    <a:pt x="3909" y="21500"/>
                    <a:pt x="3672" y="21542"/>
                    <a:pt x="3352" y="21567"/>
                  </a:cubicBezTo>
                  <a:cubicBezTo>
                    <a:pt x="3033" y="21592"/>
                    <a:pt x="2613" y="21600"/>
                    <a:pt x="2093" y="21600"/>
                  </a:cubicBezTo>
                  <a:cubicBezTo>
                    <a:pt x="1536" y="21600"/>
                    <a:pt x="1108" y="21583"/>
                    <a:pt x="788" y="21550"/>
                  </a:cubicBezTo>
                  <a:cubicBezTo>
                    <a:pt x="478" y="21517"/>
                    <a:pt x="259" y="21433"/>
                    <a:pt x="140" y="21308"/>
                  </a:cubicBezTo>
                  <a:cubicBezTo>
                    <a:pt x="22" y="21183"/>
                    <a:pt x="-24" y="20999"/>
                    <a:pt x="12" y="20774"/>
                  </a:cubicBezTo>
                  <a:cubicBezTo>
                    <a:pt x="49" y="20549"/>
                    <a:pt x="140" y="20232"/>
                    <a:pt x="286" y="19848"/>
                  </a:cubicBezTo>
                  <a:lnTo>
                    <a:pt x="7505" y="859"/>
                  </a:lnTo>
                  <a:cubicBezTo>
                    <a:pt x="7578" y="676"/>
                    <a:pt x="7660" y="517"/>
                    <a:pt x="7760" y="409"/>
                  </a:cubicBezTo>
                  <a:cubicBezTo>
                    <a:pt x="7860" y="292"/>
                    <a:pt x="8006" y="209"/>
                    <a:pt x="8225" y="142"/>
                  </a:cubicBezTo>
                  <a:cubicBezTo>
                    <a:pt x="8435" y="83"/>
                    <a:pt x="8727" y="42"/>
                    <a:pt x="9101" y="25"/>
                  </a:cubicBezTo>
                  <a:cubicBezTo>
                    <a:pt x="9476" y="8"/>
                    <a:pt x="9968" y="0"/>
                    <a:pt x="10589" y="0"/>
                  </a:cubicBezTo>
                  <a:cubicBezTo>
                    <a:pt x="11301" y="0"/>
                    <a:pt x="11866" y="8"/>
                    <a:pt x="12286" y="25"/>
                  </a:cubicBezTo>
                  <a:cubicBezTo>
                    <a:pt x="12706" y="42"/>
                    <a:pt x="13035" y="83"/>
                    <a:pt x="13272" y="142"/>
                  </a:cubicBezTo>
                  <a:cubicBezTo>
                    <a:pt x="13509" y="200"/>
                    <a:pt x="13673" y="292"/>
                    <a:pt x="13774" y="417"/>
                  </a:cubicBezTo>
                  <a:cubicBezTo>
                    <a:pt x="13874" y="542"/>
                    <a:pt x="13965" y="701"/>
                    <a:pt x="14038" y="909"/>
                  </a:cubicBezTo>
                  <a:lnTo>
                    <a:pt x="21266" y="19881"/>
                  </a:lnTo>
                  <a:close/>
                  <a:moveTo>
                    <a:pt x="10516" y="4188"/>
                  </a:moveTo>
                  <a:lnTo>
                    <a:pt x="10498" y="4188"/>
                  </a:lnTo>
                  <a:lnTo>
                    <a:pt x="7185" y="13282"/>
                  </a:lnTo>
                  <a:lnTo>
                    <a:pt x="13819" y="13282"/>
                  </a:lnTo>
                  <a:lnTo>
                    <a:pt x="10516" y="4188"/>
                  </a:ln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7" name="Shape">
              <a:extLst>
                <a:ext uri="{FF2B5EF4-FFF2-40B4-BE49-F238E27FC236}">
                  <a16:creationId xmlns:a16="http://schemas.microsoft.com/office/drawing/2014/main" id="{6E2776F0-DB2D-47E9-8C4B-E326F74FF62B}"/>
                </a:ext>
              </a:extLst>
            </p:cNvPr>
            <p:cNvSpPr/>
            <p:nvPr/>
          </p:nvSpPr>
          <p:spPr>
            <a:xfrm>
              <a:off x="2438400" y="7886699"/>
              <a:ext cx="241809" cy="32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0"/>
                  </a:moveTo>
                  <a:cubicBezTo>
                    <a:pt x="21600" y="21055"/>
                    <a:pt x="21566" y="21156"/>
                    <a:pt x="21509" y="21240"/>
                  </a:cubicBezTo>
                  <a:cubicBezTo>
                    <a:pt x="21453" y="21323"/>
                    <a:pt x="21305" y="21391"/>
                    <a:pt x="21078" y="21449"/>
                  </a:cubicBezTo>
                  <a:cubicBezTo>
                    <a:pt x="20851" y="21508"/>
                    <a:pt x="20522" y="21541"/>
                    <a:pt x="20091" y="21567"/>
                  </a:cubicBezTo>
                  <a:cubicBezTo>
                    <a:pt x="19660" y="21592"/>
                    <a:pt x="19059" y="21600"/>
                    <a:pt x="18310" y="21600"/>
                  </a:cubicBezTo>
                  <a:cubicBezTo>
                    <a:pt x="17686" y="21600"/>
                    <a:pt x="17176" y="21592"/>
                    <a:pt x="16801" y="21567"/>
                  </a:cubicBezTo>
                  <a:cubicBezTo>
                    <a:pt x="16427" y="21541"/>
                    <a:pt x="16132" y="21499"/>
                    <a:pt x="15916" y="21441"/>
                  </a:cubicBezTo>
                  <a:cubicBezTo>
                    <a:pt x="15701" y="21382"/>
                    <a:pt x="15542" y="21298"/>
                    <a:pt x="15451" y="21206"/>
                  </a:cubicBezTo>
                  <a:cubicBezTo>
                    <a:pt x="15360" y="21114"/>
                    <a:pt x="15281" y="20997"/>
                    <a:pt x="15224" y="20863"/>
                  </a:cubicBezTo>
                  <a:lnTo>
                    <a:pt x="12615" y="16062"/>
                  </a:lnTo>
                  <a:cubicBezTo>
                    <a:pt x="12297" y="15517"/>
                    <a:pt x="11991" y="15040"/>
                    <a:pt x="11696" y="14621"/>
                  </a:cubicBezTo>
                  <a:cubicBezTo>
                    <a:pt x="11401" y="14202"/>
                    <a:pt x="11061" y="13850"/>
                    <a:pt x="10698" y="13565"/>
                  </a:cubicBezTo>
                  <a:cubicBezTo>
                    <a:pt x="10335" y="13280"/>
                    <a:pt x="9904" y="13071"/>
                    <a:pt x="9427" y="12928"/>
                  </a:cubicBezTo>
                  <a:cubicBezTo>
                    <a:pt x="8951" y="12786"/>
                    <a:pt x="8395" y="12710"/>
                    <a:pt x="7760" y="12710"/>
                  </a:cubicBezTo>
                  <a:lnTo>
                    <a:pt x="5922" y="12710"/>
                  </a:lnTo>
                  <a:lnTo>
                    <a:pt x="5922" y="20896"/>
                  </a:lnTo>
                  <a:cubicBezTo>
                    <a:pt x="5922" y="21005"/>
                    <a:pt x="5876" y="21106"/>
                    <a:pt x="5774" y="21198"/>
                  </a:cubicBezTo>
                  <a:cubicBezTo>
                    <a:pt x="5672" y="21290"/>
                    <a:pt x="5513" y="21357"/>
                    <a:pt x="5287" y="21416"/>
                  </a:cubicBezTo>
                  <a:cubicBezTo>
                    <a:pt x="5060" y="21474"/>
                    <a:pt x="4765" y="21516"/>
                    <a:pt x="4390" y="21550"/>
                  </a:cubicBezTo>
                  <a:cubicBezTo>
                    <a:pt x="4016" y="21583"/>
                    <a:pt x="3539" y="21600"/>
                    <a:pt x="2950" y="21600"/>
                  </a:cubicBezTo>
                  <a:cubicBezTo>
                    <a:pt x="2382" y="21600"/>
                    <a:pt x="1906" y="21583"/>
                    <a:pt x="1520" y="21550"/>
                  </a:cubicBezTo>
                  <a:cubicBezTo>
                    <a:pt x="1134" y="21516"/>
                    <a:pt x="839" y="21474"/>
                    <a:pt x="613" y="21416"/>
                  </a:cubicBezTo>
                  <a:cubicBezTo>
                    <a:pt x="386" y="21357"/>
                    <a:pt x="227" y="21290"/>
                    <a:pt x="136" y="21198"/>
                  </a:cubicBezTo>
                  <a:cubicBezTo>
                    <a:pt x="45" y="21106"/>
                    <a:pt x="0" y="21014"/>
                    <a:pt x="0" y="20896"/>
                  </a:cubicBezTo>
                  <a:lnTo>
                    <a:pt x="0" y="1382"/>
                  </a:lnTo>
                  <a:cubicBezTo>
                    <a:pt x="0" y="897"/>
                    <a:pt x="170" y="545"/>
                    <a:pt x="511" y="327"/>
                  </a:cubicBezTo>
                  <a:cubicBezTo>
                    <a:pt x="851" y="109"/>
                    <a:pt x="1259" y="0"/>
                    <a:pt x="1758" y="0"/>
                  </a:cubicBezTo>
                  <a:lnTo>
                    <a:pt x="9291" y="0"/>
                  </a:lnTo>
                  <a:cubicBezTo>
                    <a:pt x="10051" y="0"/>
                    <a:pt x="10687" y="8"/>
                    <a:pt x="11186" y="33"/>
                  </a:cubicBezTo>
                  <a:cubicBezTo>
                    <a:pt x="11685" y="59"/>
                    <a:pt x="12127" y="84"/>
                    <a:pt x="12536" y="117"/>
                  </a:cubicBezTo>
                  <a:cubicBezTo>
                    <a:pt x="13704" y="243"/>
                    <a:pt x="14759" y="452"/>
                    <a:pt x="15690" y="746"/>
                  </a:cubicBezTo>
                  <a:cubicBezTo>
                    <a:pt x="16631" y="1047"/>
                    <a:pt x="17425" y="1433"/>
                    <a:pt x="18072" y="1919"/>
                  </a:cubicBezTo>
                  <a:cubicBezTo>
                    <a:pt x="18719" y="2405"/>
                    <a:pt x="19218" y="2974"/>
                    <a:pt x="19569" y="3628"/>
                  </a:cubicBezTo>
                  <a:cubicBezTo>
                    <a:pt x="19910" y="4290"/>
                    <a:pt x="20091" y="5044"/>
                    <a:pt x="20091" y="5899"/>
                  </a:cubicBezTo>
                  <a:cubicBezTo>
                    <a:pt x="20091" y="6619"/>
                    <a:pt x="19966" y="7273"/>
                    <a:pt x="19717" y="7867"/>
                  </a:cubicBezTo>
                  <a:cubicBezTo>
                    <a:pt x="19467" y="8462"/>
                    <a:pt x="19104" y="8990"/>
                    <a:pt x="18628" y="9451"/>
                  </a:cubicBezTo>
                  <a:cubicBezTo>
                    <a:pt x="18151" y="9912"/>
                    <a:pt x="17561" y="10322"/>
                    <a:pt x="16847" y="10666"/>
                  </a:cubicBezTo>
                  <a:cubicBezTo>
                    <a:pt x="16132" y="11009"/>
                    <a:pt x="15338" y="11286"/>
                    <a:pt x="14442" y="11495"/>
                  </a:cubicBezTo>
                  <a:cubicBezTo>
                    <a:pt x="14873" y="11646"/>
                    <a:pt x="15281" y="11839"/>
                    <a:pt x="15667" y="12057"/>
                  </a:cubicBezTo>
                  <a:cubicBezTo>
                    <a:pt x="16053" y="12275"/>
                    <a:pt x="16404" y="12543"/>
                    <a:pt x="16745" y="12861"/>
                  </a:cubicBezTo>
                  <a:cubicBezTo>
                    <a:pt x="17085" y="13180"/>
                    <a:pt x="17403" y="13540"/>
                    <a:pt x="17697" y="13942"/>
                  </a:cubicBezTo>
                  <a:cubicBezTo>
                    <a:pt x="17992" y="14344"/>
                    <a:pt x="18287" y="14805"/>
                    <a:pt x="18571" y="15308"/>
                  </a:cubicBezTo>
                  <a:lnTo>
                    <a:pt x="21021" y="19539"/>
                  </a:lnTo>
                  <a:cubicBezTo>
                    <a:pt x="21248" y="19958"/>
                    <a:pt x="21396" y="20268"/>
                    <a:pt x="21475" y="20460"/>
                  </a:cubicBezTo>
                  <a:cubicBezTo>
                    <a:pt x="21555" y="20653"/>
                    <a:pt x="21600" y="20821"/>
                    <a:pt x="21600" y="20930"/>
                  </a:cubicBezTo>
                  <a:close/>
                  <a:moveTo>
                    <a:pt x="13976" y="6343"/>
                  </a:moveTo>
                  <a:cubicBezTo>
                    <a:pt x="13976" y="5639"/>
                    <a:pt x="13761" y="5036"/>
                    <a:pt x="13318" y="4550"/>
                  </a:cubicBezTo>
                  <a:cubicBezTo>
                    <a:pt x="12887" y="4064"/>
                    <a:pt x="12173" y="3720"/>
                    <a:pt x="11186" y="3519"/>
                  </a:cubicBezTo>
                  <a:cubicBezTo>
                    <a:pt x="10891" y="3460"/>
                    <a:pt x="10539" y="3418"/>
                    <a:pt x="10165" y="3385"/>
                  </a:cubicBezTo>
                  <a:cubicBezTo>
                    <a:pt x="9779" y="3351"/>
                    <a:pt x="9257" y="3335"/>
                    <a:pt x="8576" y="3335"/>
                  </a:cubicBezTo>
                  <a:lnTo>
                    <a:pt x="5922" y="3335"/>
                  </a:lnTo>
                  <a:lnTo>
                    <a:pt x="5922" y="9426"/>
                  </a:lnTo>
                  <a:lnTo>
                    <a:pt x="8940" y="9426"/>
                  </a:lnTo>
                  <a:cubicBezTo>
                    <a:pt x="9779" y="9426"/>
                    <a:pt x="10516" y="9351"/>
                    <a:pt x="11140" y="9200"/>
                  </a:cubicBezTo>
                  <a:cubicBezTo>
                    <a:pt x="11764" y="9049"/>
                    <a:pt x="12297" y="8839"/>
                    <a:pt x="12717" y="8571"/>
                  </a:cubicBezTo>
                  <a:cubicBezTo>
                    <a:pt x="13137" y="8303"/>
                    <a:pt x="13455" y="7976"/>
                    <a:pt x="13659" y="7599"/>
                  </a:cubicBezTo>
                  <a:cubicBezTo>
                    <a:pt x="13874" y="7231"/>
                    <a:pt x="13976" y="6812"/>
                    <a:pt x="13976" y="6343"/>
                  </a:cubicBez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8" name="Shape">
              <a:extLst>
                <a:ext uri="{FF2B5EF4-FFF2-40B4-BE49-F238E27FC236}">
                  <a16:creationId xmlns:a16="http://schemas.microsoft.com/office/drawing/2014/main" id="{4B2C1A09-8AEC-4658-939C-4F0A6A4DA30C}"/>
                </a:ext>
              </a:extLst>
            </p:cNvPr>
            <p:cNvSpPr/>
            <p:nvPr/>
          </p:nvSpPr>
          <p:spPr>
            <a:xfrm>
              <a:off x="2730499" y="7886699"/>
              <a:ext cx="237999" cy="3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49"/>
                  </a:moveTo>
                  <a:cubicBezTo>
                    <a:pt x="21600" y="20974"/>
                    <a:pt x="21554" y="21075"/>
                    <a:pt x="21473" y="21175"/>
                  </a:cubicBezTo>
                  <a:cubicBezTo>
                    <a:pt x="21393" y="21266"/>
                    <a:pt x="21231" y="21350"/>
                    <a:pt x="20989" y="21408"/>
                  </a:cubicBezTo>
                  <a:cubicBezTo>
                    <a:pt x="20747" y="21467"/>
                    <a:pt x="20424" y="21517"/>
                    <a:pt x="20021" y="21550"/>
                  </a:cubicBezTo>
                  <a:cubicBezTo>
                    <a:pt x="19606" y="21583"/>
                    <a:pt x="19087" y="21600"/>
                    <a:pt x="18465" y="21600"/>
                  </a:cubicBezTo>
                  <a:cubicBezTo>
                    <a:pt x="17474" y="21600"/>
                    <a:pt x="16759" y="21575"/>
                    <a:pt x="16333" y="21517"/>
                  </a:cubicBezTo>
                  <a:cubicBezTo>
                    <a:pt x="15895" y="21458"/>
                    <a:pt x="15583" y="21375"/>
                    <a:pt x="15399" y="21266"/>
                  </a:cubicBezTo>
                  <a:cubicBezTo>
                    <a:pt x="15203" y="21158"/>
                    <a:pt x="15065" y="21025"/>
                    <a:pt x="14949" y="20866"/>
                  </a:cubicBezTo>
                  <a:lnTo>
                    <a:pt x="6017" y="10717"/>
                  </a:lnTo>
                  <a:lnTo>
                    <a:pt x="6017" y="20866"/>
                  </a:lnTo>
                  <a:cubicBezTo>
                    <a:pt x="6017" y="20991"/>
                    <a:pt x="5971" y="21091"/>
                    <a:pt x="5878" y="21183"/>
                  </a:cubicBezTo>
                  <a:cubicBezTo>
                    <a:pt x="5786" y="21275"/>
                    <a:pt x="5625" y="21350"/>
                    <a:pt x="5394" y="21408"/>
                  </a:cubicBezTo>
                  <a:cubicBezTo>
                    <a:pt x="5164" y="21467"/>
                    <a:pt x="4864" y="21517"/>
                    <a:pt x="4484" y="21550"/>
                  </a:cubicBezTo>
                  <a:cubicBezTo>
                    <a:pt x="4103" y="21583"/>
                    <a:pt x="3619" y="21600"/>
                    <a:pt x="3020" y="21600"/>
                  </a:cubicBezTo>
                  <a:cubicBezTo>
                    <a:pt x="2444" y="21600"/>
                    <a:pt x="1959" y="21583"/>
                    <a:pt x="1568" y="21550"/>
                  </a:cubicBezTo>
                  <a:cubicBezTo>
                    <a:pt x="1176" y="21517"/>
                    <a:pt x="876" y="21467"/>
                    <a:pt x="645" y="21408"/>
                  </a:cubicBezTo>
                  <a:cubicBezTo>
                    <a:pt x="415" y="21350"/>
                    <a:pt x="254" y="21275"/>
                    <a:pt x="150" y="21183"/>
                  </a:cubicBezTo>
                  <a:cubicBezTo>
                    <a:pt x="46" y="21091"/>
                    <a:pt x="0" y="20991"/>
                    <a:pt x="0" y="20866"/>
                  </a:cubicBezTo>
                  <a:lnTo>
                    <a:pt x="0" y="717"/>
                  </a:lnTo>
                  <a:cubicBezTo>
                    <a:pt x="0" y="592"/>
                    <a:pt x="46" y="492"/>
                    <a:pt x="150" y="400"/>
                  </a:cubicBezTo>
                  <a:cubicBezTo>
                    <a:pt x="254" y="309"/>
                    <a:pt x="415" y="242"/>
                    <a:pt x="645" y="184"/>
                  </a:cubicBezTo>
                  <a:cubicBezTo>
                    <a:pt x="876" y="125"/>
                    <a:pt x="1187" y="83"/>
                    <a:pt x="1568" y="50"/>
                  </a:cubicBezTo>
                  <a:cubicBezTo>
                    <a:pt x="1959" y="17"/>
                    <a:pt x="2444" y="0"/>
                    <a:pt x="3020" y="0"/>
                  </a:cubicBezTo>
                  <a:cubicBezTo>
                    <a:pt x="3608" y="0"/>
                    <a:pt x="4103" y="17"/>
                    <a:pt x="4484" y="50"/>
                  </a:cubicBezTo>
                  <a:cubicBezTo>
                    <a:pt x="4864" y="83"/>
                    <a:pt x="5164" y="125"/>
                    <a:pt x="5394" y="184"/>
                  </a:cubicBezTo>
                  <a:cubicBezTo>
                    <a:pt x="5625" y="242"/>
                    <a:pt x="5786" y="309"/>
                    <a:pt x="5878" y="400"/>
                  </a:cubicBezTo>
                  <a:cubicBezTo>
                    <a:pt x="5971" y="492"/>
                    <a:pt x="6017" y="592"/>
                    <a:pt x="6017" y="717"/>
                  </a:cubicBezTo>
                  <a:lnTo>
                    <a:pt x="6017" y="9824"/>
                  </a:lnTo>
                  <a:lnTo>
                    <a:pt x="14673" y="734"/>
                  </a:lnTo>
                  <a:cubicBezTo>
                    <a:pt x="14777" y="592"/>
                    <a:pt x="14915" y="475"/>
                    <a:pt x="15065" y="375"/>
                  </a:cubicBezTo>
                  <a:cubicBezTo>
                    <a:pt x="15215" y="284"/>
                    <a:pt x="15410" y="208"/>
                    <a:pt x="15664" y="150"/>
                  </a:cubicBezTo>
                  <a:cubicBezTo>
                    <a:pt x="15906" y="92"/>
                    <a:pt x="16217" y="58"/>
                    <a:pt x="16598" y="33"/>
                  </a:cubicBezTo>
                  <a:cubicBezTo>
                    <a:pt x="16978" y="8"/>
                    <a:pt x="17462" y="0"/>
                    <a:pt x="18061" y="0"/>
                  </a:cubicBezTo>
                  <a:cubicBezTo>
                    <a:pt x="18672" y="0"/>
                    <a:pt x="19168" y="17"/>
                    <a:pt x="19571" y="50"/>
                  </a:cubicBezTo>
                  <a:cubicBezTo>
                    <a:pt x="19963" y="83"/>
                    <a:pt x="20286" y="133"/>
                    <a:pt x="20517" y="192"/>
                  </a:cubicBezTo>
                  <a:cubicBezTo>
                    <a:pt x="20759" y="250"/>
                    <a:pt x="20920" y="325"/>
                    <a:pt x="21012" y="417"/>
                  </a:cubicBezTo>
                  <a:cubicBezTo>
                    <a:pt x="21104" y="509"/>
                    <a:pt x="21150" y="609"/>
                    <a:pt x="21150" y="717"/>
                  </a:cubicBezTo>
                  <a:cubicBezTo>
                    <a:pt x="21150" y="901"/>
                    <a:pt x="21081" y="1101"/>
                    <a:pt x="20943" y="1293"/>
                  </a:cubicBezTo>
                  <a:cubicBezTo>
                    <a:pt x="20805" y="1493"/>
                    <a:pt x="20551" y="1801"/>
                    <a:pt x="20171" y="2235"/>
                  </a:cubicBezTo>
                  <a:lnTo>
                    <a:pt x="12056" y="9924"/>
                  </a:lnTo>
                  <a:lnTo>
                    <a:pt x="20897" y="19598"/>
                  </a:lnTo>
                  <a:cubicBezTo>
                    <a:pt x="21231" y="20049"/>
                    <a:pt x="21439" y="20349"/>
                    <a:pt x="21508" y="20499"/>
                  </a:cubicBezTo>
                  <a:cubicBezTo>
                    <a:pt x="21577" y="20649"/>
                    <a:pt x="21600" y="20758"/>
                    <a:pt x="21600" y="20849"/>
                  </a:cubicBez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9" name="Shape">
              <a:extLst>
                <a:ext uri="{FF2B5EF4-FFF2-40B4-BE49-F238E27FC236}">
                  <a16:creationId xmlns:a16="http://schemas.microsoft.com/office/drawing/2014/main" id="{C5C8A6FD-976F-43B6-896A-B20A7AB624FE}"/>
                </a:ext>
              </a:extLst>
            </p:cNvPr>
            <p:cNvSpPr/>
            <p:nvPr/>
          </p:nvSpPr>
          <p:spPr>
            <a:xfrm>
              <a:off x="3009900" y="7886700"/>
              <a:ext cx="193168" cy="32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3"/>
                  </a:moveTo>
                  <a:cubicBezTo>
                    <a:pt x="21600" y="20203"/>
                    <a:pt x="21572" y="20472"/>
                    <a:pt x="21529" y="20691"/>
                  </a:cubicBezTo>
                  <a:cubicBezTo>
                    <a:pt x="21486" y="20910"/>
                    <a:pt x="21415" y="21087"/>
                    <a:pt x="21316" y="21213"/>
                  </a:cubicBezTo>
                  <a:cubicBezTo>
                    <a:pt x="21217" y="21347"/>
                    <a:pt x="21103" y="21440"/>
                    <a:pt x="20961" y="21507"/>
                  </a:cubicBezTo>
                  <a:cubicBezTo>
                    <a:pt x="20819" y="21566"/>
                    <a:pt x="20663" y="21600"/>
                    <a:pt x="20492" y="21600"/>
                  </a:cubicBezTo>
                  <a:lnTo>
                    <a:pt x="2201" y="21600"/>
                  </a:lnTo>
                  <a:cubicBezTo>
                    <a:pt x="1576" y="21600"/>
                    <a:pt x="1065" y="21491"/>
                    <a:pt x="639" y="21272"/>
                  </a:cubicBezTo>
                  <a:cubicBezTo>
                    <a:pt x="213" y="21053"/>
                    <a:pt x="0" y="20699"/>
                    <a:pt x="0" y="20211"/>
                  </a:cubicBezTo>
                  <a:lnTo>
                    <a:pt x="0" y="1389"/>
                  </a:lnTo>
                  <a:cubicBezTo>
                    <a:pt x="0" y="901"/>
                    <a:pt x="213" y="547"/>
                    <a:pt x="639" y="328"/>
                  </a:cubicBezTo>
                  <a:cubicBezTo>
                    <a:pt x="1065" y="109"/>
                    <a:pt x="1576" y="0"/>
                    <a:pt x="2201" y="0"/>
                  </a:cubicBezTo>
                  <a:lnTo>
                    <a:pt x="20393" y="0"/>
                  </a:lnTo>
                  <a:cubicBezTo>
                    <a:pt x="20563" y="0"/>
                    <a:pt x="20705" y="25"/>
                    <a:pt x="20847" y="84"/>
                  </a:cubicBezTo>
                  <a:cubicBezTo>
                    <a:pt x="20975" y="143"/>
                    <a:pt x="21089" y="236"/>
                    <a:pt x="21188" y="379"/>
                  </a:cubicBezTo>
                  <a:cubicBezTo>
                    <a:pt x="21288" y="522"/>
                    <a:pt x="21359" y="699"/>
                    <a:pt x="21401" y="909"/>
                  </a:cubicBezTo>
                  <a:cubicBezTo>
                    <a:pt x="21444" y="1120"/>
                    <a:pt x="21472" y="1397"/>
                    <a:pt x="21472" y="1734"/>
                  </a:cubicBezTo>
                  <a:cubicBezTo>
                    <a:pt x="21472" y="2045"/>
                    <a:pt x="21444" y="2306"/>
                    <a:pt x="21401" y="2525"/>
                  </a:cubicBezTo>
                  <a:cubicBezTo>
                    <a:pt x="21359" y="2744"/>
                    <a:pt x="21288" y="2921"/>
                    <a:pt x="21188" y="3047"/>
                  </a:cubicBezTo>
                  <a:cubicBezTo>
                    <a:pt x="21089" y="3182"/>
                    <a:pt x="20975" y="3274"/>
                    <a:pt x="20847" y="3342"/>
                  </a:cubicBezTo>
                  <a:cubicBezTo>
                    <a:pt x="20720" y="3401"/>
                    <a:pt x="20563" y="3434"/>
                    <a:pt x="20393" y="3434"/>
                  </a:cubicBezTo>
                  <a:lnTo>
                    <a:pt x="7385" y="3434"/>
                  </a:lnTo>
                  <a:lnTo>
                    <a:pt x="7385" y="8704"/>
                  </a:lnTo>
                  <a:lnTo>
                    <a:pt x="18391" y="8704"/>
                  </a:lnTo>
                  <a:cubicBezTo>
                    <a:pt x="18561" y="8704"/>
                    <a:pt x="18717" y="8738"/>
                    <a:pt x="18859" y="8796"/>
                  </a:cubicBezTo>
                  <a:cubicBezTo>
                    <a:pt x="19001" y="8855"/>
                    <a:pt x="19115" y="8948"/>
                    <a:pt x="19214" y="9083"/>
                  </a:cubicBezTo>
                  <a:cubicBezTo>
                    <a:pt x="19314" y="9217"/>
                    <a:pt x="19385" y="9386"/>
                    <a:pt x="19427" y="9596"/>
                  </a:cubicBezTo>
                  <a:cubicBezTo>
                    <a:pt x="19470" y="9807"/>
                    <a:pt x="19498" y="10076"/>
                    <a:pt x="19498" y="10387"/>
                  </a:cubicBezTo>
                  <a:cubicBezTo>
                    <a:pt x="19498" y="10707"/>
                    <a:pt x="19470" y="10977"/>
                    <a:pt x="19427" y="11187"/>
                  </a:cubicBezTo>
                  <a:cubicBezTo>
                    <a:pt x="19385" y="11398"/>
                    <a:pt x="19314" y="11566"/>
                    <a:pt x="19214" y="11701"/>
                  </a:cubicBezTo>
                  <a:cubicBezTo>
                    <a:pt x="19115" y="11827"/>
                    <a:pt x="19001" y="11919"/>
                    <a:pt x="18859" y="11978"/>
                  </a:cubicBezTo>
                  <a:cubicBezTo>
                    <a:pt x="18717" y="12037"/>
                    <a:pt x="18561" y="12063"/>
                    <a:pt x="18391" y="12063"/>
                  </a:cubicBezTo>
                  <a:lnTo>
                    <a:pt x="7385" y="12063"/>
                  </a:lnTo>
                  <a:lnTo>
                    <a:pt x="7385" y="18157"/>
                  </a:lnTo>
                  <a:lnTo>
                    <a:pt x="20507" y="18157"/>
                  </a:lnTo>
                  <a:cubicBezTo>
                    <a:pt x="20677" y="18157"/>
                    <a:pt x="20833" y="18191"/>
                    <a:pt x="20975" y="18250"/>
                  </a:cubicBezTo>
                  <a:cubicBezTo>
                    <a:pt x="21117" y="18309"/>
                    <a:pt x="21231" y="18410"/>
                    <a:pt x="21330" y="18544"/>
                  </a:cubicBezTo>
                  <a:cubicBezTo>
                    <a:pt x="21430" y="18679"/>
                    <a:pt x="21501" y="18856"/>
                    <a:pt x="21543" y="19066"/>
                  </a:cubicBezTo>
                  <a:cubicBezTo>
                    <a:pt x="21572" y="19294"/>
                    <a:pt x="21600" y="19563"/>
                    <a:pt x="21600" y="19883"/>
                  </a:cubicBez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0" name="Shape">
              <a:extLst>
                <a:ext uri="{FF2B5EF4-FFF2-40B4-BE49-F238E27FC236}">
                  <a16:creationId xmlns:a16="http://schemas.microsoft.com/office/drawing/2014/main" id="{9A4E5567-8A53-4BF1-84D4-099543BEDCD8}"/>
                </a:ext>
              </a:extLst>
            </p:cNvPr>
            <p:cNvSpPr/>
            <p:nvPr/>
          </p:nvSpPr>
          <p:spPr>
            <a:xfrm>
              <a:off x="3225800" y="7886700"/>
              <a:ext cx="249428" cy="32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4"/>
                  </a:moveTo>
                  <a:cubicBezTo>
                    <a:pt x="21600" y="2112"/>
                    <a:pt x="21578" y="2389"/>
                    <a:pt x="21545" y="2615"/>
                  </a:cubicBezTo>
                  <a:cubicBezTo>
                    <a:pt x="21512" y="2841"/>
                    <a:pt x="21457" y="3026"/>
                    <a:pt x="21380" y="3160"/>
                  </a:cubicBezTo>
                  <a:cubicBezTo>
                    <a:pt x="21303" y="3302"/>
                    <a:pt x="21215" y="3403"/>
                    <a:pt x="21105" y="3470"/>
                  </a:cubicBezTo>
                  <a:cubicBezTo>
                    <a:pt x="20995" y="3537"/>
                    <a:pt x="20874" y="3571"/>
                    <a:pt x="20742" y="3571"/>
                  </a:cubicBezTo>
                  <a:lnTo>
                    <a:pt x="13681" y="3571"/>
                  </a:lnTo>
                  <a:lnTo>
                    <a:pt x="13681" y="20896"/>
                  </a:lnTo>
                  <a:cubicBezTo>
                    <a:pt x="13681" y="21005"/>
                    <a:pt x="13637" y="21105"/>
                    <a:pt x="13538" y="21198"/>
                  </a:cubicBezTo>
                  <a:cubicBezTo>
                    <a:pt x="13440" y="21290"/>
                    <a:pt x="13286" y="21357"/>
                    <a:pt x="13066" y="21416"/>
                  </a:cubicBezTo>
                  <a:cubicBezTo>
                    <a:pt x="12846" y="21474"/>
                    <a:pt x="12549" y="21516"/>
                    <a:pt x="12186" y="21550"/>
                  </a:cubicBezTo>
                  <a:cubicBezTo>
                    <a:pt x="11812" y="21583"/>
                    <a:pt x="11350" y="21600"/>
                    <a:pt x="10800" y="21600"/>
                  </a:cubicBezTo>
                  <a:cubicBezTo>
                    <a:pt x="10250" y="21600"/>
                    <a:pt x="9788" y="21583"/>
                    <a:pt x="9414" y="21550"/>
                  </a:cubicBezTo>
                  <a:cubicBezTo>
                    <a:pt x="9040" y="21516"/>
                    <a:pt x="8754" y="21474"/>
                    <a:pt x="8534" y="21416"/>
                  </a:cubicBezTo>
                  <a:cubicBezTo>
                    <a:pt x="8314" y="21357"/>
                    <a:pt x="8160" y="21290"/>
                    <a:pt x="8062" y="21198"/>
                  </a:cubicBezTo>
                  <a:cubicBezTo>
                    <a:pt x="7963" y="21105"/>
                    <a:pt x="7919" y="21013"/>
                    <a:pt x="7919" y="20896"/>
                  </a:cubicBezTo>
                  <a:lnTo>
                    <a:pt x="7919" y="3571"/>
                  </a:lnTo>
                  <a:lnTo>
                    <a:pt x="858" y="3571"/>
                  </a:lnTo>
                  <a:cubicBezTo>
                    <a:pt x="715" y="3571"/>
                    <a:pt x="594" y="3537"/>
                    <a:pt x="484" y="3470"/>
                  </a:cubicBezTo>
                  <a:cubicBezTo>
                    <a:pt x="374" y="3403"/>
                    <a:pt x="297" y="3302"/>
                    <a:pt x="220" y="3160"/>
                  </a:cubicBezTo>
                  <a:cubicBezTo>
                    <a:pt x="143" y="3017"/>
                    <a:pt x="88" y="2841"/>
                    <a:pt x="55" y="2615"/>
                  </a:cubicBezTo>
                  <a:cubicBezTo>
                    <a:pt x="22" y="2389"/>
                    <a:pt x="0" y="2112"/>
                    <a:pt x="0" y="1794"/>
                  </a:cubicBezTo>
                  <a:cubicBezTo>
                    <a:pt x="0" y="1458"/>
                    <a:pt x="22" y="1182"/>
                    <a:pt x="55" y="947"/>
                  </a:cubicBezTo>
                  <a:cubicBezTo>
                    <a:pt x="88" y="712"/>
                    <a:pt x="143" y="528"/>
                    <a:pt x="220" y="394"/>
                  </a:cubicBezTo>
                  <a:cubicBezTo>
                    <a:pt x="297" y="251"/>
                    <a:pt x="374" y="159"/>
                    <a:pt x="484" y="92"/>
                  </a:cubicBezTo>
                  <a:cubicBezTo>
                    <a:pt x="583" y="34"/>
                    <a:pt x="715" y="0"/>
                    <a:pt x="858" y="0"/>
                  </a:cubicBezTo>
                  <a:lnTo>
                    <a:pt x="20742" y="0"/>
                  </a:lnTo>
                  <a:cubicBezTo>
                    <a:pt x="20874" y="0"/>
                    <a:pt x="20995" y="34"/>
                    <a:pt x="21105" y="92"/>
                  </a:cubicBezTo>
                  <a:cubicBezTo>
                    <a:pt x="21215" y="151"/>
                    <a:pt x="21303" y="251"/>
                    <a:pt x="21380" y="394"/>
                  </a:cubicBezTo>
                  <a:cubicBezTo>
                    <a:pt x="21457" y="536"/>
                    <a:pt x="21512" y="721"/>
                    <a:pt x="21545" y="947"/>
                  </a:cubicBezTo>
                  <a:cubicBezTo>
                    <a:pt x="21578" y="1182"/>
                    <a:pt x="21600" y="1467"/>
                    <a:pt x="21600" y="1794"/>
                  </a:cubicBez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1" name="Shape">
              <a:extLst>
                <a:ext uri="{FF2B5EF4-FFF2-40B4-BE49-F238E27FC236}">
                  <a16:creationId xmlns:a16="http://schemas.microsoft.com/office/drawing/2014/main" id="{5EAEDE6C-143E-4E0A-88BE-A4F49AFC8EF2}"/>
                </a:ext>
              </a:extLst>
            </p:cNvPr>
            <p:cNvSpPr/>
            <p:nvPr/>
          </p:nvSpPr>
          <p:spPr>
            <a:xfrm>
              <a:off x="3517899" y="7886700"/>
              <a:ext cx="66550" cy="32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0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2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3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5" y="21517"/>
                    <a:pt x="3133" y="21475"/>
                    <a:pt x="2308" y="21417"/>
                  </a:cubicBezTo>
                  <a:cubicBezTo>
                    <a:pt x="1484" y="21358"/>
                    <a:pt x="907" y="21292"/>
                    <a:pt x="536" y="21200"/>
                  </a:cubicBezTo>
                  <a:cubicBezTo>
                    <a:pt x="165" y="21108"/>
                    <a:pt x="0" y="21016"/>
                    <a:pt x="0" y="20900"/>
                  </a:cubicBezTo>
                  <a:lnTo>
                    <a:pt x="0" y="700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8"/>
                    <a:pt x="1484" y="242"/>
                    <a:pt x="2350" y="183"/>
                  </a:cubicBezTo>
                  <a:cubicBezTo>
                    <a:pt x="3215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3" y="0"/>
                    <a:pt x="14675" y="17"/>
                    <a:pt x="16035" y="50"/>
                  </a:cubicBezTo>
                  <a:cubicBezTo>
                    <a:pt x="17395" y="83"/>
                    <a:pt x="18467" y="125"/>
                    <a:pt x="19292" y="183"/>
                  </a:cubicBezTo>
                  <a:cubicBezTo>
                    <a:pt x="20116" y="242"/>
                    <a:pt x="20693" y="308"/>
                    <a:pt x="21064" y="400"/>
                  </a:cubicBezTo>
                  <a:cubicBezTo>
                    <a:pt x="21435" y="492"/>
                    <a:pt x="21600" y="584"/>
                    <a:pt x="21600" y="700"/>
                  </a:cubicBezTo>
                  <a:lnTo>
                    <a:pt x="21600" y="20900"/>
                  </a:ln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2" name="Shape">
              <a:extLst>
                <a:ext uri="{FF2B5EF4-FFF2-40B4-BE49-F238E27FC236}">
                  <a16:creationId xmlns:a16="http://schemas.microsoft.com/office/drawing/2014/main" id="{FAFDA0F5-A7AA-4CFB-A3FE-0D385B05F5A1}"/>
                </a:ext>
              </a:extLst>
            </p:cNvPr>
            <p:cNvSpPr/>
            <p:nvPr/>
          </p:nvSpPr>
          <p:spPr>
            <a:xfrm>
              <a:off x="3657600" y="7886700"/>
              <a:ext cx="268478" cy="32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7"/>
                  </a:moveTo>
                  <a:cubicBezTo>
                    <a:pt x="21600" y="20237"/>
                    <a:pt x="21549" y="20463"/>
                    <a:pt x="21437" y="20664"/>
                  </a:cubicBezTo>
                  <a:cubicBezTo>
                    <a:pt x="21324" y="20864"/>
                    <a:pt x="21181" y="21032"/>
                    <a:pt x="20997" y="21157"/>
                  </a:cubicBezTo>
                  <a:cubicBezTo>
                    <a:pt x="20813" y="21291"/>
                    <a:pt x="20599" y="21383"/>
                    <a:pt x="20353" y="21450"/>
                  </a:cubicBezTo>
                  <a:cubicBezTo>
                    <a:pt x="20108" y="21508"/>
                    <a:pt x="19853" y="21541"/>
                    <a:pt x="19597" y="21541"/>
                  </a:cubicBezTo>
                  <a:lnTo>
                    <a:pt x="17329" y="21541"/>
                  </a:lnTo>
                  <a:cubicBezTo>
                    <a:pt x="16859" y="21541"/>
                    <a:pt x="16450" y="21500"/>
                    <a:pt x="16103" y="21424"/>
                  </a:cubicBezTo>
                  <a:cubicBezTo>
                    <a:pt x="15756" y="21349"/>
                    <a:pt x="15439" y="21207"/>
                    <a:pt x="15153" y="20998"/>
                  </a:cubicBezTo>
                  <a:cubicBezTo>
                    <a:pt x="14867" y="20789"/>
                    <a:pt x="14581" y="20513"/>
                    <a:pt x="14315" y="20171"/>
                  </a:cubicBezTo>
                  <a:cubicBezTo>
                    <a:pt x="14049" y="19819"/>
                    <a:pt x="13743" y="19376"/>
                    <a:pt x="13405" y="18816"/>
                  </a:cubicBezTo>
                  <a:lnTo>
                    <a:pt x="6887" y="8794"/>
                  </a:lnTo>
                  <a:cubicBezTo>
                    <a:pt x="6509" y="8200"/>
                    <a:pt x="6120" y="7557"/>
                    <a:pt x="5732" y="6863"/>
                  </a:cubicBezTo>
                  <a:cubicBezTo>
                    <a:pt x="5344" y="6169"/>
                    <a:pt x="4986" y="5500"/>
                    <a:pt x="4680" y="4848"/>
                  </a:cubicBezTo>
                  <a:lnTo>
                    <a:pt x="4639" y="4848"/>
                  </a:lnTo>
                  <a:cubicBezTo>
                    <a:pt x="4690" y="5642"/>
                    <a:pt x="4731" y="6437"/>
                    <a:pt x="4761" y="7222"/>
                  </a:cubicBezTo>
                  <a:cubicBezTo>
                    <a:pt x="4792" y="8016"/>
                    <a:pt x="4802" y="8827"/>
                    <a:pt x="4802" y="9663"/>
                  </a:cubicBezTo>
                  <a:lnTo>
                    <a:pt x="4802" y="20881"/>
                  </a:lnTo>
                  <a:cubicBezTo>
                    <a:pt x="4802" y="20990"/>
                    <a:pt x="4761" y="21090"/>
                    <a:pt x="4690" y="21182"/>
                  </a:cubicBezTo>
                  <a:cubicBezTo>
                    <a:pt x="4618" y="21274"/>
                    <a:pt x="4486" y="21349"/>
                    <a:pt x="4302" y="21408"/>
                  </a:cubicBezTo>
                  <a:cubicBezTo>
                    <a:pt x="4118" y="21466"/>
                    <a:pt x="3872" y="21516"/>
                    <a:pt x="3566" y="21550"/>
                  </a:cubicBezTo>
                  <a:cubicBezTo>
                    <a:pt x="3259" y="21583"/>
                    <a:pt x="2861" y="21600"/>
                    <a:pt x="2370" y="21600"/>
                  </a:cubicBezTo>
                  <a:cubicBezTo>
                    <a:pt x="1900" y="21600"/>
                    <a:pt x="1502" y="21583"/>
                    <a:pt x="1195" y="21550"/>
                  </a:cubicBezTo>
                  <a:cubicBezTo>
                    <a:pt x="889" y="21516"/>
                    <a:pt x="644" y="21466"/>
                    <a:pt x="470" y="21408"/>
                  </a:cubicBezTo>
                  <a:cubicBezTo>
                    <a:pt x="296" y="21349"/>
                    <a:pt x="174" y="21274"/>
                    <a:pt x="102" y="21182"/>
                  </a:cubicBezTo>
                  <a:cubicBezTo>
                    <a:pt x="31" y="21090"/>
                    <a:pt x="0" y="20998"/>
                    <a:pt x="0" y="20881"/>
                  </a:cubicBezTo>
                  <a:lnTo>
                    <a:pt x="0" y="1613"/>
                  </a:lnTo>
                  <a:cubicBezTo>
                    <a:pt x="0" y="1095"/>
                    <a:pt x="184" y="702"/>
                    <a:pt x="552" y="443"/>
                  </a:cubicBezTo>
                  <a:cubicBezTo>
                    <a:pt x="920" y="184"/>
                    <a:pt x="1379" y="50"/>
                    <a:pt x="1921" y="50"/>
                  </a:cubicBezTo>
                  <a:lnTo>
                    <a:pt x="4772" y="50"/>
                  </a:lnTo>
                  <a:cubicBezTo>
                    <a:pt x="5283" y="50"/>
                    <a:pt x="5712" y="84"/>
                    <a:pt x="6069" y="159"/>
                  </a:cubicBezTo>
                  <a:cubicBezTo>
                    <a:pt x="6427" y="234"/>
                    <a:pt x="6733" y="351"/>
                    <a:pt x="7009" y="518"/>
                  </a:cubicBezTo>
                  <a:cubicBezTo>
                    <a:pt x="7285" y="685"/>
                    <a:pt x="7551" y="911"/>
                    <a:pt x="7786" y="1204"/>
                  </a:cubicBezTo>
                  <a:cubicBezTo>
                    <a:pt x="8031" y="1496"/>
                    <a:pt x="8276" y="1856"/>
                    <a:pt x="8532" y="2290"/>
                  </a:cubicBezTo>
                  <a:lnTo>
                    <a:pt x="13641" y="10131"/>
                  </a:lnTo>
                  <a:cubicBezTo>
                    <a:pt x="13937" y="10608"/>
                    <a:pt x="14233" y="11076"/>
                    <a:pt x="14519" y="11527"/>
                  </a:cubicBezTo>
                  <a:cubicBezTo>
                    <a:pt x="14805" y="11987"/>
                    <a:pt x="15091" y="12447"/>
                    <a:pt x="15357" y="12907"/>
                  </a:cubicBezTo>
                  <a:cubicBezTo>
                    <a:pt x="15623" y="13366"/>
                    <a:pt x="15888" y="13818"/>
                    <a:pt x="16144" y="14261"/>
                  </a:cubicBezTo>
                  <a:cubicBezTo>
                    <a:pt x="16399" y="14704"/>
                    <a:pt x="16655" y="15147"/>
                    <a:pt x="16890" y="15590"/>
                  </a:cubicBezTo>
                  <a:lnTo>
                    <a:pt x="16910" y="15590"/>
                  </a:lnTo>
                  <a:cubicBezTo>
                    <a:pt x="16869" y="14821"/>
                    <a:pt x="16839" y="14010"/>
                    <a:pt x="16818" y="13174"/>
                  </a:cubicBezTo>
                  <a:cubicBezTo>
                    <a:pt x="16798" y="12338"/>
                    <a:pt x="16788" y="11536"/>
                    <a:pt x="16788" y="10775"/>
                  </a:cubicBezTo>
                  <a:lnTo>
                    <a:pt x="16788" y="719"/>
                  </a:lnTo>
                  <a:cubicBezTo>
                    <a:pt x="16788" y="610"/>
                    <a:pt x="16828" y="510"/>
                    <a:pt x="16910" y="418"/>
                  </a:cubicBezTo>
                  <a:cubicBezTo>
                    <a:pt x="16992" y="326"/>
                    <a:pt x="17125" y="251"/>
                    <a:pt x="17319" y="184"/>
                  </a:cubicBezTo>
                  <a:cubicBezTo>
                    <a:pt x="17503" y="117"/>
                    <a:pt x="17758" y="67"/>
                    <a:pt x="18065" y="42"/>
                  </a:cubicBezTo>
                  <a:cubicBezTo>
                    <a:pt x="18371" y="17"/>
                    <a:pt x="18770" y="0"/>
                    <a:pt x="19260" y="0"/>
                  </a:cubicBezTo>
                  <a:cubicBezTo>
                    <a:pt x="19720" y="0"/>
                    <a:pt x="20108" y="17"/>
                    <a:pt x="20415" y="42"/>
                  </a:cubicBezTo>
                  <a:cubicBezTo>
                    <a:pt x="20721" y="67"/>
                    <a:pt x="20967" y="117"/>
                    <a:pt x="21130" y="184"/>
                  </a:cubicBezTo>
                  <a:cubicBezTo>
                    <a:pt x="21294" y="251"/>
                    <a:pt x="21416" y="326"/>
                    <a:pt x="21488" y="418"/>
                  </a:cubicBezTo>
                  <a:cubicBezTo>
                    <a:pt x="21559" y="510"/>
                    <a:pt x="21590" y="602"/>
                    <a:pt x="21590" y="719"/>
                  </a:cubicBezTo>
                  <a:lnTo>
                    <a:pt x="21590" y="19987"/>
                  </a:ln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3" name="Shape">
              <a:extLst>
                <a:ext uri="{FF2B5EF4-FFF2-40B4-BE49-F238E27FC236}">
                  <a16:creationId xmlns:a16="http://schemas.microsoft.com/office/drawing/2014/main" id="{72EE07D4-BC70-48A2-A7BE-6A461EE1B388}"/>
                </a:ext>
              </a:extLst>
            </p:cNvPr>
            <p:cNvSpPr/>
            <p:nvPr/>
          </p:nvSpPr>
          <p:spPr>
            <a:xfrm>
              <a:off x="3975100" y="7886699"/>
              <a:ext cx="278383" cy="33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00"/>
                  </a:moveTo>
                  <a:cubicBezTo>
                    <a:pt x="21600" y="3910"/>
                    <a:pt x="21580" y="4178"/>
                    <a:pt x="21551" y="4406"/>
                  </a:cubicBezTo>
                  <a:cubicBezTo>
                    <a:pt x="21521" y="4635"/>
                    <a:pt x="21472" y="4814"/>
                    <a:pt x="21413" y="4944"/>
                  </a:cubicBezTo>
                  <a:cubicBezTo>
                    <a:pt x="21354" y="5082"/>
                    <a:pt x="21285" y="5172"/>
                    <a:pt x="21196" y="5229"/>
                  </a:cubicBezTo>
                  <a:cubicBezTo>
                    <a:pt x="21107" y="5286"/>
                    <a:pt x="21009" y="5310"/>
                    <a:pt x="20891" y="5310"/>
                  </a:cubicBezTo>
                  <a:cubicBezTo>
                    <a:pt x="20723" y="5310"/>
                    <a:pt x="20447" y="5213"/>
                    <a:pt x="20073" y="5017"/>
                  </a:cubicBezTo>
                  <a:cubicBezTo>
                    <a:pt x="19698" y="4822"/>
                    <a:pt x="19196" y="4610"/>
                    <a:pt x="18565" y="4390"/>
                  </a:cubicBezTo>
                  <a:cubicBezTo>
                    <a:pt x="17944" y="4162"/>
                    <a:pt x="17195" y="3950"/>
                    <a:pt x="16328" y="3763"/>
                  </a:cubicBezTo>
                  <a:cubicBezTo>
                    <a:pt x="15461" y="3567"/>
                    <a:pt x="14456" y="3470"/>
                    <a:pt x="13313" y="3470"/>
                  </a:cubicBezTo>
                  <a:cubicBezTo>
                    <a:pt x="12091" y="3470"/>
                    <a:pt x="10977" y="3641"/>
                    <a:pt x="9992" y="3991"/>
                  </a:cubicBezTo>
                  <a:cubicBezTo>
                    <a:pt x="9007" y="4341"/>
                    <a:pt x="8159" y="4838"/>
                    <a:pt x="7450" y="5473"/>
                  </a:cubicBezTo>
                  <a:cubicBezTo>
                    <a:pt x="6750" y="6117"/>
                    <a:pt x="6208" y="6882"/>
                    <a:pt x="5834" y="7778"/>
                  </a:cubicBezTo>
                  <a:cubicBezTo>
                    <a:pt x="5459" y="8674"/>
                    <a:pt x="5262" y="9668"/>
                    <a:pt x="5262" y="10759"/>
                  </a:cubicBezTo>
                  <a:cubicBezTo>
                    <a:pt x="5262" y="11957"/>
                    <a:pt x="5459" y="13007"/>
                    <a:pt x="5834" y="13920"/>
                  </a:cubicBezTo>
                  <a:cubicBezTo>
                    <a:pt x="6218" y="14832"/>
                    <a:pt x="6750" y="15589"/>
                    <a:pt x="7440" y="16200"/>
                  </a:cubicBezTo>
                  <a:cubicBezTo>
                    <a:pt x="8130" y="16811"/>
                    <a:pt x="8957" y="17275"/>
                    <a:pt x="9933" y="17593"/>
                  </a:cubicBezTo>
                  <a:cubicBezTo>
                    <a:pt x="10899" y="17902"/>
                    <a:pt x="11973" y="18057"/>
                    <a:pt x="13145" y="18057"/>
                  </a:cubicBezTo>
                  <a:cubicBezTo>
                    <a:pt x="13717" y="18057"/>
                    <a:pt x="14288" y="18000"/>
                    <a:pt x="14840" y="17894"/>
                  </a:cubicBezTo>
                  <a:cubicBezTo>
                    <a:pt x="15402" y="17788"/>
                    <a:pt x="15924" y="17625"/>
                    <a:pt x="16407" y="17414"/>
                  </a:cubicBezTo>
                  <a:lnTo>
                    <a:pt x="16407" y="12567"/>
                  </a:lnTo>
                  <a:lnTo>
                    <a:pt x="11618" y="12567"/>
                  </a:lnTo>
                  <a:cubicBezTo>
                    <a:pt x="11381" y="12567"/>
                    <a:pt x="11204" y="12445"/>
                    <a:pt x="11076" y="12201"/>
                  </a:cubicBezTo>
                  <a:cubicBezTo>
                    <a:pt x="10948" y="11957"/>
                    <a:pt x="10879" y="11549"/>
                    <a:pt x="10879" y="10963"/>
                  </a:cubicBezTo>
                  <a:cubicBezTo>
                    <a:pt x="10879" y="10662"/>
                    <a:pt x="10899" y="10409"/>
                    <a:pt x="10928" y="10205"/>
                  </a:cubicBezTo>
                  <a:cubicBezTo>
                    <a:pt x="10958" y="10002"/>
                    <a:pt x="11007" y="9839"/>
                    <a:pt x="11076" y="9717"/>
                  </a:cubicBezTo>
                  <a:cubicBezTo>
                    <a:pt x="11145" y="9595"/>
                    <a:pt x="11224" y="9505"/>
                    <a:pt x="11312" y="9440"/>
                  </a:cubicBezTo>
                  <a:cubicBezTo>
                    <a:pt x="11401" y="9383"/>
                    <a:pt x="11509" y="9350"/>
                    <a:pt x="11628" y="9350"/>
                  </a:cubicBezTo>
                  <a:lnTo>
                    <a:pt x="20161" y="9350"/>
                  </a:lnTo>
                  <a:cubicBezTo>
                    <a:pt x="20368" y="9350"/>
                    <a:pt x="20556" y="9383"/>
                    <a:pt x="20723" y="9440"/>
                  </a:cubicBezTo>
                  <a:cubicBezTo>
                    <a:pt x="20891" y="9497"/>
                    <a:pt x="21029" y="9586"/>
                    <a:pt x="21157" y="9709"/>
                  </a:cubicBezTo>
                  <a:cubicBezTo>
                    <a:pt x="21285" y="9831"/>
                    <a:pt x="21373" y="9969"/>
                    <a:pt x="21442" y="10140"/>
                  </a:cubicBezTo>
                  <a:cubicBezTo>
                    <a:pt x="21511" y="10311"/>
                    <a:pt x="21541" y="10499"/>
                    <a:pt x="21541" y="10710"/>
                  </a:cubicBezTo>
                  <a:lnTo>
                    <a:pt x="21541" y="19026"/>
                  </a:lnTo>
                  <a:cubicBezTo>
                    <a:pt x="21541" y="19352"/>
                    <a:pt x="21472" y="19629"/>
                    <a:pt x="21334" y="19873"/>
                  </a:cubicBezTo>
                  <a:cubicBezTo>
                    <a:pt x="21196" y="20118"/>
                    <a:pt x="20920" y="20305"/>
                    <a:pt x="20496" y="20444"/>
                  </a:cubicBezTo>
                  <a:cubicBezTo>
                    <a:pt x="20073" y="20582"/>
                    <a:pt x="19550" y="20729"/>
                    <a:pt x="18920" y="20883"/>
                  </a:cubicBezTo>
                  <a:cubicBezTo>
                    <a:pt x="18299" y="21038"/>
                    <a:pt x="17649" y="21160"/>
                    <a:pt x="16979" y="21274"/>
                  </a:cubicBezTo>
                  <a:cubicBezTo>
                    <a:pt x="16308" y="21380"/>
                    <a:pt x="15629" y="21462"/>
                    <a:pt x="14949" y="21519"/>
                  </a:cubicBezTo>
                  <a:cubicBezTo>
                    <a:pt x="14269" y="21576"/>
                    <a:pt x="13579" y="21600"/>
                    <a:pt x="12889" y="21600"/>
                  </a:cubicBezTo>
                  <a:cubicBezTo>
                    <a:pt x="10869" y="21600"/>
                    <a:pt x="9066" y="21364"/>
                    <a:pt x="7469" y="20883"/>
                  </a:cubicBezTo>
                  <a:cubicBezTo>
                    <a:pt x="5873" y="20403"/>
                    <a:pt x="4523" y="19710"/>
                    <a:pt x="3419" y="18798"/>
                  </a:cubicBezTo>
                  <a:cubicBezTo>
                    <a:pt x="2316" y="17886"/>
                    <a:pt x="1468" y="16778"/>
                    <a:pt x="877" y="15475"/>
                  </a:cubicBezTo>
                  <a:cubicBezTo>
                    <a:pt x="296" y="14164"/>
                    <a:pt x="0" y="12681"/>
                    <a:pt x="0" y="11028"/>
                  </a:cubicBezTo>
                  <a:cubicBezTo>
                    <a:pt x="0" y="9318"/>
                    <a:pt x="315" y="7778"/>
                    <a:pt x="936" y="6418"/>
                  </a:cubicBezTo>
                  <a:cubicBezTo>
                    <a:pt x="1557" y="5058"/>
                    <a:pt x="2444" y="3901"/>
                    <a:pt x="3597" y="2948"/>
                  </a:cubicBezTo>
                  <a:cubicBezTo>
                    <a:pt x="4740" y="1995"/>
                    <a:pt x="6129" y="1271"/>
                    <a:pt x="7745" y="757"/>
                  </a:cubicBezTo>
                  <a:cubicBezTo>
                    <a:pt x="9361" y="244"/>
                    <a:pt x="11175" y="0"/>
                    <a:pt x="13165" y="0"/>
                  </a:cubicBezTo>
                  <a:cubicBezTo>
                    <a:pt x="14259" y="0"/>
                    <a:pt x="15254" y="65"/>
                    <a:pt x="16151" y="187"/>
                  </a:cubicBezTo>
                  <a:cubicBezTo>
                    <a:pt x="17048" y="310"/>
                    <a:pt x="17836" y="464"/>
                    <a:pt x="18506" y="635"/>
                  </a:cubicBezTo>
                  <a:cubicBezTo>
                    <a:pt x="19176" y="806"/>
                    <a:pt x="19738" y="1002"/>
                    <a:pt x="20171" y="1205"/>
                  </a:cubicBezTo>
                  <a:cubicBezTo>
                    <a:pt x="20615" y="1409"/>
                    <a:pt x="20920" y="1588"/>
                    <a:pt x="21098" y="1735"/>
                  </a:cubicBezTo>
                  <a:cubicBezTo>
                    <a:pt x="21275" y="1890"/>
                    <a:pt x="21403" y="2101"/>
                    <a:pt x="21482" y="2370"/>
                  </a:cubicBezTo>
                  <a:cubicBezTo>
                    <a:pt x="21561" y="2639"/>
                    <a:pt x="21600" y="3054"/>
                    <a:pt x="21600" y="3600"/>
                  </a:cubicBez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4" name="Shape">
              <a:extLst>
                <a:ext uri="{FF2B5EF4-FFF2-40B4-BE49-F238E27FC236}">
                  <a16:creationId xmlns:a16="http://schemas.microsoft.com/office/drawing/2014/main" id="{FAC5BE95-7190-4C60-8FAF-E631597C41FA}"/>
                </a:ext>
              </a:extLst>
            </p:cNvPr>
            <p:cNvSpPr/>
            <p:nvPr/>
          </p:nvSpPr>
          <p:spPr>
            <a:xfrm>
              <a:off x="3530600" y="8305799"/>
              <a:ext cx="163195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70" y="18685"/>
                    <a:pt x="19095" y="19374"/>
                    <a:pt x="17986" y="19925"/>
                  </a:cubicBezTo>
                  <a:cubicBezTo>
                    <a:pt x="16877" y="20477"/>
                    <a:pt x="15582" y="2090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70" y="19841"/>
                    <a:pt x="218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286" y="16725"/>
                    <a:pt x="403" y="16619"/>
                    <a:pt x="521" y="16566"/>
                  </a:cubicBezTo>
                  <a:cubicBezTo>
                    <a:pt x="656" y="16502"/>
                    <a:pt x="807" y="16481"/>
                    <a:pt x="975" y="16481"/>
                  </a:cubicBezTo>
                  <a:cubicBezTo>
                    <a:pt x="1210" y="16481"/>
                    <a:pt x="1546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7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02" y="14308"/>
                  </a:cubicBezTo>
                  <a:cubicBezTo>
                    <a:pt x="13599" y="13969"/>
                    <a:pt x="13061" y="13672"/>
                    <a:pt x="12405" y="13407"/>
                  </a:cubicBezTo>
                  <a:cubicBezTo>
                    <a:pt x="11750" y="13142"/>
                    <a:pt x="11010" y="12899"/>
                    <a:pt x="10170" y="12665"/>
                  </a:cubicBezTo>
                  <a:cubicBezTo>
                    <a:pt x="9329" y="12432"/>
                    <a:pt x="8472" y="12188"/>
                    <a:pt x="7581" y="11934"/>
                  </a:cubicBezTo>
                  <a:cubicBezTo>
                    <a:pt x="6690" y="11680"/>
                    <a:pt x="5833" y="11383"/>
                    <a:pt x="4992" y="11054"/>
                  </a:cubicBezTo>
                  <a:cubicBezTo>
                    <a:pt x="4152" y="10726"/>
                    <a:pt x="3412" y="10334"/>
                    <a:pt x="2757" y="9878"/>
                  </a:cubicBezTo>
                  <a:cubicBezTo>
                    <a:pt x="2101" y="9422"/>
                    <a:pt x="1563" y="8882"/>
                    <a:pt x="1160" y="8256"/>
                  </a:cubicBezTo>
                  <a:cubicBezTo>
                    <a:pt x="756" y="7631"/>
                    <a:pt x="555" y="6889"/>
                    <a:pt x="555" y="6020"/>
                  </a:cubicBezTo>
                  <a:cubicBezTo>
                    <a:pt x="555" y="5024"/>
                    <a:pt x="841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699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50"/>
                    <a:pt x="19617" y="2109"/>
                    <a:pt x="19633" y="2300"/>
                  </a:cubicBezTo>
                  <a:cubicBezTo>
                    <a:pt x="19650" y="2491"/>
                    <a:pt x="19650" y="2724"/>
                    <a:pt x="19650" y="2999"/>
                  </a:cubicBezTo>
                  <a:cubicBezTo>
                    <a:pt x="19650" y="3307"/>
                    <a:pt x="19633" y="3572"/>
                    <a:pt x="19617" y="3794"/>
                  </a:cubicBezTo>
                  <a:cubicBezTo>
                    <a:pt x="19583" y="4006"/>
                    <a:pt x="19549" y="4186"/>
                    <a:pt x="19482" y="4324"/>
                  </a:cubicBezTo>
                  <a:cubicBezTo>
                    <a:pt x="19415" y="4462"/>
                    <a:pt x="19331" y="4568"/>
                    <a:pt x="19230" y="4632"/>
                  </a:cubicBezTo>
                  <a:cubicBezTo>
                    <a:pt x="19112" y="4695"/>
                    <a:pt x="18961" y="4727"/>
                    <a:pt x="18776" y="4727"/>
                  </a:cubicBezTo>
                  <a:cubicBezTo>
                    <a:pt x="18591" y="4727"/>
                    <a:pt x="18289" y="4653"/>
                    <a:pt x="17885" y="4504"/>
                  </a:cubicBezTo>
                  <a:cubicBezTo>
                    <a:pt x="17482" y="4356"/>
                    <a:pt x="16977" y="4186"/>
                    <a:pt x="16372" y="4017"/>
                  </a:cubicBezTo>
                  <a:cubicBezTo>
                    <a:pt x="15767" y="3847"/>
                    <a:pt x="15095" y="3678"/>
                    <a:pt x="14305" y="3529"/>
                  </a:cubicBezTo>
                  <a:cubicBezTo>
                    <a:pt x="13515" y="3381"/>
                    <a:pt x="12657" y="3307"/>
                    <a:pt x="11716" y="3307"/>
                  </a:cubicBezTo>
                  <a:cubicBezTo>
                    <a:pt x="10977" y="3307"/>
                    <a:pt x="10338" y="3360"/>
                    <a:pt x="9800" y="3476"/>
                  </a:cubicBezTo>
                  <a:cubicBezTo>
                    <a:pt x="9262" y="3593"/>
                    <a:pt x="8808" y="3741"/>
                    <a:pt x="8438" y="3943"/>
                  </a:cubicBezTo>
                  <a:cubicBezTo>
                    <a:pt x="8068" y="4144"/>
                    <a:pt x="7800" y="4377"/>
                    <a:pt x="7615" y="4663"/>
                  </a:cubicBezTo>
                  <a:cubicBezTo>
                    <a:pt x="7430" y="4939"/>
                    <a:pt x="7346" y="5236"/>
                    <a:pt x="7346" y="5554"/>
                  </a:cubicBezTo>
                  <a:cubicBezTo>
                    <a:pt x="7346" y="6020"/>
                    <a:pt x="7547" y="6412"/>
                    <a:pt x="7951" y="6751"/>
                  </a:cubicBezTo>
                  <a:cubicBezTo>
                    <a:pt x="8354" y="7090"/>
                    <a:pt x="8892" y="7387"/>
                    <a:pt x="9564" y="7652"/>
                  </a:cubicBezTo>
                  <a:cubicBezTo>
                    <a:pt x="10237" y="7917"/>
                    <a:pt x="10993" y="8161"/>
                    <a:pt x="11851" y="8394"/>
                  </a:cubicBezTo>
                  <a:cubicBezTo>
                    <a:pt x="12708" y="8627"/>
                    <a:pt x="13565" y="8871"/>
                    <a:pt x="14456" y="9125"/>
                  </a:cubicBezTo>
                  <a:cubicBezTo>
                    <a:pt x="15347" y="9380"/>
                    <a:pt x="16204" y="9676"/>
                    <a:pt x="17061" y="10005"/>
                  </a:cubicBezTo>
                  <a:cubicBezTo>
                    <a:pt x="17919" y="10333"/>
                    <a:pt x="18675" y="10726"/>
                    <a:pt x="19331" y="11181"/>
                  </a:cubicBezTo>
                  <a:cubicBezTo>
                    <a:pt x="19986" y="11637"/>
                    <a:pt x="20524" y="12178"/>
                    <a:pt x="20944" y="12792"/>
                  </a:cubicBezTo>
                  <a:cubicBezTo>
                    <a:pt x="21398" y="13407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5" name="Shape">
              <a:extLst>
                <a:ext uri="{FF2B5EF4-FFF2-40B4-BE49-F238E27FC236}">
                  <a16:creationId xmlns:a16="http://schemas.microsoft.com/office/drawing/2014/main" id="{CFED415E-131B-4BBE-BDFC-32419838393C}"/>
                </a:ext>
              </a:extLst>
            </p:cNvPr>
            <p:cNvSpPr/>
            <p:nvPr/>
          </p:nvSpPr>
          <p:spPr>
            <a:xfrm>
              <a:off x="3733800" y="8305800"/>
              <a:ext cx="204216" cy="25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7" y="13355"/>
                  </a:moveTo>
                  <a:cubicBezTo>
                    <a:pt x="21587" y="14654"/>
                    <a:pt x="21345" y="15813"/>
                    <a:pt x="20875" y="16833"/>
                  </a:cubicBezTo>
                  <a:cubicBezTo>
                    <a:pt x="20404" y="17853"/>
                    <a:pt x="19693" y="18723"/>
                    <a:pt x="18766" y="19431"/>
                  </a:cubicBezTo>
                  <a:cubicBezTo>
                    <a:pt x="17839" y="20140"/>
                    <a:pt x="16697" y="20677"/>
                    <a:pt x="15340" y="21042"/>
                  </a:cubicBezTo>
                  <a:cubicBezTo>
                    <a:pt x="13984" y="21407"/>
                    <a:pt x="12412" y="21600"/>
                    <a:pt x="10639" y="21600"/>
                  </a:cubicBezTo>
                  <a:cubicBezTo>
                    <a:pt x="8973" y="21600"/>
                    <a:pt x="7482" y="21439"/>
                    <a:pt x="6166" y="21106"/>
                  </a:cubicBezTo>
                  <a:cubicBezTo>
                    <a:pt x="4849" y="20773"/>
                    <a:pt x="3734" y="20269"/>
                    <a:pt x="2821" y="19592"/>
                  </a:cubicBezTo>
                  <a:cubicBezTo>
                    <a:pt x="1907" y="18916"/>
                    <a:pt x="1209" y="18079"/>
                    <a:pt x="725" y="17070"/>
                  </a:cubicBezTo>
                  <a:cubicBezTo>
                    <a:pt x="242" y="16060"/>
                    <a:pt x="0" y="14890"/>
                    <a:pt x="0" y="13538"/>
                  </a:cubicBezTo>
                  <a:lnTo>
                    <a:pt x="0" y="698"/>
                  </a:lnTo>
                  <a:cubicBezTo>
                    <a:pt x="0" y="590"/>
                    <a:pt x="40" y="494"/>
                    <a:pt x="121" y="408"/>
                  </a:cubicBezTo>
                  <a:cubicBezTo>
                    <a:pt x="201" y="322"/>
                    <a:pt x="349" y="247"/>
                    <a:pt x="564" y="193"/>
                  </a:cubicBezTo>
                  <a:cubicBezTo>
                    <a:pt x="779" y="140"/>
                    <a:pt x="1048" y="97"/>
                    <a:pt x="1397" y="64"/>
                  </a:cubicBezTo>
                  <a:cubicBezTo>
                    <a:pt x="1733" y="32"/>
                    <a:pt x="2176" y="11"/>
                    <a:pt x="2700" y="11"/>
                  </a:cubicBezTo>
                  <a:cubicBezTo>
                    <a:pt x="3210" y="11"/>
                    <a:pt x="3640" y="32"/>
                    <a:pt x="3990" y="64"/>
                  </a:cubicBezTo>
                  <a:cubicBezTo>
                    <a:pt x="4339" y="97"/>
                    <a:pt x="4607" y="140"/>
                    <a:pt x="4809" y="193"/>
                  </a:cubicBezTo>
                  <a:cubicBezTo>
                    <a:pt x="5010" y="247"/>
                    <a:pt x="5158" y="322"/>
                    <a:pt x="5252" y="408"/>
                  </a:cubicBezTo>
                  <a:cubicBezTo>
                    <a:pt x="5346" y="494"/>
                    <a:pt x="5387" y="590"/>
                    <a:pt x="5387" y="698"/>
                  </a:cubicBezTo>
                  <a:lnTo>
                    <a:pt x="5387" y="13162"/>
                  </a:lnTo>
                  <a:cubicBezTo>
                    <a:pt x="5387" y="13999"/>
                    <a:pt x="5521" y="14729"/>
                    <a:pt x="5776" y="15341"/>
                  </a:cubicBezTo>
                  <a:cubicBezTo>
                    <a:pt x="6031" y="15953"/>
                    <a:pt x="6407" y="16468"/>
                    <a:pt x="6891" y="16866"/>
                  </a:cubicBezTo>
                  <a:cubicBezTo>
                    <a:pt x="7375" y="17274"/>
                    <a:pt x="7952" y="17574"/>
                    <a:pt x="8624" y="17767"/>
                  </a:cubicBezTo>
                  <a:cubicBezTo>
                    <a:pt x="9295" y="17971"/>
                    <a:pt x="10048" y="18068"/>
                    <a:pt x="10881" y="18068"/>
                  </a:cubicBezTo>
                  <a:cubicBezTo>
                    <a:pt x="11727" y="18068"/>
                    <a:pt x="12479" y="17961"/>
                    <a:pt x="13151" y="17757"/>
                  </a:cubicBezTo>
                  <a:cubicBezTo>
                    <a:pt x="13822" y="17553"/>
                    <a:pt x="14387" y="17252"/>
                    <a:pt x="14843" y="16855"/>
                  </a:cubicBezTo>
                  <a:cubicBezTo>
                    <a:pt x="15300" y="16458"/>
                    <a:pt x="15663" y="15964"/>
                    <a:pt x="15918" y="15384"/>
                  </a:cubicBezTo>
                  <a:cubicBezTo>
                    <a:pt x="16173" y="14804"/>
                    <a:pt x="16294" y="14139"/>
                    <a:pt x="16294" y="13398"/>
                  </a:cubicBezTo>
                  <a:lnTo>
                    <a:pt x="16294" y="687"/>
                  </a:lnTo>
                  <a:cubicBezTo>
                    <a:pt x="16294" y="580"/>
                    <a:pt x="16334" y="483"/>
                    <a:pt x="16415" y="397"/>
                  </a:cubicBezTo>
                  <a:cubicBezTo>
                    <a:pt x="16495" y="311"/>
                    <a:pt x="16643" y="236"/>
                    <a:pt x="16845" y="182"/>
                  </a:cubicBezTo>
                  <a:cubicBezTo>
                    <a:pt x="17046" y="129"/>
                    <a:pt x="17328" y="86"/>
                    <a:pt x="17678" y="54"/>
                  </a:cubicBezTo>
                  <a:cubicBezTo>
                    <a:pt x="18027" y="21"/>
                    <a:pt x="18457" y="0"/>
                    <a:pt x="18967" y="0"/>
                  </a:cubicBezTo>
                  <a:cubicBezTo>
                    <a:pt x="19478" y="0"/>
                    <a:pt x="19907" y="21"/>
                    <a:pt x="20243" y="54"/>
                  </a:cubicBezTo>
                  <a:cubicBezTo>
                    <a:pt x="20579" y="86"/>
                    <a:pt x="20848" y="129"/>
                    <a:pt x="21049" y="182"/>
                  </a:cubicBezTo>
                  <a:cubicBezTo>
                    <a:pt x="21251" y="236"/>
                    <a:pt x="21399" y="311"/>
                    <a:pt x="21479" y="397"/>
                  </a:cubicBezTo>
                  <a:cubicBezTo>
                    <a:pt x="21560" y="483"/>
                    <a:pt x="21600" y="580"/>
                    <a:pt x="21600" y="687"/>
                  </a:cubicBezTo>
                  <a:lnTo>
                    <a:pt x="21600" y="13355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6" name="Shape">
              <a:extLst>
                <a:ext uri="{FF2B5EF4-FFF2-40B4-BE49-F238E27FC236}">
                  <a16:creationId xmlns:a16="http://schemas.microsoft.com/office/drawing/2014/main" id="{918F43D2-1AEE-4AA0-81EA-C836560C19B7}"/>
                </a:ext>
              </a:extLst>
            </p:cNvPr>
            <p:cNvSpPr/>
            <p:nvPr/>
          </p:nvSpPr>
          <p:spPr>
            <a:xfrm>
              <a:off x="3987799" y="83057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3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4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4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6" y="0"/>
                    <a:pt x="15128" y="43"/>
                    <a:pt x="15885" y="149"/>
                  </a:cubicBezTo>
                  <a:cubicBezTo>
                    <a:pt x="16642" y="245"/>
                    <a:pt x="17325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5" y="1277"/>
                    <a:pt x="20561" y="1458"/>
                    <a:pt x="20769" y="1596"/>
                  </a:cubicBezTo>
                  <a:cubicBezTo>
                    <a:pt x="20977" y="1734"/>
                    <a:pt x="21110" y="1862"/>
                    <a:pt x="21184" y="1958"/>
                  </a:cubicBezTo>
                  <a:cubicBezTo>
                    <a:pt x="21259" y="2054"/>
                    <a:pt x="21318" y="2181"/>
                    <a:pt x="21363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81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2" y="4448"/>
                  </a:cubicBezTo>
                  <a:cubicBezTo>
                    <a:pt x="21422" y="4682"/>
                    <a:pt x="21363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02" y="4714"/>
                    <a:pt x="18468" y="4490"/>
                  </a:cubicBezTo>
                  <a:cubicBezTo>
                    <a:pt x="17919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4" y="3575"/>
                    <a:pt x="11594" y="3745"/>
                    <a:pt x="10689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30" y="6937"/>
                    <a:pt x="6903" y="7831"/>
                  </a:cubicBezTo>
                  <a:cubicBezTo>
                    <a:pt x="6577" y="8725"/>
                    <a:pt x="6413" y="9736"/>
                    <a:pt x="6413" y="10853"/>
                  </a:cubicBezTo>
                  <a:cubicBezTo>
                    <a:pt x="6413" y="12087"/>
                    <a:pt x="6591" y="13151"/>
                    <a:pt x="6948" y="14045"/>
                  </a:cubicBezTo>
                  <a:cubicBezTo>
                    <a:pt x="7304" y="14950"/>
                    <a:pt x="7809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8" y="17855"/>
                    <a:pt x="12797" y="17993"/>
                    <a:pt x="13955" y="17993"/>
                  </a:cubicBezTo>
                  <a:cubicBezTo>
                    <a:pt x="15009" y="17993"/>
                    <a:pt x="15914" y="17908"/>
                    <a:pt x="16686" y="17727"/>
                  </a:cubicBezTo>
                  <a:cubicBezTo>
                    <a:pt x="17458" y="17546"/>
                    <a:pt x="18111" y="17355"/>
                    <a:pt x="18661" y="17142"/>
                  </a:cubicBezTo>
                  <a:cubicBezTo>
                    <a:pt x="19210" y="16929"/>
                    <a:pt x="19655" y="16737"/>
                    <a:pt x="20012" y="16556"/>
                  </a:cubicBezTo>
                  <a:cubicBezTo>
                    <a:pt x="20368" y="16376"/>
                    <a:pt x="20635" y="16301"/>
                    <a:pt x="20828" y="16301"/>
                  </a:cubicBezTo>
                  <a:cubicBezTo>
                    <a:pt x="20977" y="16301"/>
                    <a:pt x="21095" y="16322"/>
                    <a:pt x="21184" y="16365"/>
                  </a:cubicBezTo>
                  <a:cubicBezTo>
                    <a:pt x="21273" y="16407"/>
                    <a:pt x="21348" y="16493"/>
                    <a:pt x="21407" y="16620"/>
                  </a:cubicBezTo>
                  <a:cubicBezTo>
                    <a:pt x="21466" y="16748"/>
                    <a:pt x="21511" y="16929"/>
                    <a:pt x="21541" y="17163"/>
                  </a:cubicBezTo>
                  <a:cubicBezTo>
                    <a:pt x="21570" y="17397"/>
                    <a:pt x="21600" y="17684"/>
                    <a:pt x="21600" y="180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7" name="Shape">
              <a:extLst>
                <a:ext uri="{FF2B5EF4-FFF2-40B4-BE49-F238E27FC236}">
                  <a16:creationId xmlns:a16="http://schemas.microsoft.com/office/drawing/2014/main" id="{13F70CD2-7428-41F1-A785-770A596D0BA5}"/>
                </a:ext>
              </a:extLst>
            </p:cNvPr>
            <p:cNvSpPr/>
            <p:nvPr/>
          </p:nvSpPr>
          <p:spPr>
            <a:xfrm>
              <a:off x="4190999" y="83057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3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4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4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6" y="0"/>
                    <a:pt x="15128" y="43"/>
                    <a:pt x="15885" y="149"/>
                  </a:cubicBezTo>
                  <a:cubicBezTo>
                    <a:pt x="16642" y="245"/>
                    <a:pt x="17325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5" y="1277"/>
                    <a:pt x="20561" y="1458"/>
                    <a:pt x="20769" y="1596"/>
                  </a:cubicBezTo>
                  <a:cubicBezTo>
                    <a:pt x="20977" y="1734"/>
                    <a:pt x="21110" y="1862"/>
                    <a:pt x="21184" y="1958"/>
                  </a:cubicBezTo>
                  <a:cubicBezTo>
                    <a:pt x="21259" y="2054"/>
                    <a:pt x="21318" y="2181"/>
                    <a:pt x="21363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81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2" y="4448"/>
                  </a:cubicBezTo>
                  <a:cubicBezTo>
                    <a:pt x="21422" y="4682"/>
                    <a:pt x="21363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02" y="4714"/>
                    <a:pt x="18468" y="4490"/>
                  </a:cubicBezTo>
                  <a:cubicBezTo>
                    <a:pt x="17919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4" y="3575"/>
                    <a:pt x="11594" y="3745"/>
                    <a:pt x="10689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30" y="6937"/>
                    <a:pt x="6903" y="7831"/>
                  </a:cubicBezTo>
                  <a:cubicBezTo>
                    <a:pt x="6577" y="8725"/>
                    <a:pt x="6413" y="9736"/>
                    <a:pt x="6413" y="10853"/>
                  </a:cubicBezTo>
                  <a:cubicBezTo>
                    <a:pt x="6413" y="12087"/>
                    <a:pt x="6591" y="13151"/>
                    <a:pt x="6948" y="14045"/>
                  </a:cubicBezTo>
                  <a:cubicBezTo>
                    <a:pt x="7304" y="14950"/>
                    <a:pt x="7809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8" y="17855"/>
                    <a:pt x="12797" y="17993"/>
                    <a:pt x="13955" y="17993"/>
                  </a:cubicBezTo>
                  <a:cubicBezTo>
                    <a:pt x="15009" y="17993"/>
                    <a:pt x="15914" y="17908"/>
                    <a:pt x="16686" y="17727"/>
                  </a:cubicBezTo>
                  <a:cubicBezTo>
                    <a:pt x="17458" y="17546"/>
                    <a:pt x="18111" y="17355"/>
                    <a:pt x="18661" y="17142"/>
                  </a:cubicBezTo>
                  <a:cubicBezTo>
                    <a:pt x="19210" y="16929"/>
                    <a:pt x="19655" y="16737"/>
                    <a:pt x="20012" y="16556"/>
                  </a:cubicBezTo>
                  <a:cubicBezTo>
                    <a:pt x="20368" y="16376"/>
                    <a:pt x="20635" y="16301"/>
                    <a:pt x="20828" y="16301"/>
                  </a:cubicBezTo>
                  <a:cubicBezTo>
                    <a:pt x="20977" y="16301"/>
                    <a:pt x="21095" y="16322"/>
                    <a:pt x="21184" y="16365"/>
                  </a:cubicBezTo>
                  <a:cubicBezTo>
                    <a:pt x="21273" y="16407"/>
                    <a:pt x="21348" y="16493"/>
                    <a:pt x="21407" y="16620"/>
                  </a:cubicBezTo>
                  <a:cubicBezTo>
                    <a:pt x="21466" y="16748"/>
                    <a:pt x="21511" y="16929"/>
                    <a:pt x="21541" y="17163"/>
                  </a:cubicBezTo>
                  <a:cubicBezTo>
                    <a:pt x="21570" y="17397"/>
                    <a:pt x="21600" y="17684"/>
                    <a:pt x="21600" y="180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8" name="Shape">
              <a:extLst>
                <a:ext uri="{FF2B5EF4-FFF2-40B4-BE49-F238E27FC236}">
                  <a16:creationId xmlns:a16="http://schemas.microsoft.com/office/drawing/2014/main" id="{13BE1ADE-F1BA-4545-BBDC-4DB2DA72F865}"/>
                </a:ext>
              </a:extLst>
            </p:cNvPr>
            <p:cNvSpPr/>
            <p:nvPr/>
          </p:nvSpPr>
          <p:spPr>
            <a:xfrm>
              <a:off x="4419599" y="8305799"/>
              <a:ext cx="147956" cy="24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6"/>
                  </a:moveTo>
                  <a:cubicBezTo>
                    <a:pt x="21600" y="20194"/>
                    <a:pt x="21581" y="20469"/>
                    <a:pt x="21526" y="20689"/>
                  </a:cubicBezTo>
                  <a:cubicBezTo>
                    <a:pt x="21470" y="20908"/>
                    <a:pt x="21415" y="21084"/>
                    <a:pt x="21322" y="21216"/>
                  </a:cubicBezTo>
                  <a:cubicBezTo>
                    <a:pt x="21229" y="21347"/>
                    <a:pt x="21118" y="21446"/>
                    <a:pt x="20970" y="21512"/>
                  </a:cubicBezTo>
                  <a:cubicBezTo>
                    <a:pt x="20821" y="21578"/>
                    <a:pt x="20673" y="21600"/>
                    <a:pt x="20506" y="21600"/>
                  </a:cubicBezTo>
                  <a:lnTo>
                    <a:pt x="2188" y="21600"/>
                  </a:lnTo>
                  <a:cubicBezTo>
                    <a:pt x="1576" y="21600"/>
                    <a:pt x="1038" y="21490"/>
                    <a:pt x="630" y="21271"/>
                  </a:cubicBezTo>
                  <a:cubicBezTo>
                    <a:pt x="204" y="21051"/>
                    <a:pt x="0" y="20700"/>
                    <a:pt x="0" y="20205"/>
                  </a:cubicBezTo>
                  <a:lnTo>
                    <a:pt x="0" y="1384"/>
                  </a:lnTo>
                  <a:cubicBezTo>
                    <a:pt x="0" y="889"/>
                    <a:pt x="204" y="538"/>
                    <a:pt x="630" y="329"/>
                  </a:cubicBezTo>
                  <a:cubicBezTo>
                    <a:pt x="1057" y="110"/>
                    <a:pt x="1576" y="0"/>
                    <a:pt x="2188" y="0"/>
                  </a:cubicBezTo>
                  <a:lnTo>
                    <a:pt x="20395" y="0"/>
                  </a:lnTo>
                  <a:cubicBezTo>
                    <a:pt x="20562" y="0"/>
                    <a:pt x="20710" y="33"/>
                    <a:pt x="20840" y="88"/>
                  </a:cubicBezTo>
                  <a:cubicBezTo>
                    <a:pt x="20970" y="143"/>
                    <a:pt x="21081" y="242"/>
                    <a:pt x="21174" y="384"/>
                  </a:cubicBezTo>
                  <a:cubicBezTo>
                    <a:pt x="21266" y="527"/>
                    <a:pt x="21340" y="703"/>
                    <a:pt x="21377" y="922"/>
                  </a:cubicBezTo>
                  <a:cubicBezTo>
                    <a:pt x="21433" y="1142"/>
                    <a:pt x="21452" y="1417"/>
                    <a:pt x="21452" y="1746"/>
                  </a:cubicBezTo>
                  <a:cubicBezTo>
                    <a:pt x="21452" y="2054"/>
                    <a:pt x="21433" y="2317"/>
                    <a:pt x="21377" y="2537"/>
                  </a:cubicBezTo>
                  <a:cubicBezTo>
                    <a:pt x="21322" y="2756"/>
                    <a:pt x="21266" y="2932"/>
                    <a:pt x="21174" y="3064"/>
                  </a:cubicBezTo>
                  <a:cubicBezTo>
                    <a:pt x="21081" y="3195"/>
                    <a:pt x="20970" y="3294"/>
                    <a:pt x="20840" y="3360"/>
                  </a:cubicBezTo>
                  <a:cubicBezTo>
                    <a:pt x="20710" y="3426"/>
                    <a:pt x="20562" y="3448"/>
                    <a:pt x="20395" y="3448"/>
                  </a:cubicBezTo>
                  <a:lnTo>
                    <a:pt x="7379" y="3448"/>
                  </a:lnTo>
                  <a:lnTo>
                    <a:pt x="7379" y="8719"/>
                  </a:lnTo>
                  <a:lnTo>
                    <a:pt x="18392" y="8719"/>
                  </a:lnTo>
                  <a:cubicBezTo>
                    <a:pt x="18559" y="8719"/>
                    <a:pt x="18708" y="8752"/>
                    <a:pt x="18856" y="8807"/>
                  </a:cubicBezTo>
                  <a:cubicBezTo>
                    <a:pt x="19004" y="8873"/>
                    <a:pt x="19116" y="8961"/>
                    <a:pt x="19208" y="9092"/>
                  </a:cubicBezTo>
                  <a:cubicBezTo>
                    <a:pt x="19301" y="9224"/>
                    <a:pt x="19375" y="9389"/>
                    <a:pt x="19412" y="9609"/>
                  </a:cubicBezTo>
                  <a:cubicBezTo>
                    <a:pt x="19468" y="9828"/>
                    <a:pt x="19486" y="10092"/>
                    <a:pt x="19486" y="10399"/>
                  </a:cubicBezTo>
                  <a:cubicBezTo>
                    <a:pt x="19486" y="10718"/>
                    <a:pt x="19468" y="10992"/>
                    <a:pt x="19412" y="11201"/>
                  </a:cubicBezTo>
                  <a:cubicBezTo>
                    <a:pt x="19357" y="11409"/>
                    <a:pt x="19301" y="11585"/>
                    <a:pt x="19208" y="11706"/>
                  </a:cubicBezTo>
                  <a:cubicBezTo>
                    <a:pt x="19116" y="11838"/>
                    <a:pt x="19004" y="11926"/>
                    <a:pt x="18856" y="11980"/>
                  </a:cubicBezTo>
                  <a:cubicBezTo>
                    <a:pt x="18708" y="12035"/>
                    <a:pt x="18559" y="12068"/>
                    <a:pt x="18392" y="12068"/>
                  </a:cubicBezTo>
                  <a:lnTo>
                    <a:pt x="7379" y="12068"/>
                  </a:lnTo>
                  <a:lnTo>
                    <a:pt x="7379" y="18163"/>
                  </a:lnTo>
                  <a:lnTo>
                    <a:pt x="20506" y="18163"/>
                  </a:lnTo>
                  <a:cubicBezTo>
                    <a:pt x="20673" y="18163"/>
                    <a:pt x="20821" y="18196"/>
                    <a:pt x="20970" y="18251"/>
                  </a:cubicBezTo>
                  <a:cubicBezTo>
                    <a:pt x="21118" y="18317"/>
                    <a:pt x="21229" y="18405"/>
                    <a:pt x="21322" y="18547"/>
                  </a:cubicBezTo>
                  <a:cubicBezTo>
                    <a:pt x="21415" y="18679"/>
                    <a:pt x="21489" y="18855"/>
                    <a:pt x="21526" y="19074"/>
                  </a:cubicBezTo>
                  <a:cubicBezTo>
                    <a:pt x="21563" y="19294"/>
                    <a:pt x="21600" y="19557"/>
                    <a:pt x="21600" y="198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9" name="Shape">
              <a:extLst>
                <a:ext uri="{FF2B5EF4-FFF2-40B4-BE49-F238E27FC236}">
                  <a16:creationId xmlns:a16="http://schemas.microsoft.com/office/drawing/2014/main" id="{98DCE2E8-30A1-4ECD-A93B-9F8A37CB777A}"/>
                </a:ext>
              </a:extLst>
            </p:cNvPr>
            <p:cNvSpPr/>
            <p:nvPr/>
          </p:nvSpPr>
          <p:spPr>
            <a:xfrm>
              <a:off x="4584700" y="8305799"/>
              <a:ext cx="163195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69" y="18685"/>
                    <a:pt x="19095" y="19374"/>
                    <a:pt x="17986" y="19925"/>
                  </a:cubicBezTo>
                  <a:cubicBezTo>
                    <a:pt x="16877" y="20477"/>
                    <a:pt x="15582" y="2090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70" y="19841"/>
                    <a:pt x="218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303" y="16725"/>
                    <a:pt x="403" y="16619"/>
                    <a:pt x="521" y="16566"/>
                  </a:cubicBezTo>
                  <a:cubicBezTo>
                    <a:pt x="639" y="16513"/>
                    <a:pt x="790" y="16481"/>
                    <a:pt x="975" y="16481"/>
                  </a:cubicBezTo>
                  <a:cubicBezTo>
                    <a:pt x="1210" y="16481"/>
                    <a:pt x="1546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7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19" y="14308"/>
                  </a:cubicBezTo>
                  <a:cubicBezTo>
                    <a:pt x="13616" y="13969"/>
                    <a:pt x="13078" y="13672"/>
                    <a:pt x="12422" y="13407"/>
                  </a:cubicBezTo>
                  <a:cubicBezTo>
                    <a:pt x="11767" y="13142"/>
                    <a:pt x="11027" y="12899"/>
                    <a:pt x="10187" y="12665"/>
                  </a:cubicBezTo>
                  <a:cubicBezTo>
                    <a:pt x="9346" y="12432"/>
                    <a:pt x="8489" y="12188"/>
                    <a:pt x="7598" y="11934"/>
                  </a:cubicBezTo>
                  <a:cubicBezTo>
                    <a:pt x="6707" y="11680"/>
                    <a:pt x="5850" y="11383"/>
                    <a:pt x="5009" y="11054"/>
                  </a:cubicBezTo>
                  <a:cubicBezTo>
                    <a:pt x="4169" y="10726"/>
                    <a:pt x="3429" y="10334"/>
                    <a:pt x="2774" y="9878"/>
                  </a:cubicBezTo>
                  <a:cubicBezTo>
                    <a:pt x="2118" y="9422"/>
                    <a:pt x="1580" y="8882"/>
                    <a:pt x="1177" y="8256"/>
                  </a:cubicBezTo>
                  <a:cubicBezTo>
                    <a:pt x="773" y="7631"/>
                    <a:pt x="555" y="6889"/>
                    <a:pt x="555" y="6020"/>
                  </a:cubicBezTo>
                  <a:cubicBezTo>
                    <a:pt x="555" y="5024"/>
                    <a:pt x="841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699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50"/>
                    <a:pt x="19617" y="2109"/>
                    <a:pt x="19633" y="2300"/>
                  </a:cubicBezTo>
                  <a:cubicBezTo>
                    <a:pt x="19650" y="2491"/>
                    <a:pt x="19667" y="2724"/>
                    <a:pt x="19667" y="2999"/>
                  </a:cubicBezTo>
                  <a:cubicBezTo>
                    <a:pt x="19667" y="3307"/>
                    <a:pt x="19650" y="3572"/>
                    <a:pt x="19633" y="3794"/>
                  </a:cubicBezTo>
                  <a:cubicBezTo>
                    <a:pt x="19616" y="4006"/>
                    <a:pt x="19566" y="4186"/>
                    <a:pt x="19499" y="4324"/>
                  </a:cubicBezTo>
                  <a:cubicBezTo>
                    <a:pt x="19432" y="4462"/>
                    <a:pt x="19348" y="4568"/>
                    <a:pt x="19247" y="4632"/>
                  </a:cubicBezTo>
                  <a:cubicBezTo>
                    <a:pt x="19129" y="4695"/>
                    <a:pt x="18995" y="4727"/>
                    <a:pt x="18793" y="4727"/>
                  </a:cubicBezTo>
                  <a:cubicBezTo>
                    <a:pt x="18608" y="4727"/>
                    <a:pt x="18305" y="4653"/>
                    <a:pt x="17902" y="4504"/>
                  </a:cubicBezTo>
                  <a:cubicBezTo>
                    <a:pt x="17499" y="4356"/>
                    <a:pt x="16994" y="4186"/>
                    <a:pt x="16389" y="4017"/>
                  </a:cubicBezTo>
                  <a:cubicBezTo>
                    <a:pt x="15784" y="3837"/>
                    <a:pt x="15095" y="3678"/>
                    <a:pt x="14322" y="3529"/>
                  </a:cubicBezTo>
                  <a:cubicBezTo>
                    <a:pt x="13548" y="3381"/>
                    <a:pt x="12674" y="3307"/>
                    <a:pt x="11733" y="3307"/>
                  </a:cubicBezTo>
                  <a:cubicBezTo>
                    <a:pt x="10993" y="3307"/>
                    <a:pt x="10355" y="3360"/>
                    <a:pt x="9817" y="3476"/>
                  </a:cubicBezTo>
                  <a:cubicBezTo>
                    <a:pt x="9279" y="3593"/>
                    <a:pt x="8808" y="3741"/>
                    <a:pt x="8455" y="3943"/>
                  </a:cubicBezTo>
                  <a:cubicBezTo>
                    <a:pt x="8102" y="4144"/>
                    <a:pt x="7816" y="4377"/>
                    <a:pt x="7631" y="4663"/>
                  </a:cubicBezTo>
                  <a:cubicBezTo>
                    <a:pt x="7447" y="4939"/>
                    <a:pt x="7362" y="5236"/>
                    <a:pt x="7362" y="5554"/>
                  </a:cubicBezTo>
                  <a:cubicBezTo>
                    <a:pt x="7362" y="6020"/>
                    <a:pt x="7564" y="6412"/>
                    <a:pt x="7968" y="6751"/>
                  </a:cubicBezTo>
                  <a:cubicBezTo>
                    <a:pt x="8371" y="7090"/>
                    <a:pt x="8909" y="7387"/>
                    <a:pt x="9581" y="7652"/>
                  </a:cubicBezTo>
                  <a:cubicBezTo>
                    <a:pt x="10254" y="7917"/>
                    <a:pt x="11010" y="8161"/>
                    <a:pt x="11867" y="8394"/>
                  </a:cubicBezTo>
                  <a:cubicBezTo>
                    <a:pt x="12725" y="8627"/>
                    <a:pt x="13582" y="8871"/>
                    <a:pt x="14473" y="9125"/>
                  </a:cubicBezTo>
                  <a:cubicBezTo>
                    <a:pt x="15364" y="9380"/>
                    <a:pt x="16221" y="9676"/>
                    <a:pt x="17078" y="10005"/>
                  </a:cubicBezTo>
                  <a:cubicBezTo>
                    <a:pt x="17935" y="10333"/>
                    <a:pt x="18692" y="10726"/>
                    <a:pt x="19347" y="11181"/>
                  </a:cubicBezTo>
                  <a:cubicBezTo>
                    <a:pt x="20003" y="11637"/>
                    <a:pt x="20541" y="12178"/>
                    <a:pt x="20961" y="12792"/>
                  </a:cubicBezTo>
                  <a:cubicBezTo>
                    <a:pt x="21398" y="13407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0" name="Shape">
              <a:extLst>
                <a:ext uri="{FF2B5EF4-FFF2-40B4-BE49-F238E27FC236}">
                  <a16:creationId xmlns:a16="http://schemas.microsoft.com/office/drawing/2014/main" id="{998150A3-55B9-46BB-9BA0-7C2989A97B6B}"/>
                </a:ext>
              </a:extLst>
            </p:cNvPr>
            <p:cNvSpPr/>
            <p:nvPr/>
          </p:nvSpPr>
          <p:spPr>
            <a:xfrm>
              <a:off x="4775200" y="8305799"/>
              <a:ext cx="163195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70" y="18685"/>
                    <a:pt x="19095" y="19374"/>
                    <a:pt x="17986" y="19925"/>
                  </a:cubicBezTo>
                  <a:cubicBezTo>
                    <a:pt x="16877" y="20477"/>
                    <a:pt x="15582" y="2090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70" y="19841"/>
                    <a:pt x="218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286" y="16725"/>
                    <a:pt x="403" y="16619"/>
                    <a:pt x="521" y="16566"/>
                  </a:cubicBezTo>
                  <a:cubicBezTo>
                    <a:pt x="656" y="16502"/>
                    <a:pt x="807" y="16481"/>
                    <a:pt x="975" y="16481"/>
                  </a:cubicBezTo>
                  <a:cubicBezTo>
                    <a:pt x="1210" y="16481"/>
                    <a:pt x="1546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7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02" y="14308"/>
                  </a:cubicBezTo>
                  <a:cubicBezTo>
                    <a:pt x="13599" y="13969"/>
                    <a:pt x="13061" y="13672"/>
                    <a:pt x="12405" y="13407"/>
                  </a:cubicBezTo>
                  <a:cubicBezTo>
                    <a:pt x="11750" y="13142"/>
                    <a:pt x="11010" y="12899"/>
                    <a:pt x="10170" y="12665"/>
                  </a:cubicBezTo>
                  <a:cubicBezTo>
                    <a:pt x="9329" y="12432"/>
                    <a:pt x="8472" y="12188"/>
                    <a:pt x="7581" y="11934"/>
                  </a:cubicBezTo>
                  <a:cubicBezTo>
                    <a:pt x="6690" y="11680"/>
                    <a:pt x="5833" y="11383"/>
                    <a:pt x="4992" y="11054"/>
                  </a:cubicBezTo>
                  <a:cubicBezTo>
                    <a:pt x="4152" y="10726"/>
                    <a:pt x="3412" y="10334"/>
                    <a:pt x="2757" y="9878"/>
                  </a:cubicBezTo>
                  <a:cubicBezTo>
                    <a:pt x="2101" y="9422"/>
                    <a:pt x="1563" y="8882"/>
                    <a:pt x="1160" y="8256"/>
                  </a:cubicBezTo>
                  <a:cubicBezTo>
                    <a:pt x="756" y="7631"/>
                    <a:pt x="555" y="6889"/>
                    <a:pt x="555" y="6020"/>
                  </a:cubicBezTo>
                  <a:cubicBezTo>
                    <a:pt x="555" y="5024"/>
                    <a:pt x="841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699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50"/>
                    <a:pt x="19617" y="2109"/>
                    <a:pt x="19633" y="2300"/>
                  </a:cubicBezTo>
                  <a:cubicBezTo>
                    <a:pt x="19650" y="2491"/>
                    <a:pt x="19650" y="2724"/>
                    <a:pt x="19650" y="2999"/>
                  </a:cubicBezTo>
                  <a:cubicBezTo>
                    <a:pt x="19650" y="3307"/>
                    <a:pt x="19633" y="3572"/>
                    <a:pt x="19617" y="3794"/>
                  </a:cubicBezTo>
                  <a:cubicBezTo>
                    <a:pt x="19583" y="4006"/>
                    <a:pt x="19549" y="4186"/>
                    <a:pt x="19482" y="4324"/>
                  </a:cubicBezTo>
                  <a:cubicBezTo>
                    <a:pt x="19415" y="4462"/>
                    <a:pt x="19331" y="4568"/>
                    <a:pt x="19230" y="4632"/>
                  </a:cubicBezTo>
                  <a:cubicBezTo>
                    <a:pt x="19112" y="4695"/>
                    <a:pt x="18961" y="4727"/>
                    <a:pt x="18776" y="4727"/>
                  </a:cubicBezTo>
                  <a:cubicBezTo>
                    <a:pt x="18591" y="4727"/>
                    <a:pt x="18289" y="4653"/>
                    <a:pt x="17885" y="4504"/>
                  </a:cubicBezTo>
                  <a:cubicBezTo>
                    <a:pt x="17482" y="4356"/>
                    <a:pt x="16977" y="4186"/>
                    <a:pt x="16372" y="4017"/>
                  </a:cubicBezTo>
                  <a:cubicBezTo>
                    <a:pt x="15767" y="3847"/>
                    <a:pt x="15095" y="3678"/>
                    <a:pt x="14305" y="3529"/>
                  </a:cubicBezTo>
                  <a:cubicBezTo>
                    <a:pt x="13515" y="3381"/>
                    <a:pt x="12657" y="3307"/>
                    <a:pt x="11716" y="3307"/>
                  </a:cubicBezTo>
                  <a:cubicBezTo>
                    <a:pt x="10977" y="3307"/>
                    <a:pt x="10338" y="3360"/>
                    <a:pt x="9800" y="3476"/>
                  </a:cubicBezTo>
                  <a:cubicBezTo>
                    <a:pt x="9262" y="3593"/>
                    <a:pt x="8808" y="3741"/>
                    <a:pt x="8438" y="3943"/>
                  </a:cubicBezTo>
                  <a:cubicBezTo>
                    <a:pt x="8068" y="4144"/>
                    <a:pt x="7800" y="4377"/>
                    <a:pt x="7615" y="4663"/>
                  </a:cubicBezTo>
                  <a:cubicBezTo>
                    <a:pt x="7430" y="4939"/>
                    <a:pt x="7346" y="5236"/>
                    <a:pt x="7346" y="5554"/>
                  </a:cubicBezTo>
                  <a:cubicBezTo>
                    <a:pt x="7346" y="6020"/>
                    <a:pt x="7547" y="6412"/>
                    <a:pt x="7951" y="6751"/>
                  </a:cubicBezTo>
                  <a:cubicBezTo>
                    <a:pt x="8354" y="7090"/>
                    <a:pt x="8892" y="7387"/>
                    <a:pt x="9564" y="7652"/>
                  </a:cubicBezTo>
                  <a:cubicBezTo>
                    <a:pt x="10237" y="7917"/>
                    <a:pt x="10993" y="8161"/>
                    <a:pt x="11851" y="8394"/>
                  </a:cubicBezTo>
                  <a:cubicBezTo>
                    <a:pt x="12708" y="8627"/>
                    <a:pt x="13565" y="8871"/>
                    <a:pt x="14456" y="9125"/>
                  </a:cubicBezTo>
                  <a:cubicBezTo>
                    <a:pt x="15347" y="9380"/>
                    <a:pt x="16204" y="9676"/>
                    <a:pt x="17061" y="10005"/>
                  </a:cubicBezTo>
                  <a:cubicBezTo>
                    <a:pt x="17919" y="10333"/>
                    <a:pt x="18675" y="10726"/>
                    <a:pt x="19331" y="11181"/>
                  </a:cubicBezTo>
                  <a:cubicBezTo>
                    <a:pt x="19986" y="11637"/>
                    <a:pt x="20524" y="12178"/>
                    <a:pt x="20944" y="12792"/>
                  </a:cubicBezTo>
                  <a:cubicBezTo>
                    <a:pt x="21381" y="13407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1" name="Shape">
              <a:extLst>
                <a:ext uri="{FF2B5EF4-FFF2-40B4-BE49-F238E27FC236}">
                  <a16:creationId xmlns:a16="http://schemas.microsoft.com/office/drawing/2014/main" id="{7DF24FDB-0EF8-49EC-BC3F-AA00384DBBD3}"/>
                </a:ext>
              </a:extLst>
            </p:cNvPr>
            <p:cNvSpPr/>
            <p:nvPr/>
          </p:nvSpPr>
          <p:spPr>
            <a:xfrm>
              <a:off x="1333499" y="8267700"/>
              <a:ext cx="251970" cy="51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14" y="0"/>
                  </a:moveTo>
                  <a:cubicBezTo>
                    <a:pt x="21023" y="0"/>
                    <a:pt x="21121" y="161"/>
                    <a:pt x="21208" y="537"/>
                  </a:cubicBezTo>
                  <a:cubicBezTo>
                    <a:pt x="21295" y="913"/>
                    <a:pt x="21371" y="1451"/>
                    <a:pt x="21426" y="2310"/>
                  </a:cubicBezTo>
                  <a:cubicBezTo>
                    <a:pt x="21480" y="3117"/>
                    <a:pt x="21524" y="4191"/>
                    <a:pt x="21556" y="5588"/>
                  </a:cubicBezTo>
                  <a:cubicBezTo>
                    <a:pt x="21589" y="6931"/>
                    <a:pt x="21600" y="8705"/>
                    <a:pt x="21600" y="10800"/>
                  </a:cubicBezTo>
                  <a:cubicBezTo>
                    <a:pt x="21600" y="12842"/>
                    <a:pt x="21589" y="14615"/>
                    <a:pt x="21556" y="15958"/>
                  </a:cubicBezTo>
                  <a:cubicBezTo>
                    <a:pt x="21524" y="17355"/>
                    <a:pt x="21480" y="18430"/>
                    <a:pt x="21426" y="19290"/>
                  </a:cubicBezTo>
                  <a:cubicBezTo>
                    <a:pt x="21371" y="20096"/>
                    <a:pt x="21295" y="20687"/>
                    <a:pt x="21208" y="21063"/>
                  </a:cubicBezTo>
                  <a:cubicBezTo>
                    <a:pt x="21121" y="21439"/>
                    <a:pt x="21023" y="21600"/>
                    <a:pt x="20914" y="21600"/>
                  </a:cubicBezTo>
                  <a:lnTo>
                    <a:pt x="697" y="21600"/>
                  </a:lnTo>
                  <a:cubicBezTo>
                    <a:pt x="588" y="21600"/>
                    <a:pt x="490" y="21439"/>
                    <a:pt x="403" y="21063"/>
                  </a:cubicBezTo>
                  <a:cubicBezTo>
                    <a:pt x="316" y="20687"/>
                    <a:pt x="240" y="20096"/>
                    <a:pt x="185" y="19290"/>
                  </a:cubicBezTo>
                  <a:cubicBezTo>
                    <a:pt x="131" y="18430"/>
                    <a:pt x="87" y="17355"/>
                    <a:pt x="54" y="15958"/>
                  </a:cubicBezTo>
                  <a:cubicBezTo>
                    <a:pt x="22" y="14615"/>
                    <a:pt x="0" y="12895"/>
                    <a:pt x="0" y="10800"/>
                  </a:cubicBezTo>
                  <a:cubicBezTo>
                    <a:pt x="0" y="8704"/>
                    <a:pt x="22" y="6931"/>
                    <a:pt x="54" y="5588"/>
                  </a:cubicBezTo>
                  <a:cubicBezTo>
                    <a:pt x="87" y="4245"/>
                    <a:pt x="131" y="3116"/>
                    <a:pt x="185" y="2310"/>
                  </a:cubicBezTo>
                  <a:cubicBezTo>
                    <a:pt x="240" y="1504"/>
                    <a:pt x="316" y="913"/>
                    <a:pt x="403" y="537"/>
                  </a:cubicBezTo>
                  <a:cubicBezTo>
                    <a:pt x="490" y="161"/>
                    <a:pt x="588" y="0"/>
                    <a:pt x="697" y="0"/>
                  </a:cubicBezTo>
                  <a:lnTo>
                    <a:pt x="20914" y="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2" name="Shape">
              <a:extLst>
                <a:ext uri="{FF2B5EF4-FFF2-40B4-BE49-F238E27FC236}">
                  <a16:creationId xmlns:a16="http://schemas.microsoft.com/office/drawing/2014/main" id="{3DA8E13D-FC16-4C79-A696-F3F8D9C7B979}"/>
                </a:ext>
              </a:extLst>
            </p:cNvPr>
            <p:cNvSpPr/>
            <p:nvPr/>
          </p:nvSpPr>
          <p:spPr>
            <a:xfrm>
              <a:off x="1333499" y="8001000"/>
              <a:ext cx="249811" cy="20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76" y="0"/>
                  </a:moveTo>
                  <a:cubicBezTo>
                    <a:pt x="12453" y="0"/>
                    <a:pt x="14155" y="317"/>
                    <a:pt x="15560" y="939"/>
                  </a:cubicBezTo>
                  <a:cubicBezTo>
                    <a:pt x="16966" y="1560"/>
                    <a:pt x="18119" y="2459"/>
                    <a:pt x="19008" y="3622"/>
                  </a:cubicBezTo>
                  <a:cubicBezTo>
                    <a:pt x="19898" y="4785"/>
                    <a:pt x="20557" y="6200"/>
                    <a:pt x="20974" y="7865"/>
                  </a:cubicBezTo>
                  <a:cubicBezTo>
                    <a:pt x="21391" y="9531"/>
                    <a:pt x="21600" y="11514"/>
                    <a:pt x="21600" y="13827"/>
                  </a:cubicBezTo>
                  <a:lnTo>
                    <a:pt x="21600" y="20040"/>
                  </a:lnTo>
                  <a:cubicBezTo>
                    <a:pt x="21600" y="20476"/>
                    <a:pt x="21490" y="20860"/>
                    <a:pt x="21271" y="21151"/>
                  </a:cubicBezTo>
                  <a:cubicBezTo>
                    <a:pt x="21051" y="21455"/>
                    <a:pt x="20700" y="21600"/>
                    <a:pt x="20205" y="21600"/>
                  </a:cubicBezTo>
                  <a:lnTo>
                    <a:pt x="1384" y="21600"/>
                  </a:lnTo>
                  <a:cubicBezTo>
                    <a:pt x="889" y="21600"/>
                    <a:pt x="538" y="21455"/>
                    <a:pt x="329" y="21151"/>
                  </a:cubicBezTo>
                  <a:cubicBezTo>
                    <a:pt x="110" y="20847"/>
                    <a:pt x="0" y="20476"/>
                    <a:pt x="0" y="20040"/>
                  </a:cubicBezTo>
                  <a:lnTo>
                    <a:pt x="0" y="13378"/>
                  </a:lnTo>
                  <a:cubicBezTo>
                    <a:pt x="0" y="11064"/>
                    <a:pt x="231" y="9095"/>
                    <a:pt x="681" y="7482"/>
                  </a:cubicBezTo>
                  <a:cubicBezTo>
                    <a:pt x="1131" y="5869"/>
                    <a:pt x="1801" y="4508"/>
                    <a:pt x="2679" y="3397"/>
                  </a:cubicBezTo>
                  <a:cubicBezTo>
                    <a:pt x="3558" y="2287"/>
                    <a:pt x="4656" y="1454"/>
                    <a:pt x="5963" y="873"/>
                  </a:cubicBezTo>
                  <a:cubicBezTo>
                    <a:pt x="7270" y="291"/>
                    <a:pt x="8763" y="0"/>
                    <a:pt x="10476" y="0"/>
                  </a:cubicBezTo>
                  <a:close/>
                  <a:moveTo>
                    <a:pt x="10619" y="5459"/>
                  </a:moveTo>
                  <a:cubicBezTo>
                    <a:pt x="9598" y="5459"/>
                    <a:pt x="8642" y="5605"/>
                    <a:pt x="7764" y="5896"/>
                  </a:cubicBezTo>
                  <a:cubicBezTo>
                    <a:pt x="6885" y="6186"/>
                    <a:pt x="6128" y="6649"/>
                    <a:pt x="5480" y="7284"/>
                  </a:cubicBezTo>
                  <a:cubicBezTo>
                    <a:pt x="4832" y="7918"/>
                    <a:pt x="4327" y="8738"/>
                    <a:pt x="3964" y="9729"/>
                  </a:cubicBezTo>
                  <a:cubicBezTo>
                    <a:pt x="3602" y="10721"/>
                    <a:pt x="3426" y="12042"/>
                    <a:pt x="3426" y="13655"/>
                  </a:cubicBezTo>
                  <a:lnTo>
                    <a:pt x="3426" y="16325"/>
                  </a:lnTo>
                  <a:lnTo>
                    <a:pt x="18119" y="16325"/>
                  </a:lnTo>
                  <a:lnTo>
                    <a:pt x="18119" y="13576"/>
                  </a:lnTo>
                  <a:cubicBezTo>
                    <a:pt x="18119" y="12135"/>
                    <a:pt x="17965" y="10906"/>
                    <a:pt x="17647" y="9914"/>
                  </a:cubicBezTo>
                  <a:cubicBezTo>
                    <a:pt x="17339" y="8923"/>
                    <a:pt x="16867" y="8090"/>
                    <a:pt x="16241" y="7429"/>
                  </a:cubicBezTo>
                  <a:cubicBezTo>
                    <a:pt x="15615" y="6768"/>
                    <a:pt x="14836" y="6266"/>
                    <a:pt x="13891" y="5948"/>
                  </a:cubicBezTo>
                  <a:cubicBezTo>
                    <a:pt x="12958" y="5631"/>
                    <a:pt x="11871" y="5459"/>
                    <a:pt x="10619" y="5459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3" name="Shape">
              <a:extLst>
                <a:ext uri="{FF2B5EF4-FFF2-40B4-BE49-F238E27FC236}">
                  <a16:creationId xmlns:a16="http://schemas.microsoft.com/office/drawing/2014/main" id="{DB6AC6B5-5804-41F2-9514-0C903C21963F}"/>
                </a:ext>
              </a:extLst>
            </p:cNvPr>
            <p:cNvSpPr/>
            <p:nvPr/>
          </p:nvSpPr>
          <p:spPr>
            <a:xfrm>
              <a:off x="1333499" y="7810499"/>
              <a:ext cx="249811" cy="14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6" y="0"/>
                  </a:moveTo>
                  <a:cubicBezTo>
                    <a:pt x="20194" y="0"/>
                    <a:pt x="20469" y="19"/>
                    <a:pt x="20689" y="74"/>
                  </a:cubicBezTo>
                  <a:cubicBezTo>
                    <a:pt x="20908" y="130"/>
                    <a:pt x="21084" y="185"/>
                    <a:pt x="21216" y="278"/>
                  </a:cubicBezTo>
                  <a:cubicBezTo>
                    <a:pt x="21347" y="371"/>
                    <a:pt x="21446" y="482"/>
                    <a:pt x="21512" y="630"/>
                  </a:cubicBezTo>
                  <a:cubicBezTo>
                    <a:pt x="21578" y="779"/>
                    <a:pt x="21600" y="927"/>
                    <a:pt x="21600" y="1094"/>
                  </a:cubicBezTo>
                  <a:lnTo>
                    <a:pt x="21600" y="19412"/>
                  </a:lnTo>
                  <a:cubicBezTo>
                    <a:pt x="21600" y="20024"/>
                    <a:pt x="21490" y="20562"/>
                    <a:pt x="21271" y="20970"/>
                  </a:cubicBezTo>
                  <a:cubicBezTo>
                    <a:pt x="21051" y="21396"/>
                    <a:pt x="20700" y="21600"/>
                    <a:pt x="20205" y="21600"/>
                  </a:cubicBezTo>
                  <a:lnTo>
                    <a:pt x="1384" y="21600"/>
                  </a:lnTo>
                  <a:cubicBezTo>
                    <a:pt x="889" y="21600"/>
                    <a:pt x="538" y="21396"/>
                    <a:pt x="329" y="20970"/>
                  </a:cubicBezTo>
                  <a:cubicBezTo>
                    <a:pt x="121" y="20543"/>
                    <a:pt x="0" y="20024"/>
                    <a:pt x="0" y="19412"/>
                  </a:cubicBezTo>
                  <a:lnTo>
                    <a:pt x="0" y="1205"/>
                  </a:lnTo>
                  <a:cubicBezTo>
                    <a:pt x="0" y="1038"/>
                    <a:pt x="33" y="890"/>
                    <a:pt x="88" y="760"/>
                  </a:cubicBezTo>
                  <a:cubicBezTo>
                    <a:pt x="143" y="630"/>
                    <a:pt x="242" y="519"/>
                    <a:pt x="384" y="426"/>
                  </a:cubicBezTo>
                  <a:cubicBezTo>
                    <a:pt x="527" y="334"/>
                    <a:pt x="703" y="259"/>
                    <a:pt x="922" y="222"/>
                  </a:cubicBezTo>
                  <a:cubicBezTo>
                    <a:pt x="1142" y="167"/>
                    <a:pt x="1417" y="148"/>
                    <a:pt x="1746" y="148"/>
                  </a:cubicBezTo>
                  <a:cubicBezTo>
                    <a:pt x="2053" y="148"/>
                    <a:pt x="2317" y="167"/>
                    <a:pt x="2537" y="222"/>
                  </a:cubicBezTo>
                  <a:cubicBezTo>
                    <a:pt x="2756" y="278"/>
                    <a:pt x="2932" y="334"/>
                    <a:pt x="3064" y="426"/>
                  </a:cubicBezTo>
                  <a:cubicBezTo>
                    <a:pt x="3196" y="519"/>
                    <a:pt x="3294" y="630"/>
                    <a:pt x="3360" y="760"/>
                  </a:cubicBezTo>
                  <a:cubicBezTo>
                    <a:pt x="3426" y="890"/>
                    <a:pt x="3448" y="1038"/>
                    <a:pt x="3448" y="1205"/>
                  </a:cubicBezTo>
                  <a:lnTo>
                    <a:pt x="3448" y="14221"/>
                  </a:lnTo>
                  <a:lnTo>
                    <a:pt x="8719" y="14221"/>
                  </a:lnTo>
                  <a:lnTo>
                    <a:pt x="8719" y="3208"/>
                  </a:lnTo>
                  <a:cubicBezTo>
                    <a:pt x="8719" y="3041"/>
                    <a:pt x="8752" y="2892"/>
                    <a:pt x="8807" y="2744"/>
                  </a:cubicBezTo>
                  <a:cubicBezTo>
                    <a:pt x="8873" y="2596"/>
                    <a:pt x="8961" y="2484"/>
                    <a:pt x="9092" y="2392"/>
                  </a:cubicBezTo>
                  <a:cubicBezTo>
                    <a:pt x="9224" y="2299"/>
                    <a:pt x="9389" y="2225"/>
                    <a:pt x="9609" y="2188"/>
                  </a:cubicBezTo>
                  <a:cubicBezTo>
                    <a:pt x="9828" y="2132"/>
                    <a:pt x="10092" y="2114"/>
                    <a:pt x="10399" y="2114"/>
                  </a:cubicBezTo>
                  <a:cubicBezTo>
                    <a:pt x="10718" y="2114"/>
                    <a:pt x="10992" y="2132"/>
                    <a:pt x="11201" y="2188"/>
                  </a:cubicBezTo>
                  <a:cubicBezTo>
                    <a:pt x="11409" y="2243"/>
                    <a:pt x="11585" y="2299"/>
                    <a:pt x="11706" y="2392"/>
                  </a:cubicBezTo>
                  <a:cubicBezTo>
                    <a:pt x="11838" y="2484"/>
                    <a:pt x="11926" y="2596"/>
                    <a:pt x="11980" y="2744"/>
                  </a:cubicBezTo>
                  <a:cubicBezTo>
                    <a:pt x="12035" y="2892"/>
                    <a:pt x="12068" y="3041"/>
                    <a:pt x="12068" y="3208"/>
                  </a:cubicBezTo>
                  <a:lnTo>
                    <a:pt x="12068" y="14221"/>
                  </a:lnTo>
                  <a:lnTo>
                    <a:pt x="18163" y="14221"/>
                  </a:lnTo>
                  <a:lnTo>
                    <a:pt x="18163" y="1094"/>
                  </a:lnTo>
                  <a:cubicBezTo>
                    <a:pt x="18163" y="927"/>
                    <a:pt x="18196" y="760"/>
                    <a:pt x="18251" y="630"/>
                  </a:cubicBezTo>
                  <a:cubicBezTo>
                    <a:pt x="18317" y="482"/>
                    <a:pt x="18404" y="371"/>
                    <a:pt x="18547" y="278"/>
                  </a:cubicBezTo>
                  <a:cubicBezTo>
                    <a:pt x="18679" y="185"/>
                    <a:pt x="18855" y="111"/>
                    <a:pt x="19074" y="74"/>
                  </a:cubicBezTo>
                  <a:cubicBezTo>
                    <a:pt x="19294" y="37"/>
                    <a:pt x="19558" y="0"/>
                    <a:pt x="1987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4" name="Shape">
              <a:extLst>
                <a:ext uri="{FF2B5EF4-FFF2-40B4-BE49-F238E27FC236}">
                  <a16:creationId xmlns:a16="http://schemas.microsoft.com/office/drawing/2014/main" id="{3B9FAD21-8852-4E9D-AF0F-757280F3F71A}"/>
                </a:ext>
              </a:extLst>
            </p:cNvPr>
            <p:cNvSpPr/>
            <p:nvPr/>
          </p:nvSpPr>
          <p:spPr>
            <a:xfrm>
              <a:off x="1333499" y="7569200"/>
              <a:ext cx="251970" cy="22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extrusionOk="0">
                  <a:moveTo>
                    <a:pt x="19869" y="285"/>
                  </a:moveTo>
                  <a:cubicBezTo>
                    <a:pt x="20261" y="143"/>
                    <a:pt x="20577" y="47"/>
                    <a:pt x="20816" y="12"/>
                  </a:cubicBezTo>
                  <a:cubicBezTo>
                    <a:pt x="21056" y="-24"/>
                    <a:pt x="21219" y="24"/>
                    <a:pt x="21339" y="154"/>
                  </a:cubicBezTo>
                  <a:cubicBezTo>
                    <a:pt x="21458" y="285"/>
                    <a:pt x="21524" y="523"/>
                    <a:pt x="21556" y="857"/>
                  </a:cubicBezTo>
                  <a:cubicBezTo>
                    <a:pt x="21589" y="1190"/>
                    <a:pt x="21600" y="1654"/>
                    <a:pt x="21600" y="2249"/>
                  </a:cubicBezTo>
                  <a:cubicBezTo>
                    <a:pt x="21600" y="2868"/>
                    <a:pt x="21589" y="3344"/>
                    <a:pt x="21578" y="3689"/>
                  </a:cubicBezTo>
                  <a:cubicBezTo>
                    <a:pt x="21556" y="4034"/>
                    <a:pt x="21524" y="4296"/>
                    <a:pt x="21480" y="4474"/>
                  </a:cubicBezTo>
                  <a:cubicBezTo>
                    <a:pt x="21426" y="4653"/>
                    <a:pt x="21360" y="4784"/>
                    <a:pt x="21273" y="4855"/>
                  </a:cubicBezTo>
                  <a:cubicBezTo>
                    <a:pt x="21186" y="4927"/>
                    <a:pt x="21067" y="4986"/>
                    <a:pt x="20925" y="5034"/>
                  </a:cubicBezTo>
                  <a:lnTo>
                    <a:pt x="16625" y="6605"/>
                  </a:lnTo>
                  <a:lnTo>
                    <a:pt x="16625" y="15399"/>
                  </a:lnTo>
                  <a:lnTo>
                    <a:pt x="20805" y="16887"/>
                  </a:lnTo>
                  <a:cubicBezTo>
                    <a:pt x="20958" y="16935"/>
                    <a:pt x="21088" y="16994"/>
                    <a:pt x="21197" y="17077"/>
                  </a:cubicBezTo>
                  <a:cubicBezTo>
                    <a:pt x="21306" y="17161"/>
                    <a:pt x="21382" y="17280"/>
                    <a:pt x="21448" y="17458"/>
                  </a:cubicBezTo>
                  <a:cubicBezTo>
                    <a:pt x="21502" y="17637"/>
                    <a:pt x="21546" y="17875"/>
                    <a:pt x="21567" y="18196"/>
                  </a:cubicBezTo>
                  <a:cubicBezTo>
                    <a:pt x="21589" y="18517"/>
                    <a:pt x="21600" y="18934"/>
                    <a:pt x="21600" y="19458"/>
                  </a:cubicBezTo>
                  <a:cubicBezTo>
                    <a:pt x="21600" y="20017"/>
                    <a:pt x="21589" y="20445"/>
                    <a:pt x="21556" y="20755"/>
                  </a:cubicBezTo>
                  <a:cubicBezTo>
                    <a:pt x="21524" y="21064"/>
                    <a:pt x="21448" y="21290"/>
                    <a:pt x="21317" y="21409"/>
                  </a:cubicBezTo>
                  <a:cubicBezTo>
                    <a:pt x="21186" y="21528"/>
                    <a:pt x="21012" y="21576"/>
                    <a:pt x="20783" y="21540"/>
                  </a:cubicBezTo>
                  <a:cubicBezTo>
                    <a:pt x="20555" y="21505"/>
                    <a:pt x="20239" y="21409"/>
                    <a:pt x="19858" y="21267"/>
                  </a:cubicBezTo>
                  <a:lnTo>
                    <a:pt x="860" y="14055"/>
                  </a:lnTo>
                  <a:cubicBezTo>
                    <a:pt x="675" y="13983"/>
                    <a:pt x="523" y="13900"/>
                    <a:pt x="403" y="13805"/>
                  </a:cubicBezTo>
                  <a:cubicBezTo>
                    <a:pt x="283" y="13710"/>
                    <a:pt x="196" y="13555"/>
                    <a:pt x="142" y="13341"/>
                  </a:cubicBezTo>
                  <a:cubicBezTo>
                    <a:pt x="87" y="13126"/>
                    <a:pt x="44" y="12841"/>
                    <a:pt x="22" y="12460"/>
                  </a:cubicBezTo>
                  <a:cubicBezTo>
                    <a:pt x="0" y="12091"/>
                    <a:pt x="0" y="11591"/>
                    <a:pt x="0" y="10972"/>
                  </a:cubicBezTo>
                  <a:cubicBezTo>
                    <a:pt x="0" y="10258"/>
                    <a:pt x="11" y="9699"/>
                    <a:pt x="22" y="9271"/>
                  </a:cubicBezTo>
                  <a:cubicBezTo>
                    <a:pt x="33" y="8854"/>
                    <a:pt x="76" y="8521"/>
                    <a:pt x="142" y="8283"/>
                  </a:cubicBezTo>
                  <a:cubicBezTo>
                    <a:pt x="207" y="8045"/>
                    <a:pt x="294" y="7878"/>
                    <a:pt x="414" y="7771"/>
                  </a:cubicBezTo>
                  <a:cubicBezTo>
                    <a:pt x="533" y="7664"/>
                    <a:pt x="697" y="7581"/>
                    <a:pt x="915" y="7509"/>
                  </a:cubicBezTo>
                  <a:lnTo>
                    <a:pt x="19869" y="285"/>
                  </a:lnTo>
                  <a:close/>
                  <a:moveTo>
                    <a:pt x="4170" y="11032"/>
                  </a:moveTo>
                  <a:lnTo>
                    <a:pt x="4170" y="11056"/>
                  </a:lnTo>
                  <a:lnTo>
                    <a:pt x="13271" y="14364"/>
                  </a:lnTo>
                  <a:lnTo>
                    <a:pt x="13271" y="7723"/>
                  </a:lnTo>
                  <a:lnTo>
                    <a:pt x="4170" y="11032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5" name="Shape">
              <a:extLst>
                <a:ext uri="{FF2B5EF4-FFF2-40B4-BE49-F238E27FC236}">
                  <a16:creationId xmlns:a16="http://schemas.microsoft.com/office/drawing/2014/main" id="{B9FC8C77-169D-4D0D-820C-4F29DFF0C1CD}"/>
                </a:ext>
              </a:extLst>
            </p:cNvPr>
            <p:cNvSpPr/>
            <p:nvPr/>
          </p:nvSpPr>
          <p:spPr>
            <a:xfrm>
              <a:off x="4648200" y="7746999"/>
              <a:ext cx="163195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86" y="18685"/>
                    <a:pt x="19095" y="19374"/>
                    <a:pt x="17986" y="19925"/>
                  </a:cubicBezTo>
                  <a:cubicBezTo>
                    <a:pt x="16877" y="20477"/>
                    <a:pt x="15582" y="2089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87" y="19851"/>
                    <a:pt x="218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286" y="16725"/>
                    <a:pt x="403" y="16619"/>
                    <a:pt x="521" y="16566"/>
                  </a:cubicBezTo>
                  <a:cubicBezTo>
                    <a:pt x="656" y="16502"/>
                    <a:pt x="790" y="16481"/>
                    <a:pt x="975" y="16481"/>
                  </a:cubicBezTo>
                  <a:cubicBezTo>
                    <a:pt x="1210" y="16481"/>
                    <a:pt x="1546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4"/>
                    <a:pt x="14019" y="16968"/>
                    <a:pt x="14271" y="16640"/>
                  </a:cubicBezTo>
                  <a:cubicBezTo>
                    <a:pt x="14507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02" y="14308"/>
                  </a:cubicBezTo>
                  <a:cubicBezTo>
                    <a:pt x="13582" y="13969"/>
                    <a:pt x="13061" y="13672"/>
                    <a:pt x="12405" y="13407"/>
                  </a:cubicBezTo>
                  <a:cubicBezTo>
                    <a:pt x="11750" y="13142"/>
                    <a:pt x="11010" y="12899"/>
                    <a:pt x="10170" y="12665"/>
                  </a:cubicBezTo>
                  <a:cubicBezTo>
                    <a:pt x="9329" y="12432"/>
                    <a:pt x="8472" y="12188"/>
                    <a:pt x="7581" y="11934"/>
                  </a:cubicBezTo>
                  <a:cubicBezTo>
                    <a:pt x="6690" y="11680"/>
                    <a:pt x="5833" y="11383"/>
                    <a:pt x="4992" y="11054"/>
                  </a:cubicBezTo>
                  <a:cubicBezTo>
                    <a:pt x="4152" y="10726"/>
                    <a:pt x="3412" y="10334"/>
                    <a:pt x="2757" y="9878"/>
                  </a:cubicBezTo>
                  <a:cubicBezTo>
                    <a:pt x="2101" y="9422"/>
                    <a:pt x="1563" y="8882"/>
                    <a:pt x="1160" y="8256"/>
                  </a:cubicBezTo>
                  <a:cubicBezTo>
                    <a:pt x="756" y="7631"/>
                    <a:pt x="555" y="6889"/>
                    <a:pt x="555" y="6020"/>
                  </a:cubicBezTo>
                  <a:cubicBezTo>
                    <a:pt x="555" y="5024"/>
                    <a:pt x="841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699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61"/>
                    <a:pt x="19617" y="2109"/>
                    <a:pt x="19633" y="2300"/>
                  </a:cubicBezTo>
                  <a:cubicBezTo>
                    <a:pt x="19650" y="2491"/>
                    <a:pt x="19667" y="2724"/>
                    <a:pt x="19667" y="2999"/>
                  </a:cubicBezTo>
                  <a:cubicBezTo>
                    <a:pt x="19667" y="3307"/>
                    <a:pt x="19650" y="3572"/>
                    <a:pt x="19633" y="3794"/>
                  </a:cubicBezTo>
                  <a:cubicBezTo>
                    <a:pt x="19616" y="4006"/>
                    <a:pt x="19566" y="4186"/>
                    <a:pt x="19499" y="4324"/>
                  </a:cubicBezTo>
                  <a:cubicBezTo>
                    <a:pt x="19432" y="4462"/>
                    <a:pt x="19348" y="4568"/>
                    <a:pt x="19247" y="4632"/>
                  </a:cubicBezTo>
                  <a:cubicBezTo>
                    <a:pt x="19129" y="4695"/>
                    <a:pt x="18978" y="4727"/>
                    <a:pt x="18793" y="4727"/>
                  </a:cubicBezTo>
                  <a:cubicBezTo>
                    <a:pt x="18608" y="4727"/>
                    <a:pt x="18305" y="4653"/>
                    <a:pt x="17902" y="4504"/>
                  </a:cubicBezTo>
                  <a:cubicBezTo>
                    <a:pt x="17499" y="4356"/>
                    <a:pt x="16994" y="4186"/>
                    <a:pt x="16389" y="4017"/>
                  </a:cubicBezTo>
                  <a:cubicBezTo>
                    <a:pt x="15784" y="3847"/>
                    <a:pt x="15112" y="3678"/>
                    <a:pt x="14322" y="3529"/>
                  </a:cubicBezTo>
                  <a:cubicBezTo>
                    <a:pt x="13532" y="3381"/>
                    <a:pt x="12674" y="3307"/>
                    <a:pt x="11733" y="3307"/>
                  </a:cubicBezTo>
                  <a:cubicBezTo>
                    <a:pt x="10993" y="3307"/>
                    <a:pt x="10355" y="3360"/>
                    <a:pt x="9817" y="3476"/>
                  </a:cubicBezTo>
                  <a:cubicBezTo>
                    <a:pt x="9262" y="3593"/>
                    <a:pt x="8808" y="3741"/>
                    <a:pt x="8455" y="3943"/>
                  </a:cubicBezTo>
                  <a:cubicBezTo>
                    <a:pt x="8102" y="4144"/>
                    <a:pt x="7816" y="4377"/>
                    <a:pt x="7631" y="4663"/>
                  </a:cubicBezTo>
                  <a:cubicBezTo>
                    <a:pt x="7447" y="4939"/>
                    <a:pt x="7362" y="5236"/>
                    <a:pt x="7362" y="5554"/>
                  </a:cubicBezTo>
                  <a:cubicBezTo>
                    <a:pt x="7362" y="6020"/>
                    <a:pt x="7564" y="6412"/>
                    <a:pt x="7968" y="6751"/>
                  </a:cubicBezTo>
                  <a:cubicBezTo>
                    <a:pt x="8371" y="7090"/>
                    <a:pt x="8909" y="7387"/>
                    <a:pt x="9581" y="7652"/>
                  </a:cubicBezTo>
                  <a:cubicBezTo>
                    <a:pt x="10254" y="7917"/>
                    <a:pt x="11010" y="8161"/>
                    <a:pt x="11867" y="8394"/>
                  </a:cubicBezTo>
                  <a:cubicBezTo>
                    <a:pt x="12725" y="8627"/>
                    <a:pt x="13582" y="8871"/>
                    <a:pt x="14473" y="9125"/>
                  </a:cubicBezTo>
                  <a:cubicBezTo>
                    <a:pt x="15364" y="9380"/>
                    <a:pt x="16221" y="9676"/>
                    <a:pt x="17078" y="10005"/>
                  </a:cubicBezTo>
                  <a:cubicBezTo>
                    <a:pt x="17935" y="10333"/>
                    <a:pt x="18692" y="10726"/>
                    <a:pt x="19347" y="11181"/>
                  </a:cubicBezTo>
                  <a:cubicBezTo>
                    <a:pt x="20003" y="11637"/>
                    <a:pt x="20541" y="12178"/>
                    <a:pt x="20961" y="12792"/>
                  </a:cubicBezTo>
                  <a:cubicBezTo>
                    <a:pt x="21398" y="13418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6" name="Shape">
              <a:extLst>
                <a:ext uri="{FF2B5EF4-FFF2-40B4-BE49-F238E27FC236}">
                  <a16:creationId xmlns:a16="http://schemas.microsoft.com/office/drawing/2014/main" id="{C0ACEC8C-89FF-43C7-A841-78722F8EA905}"/>
                </a:ext>
              </a:extLst>
            </p:cNvPr>
            <p:cNvSpPr/>
            <p:nvPr/>
          </p:nvSpPr>
          <p:spPr>
            <a:xfrm>
              <a:off x="4826000" y="7746999"/>
              <a:ext cx="229990" cy="252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67" y="19859"/>
                  </a:moveTo>
                  <a:cubicBezTo>
                    <a:pt x="21409" y="20251"/>
                    <a:pt x="21505" y="20566"/>
                    <a:pt x="21540" y="20806"/>
                  </a:cubicBezTo>
                  <a:cubicBezTo>
                    <a:pt x="21576" y="21034"/>
                    <a:pt x="21528" y="21208"/>
                    <a:pt x="21397" y="21328"/>
                  </a:cubicBezTo>
                  <a:cubicBezTo>
                    <a:pt x="21267" y="21448"/>
                    <a:pt x="21029" y="21513"/>
                    <a:pt x="20695" y="21546"/>
                  </a:cubicBezTo>
                  <a:cubicBezTo>
                    <a:pt x="20362" y="21578"/>
                    <a:pt x="19898" y="21589"/>
                    <a:pt x="19303" y="21589"/>
                  </a:cubicBezTo>
                  <a:cubicBezTo>
                    <a:pt x="18684" y="21589"/>
                    <a:pt x="18208" y="21578"/>
                    <a:pt x="17863" y="21567"/>
                  </a:cubicBezTo>
                  <a:cubicBezTo>
                    <a:pt x="17518" y="21546"/>
                    <a:pt x="17256" y="21513"/>
                    <a:pt x="17077" y="21469"/>
                  </a:cubicBezTo>
                  <a:cubicBezTo>
                    <a:pt x="16899" y="21426"/>
                    <a:pt x="16768" y="21350"/>
                    <a:pt x="16697" y="21263"/>
                  </a:cubicBezTo>
                  <a:cubicBezTo>
                    <a:pt x="16625" y="21176"/>
                    <a:pt x="16566" y="21056"/>
                    <a:pt x="16518" y="20915"/>
                  </a:cubicBezTo>
                  <a:lnTo>
                    <a:pt x="14947" y="16616"/>
                  </a:lnTo>
                  <a:lnTo>
                    <a:pt x="6153" y="16616"/>
                  </a:lnTo>
                  <a:lnTo>
                    <a:pt x="4665" y="20806"/>
                  </a:lnTo>
                  <a:cubicBezTo>
                    <a:pt x="4617" y="20958"/>
                    <a:pt x="4558" y="21089"/>
                    <a:pt x="4475" y="21197"/>
                  </a:cubicBezTo>
                  <a:cubicBezTo>
                    <a:pt x="4391" y="21306"/>
                    <a:pt x="4272" y="21382"/>
                    <a:pt x="4094" y="21448"/>
                  </a:cubicBezTo>
                  <a:cubicBezTo>
                    <a:pt x="3915" y="21513"/>
                    <a:pt x="3677" y="21546"/>
                    <a:pt x="3356" y="21567"/>
                  </a:cubicBezTo>
                  <a:cubicBezTo>
                    <a:pt x="3035" y="21589"/>
                    <a:pt x="2618" y="21600"/>
                    <a:pt x="2094" y="21600"/>
                  </a:cubicBezTo>
                  <a:cubicBezTo>
                    <a:pt x="1535" y="21600"/>
                    <a:pt x="1107" y="21589"/>
                    <a:pt x="797" y="21546"/>
                  </a:cubicBezTo>
                  <a:cubicBezTo>
                    <a:pt x="488" y="21513"/>
                    <a:pt x="262" y="21437"/>
                    <a:pt x="143" y="21306"/>
                  </a:cubicBezTo>
                  <a:cubicBezTo>
                    <a:pt x="24" y="21176"/>
                    <a:pt x="-24" y="21002"/>
                    <a:pt x="12" y="20773"/>
                  </a:cubicBezTo>
                  <a:cubicBezTo>
                    <a:pt x="47" y="20545"/>
                    <a:pt x="143" y="20229"/>
                    <a:pt x="285" y="19848"/>
                  </a:cubicBezTo>
                  <a:lnTo>
                    <a:pt x="7497" y="860"/>
                  </a:lnTo>
                  <a:cubicBezTo>
                    <a:pt x="7569" y="675"/>
                    <a:pt x="7652" y="522"/>
                    <a:pt x="7747" y="403"/>
                  </a:cubicBezTo>
                  <a:cubicBezTo>
                    <a:pt x="7842" y="283"/>
                    <a:pt x="7997" y="196"/>
                    <a:pt x="8211" y="141"/>
                  </a:cubicBezTo>
                  <a:cubicBezTo>
                    <a:pt x="8426" y="76"/>
                    <a:pt x="8711" y="44"/>
                    <a:pt x="9092" y="22"/>
                  </a:cubicBezTo>
                  <a:cubicBezTo>
                    <a:pt x="9461" y="11"/>
                    <a:pt x="9961" y="0"/>
                    <a:pt x="10580" y="0"/>
                  </a:cubicBezTo>
                  <a:cubicBezTo>
                    <a:pt x="11294" y="0"/>
                    <a:pt x="11853" y="11"/>
                    <a:pt x="12281" y="22"/>
                  </a:cubicBezTo>
                  <a:cubicBezTo>
                    <a:pt x="12698" y="44"/>
                    <a:pt x="13031" y="76"/>
                    <a:pt x="13269" y="141"/>
                  </a:cubicBezTo>
                  <a:cubicBezTo>
                    <a:pt x="13507" y="207"/>
                    <a:pt x="13674" y="294"/>
                    <a:pt x="13781" y="414"/>
                  </a:cubicBezTo>
                  <a:cubicBezTo>
                    <a:pt x="13888" y="533"/>
                    <a:pt x="13971" y="696"/>
                    <a:pt x="14043" y="914"/>
                  </a:cubicBezTo>
                  <a:lnTo>
                    <a:pt x="21267" y="19859"/>
                  </a:lnTo>
                  <a:close/>
                  <a:moveTo>
                    <a:pt x="10520" y="4168"/>
                  </a:moveTo>
                  <a:lnTo>
                    <a:pt x="10508" y="4168"/>
                  </a:lnTo>
                  <a:lnTo>
                    <a:pt x="7200" y="13265"/>
                  </a:lnTo>
                  <a:lnTo>
                    <a:pt x="13840" y="13265"/>
                  </a:lnTo>
                  <a:lnTo>
                    <a:pt x="10520" y="4168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7" name="Shape">
              <a:extLst>
                <a:ext uri="{FF2B5EF4-FFF2-40B4-BE49-F238E27FC236}">
                  <a16:creationId xmlns:a16="http://schemas.microsoft.com/office/drawing/2014/main" id="{65B16B28-099E-40AC-BE6C-005E0CE84A06}"/>
                </a:ext>
              </a:extLst>
            </p:cNvPr>
            <p:cNvSpPr/>
            <p:nvPr/>
          </p:nvSpPr>
          <p:spPr>
            <a:xfrm>
              <a:off x="5079999" y="7746999"/>
              <a:ext cx="137162" cy="25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4"/>
                  </a:moveTo>
                  <a:cubicBezTo>
                    <a:pt x="21600" y="20091"/>
                    <a:pt x="21580" y="20376"/>
                    <a:pt x="21520" y="20605"/>
                  </a:cubicBezTo>
                  <a:cubicBezTo>
                    <a:pt x="21460" y="20835"/>
                    <a:pt x="21400" y="21021"/>
                    <a:pt x="21300" y="21174"/>
                  </a:cubicBezTo>
                  <a:cubicBezTo>
                    <a:pt x="21200" y="21327"/>
                    <a:pt x="21080" y="21436"/>
                    <a:pt x="20920" y="21502"/>
                  </a:cubicBezTo>
                  <a:cubicBezTo>
                    <a:pt x="20760" y="21567"/>
                    <a:pt x="20580" y="21600"/>
                    <a:pt x="20380" y="21600"/>
                  </a:cubicBezTo>
                  <a:lnTo>
                    <a:pt x="2360" y="21600"/>
                  </a:lnTo>
                  <a:cubicBezTo>
                    <a:pt x="1700" y="21600"/>
                    <a:pt x="1120" y="21491"/>
                    <a:pt x="680" y="21272"/>
                  </a:cubicBezTo>
                  <a:cubicBezTo>
                    <a:pt x="220" y="21053"/>
                    <a:pt x="0" y="20704"/>
                    <a:pt x="0" y="20223"/>
                  </a:cubicBezTo>
                  <a:lnTo>
                    <a:pt x="0" y="700"/>
                  </a:lnTo>
                  <a:cubicBezTo>
                    <a:pt x="0" y="590"/>
                    <a:pt x="60" y="492"/>
                    <a:pt x="200" y="404"/>
                  </a:cubicBezTo>
                  <a:cubicBezTo>
                    <a:pt x="340" y="317"/>
                    <a:pt x="540" y="240"/>
                    <a:pt x="860" y="186"/>
                  </a:cubicBezTo>
                  <a:cubicBezTo>
                    <a:pt x="1160" y="131"/>
                    <a:pt x="1580" y="87"/>
                    <a:pt x="2100" y="55"/>
                  </a:cubicBezTo>
                  <a:cubicBezTo>
                    <a:pt x="2620" y="22"/>
                    <a:pt x="3260" y="0"/>
                    <a:pt x="4020" y="0"/>
                  </a:cubicBezTo>
                  <a:cubicBezTo>
                    <a:pt x="4820" y="0"/>
                    <a:pt x="5460" y="11"/>
                    <a:pt x="5960" y="55"/>
                  </a:cubicBezTo>
                  <a:cubicBezTo>
                    <a:pt x="6460" y="87"/>
                    <a:pt x="6880" y="131"/>
                    <a:pt x="7180" y="186"/>
                  </a:cubicBezTo>
                  <a:cubicBezTo>
                    <a:pt x="7480" y="240"/>
                    <a:pt x="7700" y="317"/>
                    <a:pt x="7840" y="404"/>
                  </a:cubicBezTo>
                  <a:cubicBezTo>
                    <a:pt x="7980" y="492"/>
                    <a:pt x="8040" y="590"/>
                    <a:pt x="8040" y="700"/>
                  </a:cubicBezTo>
                  <a:lnTo>
                    <a:pt x="8040" y="17993"/>
                  </a:lnTo>
                  <a:lnTo>
                    <a:pt x="20420" y="17993"/>
                  </a:lnTo>
                  <a:cubicBezTo>
                    <a:pt x="20620" y="17993"/>
                    <a:pt x="20800" y="18026"/>
                    <a:pt x="20960" y="18080"/>
                  </a:cubicBezTo>
                  <a:cubicBezTo>
                    <a:pt x="21120" y="18135"/>
                    <a:pt x="21240" y="18244"/>
                    <a:pt x="21340" y="18375"/>
                  </a:cubicBezTo>
                  <a:cubicBezTo>
                    <a:pt x="21440" y="18517"/>
                    <a:pt x="21520" y="18692"/>
                    <a:pt x="21560" y="18922"/>
                  </a:cubicBezTo>
                  <a:cubicBezTo>
                    <a:pt x="21600" y="19151"/>
                    <a:pt x="21600" y="19425"/>
                    <a:pt x="21600" y="1976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8" name="Shape">
              <a:extLst>
                <a:ext uri="{FF2B5EF4-FFF2-40B4-BE49-F238E27FC236}">
                  <a16:creationId xmlns:a16="http://schemas.microsoft.com/office/drawing/2014/main" id="{CB24DD27-F895-4AC5-A568-8C39B4C841E5}"/>
                </a:ext>
              </a:extLst>
            </p:cNvPr>
            <p:cNvSpPr/>
            <p:nvPr/>
          </p:nvSpPr>
          <p:spPr>
            <a:xfrm>
              <a:off x="5257799" y="7746999"/>
              <a:ext cx="147956" cy="24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94"/>
                    <a:pt x="21581" y="20468"/>
                    <a:pt x="21526" y="20688"/>
                  </a:cubicBezTo>
                  <a:cubicBezTo>
                    <a:pt x="21470" y="20908"/>
                    <a:pt x="21415" y="21084"/>
                    <a:pt x="21322" y="21215"/>
                  </a:cubicBezTo>
                  <a:cubicBezTo>
                    <a:pt x="21229" y="21347"/>
                    <a:pt x="21118" y="21446"/>
                    <a:pt x="20970" y="21512"/>
                  </a:cubicBezTo>
                  <a:cubicBezTo>
                    <a:pt x="20821" y="21578"/>
                    <a:pt x="20673" y="21600"/>
                    <a:pt x="20506" y="21600"/>
                  </a:cubicBezTo>
                  <a:lnTo>
                    <a:pt x="2188" y="21600"/>
                  </a:lnTo>
                  <a:cubicBezTo>
                    <a:pt x="1576" y="21600"/>
                    <a:pt x="1038" y="21490"/>
                    <a:pt x="630" y="21270"/>
                  </a:cubicBezTo>
                  <a:cubicBezTo>
                    <a:pt x="204" y="21051"/>
                    <a:pt x="0" y="20699"/>
                    <a:pt x="0" y="20216"/>
                  </a:cubicBezTo>
                  <a:lnTo>
                    <a:pt x="0" y="1384"/>
                  </a:lnTo>
                  <a:cubicBezTo>
                    <a:pt x="0" y="890"/>
                    <a:pt x="204" y="538"/>
                    <a:pt x="630" y="330"/>
                  </a:cubicBezTo>
                  <a:cubicBezTo>
                    <a:pt x="1057" y="110"/>
                    <a:pt x="1576" y="0"/>
                    <a:pt x="2188" y="0"/>
                  </a:cubicBezTo>
                  <a:lnTo>
                    <a:pt x="20395" y="0"/>
                  </a:lnTo>
                  <a:cubicBezTo>
                    <a:pt x="20562" y="0"/>
                    <a:pt x="20710" y="33"/>
                    <a:pt x="20840" y="88"/>
                  </a:cubicBezTo>
                  <a:cubicBezTo>
                    <a:pt x="20970" y="143"/>
                    <a:pt x="21081" y="242"/>
                    <a:pt x="21174" y="385"/>
                  </a:cubicBezTo>
                  <a:cubicBezTo>
                    <a:pt x="21266" y="527"/>
                    <a:pt x="21340" y="703"/>
                    <a:pt x="21377" y="923"/>
                  </a:cubicBezTo>
                  <a:cubicBezTo>
                    <a:pt x="21433" y="1143"/>
                    <a:pt x="21452" y="1417"/>
                    <a:pt x="21452" y="1747"/>
                  </a:cubicBezTo>
                  <a:cubicBezTo>
                    <a:pt x="21452" y="2055"/>
                    <a:pt x="21433" y="2318"/>
                    <a:pt x="21377" y="2538"/>
                  </a:cubicBezTo>
                  <a:cubicBezTo>
                    <a:pt x="21322" y="2758"/>
                    <a:pt x="21266" y="2933"/>
                    <a:pt x="21174" y="3065"/>
                  </a:cubicBezTo>
                  <a:cubicBezTo>
                    <a:pt x="21081" y="3197"/>
                    <a:pt x="20970" y="3296"/>
                    <a:pt x="20840" y="3362"/>
                  </a:cubicBezTo>
                  <a:cubicBezTo>
                    <a:pt x="20710" y="3428"/>
                    <a:pt x="20562" y="3450"/>
                    <a:pt x="20395" y="3450"/>
                  </a:cubicBezTo>
                  <a:lnTo>
                    <a:pt x="7379" y="3450"/>
                  </a:lnTo>
                  <a:lnTo>
                    <a:pt x="7379" y="8723"/>
                  </a:lnTo>
                  <a:lnTo>
                    <a:pt x="18392" y="8723"/>
                  </a:lnTo>
                  <a:cubicBezTo>
                    <a:pt x="18559" y="8723"/>
                    <a:pt x="18708" y="8756"/>
                    <a:pt x="18856" y="8811"/>
                  </a:cubicBezTo>
                  <a:cubicBezTo>
                    <a:pt x="19004" y="8877"/>
                    <a:pt x="19116" y="8965"/>
                    <a:pt x="19208" y="9097"/>
                  </a:cubicBezTo>
                  <a:cubicBezTo>
                    <a:pt x="19301" y="9229"/>
                    <a:pt x="19375" y="9394"/>
                    <a:pt x="19412" y="9613"/>
                  </a:cubicBezTo>
                  <a:cubicBezTo>
                    <a:pt x="19449" y="9833"/>
                    <a:pt x="19486" y="10097"/>
                    <a:pt x="19486" y="10404"/>
                  </a:cubicBezTo>
                  <a:cubicBezTo>
                    <a:pt x="19486" y="10723"/>
                    <a:pt x="19468" y="10998"/>
                    <a:pt x="19412" y="11206"/>
                  </a:cubicBezTo>
                  <a:cubicBezTo>
                    <a:pt x="19357" y="11415"/>
                    <a:pt x="19301" y="11591"/>
                    <a:pt x="19208" y="11712"/>
                  </a:cubicBezTo>
                  <a:cubicBezTo>
                    <a:pt x="19116" y="11844"/>
                    <a:pt x="19004" y="11932"/>
                    <a:pt x="18856" y="11987"/>
                  </a:cubicBezTo>
                  <a:cubicBezTo>
                    <a:pt x="18708" y="12041"/>
                    <a:pt x="18559" y="12074"/>
                    <a:pt x="18392" y="12074"/>
                  </a:cubicBezTo>
                  <a:lnTo>
                    <a:pt x="7379" y="12074"/>
                  </a:lnTo>
                  <a:lnTo>
                    <a:pt x="7379" y="18150"/>
                  </a:lnTo>
                  <a:lnTo>
                    <a:pt x="20506" y="18150"/>
                  </a:lnTo>
                  <a:cubicBezTo>
                    <a:pt x="20673" y="18150"/>
                    <a:pt x="20821" y="18183"/>
                    <a:pt x="20970" y="18238"/>
                  </a:cubicBezTo>
                  <a:cubicBezTo>
                    <a:pt x="21118" y="18304"/>
                    <a:pt x="21229" y="18392"/>
                    <a:pt x="21322" y="18535"/>
                  </a:cubicBezTo>
                  <a:cubicBezTo>
                    <a:pt x="21415" y="18667"/>
                    <a:pt x="21489" y="18842"/>
                    <a:pt x="21526" y="19062"/>
                  </a:cubicBezTo>
                  <a:cubicBezTo>
                    <a:pt x="21563" y="19282"/>
                    <a:pt x="21600" y="19545"/>
                    <a:pt x="21600" y="19875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9" name="Shape">
              <a:extLst>
                <a:ext uri="{FF2B5EF4-FFF2-40B4-BE49-F238E27FC236}">
                  <a16:creationId xmlns:a16="http://schemas.microsoft.com/office/drawing/2014/main" id="{8ADBCEA5-91B4-4702-9BB9-E2B0E205C341}"/>
                </a:ext>
              </a:extLst>
            </p:cNvPr>
            <p:cNvSpPr/>
            <p:nvPr/>
          </p:nvSpPr>
          <p:spPr>
            <a:xfrm>
              <a:off x="5422900" y="7746999"/>
              <a:ext cx="163195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86" y="18685"/>
                    <a:pt x="19095" y="19374"/>
                    <a:pt x="17986" y="19925"/>
                  </a:cubicBezTo>
                  <a:cubicBezTo>
                    <a:pt x="16877" y="20477"/>
                    <a:pt x="15582" y="2089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87" y="19851"/>
                    <a:pt x="218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286" y="16725"/>
                    <a:pt x="403" y="16619"/>
                    <a:pt x="521" y="16566"/>
                  </a:cubicBezTo>
                  <a:cubicBezTo>
                    <a:pt x="656" y="16502"/>
                    <a:pt x="790" y="16481"/>
                    <a:pt x="975" y="16481"/>
                  </a:cubicBezTo>
                  <a:cubicBezTo>
                    <a:pt x="1210" y="16481"/>
                    <a:pt x="1546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4"/>
                    <a:pt x="14019" y="16968"/>
                    <a:pt x="14271" y="16640"/>
                  </a:cubicBezTo>
                  <a:cubicBezTo>
                    <a:pt x="14507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02" y="14308"/>
                  </a:cubicBezTo>
                  <a:cubicBezTo>
                    <a:pt x="13582" y="13969"/>
                    <a:pt x="13061" y="13672"/>
                    <a:pt x="12405" y="13407"/>
                  </a:cubicBezTo>
                  <a:cubicBezTo>
                    <a:pt x="11750" y="13142"/>
                    <a:pt x="11010" y="12899"/>
                    <a:pt x="10170" y="12665"/>
                  </a:cubicBezTo>
                  <a:cubicBezTo>
                    <a:pt x="9329" y="12432"/>
                    <a:pt x="8472" y="12188"/>
                    <a:pt x="7581" y="11934"/>
                  </a:cubicBezTo>
                  <a:cubicBezTo>
                    <a:pt x="6690" y="11680"/>
                    <a:pt x="5833" y="11383"/>
                    <a:pt x="4992" y="11054"/>
                  </a:cubicBezTo>
                  <a:cubicBezTo>
                    <a:pt x="4152" y="10726"/>
                    <a:pt x="3412" y="10334"/>
                    <a:pt x="2757" y="9878"/>
                  </a:cubicBezTo>
                  <a:cubicBezTo>
                    <a:pt x="2101" y="9422"/>
                    <a:pt x="1563" y="8882"/>
                    <a:pt x="1160" y="8256"/>
                  </a:cubicBezTo>
                  <a:cubicBezTo>
                    <a:pt x="756" y="7631"/>
                    <a:pt x="555" y="6889"/>
                    <a:pt x="555" y="6020"/>
                  </a:cubicBezTo>
                  <a:cubicBezTo>
                    <a:pt x="555" y="5024"/>
                    <a:pt x="841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699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61"/>
                    <a:pt x="19617" y="2109"/>
                    <a:pt x="19633" y="2300"/>
                  </a:cubicBezTo>
                  <a:cubicBezTo>
                    <a:pt x="19650" y="2491"/>
                    <a:pt x="19667" y="2724"/>
                    <a:pt x="19667" y="2999"/>
                  </a:cubicBezTo>
                  <a:cubicBezTo>
                    <a:pt x="19667" y="3307"/>
                    <a:pt x="19650" y="3572"/>
                    <a:pt x="19633" y="3794"/>
                  </a:cubicBezTo>
                  <a:cubicBezTo>
                    <a:pt x="19616" y="4006"/>
                    <a:pt x="19566" y="4186"/>
                    <a:pt x="19499" y="4324"/>
                  </a:cubicBezTo>
                  <a:cubicBezTo>
                    <a:pt x="19432" y="4462"/>
                    <a:pt x="19348" y="4568"/>
                    <a:pt x="19247" y="4632"/>
                  </a:cubicBezTo>
                  <a:cubicBezTo>
                    <a:pt x="19129" y="4695"/>
                    <a:pt x="18978" y="4727"/>
                    <a:pt x="18793" y="4727"/>
                  </a:cubicBezTo>
                  <a:cubicBezTo>
                    <a:pt x="18608" y="4727"/>
                    <a:pt x="18305" y="4653"/>
                    <a:pt x="17902" y="4504"/>
                  </a:cubicBezTo>
                  <a:cubicBezTo>
                    <a:pt x="17499" y="4356"/>
                    <a:pt x="16994" y="4186"/>
                    <a:pt x="16389" y="4017"/>
                  </a:cubicBezTo>
                  <a:cubicBezTo>
                    <a:pt x="15784" y="3847"/>
                    <a:pt x="15112" y="3678"/>
                    <a:pt x="14322" y="3529"/>
                  </a:cubicBezTo>
                  <a:cubicBezTo>
                    <a:pt x="13532" y="3381"/>
                    <a:pt x="12674" y="3307"/>
                    <a:pt x="11733" y="3307"/>
                  </a:cubicBezTo>
                  <a:cubicBezTo>
                    <a:pt x="10993" y="3307"/>
                    <a:pt x="10355" y="3360"/>
                    <a:pt x="9817" y="3476"/>
                  </a:cubicBezTo>
                  <a:cubicBezTo>
                    <a:pt x="9262" y="3593"/>
                    <a:pt x="8808" y="3741"/>
                    <a:pt x="8455" y="3943"/>
                  </a:cubicBezTo>
                  <a:cubicBezTo>
                    <a:pt x="8102" y="4144"/>
                    <a:pt x="7816" y="4377"/>
                    <a:pt x="7631" y="4663"/>
                  </a:cubicBezTo>
                  <a:cubicBezTo>
                    <a:pt x="7447" y="4939"/>
                    <a:pt x="7362" y="5236"/>
                    <a:pt x="7362" y="5554"/>
                  </a:cubicBezTo>
                  <a:cubicBezTo>
                    <a:pt x="7362" y="6020"/>
                    <a:pt x="7564" y="6412"/>
                    <a:pt x="7968" y="6751"/>
                  </a:cubicBezTo>
                  <a:cubicBezTo>
                    <a:pt x="8371" y="7090"/>
                    <a:pt x="8909" y="7387"/>
                    <a:pt x="9581" y="7652"/>
                  </a:cubicBezTo>
                  <a:cubicBezTo>
                    <a:pt x="10254" y="7917"/>
                    <a:pt x="11010" y="8161"/>
                    <a:pt x="11867" y="8394"/>
                  </a:cubicBezTo>
                  <a:cubicBezTo>
                    <a:pt x="12725" y="8627"/>
                    <a:pt x="13582" y="8871"/>
                    <a:pt x="14473" y="9125"/>
                  </a:cubicBezTo>
                  <a:cubicBezTo>
                    <a:pt x="15364" y="9380"/>
                    <a:pt x="16221" y="9676"/>
                    <a:pt x="17078" y="10005"/>
                  </a:cubicBezTo>
                  <a:cubicBezTo>
                    <a:pt x="17935" y="10333"/>
                    <a:pt x="18692" y="10726"/>
                    <a:pt x="19347" y="11181"/>
                  </a:cubicBezTo>
                  <a:cubicBezTo>
                    <a:pt x="20003" y="11637"/>
                    <a:pt x="20541" y="12178"/>
                    <a:pt x="20961" y="12792"/>
                  </a:cubicBezTo>
                  <a:cubicBezTo>
                    <a:pt x="21381" y="13418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0" name="Shape">
              <a:extLst>
                <a:ext uri="{FF2B5EF4-FFF2-40B4-BE49-F238E27FC236}">
                  <a16:creationId xmlns:a16="http://schemas.microsoft.com/office/drawing/2014/main" id="{98DE9CF1-8C6F-4782-B91B-0894C7411DEE}"/>
                </a:ext>
              </a:extLst>
            </p:cNvPr>
            <p:cNvSpPr/>
            <p:nvPr/>
          </p:nvSpPr>
          <p:spPr>
            <a:xfrm>
              <a:off x="5105400" y="9448800"/>
              <a:ext cx="244475" cy="15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91" y="0"/>
                  </a:moveTo>
                  <a:cubicBezTo>
                    <a:pt x="16091" y="0"/>
                    <a:pt x="17044" y="321"/>
                    <a:pt x="17875" y="962"/>
                  </a:cubicBezTo>
                  <a:cubicBezTo>
                    <a:pt x="18705" y="1603"/>
                    <a:pt x="19390" y="2493"/>
                    <a:pt x="19939" y="3597"/>
                  </a:cubicBezTo>
                  <a:cubicBezTo>
                    <a:pt x="20489" y="4701"/>
                    <a:pt x="20904" y="6001"/>
                    <a:pt x="21185" y="7479"/>
                  </a:cubicBezTo>
                  <a:cubicBezTo>
                    <a:pt x="21465" y="8957"/>
                    <a:pt x="21600" y="10542"/>
                    <a:pt x="21600" y="12233"/>
                  </a:cubicBezTo>
                  <a:cubicBezTo>
                    <a:pt x="21600" y="13373"/>
                    <a:pt x="21544" y="14441"/>
                    <a:pt x="21420" y="15421"/>
                  </a:cubicBezTo>
                  <a:cubicBezTo>
                    <a:pt x="21297" y="16400"/>
                    <a:pt x="21162" y="17273"/>
                    <a:pt x="20994" y="18021"/>
                  </a:cubicBezTo>
                  <a:cubicBezTo>
                    <a:pt x="20826" y="18769"/>
                    <a:pt x="20657" y="19392"/>
                    <a:pt x="20467" y="19890"/>
                  </a:cubicBezTo>
                  <a:cubicBezTo>
                    <a:pt x="20287" y="20389"/>
                    <a:pt x="20119" y="20763"/>
                    <a:pt x="19984" y="20977"/>
                  </a:cubicBezTo>
                  <a:cubicBezTo>
                    <a:pt x="19850" y="21190"/>
                    <a:pt x="19648" y="21351"/>
                    <a:pt x="19378" y="21458"/>
                  </a:cubicBezTo>
                  <a:cubicBezTo>
                    <a:pt x="19109" y="21564"/>
                    <a:pt x="18739" y="21600"/>
                    <a:pt x="18245" y="21600"/>
                  </a:cubicBezTo>
                  <a:cubicBezTo>
                    <a:pt x="17908" y="21600"/>
                    <a:pt x="17639" y="21582"/>
                    <a:pt x="17403" y="21547"/>
                  </a:cubicBezTo>
                  <a:cubicBezTo>
                    <a:pt x="17179" y="21511"/>
                    <a:pt x="16999" y="21458"/>
                    <a:pt x="16854" y="21386"/>
                  </a:cubicBezTo>
                  <a:cubicBezTo>
                    <a:pt x="16719" y="21315"/>
                    <a:pt x="16618" y="21208"/>
                    <a:pt x="16551" y="21084"/>
                  </a:cubicBezTo>
                  <a:cubicBezTo>
                    <a:pt x="16495" y="20959"/>
                    <a:pt x="16461" y="20799"/>
                    <a:pt x="16461" y="20638"/>
                  </a:cubicBezTo>
                  <a:cubicBezTo>
                    <a:pt x="16461" y="20407"/>
                    <a:pt x="16551" y="20068"/>
                    <a:pt x="16730" y="19623"/>
                  </a:cubicBezTo>
                  <a:cubicBezTo>
                    <a:pt x="16910" y="19196"/>
                    <a:pt x="17100" y="18626"/>
                    <a:pt x="17314" y="17949"/>
                  </a:cubicBezTo>
                  <a:cubicBezTo>
                    <a:pt x="17527" y="17273"/>
                    <a:pt x="17729" y="16454"/>
                    <a:pt x="17897" y="15510"/>
                  </a:cubicBezTo>
                  <a:cubicBezTo>
                    <a:pt x="18077" y="14566"/>
                    <a:pt x="18166" y="13480"/>
                    <a:pt x="18166" y="12233"/>
                  </a:cubicBezTo>
                  <a:cubicBezTo>
                    <a:pt x="18166" y="11414"/>
                    <a:pt x="18110" y="10684"/>
                    <a:pt x="17976" y="10043"/>
                  </a:cubicBezTo>
                  <a:cubicBezTo>
                    <a:pt x="17852" y="9402"/>
                    <a:pt x="17673" y="8850"/>
                    <a:pt x="17448" y="8387"/>
                  </a:cubicBezTo>
                  <a:cubicBezTo>
                    <a:pt x="17224" y="7942"/>
                    <a:pt x="16943" y="7586"/>
                    <a:pt x="16607" y="7354"/>
                  </a:cubicBezTo>
                  <a:cubicBezTo>
                    <a:pt x="16270" y="7123"/>
                    <a:pt x="15900" y="6998"/>
                    <a:pt x="15496" y="6998"/>
                  </a:cubicBezTo>
                  <a:cubicBezTo>
                    <a:pt x="15025" y="6998"/>
                    <a:pt x="14621" y="7194"/>
                    <a:pt x="14284" y="7603"/>
                  </a:cubicBezTo>
                  <a:cubicBezTo>
                    <a:pt x="13947" y="8013"/>
                    <a:pt x="13644" y="8547"/>
                    <a:pt x="13386" y="9206"/>
                  </a:cubicBezTo>
                  <a:cubicBezTo>
                    <a:pt x="13128" y="9865"/>
                    <a:pt x="12881" y="10613"/>
                    <a:pt x="12646" y="11432"/>
                  </a:cubicBezTo>
                  <a:cubicBezTo>
                    <a:pt x="12410" y="12269"/>
                    <a:pt x="12175" y="13124"/>
                    <a:pt x="11916" y="14014"/>
                  </a:cubicBezTo>
                  <a:cubicBezTo>
                    <a:pt x="11658" y="14904"/>
                    <a:pt x="11367" y="15759"/>
                    <a:pt x="11041" y="16596"/>
                  </a:cubicBezTo>
                  <a:cubicBezTo>
                    <a:pt x="10716" y="17433"/>
                    <a:pt x="10323" y="18181"/>
                    <a:pt x="9863" y="18822"/>
                  </a:cubicBezTo>
                  <a:cubicBezTo>
                    <a:pt x="9403" y="19481"/>
                    <a:pt x="8864" y="20015"/>
                    <a:pt x="8247" y="20425"/>
                  </a:cubicBezTo>
                  <a:cubicBezTo>
                    <a:pt x="7630" y="20834"/>
                    <a:pt x="6878" y="21030"/>
                    <a:pt x="6014" y="21030"/>
                  </a:cubicBezTo>
                  <a:cubicBezTo>
                    <a:pt x="5016" y="21030"/>
                    <a:pt x="4140" y="20728"/>
                    <a:pt x="3377" y="20140"/>
                  </a:cubicBezTo>
                  <a:cubicBezTo>
                    <a:pt x="2626" y="19552"/>
                    <a:pt x="1997" y="18769"/>
                    <a:pt x="1492" y="17772"/>
                  </a:cubicBezTo>
                  <a:cubicBezTo>
                    <a:pt x="987" y="16774"/>
                    <a:pt x="617" y="15599"/>
                    <a:pt x="370" y="14246"/>
                  </a:cubicBezTo>
                  <a:cubicBezTo>
                    <a:pt x="123" y="12892"/>
                    <a:pt x="0" y="11450"/>
                    <a:pt x="0" y="9936"/>
                  </a:cubicBezTo>
                  <a:cubicBezTo>
                    <a:pt x="0" y="9153"/>
                    <a:pt x="34" y="8369"/>
                    <a:pt x="112" y="7586"/>
                  </a:cubicBezTo>
                  <a:cubicBezTo>
                    <a:pt x="191" y="6802"/>
                    <a:pt x="292" y="6072"/>
                    <a:pt x="415" y="5396"/>
                  </a:cubicBezTo>
                  <a:cubicBezTo>
                    <a:pt x="539" y="4719"/>
                    <a:pt x="684" y="4114"/>
                    <a:pt x="853" y="3579"/>
                  </a:cubicBezTo>
                  <a:cubicBezTo>
                    <a:pt x="1010" y="3045"/>
                    <a:pt x="1145" y="2707"/>
                    <a:pt x="1257" y="2529"/>
                  </a:cubicBezTo>
                  <a:cubicBezTo>
                    <a:pt x="1369" y="2350"/>
                    <a:pt x="1459" y="2244"/>
                    <a:pt x="1526" y="2190"/>
                  </a:cubicBezTo>
                  <a:cubicBezTo>
                    <a:pt x="1605" y="2137"/>
                    <a:pt x="1706" y="2083"/>
                    <a:pt x="1818" y="2030"/>
                  </a:cubicBezTo>
                  <a:cubicBezTo>
                    <a:pt x="1941" y="1994"/>
                    <a:pt x="2098" y="1959"/>
                    <a:pt x="2289" y="1941"/>
                  </a:cubicBezTo>
                  <a:cubicBezTo>
                    <a:pt x="2480" y="1923"/>
                    <a:pt x="2715" y="1923"/>
                    <a:pt x="2985" y="1923"/>
                  </a:cubicBezTo>
                  <a:cubicBezTo>
                    <a:pt x="3299" y="1923"/>
                    <a:pt x="3557" y="1941"/>
                    <a:pt x="3770" y="1959"/>
                  </a:cubicBezTo>
                  <a:cubicBezTo>
                    <a:pt x="3983" y="1977"/>
                    <a:pt x="4163" y="2030"/>
                    <a:pt x="4298" y="2083"/>
                  </a:cubicBezTo>
                  <a:cubicBezTo>
                    <a:pt x="4432" y="2137"/>
                    <a:pt x="4544" y="2226"/>
                    <a:pt x="4601" y="2333"/>
                  </a:cubicBezTo>
                  <a:cubicBezTo>
                    <a:pt x="4668" y="2440"/>
                    <a:pt x="4702" y="2600"/>
                    <a:pt x="4702" y="2778"/>
                  </a:cubicBezTo>
                  <a:cubicBezTo>
                    <a:pt x="4702" y="2974"/>
                    <a:pt x="4623" y="3259"/>
                    <a:pt x="4477" y="3668"/>
                  </a:cubicBezTo>
                  <a:cubicBezTo>
                    <a:pt x="4331" y="4078"/>
                    <a:pt x="4163" y="4576"/>
                    <a:pt x="3983" y="5182"/>
                  </a:cubicBezTo>
                  <a:cubicBezTo>
                    <a:pt x="3804" y="5770"/>
                    <a:pt x="3647" y="6464"/>
                    <a:pt x="3501" y="7247"/>
                  </a:cubicBezTo>
                  <a:cubicBezTo>
                    <a:pt x="3355" y="8031"/>
                    <a:pt x="3288" y="8886"/>
                    <a:pt x="3288" y="9829"/>
                  </a:cubicBezTo>
                  <a:cubicBezTo>
                    <a:pt x="3288" y="10560"/>
                    <a:pt x="3344" y="11201"/>
                    <a:pt x="3456" y="11753"/>
                  </a:cubicBezTo>
                  <a:cubicBezTo>
                    <a:pt x="3568" y="12305"/>
                    <a:pt x="3725" y="12750"/>
                    <a:pt x="3927" y="13124"/>
                  </a:cubicBezTo>
                  <a:cubicBezTo>
                    <a:pt x="4129" y="13498"/>
                    <a:pt x="4365" y="13765"/>
                    <a:pt x="4645" y="13943"/>
                  </a:cubicBezTo>
                  <a:cubicBezTo>
                    <a:pt x="4926" y="14121"/>
                    <a:pt x="5218" y="14210"/>
                    <a:pt x="5532" y="14210"/>
                  </a:cubicBezTo>
                  <a:cubicBezTo>
                    <a:pt x="5992" y="14210"/>
                    <a:pt x="6396" y="14014"/>
                    <a:pt x="6733" y="13605"/>
                  </a:cubicBezTo>
                  <a:cubicBezTo>
                    <a:pt x="7069" y="13213"/>
                    <a:pt x="7372" y="12661"/>
                    <a:pt x="7630" y="12002"/>
                  </a:cubicBezTo>
                  <a:cubicBezTo>
                    <a:pt x="7888" y="11343"/>
                    <a:pt x="8135" y="10560"/>
                    <a:pt x="8371" y="9723"/>
                  </a:cubicBezTo>
                  <a:cubicBezTo>
                    <a:pt x="8606" y="8886"/>
                    <a:pt x="8842" y="7995"/>
                    <a:pt x="9100" y="7123"/>
                  </a:cubicBezTo>
                  <a:cubicBezTo>
                    <a:pt x="9358" y="6232"/>
                    <a:pt x="9650" y="5360"/>
                    <a:pt x="9975" y="4523"/>
                  </a:cubicBezTo>
                  <a:cubicBezTo>
                    <a:pt x="10301" y="3668"/>
                    <a:pt x="10693" y="2920"/>
                    <a:pt x="11153" y="2244"/>
                  </a:cubicBezTo>
                  <a:cubicBezTo>
                    <a:pt x="11614" y="1585"/>
                    <a:pt x="12141" y="1050"/>
                    <a:pt x="12758" y="641"/>
                  </a:cubicBezTo>
                  <a:cubicBezTo>
                    <a:pt x="13375" y="231"/>
                    <a:pt x="14149" y="0"/>
                    <a:pt x="14991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1" name="Shape">
              <a:extLst>
                <a:ext uri="{FF2B5EF4-FFF2-40B4-BE49-F238E27FC236}">
                  <a16:creationId xmlns:a16="http://schemas.microsoft.com/office/drawing/2014/main" id="{663D4023-CB81-4882-B1AA-29C67017941C}"/>
                </a:ext>
              </a:extLst>
            </p:cNvPr>
            <p:cNvSpPr/>
            <p:nvPr/>
          </p:nvSpPr>
          <p:spPr>
            <a:xfrm>
              <a:off x="5105399" y="9258300"/>
              <a:ext cx="236729" cy="18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6" y="0"/>
                  </a:moveTo>
                  <a:cubicBezTo>
                    <a:pt x="2121" y="0"/>
                    <a:pt x="2387" y="15"/>
                    <a:pt x="2619" y="61"/>
                  </a:cubicBezTo>
                  <a:cubicBezTo>
                    <a:pt x="2851" y="91"/>
                    <a:pt x="3024" y="152"/>
                    <a:pt x="3164" y="228"/>
                  </a:cubicBezTo>
                  <a:cubicBezTo>
                    <a:pt x="3303" y="304"/>
                    <a:pt x="3407" y="395"/>
                    <a:pt x="3465" y="502"/>
                  </a:cubicBezTo>
                  <a:cubicBezTo>
                    <a:pt x="3534" y="608"/>
                    <a:pt x="3569" y="730"/>
                    <a:pt x="3569" y="866"/>
                  </a:cubicBezTo>
                  <a:lnTo>
                    <a:pt x="3569" y="7935"/>
                  </a:lnTo>
                  <a:lnTo>
                    <a:pt x="20905" y="7935"/>
                  </a:lnTo>
                  <a:cubicBezTo>
                    <a:pt x="21021" y="7935"/>
                    <a:pt x="21113" y="7980"/>
                    <a:pt x="21206" y="8072"/>
                  </a:cubicBezTo>
                  <a:cubicBezTo>
                    <a:pt x="21299" y="8163"/>
                    <a:pt x="21368" y="8330"/>
                    <a:pt x="21426" y="8543"/>
                  </a:cubicBezTo>
                  <a:cubicBezTo>
                    <a:pt x="21484" y="8756"/>
                    <a:pt x="21530" y="9060"/>
                    <a:pt x="21554" y="9424"/>
                  </a:cubicBezTo>
                  <a:cubicBezTo>
                    <a:pt x="21588" y="9789"/>
                    <a:pt x="21600" y="10260"/>
                    <a:pt x="21600" y="10808"/>
                  </a:cubicBezTo>
                  <a:cubicBezTo>
                    <a:pt x="21600" y="11355"/>
                    <a:pt x="21588" y="11826"/>
                    <a:pt x="21554" y="12191"/>
                  </a:cubicBezTo>
                  <a:cubicBezTo>
                    <a:pt x="21519" y="12556"/>
                    <a:pt x="21473" y="12860"/>
                    <a:pt x="21426" y="13072"/>
                  </a:cubicBezTo>
                  <a:cubicBezTo>
                    <a:pt x="21380" y="13285"/>
                    <a:pt x="21299" y="13452"/>
                    <a:pt x="21206" y="13544"/>
                  </a:cubicBezTo>
                  <a:cubicBezTo>
                    <a:pt x="21113" y="13635"/>
                    <a:pt x="21021" y="13681"/>
                    <a:pt x="20905" y="13681"/>
                  </a:cubicBezTo>
                  <a:lnTo>
                    <a:pt x="3569" y="13681"/>
                  </a:lnTo>
                  <a:lnTo>
                    <a:pt x="3569" y="20749"/>
                  </a:lnTo>
                  <a:cubicBezTo>
                    <a:pt x="3569" y="20901"/>
                    <a:pt x="3534" y="21022"/>
                    <a:pt x="3465" y="21114"/>
                  </a:cubicBezTo>
                  <a:cubicBezTo>
                    <a:pt x="3395" y="21220"/>
                    <a:pt x="3291" y="21296"/>
                    <a:pt x="3164" y="21372"/>
                  </a:cubicBezTo>
                  <a:cubicBezTo>
                    <a:pt x="3024" y="21448"/>
                    <a:pt x="2839" y="21494"/>
                    <a:pt x="2619" y="21539"/>
                  </a:cubicBezTo>
                  <a:cubicBezTo>
                    <a:pt x="2387" y="21570"/>
                    <a:pt x="2121" y="21600"/>
                    <a:pt x="1796" y="21600"/>
                  </a:cubicBezTo>
                  <a:cubicBezTo>
                    <a:pt x="1460" y="21600"/>
                    <a:pt x="1182" y="21585"/>
                    <a:pt x="950" y="21539"/>
                  </a:cubicBezTo>
                  <a:cubicBezTo>
                    <a:pt x="718" y="21509"/>
                    <a:pt x="533" y="21448"/>
                    <a:pt x="394" y="21372"/>
                  </a:cubicBezTo>
                  <a:cubicBezTo>
                    <a:pt x="255" y="21296"/>
                    <a:pt x="151" y="21205"/>
                    <a:pt x="93" y="21114"/>
                  </a:cubicBezTo>
                  <a:cubicBezTo>
                    <a:pt x="35" y="21007"/>
                    <a:pt x="0" y="20886"/>
                    <a:pt x="0" y="20749"/>
                  </a:cubicBezTo>
                  <a:lnTo>
                    <a:pt x="0" y="866"/>
                  </a:lnTo>
                  <a:cubicBezTo>
                    <a:pt x="0" y="730"/>
                    <a:pt x="35" y="608"/>
                    <a:pt x="93" y="502"/>
                  </a:cubicBezTo>
                  <a:cubicBezTo>
                    <a:pt x="151" y="395"/>
                    <a:pt x="255" y="304"/>
                    <a:pt x="394" y="228"/>
                  </a:cubicBezTo>
                  <a:cubicBezTo>
                    <a:pt x="533" y="152"/>
                    <a:pt x="718" y="106"/>
                    <a:pt x="950" y="61"/>
                  </a:cubicBezTo>
                  <a:cubicBezTo>
                    <a:pt x="1182" y="15"/>
                    <a:pt x="1472" y="0"/>
                    <a:pt x="179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2" name="Shape">
              <a:extLst>
                <a:ext uri="{FF2B5EF4-FFF2-40B4-BE49-F238E27FC236}">
                  <a16:creationId xmlns:a16="http://schemas.microsoft.com/office/drawing/2014/main" id="{7D72B2B6-94B8-4833-872B-90D88E56C9E7}"/>
                </a:ext>
              </a:extLst>
            </p:cNvPr>
            <p:cNvSpPr/>
            <p:nvPr/>
          </p:nvSpPr>
          <p:spPr>
            <a:xfrm>
              <a:off x="5105400" y="9055100"/>
              <a:ext cx="236983" cy="174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29" y="0"/>
                  </a:moveTo>
                  <a:cubicBezTo>
                    <a:pt x="21056" y="0"/>
                    <a:pt x="21149" y="31"/>
                    <a:pt x="21241" y="94"/>
                  </a:cubicBezTo>
                  <a:cubicBezTo>
                    <a:pt x="21322" y="157"/>
                    <a:pt x="21392" y="298"/>
                    <a:pt x="21450" y="518"/>
                  </a:cubicBezTo>
                  <a:cubicBezTo>
                    <a:pt x="21507" y="738"/>
                    <a:pt x="21542" y="1067"/>
                    <a:pt x="21565" y="1507"/>
                  </a:cubicBezTo>
                  <a:cubicBezTo>
                    <a:pt x="21588" y="1947"/>
                    <a:pt x="21600" y="2543"/>
                    <a:pt x="21600" y="3281"/>
                  </a:cubicBezTo>
                  <a:cubicBezTo>
                    <a:pt x="21600" y="3909"/>
                    <a:pt x="21588" y="4411"/>
                    <a:pt x="21565" y="4788"/>
                  </a:cubicBezTo>
                  <a:cubicBezTo>
                    <a:pt x="21542" y="5165"/>
                    <a:pt x="21496" y="5463"/>
                    <a:pt x="21438" y="5683"/>
                  </a:cubicBezTo>
                  <a:cubicBezTo>
                    <a:pt x="21380" y="5902"/>
                    <a:pt x="21299" y="6059"/>
                    <a:pt x="21206" y="6138"/>
                  </a:cubicBezTo>
                  <a:cubicBezTo>
                    <a:pt x="21114" y="6216"/>
                    <a:pt x="20998" y="6310"/>
                    <a:pt x="20871" y="6358"/>
                  </a:cubicBezTo>
                  <a:lnTo>
                    <a:pt x="16067" y="8963"/>
                  </a:lnTo>
                  <a:cubicBezTo>
                    <a:pt x="15523" y="9277"/>
                    <a:pt x="15048" y="9591"/>
                    <a:pt x="14620" y="9890"/>
                  </a:cubicBezTo>
                  <a:cubicBezTo>
                    <a:pt x="14203" y="10188"/>
                    <a:pt x="13844" y="10518"/>
                    <a:pt x="13567" y="10894"/>
                  </a:cubicBezTo>
                  <a:cubicBezTo>
                    <a:pt x="13289" y="11271"/>
                    <a:pt x="13069" y="11679"/>
                    <a:pt x="12930" y="12166"/>
                  </a:cubicBezTo>
                  <a:cubicBezTo>
                    <a:pt x="12791" y="12652"/>
                    <a:pt x="12710" y="13202"/>
                    <a:pt x="12710" y="13830"/>
                  </a:cubicBezTo>
                  <a:lnTo>
                    <a:pt x="12710" y="15682"/>
                  </a:lnTo>
                  <a:lnTo>
                    <a:pt x="20894" y="15682"/>
                  </a:lnTo>
                  <a:cubicBezTo>
                    <a:pt x="21010" y="15682"/>
                    <a:pt x="21102" y="15729"/>
                    <a:pt x="21195" y="15823"/>
                  </a:cubicBezTo>
                  <a:cubicBezTo>
                    <a:pt x="21287" y="15917"/>
                    <a:pt x="21357" y="16090"/>
                    <a:pt x="21415" y="16310"/>
                  </a:cubicBezTo>
                  <a:cubicBezTo>
                    <a:pt x="21473" y="16530"/>
                    <a:pt x="21519" y="16828"/>
                    <a:pt x="21542" y="17205"/>
                  </a:cubicBezTo>
                  <a:cubicBezTo>
                    <a:pt x="21577" y="17581"/>
                    <a:pt x="21588" y="18052"/>
                    <a:pt x="21588" y="18649"/>
                  </a:cubicBezTo>
                  <a:cubicBezTo>
                    <a:pt x="21588" y="19214"/>
                    <a:pt x="21577" y="19701"/>
                    <a:pt x="21542" y="20077"/>
                  </a:cubicBezTo>
                  <a:cubicBezTo>
                    <a:pt x="21507" y="20454"/>
                    <a:pt x="21461" y="20768"/>
                    <a:pt x="21415" y="20988"/>
                  </a:cubicBezTo>
                  <a:cubicBezTo>
                    <a:pt x="21369" y="21208"/>
                    <a:pt x="21288" y="21364"/>
                    <a:pt x="21195" y="21459"/>
                  </a:cubicBezTo>
                  <a:cubicBezTo>
                    <a:pt x="21102" y="21553"/>
                    <a:pt x="21010" y="21600"/>
                    <a:pt x="20894" y="21600"/>
                  </a:cubicBezTo>
                  <a:lnTo>
                    <a:pt x="1377" y="21600"/>
                  </a:lnTo>
                  <a:cubicBezTo>
                    <a:pt x="891" y="21600"/>
                    <a:pt x="544" y="21427"/>
                    <a:pt x="324" y="21098"/>
                  </a:cubicBezTo>
                  <a:cubicBezTo>
                    <a:pt x="104" y="20768"/>
                    <a:pt x="0" y="20344"/>
                    <a:pt x="0" y="19842"/>
                  </a:cubicBezTo>
                  <a:lnTo>
                    <a:pt x="0" y="12291"/>
                  </a:lnTo>
                  <a:cubicBezTo>
                    <a:pt x="0" y="11522"/>
                    <a:pt x="12" y="10894"/>
                    <a:pt x="35" y="10392"/>
                  </a:cubicBezTo>
                  <a:cubicBezTo>
                    <a:pt x="58" y="9890"/>
                    <a:pt x="81" y="9450"/>
                    <a:pt x="116" y="9042"/>
                  </a:cubicBezTo>
                  <a:cubicBezTo>
                    <a:pt x="232" y="7865"/>
                    <a:pt x="451" y="6813"/>
                    <a:pt x="741" y="5871"/>
                  </a:cubicBezTo>
                  <a:cubicBezTo>
                    <a:pt x="1042" y="4929"/>
                    <a:pt x="1435" y="4144"/>
                    <a:pt x="1910" y="3485"/>
                  </a:cubicBezTo>
                  <a:cubicBezTo>
                    <a:pt x="2396" y="2826"/>
                    <a:pt x="2963" y="2339"/>
                    <a:pt x="3623" y="1994"/>
                  </a:cubicBezTo>
                  <a:cubicBezTo>
                    <a:pt x="4283" y="1648"/>
                    <a:pt x="5035" y="1476"/>
                    <a:pt x="5892" y="1476"/>
                  </a:cubicBezTo>
                  <a:cubicBezTo>
                    <a:pt x="6610" y="1476"/>
                    <a:pt x="7269" y="1601"/>
                    <a:pt x="7860" y="1852"/>
                  </a:cubicBezTo>
                  <a:cubicBezTo>
                    <a:pt x="8450" y="2103"/>
                    <a:pt x="8983" y="2465"/>
                    <a:pt x="9446" y="2951"/>
                  </a:cubicBezTo>
                  <a:cubicBezTo>
                    <a:pt x="9909" y="3438"/>
                    <a:pt x="10314" y="4019"/>
                    <a:pt x="10661" y="4725"/>
                  </a:cubicBezTo>
                  <a:cubicBezTo>
                    <a:pt x="11008" y="5431"/>
                    <a:pt x="11286" y="6232"/>
                    <a:pt x="11495" y="7142"/>
                  </a:cubicBezTo>
                  <a:cubicBezTo>
                    <a:pt x="11645" y="6703"/>
                    <a:pt x="11842" y="6295"/>
                    <a:pt x="12062" y="5918"/>
                  </a:cubicBezTo>
                  <a:cubicBezTo>
                    <a:pt x="12282" y="5541"/>
                    <a:pt x="12548" y="5180"/>
                    <a:pt x="12872" y="4835"/>
                  </a:cubicBezTo>
                  <a:cubicBezTo>
                    <a:pt x="13185" y="4505"/>
                    <a:pt x="13543" y="4176"/>
                    <a:pt x="13949" y="3877"/>
                  </a:cubicBezTo>
                  <a:cubicBezTo>
                    <a:pt x="14354" y="3579"/>
                    <a:pt x="14805" y="3281"/>
                    <a:pt x="15314" y="2998"/>
                  </a:cubicBezTo>
                  <a:lnTo>
                    <a:pt x="19551" y="549"/>
                  </a:lnTo>
                  <a:cubicBezTo>
                    <a:pt x="19968" y="330"/>
                    <a:pt x="20280" y="173"/>
                    <a:pt x="20477" y="94"/>
                  </a:cubicBezTo>
                  <a:cubicBezTo>
                    <a:pt x="20674" y="31"/>
                    <a:pt x="20824" y="0"/>
                    <a:pt x="20929" y="0"/>
                  </a:cubicBezTo>
                  <a:close/>
                  <a:moveTo>
                    <a:pt x="6355" y="7629"/>
                  </a:moveTo>
                  <a:cubicBezTo>
                    <a:pt x="5649" y="7629"/>
                    <a:pt x="5047" y="7849"/>
                    <a:pt x="4561" y="8288"/>
                  </a:cubicBezTo>
                  <a:cubicBezTo>
                    <a:pt x="4075" y="8728"/>
                    <a:pt x="3727" y="9434"/>
                    <a:pt x="3531" y="10423"/>
                  </a:cubicBezTo>
                  <a:cubicBezTo>
                    <a:pt x="3473" y="10721"/>
                    <a:pt x="3426" y="11067"/>
                    <a:pt x="3403" y="11444"/>
                  </a:cubicBezTo>
                  <a:cubicBezTo>
                    <a:pt x="3369" y="11820"/>
                    <a:pt x="3357" y="12354"/>
                    <a:pt x="3357" y="13029"/>
                  </a:cubicBezTo>
                  <a:lnTo>
                    <a:pt x="3357" y="15682"/>
                  </a:lnTo>
                  <a:lnTo>
                    <a:pt x="9457" y="15682"/>
                  </a:lnTo>
                  <a:lnTo>
                    <a:pt x="9457" y="12668"/>
                  </a:lnTo>
                  <a:cubicBezTo>
                    <a:pt x="9457" y="11820"/>
                    <a:pt x="9388" y="11098"/>
                    <a:pt x="9237" y="10455"/>
                  </a:cubicBezTo>
                  <a:cubicBezTo>
                    <a:pt x="9087" y="9827"/>
                    <a:pt x="8878" y="9293"/>
                    <a:pt x="8612" y="8885"/>
                  </a:cubicBezTo>
                  <a:cubicBezTo>
                    <a:pt x="8346" y="8461"/>
                    <a:pt x="8022" y="8147"/>
                    <a:pt x="7640" y="7943"/>
                  </a:cubicBezTo>
                  <a:cubicBezTo>
                    <a:pt x="7235" y="7739"/>
                    <a:pt x="6818" y="7629"/>
                    <a:pt x="6355" y="7629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3" name="Shape">
              <a:extLst>
                <a:ext uri="{FF2B5EF4-FFF2-40B4-BE49-F238E27FC236}">
                  <a16:creationId xmlns:a16="http://schemas.microsoft.com/office/drawing/2014/main" id="{4B22EE51-DED6-4F55-972B-76141C4EBEE2}"/>
                </a:ext>
              </a:extLst>
            </p:cNvPr>
            <p:cNvSpPr/>
            <p:nvPr/>
          </p:nvSpPr>
          <p:spPr>
            <a:xfrm>
              <a:off x="5105399" y="8826500"/>
              <a:ext cx="237872" cy="21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extrusionOk="0">
                  <a:moveTo>
                    <a:pt x="19859" y="277"/>
                  </a:moveTo>
                  <a:cubicBezTo>
                    <a:pt x="20251" y="138"/>
                    <a:pt x="20574" y="37"/>
                    <a:pt x="20804" y="12"/>
                  </a:cubicBezTo>
                  <a:cubicBezTo>
                    <a:pt x="21035" y="-26"/>
                    <a:pt x="21208" y="25"/>
                    <a:pt x="21323" y="151"/>
                  </a:cubicBezTo>
                  <a:cubicBezTo>
                    <a:pt x="21439" y="289"/>
                    <a:pt x="21508" y="517"/>
                    <a:pt x="21542" y="857"/>
                  </a:cubicBezTo>
                  <a:cubicBezTo>
                    <a:pt x="21565" y="1198"/>
                    <a:pt x="21588" y="1665"/>
                    <a:pt x="21588" y="2245"/>
                  </a:cubicBezTo>
                  <a:cubicBezTo>
                    <a:pt x="21588" y="2863"/>
                    <a:pt x="21577" y="3343"/>
                    <a:pt x="21565" y="3683"/>
                  </a:cubicBezTo>
                  <a:cubicBezTo>
                    <a:pt x="21554" y="4024"/>
                    <a:pt x="21519" y="4289"/>
                    <a:pt x="21462" y="4466"/>
                  </a:cubicBezTo>
                  <a:cubicBezTo>
                    <a:pt x="21404" y="4642"/>
                    <a:pt x="21346" y="4768"/>
                    <a:pt x="21254" y="4844"/>
                  </a:cubicBezTo>
                  <a:cubicBezTo>
                    <a:pt x="21162" y="4920"/>
                    <a:pt x="21046" y="4983"/>
                    <a:pt x="20908" y="5021"/>
                  </a:cubicBezTo>
                  <a:lnTo>
                    <a:pt x="16607" y="6598"/>
                  </a:lnTo>
                  <a:lnTo>
                    <a:pt x="16607" y="15392"/>
                  </a:lnTo>
                  <a:lnTo>
                    <a:pt x="20793" y="16880"/>
                  </a:lnTo>
                  <a:cubicBezTo>
                    <a:pt x="20943" y="16931"/>
                    <a:pt x="21081" y="16994"/>
                    <a:pt x="21185" y="17070"/>
                  </a:cubicBezTo>
                  <a:cubicBezTo>
                    <a:pt x="21289" y="17145"/>
                    <a:pt x="21369" y="17272"/>
                    <a:pt x="21439" y="17448"/>
                  </a:cubicBezTo>
                  <a:cubicBezTo>
                    <a:pt x="21496" y="17625"/>
                    <a:pt x="21542" y="17865"/>
                    <a:pt x="21565" y="18193"/>
                  </a:cubicBezTo>
                  <a:cubicBezTo>
                    <a:pt x="21588" y="18508"/>
                    <a:pt x="21600" y="18937"/>
                    <a:pt x="21600" y="19454"/>
                  </a:cubicBezTo>
                  <a:cubicBezTo>
                    <a:pt x="21600" y="20009"/>
                    <a:pt x="21588" y="20451"/>
                    <a:pt x="21554" y="20754"/>
                  </a:cubicBezTo>
                  <a:cubicBezTo>
                    <a:pt x="21519" y="21069"/>
                    <a:pt x="21439" y="21284"/>
                    <a:pt x="21312" y="21410"/>
                  </a:cubicBezTo>
                  <a:cubicBezTo>
                    <a:pt x="21185" y="21536"/>
                    <a:pt x="21000" y="21574"/>
                    <a:pt x="20770" y="21536"/>
                  </a:cubicBezTo>
                  <a:cubicBezTo>
                    <a:pt x="20539" y="21498"/>
                    <a:pt x="20228" y="21410"/>
                    <a:pt x="19847" y="21271"/>
                  </a:cubicBezTo>
                  <a:lnTo>
                    <a:pt x="853" y="14054"/>
                  </a:lnTo>
                  <a:cubicBezTo>
                    <a:pt x="669" y="13979"/>
                    <a:pt x="519" y="13903"/>
                    <a:pt x="404" y="13802"/>
                  </a:cubicBezTo>
                  <a:cubicBezTo>
                    <a:pt x="288" y="13701"/>
                    <a:pt x="196" y="13550"/>
                    <a:pt x="138" y="13335"/>
                  </a:cubicBezTo>
                  <a:cubicBezTo>
                    <a:pt x="81" y="13121"/>
                    <a:pt x="35" y="12831"/>
                    <a:pt x="23" y="12452"/>
                  </a:cubicBezTo>
                  <a:cubicBezTo>
                    <a:pt x="12" y="12074"/>
                    <a:pt x="0" y="11581"/>
                    <a:pt x="0" y="10963"/>
                  </a:cubicBezTo>
                  <a:cubicBezTo>
                    <a:pt x="0" y="10257"/>
                    <a:pt x="12" y="9689"/>
                    <a:pt x="23" y="9260"/>
                  </a:cubicBezTo>
                  <a:cubicBezTo>
                    <a:pt x="35" y="8844"/>
                    <a:pt x="81" y="8503"/>
                    <a:pt x="138" y="8276"/>
                  </a:cubicBezTo>
                  <a:cubicBezTo>
                    <a:pt x="196" y="8036"/>
                    <a:pt x="288" y="7872"/>
                    <a:pt x="415" y="7771"/>
                  </a:cubicBezTo>
                  <a:cubicBezTo>
                    <a:pt x="542" y="7670"/>
                    <a:pt x="703" y="7582"/>
                    <a:pt x="911" y="7506"/>
                  </a:cubicBezTo>
                  <a:lnTo>
                    <a:pt x="19859" y="277"/>
                  </a:lnTo>
                  <a:close/>
                  <a:moveTo>
                    <a:pt x="4152" y="11026"/>
                  </a:moveTo>
                  <a:lnTo>
                    <a:pt x="4152" y="11039"/>
                  </a:lnTo>
                  <a:lnTo>
                    <a:pt x="13251" y="14345"/>
                  </a:lnTo>
                  <a:lnTo>
                    <a:pt x="13251" y="7696"/>
                  </a:lnTo>
                  <a:lnTo>
                    <a:pt x="4152" y="1102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4" name="Shape">
              <a:extLst>
                <a:ext uri="{FF2B5EF4-FFF2-40B4-BE49-F238E27FC236}">
                  <a16:creationId xmlns:a16="http://schemas.microsoft.com/office/drawing/2014/main" id="{3EE4CE38-835F-4A54-B593-42DC451A8733}"/>
                </a:ext>
              </a:extLst>
            </p:cNvPr>
            <p:cNvSpPr/>
            <p:nvPr/>
          </p:nvSpPr>
          <p:spPr>
            <a:xfrm>
              <a:off x="5105399" y="8661400"/>
              <a:ext cx="236729" cy="18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6" y="0"/>
                  </a:moveTo>
                  <a:cubicBezTo>
                    <a:pt x="2121" y="0"/>
                    <a:pt x="2387" y="15"/>
                    <a:pt x="2619" y="61"/>
                  </a:cubicBezTo>
                  <a:cubicBezTo>
                    <a:pt x="2851" y="91"/>
                    <a:pt x="3024" y="152"/>
                    <a:pt x="3164" y="228"/>
                  </a:cubicBezTo>
                  <a:cubicBezTo>
                    <a:pt x="3303" y="304"/>
                    <a:pt x="3407" y="395"/>
                    <a:pt x="3465" y="502"/>
                  </a:cubicBezTo>
                  <a:cubicBezTo>
                    <a:pt x="3534" y="608"/>
                    <a:pt x="3569" y="730"/>
                    <a:pt x="3569" y="866"/>
                  </a:cubicBezTo>
                  <a:lnTo>
                    <a:pt x="3569" y="7935"/>
                  </a:lnTo>
                  <a:lnTo>
                    <a:pt x="20905" y="7935"/>
                  </a:lnTo>
                  <a:cubicBezTo>
                    <a:pt x="21021" y="7935"/>
                    <a:pt x="21113" y="7980"/>
                    <a:pt x="21206" y="8072"/>
                  </a:cubicBezTo>
                  <a:cubicBezTo>
                    <a:pt x="21299" y="8163"/>
                    <a:pt x="21368" y="8330"/>
                    <a:pt x="21426" y="8543"/>
                  </a:cubicBezTo>
                  <a:cubicBezTo>
                    <a:pt x="21484" y="8756"/>
                    <a:pt x="21530" y="9060"/>
                    <a:pt x="21554" y="9424"/>
                  </a:cubicBezTo>
                  <a:cubicBezTo>
                    <a:pt x="21588" y="9789"/>
                    <a:pt x="21600" y="10260"/>
                    <a:pt x="21600" y="10808"/>
                  </a:cubicBezTo>
                  <a:cubicBezTo>
                    <a:pt x="21600" y="11355"/>
                    <a:pt x="21588" y="11826"/>
                    <a:pt x="21554" y="12191"/>
                  </a:cubicBezTo>
                  <a:cubicBezTo>
                    <a:pt x="21519" y="12556"/>
                    <a:pt x="21473" y="12860"/>
                    <a:pt x="21426" y="13072"/>
                  </a:cubicBezTo>
                  <a:cubicBezTo>
                    <a:pt x="21380" y="13285"/>
                    <a:pt x="21299" y="13452"/>
                    <a:pt x="21206" y="13544"/>
                  </a:cubicBezTo>
                  <a:cubicBezTo>
                    <a:pt x="21113" y="13635"/>
                    <a:pt x="21021" y="13681"/>
                    <a:pt x="20905" y="13681"/>
                  </a:cubicBezTo>
                  <a:lnTo>
                    <a:pt x="3569" y="13681"/>
                  </a:lnTo>
                  <a:lnTo>
                    <a:pt x="3569" y="20749"/>
                  </a:lnTo>
                  <a:cubicBezTo>
                    <a:pt x="3569" y="20901"/>
                    <a:pt x="3534" y="21022"/>
                    <a:pt x="3465" y="21114"/>
                  </a:cubicBezTo>
                  <a:cubicBezTo>
                    <a:pt x="3395" y="21220"/>
                    <a:pt x="3291" y="21296"/>
                    <a:pt x="3164" y="21372"/>
                  </a:cubicBezTo>
                  <a:cubicBezTo>
                    <a:pt x="3024" y="21448"/>
                    <a:pt x="2839" y="21494"/>
                    <a:pt x="2619" y="21539"/>
                  </a:cubicBezTo>
                  <a:cubicBezTo>
                    <a:pt x="2387" y="21570"/>
                    <a:pt x="2121" y="21600"/>
                    <a:pt x="1796" y="21600"/>
                  </a:cubicBezTo>
                  <a:cubicBezTo>
                    <a:pt x="1460" y="21600"/>
                    <a:pt x="1182" y="21585"/>
                    <a:pt x="950" y="21539"/>
                  </a:cubicBezTo>
                  <a:cubicBezTo>
                    <a:pt x="718" y="21509"/>
                    <a:pt x="533" y="21448"/>
                    <a:pt x="394" y="21372"/>
                  </a:cubicBezTo>
                  <a:cubicBezTo>
                    <a:pt x="255" y="21296"/>
                    <a:pt x="151" y="21205"/>
                    <a:pt x="93" y="21114"/>
                  </a:cubicBezTo>
                  <a:cubicBezTo>
                    <a:pt x="35" y="21007"/>
                    <a:pt x="0" y="20886"/>
                    <a:pt x="0" y="20749"/>
                  </a:cubicBezTo>
                  <a:lnTo>
                    <a:pt x="0" y="866"/>
                  </a:lnTo>
                  <a:cubicBezTo>
                    <a:pt x="0" y="730"/>
                    <a:pt x="35" y="608"/>
                    <a:pt x="93" y="502"/>
                  </a:cubicBezTo>
                  <a:cubicBezTo>
                    <a:pt x="151" y="395"/>
                    <a:pt x="255" y="304"/>
                    <a:pt x="394" y="228"/>
                  </a:cubicBezTo>
                  <a:cubicBezTo>
                    <a:pt x="533" y="152"/>
                    <a:pt x="718" y="106"/>
                    <a:pt x="950" y="61"/>
                  </a:cubicBezTo>
                  <a:cubicBezTo>
                    <a:pt x="1182" y="15"/>
                    <a:pt x="1472" y="0"/>
                    <a:pt x="179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5" name="Shape">
              <a:extLst>
                <a:ext uri="{FF2B5EF4-FFF2-40B4-BE49-F238E27FC236}">
                  <a16:creationId xmlns:a16="http://schemas.microsoft.com/office/drawing/2014/main" id="{92FA3FF0-CFCB-46B9-9C91-8B7E349DC0FB}"/>
                </a:ext>
              </a:extLst>
            </p:cNvPr>
            <p:cNvSpPr/>
            <p:nvPr/>
          </p:nvSpPr>
          <p:spPr>
            <a:xfrm>
              <a:off x="5105400" y="8496300"/>
              <a:ext cx="235712" cy="13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8" y="0"/>
                  </a:moveTo>
                  <a:cubicBezTo>
                    <a:pt x="20203" y="0"/>
                    <a:pt x="20471" y="20"/>
                    <a:pt x="20692" y="78"/>
                  </a:cubicBezTo>
                  <a:cubicBezTo>
                    <a:pt x="20913" y="118"/>
                    <a:pt x="21088" y="196"/>
                    <a:pt x="21216" y="294"/>
                  </a:cubicBezTo>
                  <a:cubicBezTo>
                    <a:pt x="21356" y="392"/>
                    <a:pt x="21449" y="510"/>
                    <a:pt x="21507" y="647"/>
                  </a:cubicBezTo>
                  <a:cubicBezTo>
                    <a:pt x="21565" y="784"/>
                    <a:pt x="21600" y="941"/>
                    <a:pt x="21600" y="1117"/>
                  </a:cubicBezTo>
                  <a:lnTo>
                    <a:pt x="21600" y="19405"/>
                  </a:lnTo>
                  <a:cubicBezTo>
                    <a:pt x="21600" y="20032"/>
                    <a:pt x="21495" y="20542"/>
                    <a:pt x="21274" y="20973"/>
                  </a:cubicBezTo>
                  <a:cubicBezTo>
                    <a:pt x="21053" y="21404"/>
                    <a:pt x="20704" y="21600"/>
                    <a:pt x="20215" y="21600"/>
                  </a:cubicBezTo>
                  <a:lnTo>
                    <a:pt x="1385" y="21600"/>
                  </a:lnTo>
                  <a:cubicBezTo>
                    <a:pt x="896" y="21600"/>
                    <a:pt x="547" y="21384"/>
                    <a:pt x="326" y="20973"/>
                  </a:cubicBezTo>
                  <a:cubicBezTo>
                    <a:pt x="105" y="20561"/>
                    <a:pt x="0" y="20032"/>
                    <a:pt x="0" y="19405"/>
                  </a:cubicBezTo>
                  <a:lnTo>
                    <a:pt x="0" y="1235"/>
                  </a:lnTo>
                  <a:cubicBezTo>
                    <a:pt x="0" y="1058"/>
                    <a:pt x="23" y="921"/>
                    <a:pt x="81" y="784"/>
                  </a:cubicBezTo>
                  <a:cubicBezTo>
                    <a:pt x="140" y="647"/>
                    <a:pt x="233" y="549"/>
                    <a:pt x="372" y="451"/>
                  </a:cubicBezTo>
                  <a:cubicBezTo>
                    <a:pt x="512" y="353"/>
                    <a:pt x="687" y="294"/>
                    <a:pt x="908" y="235"/>
                  </a:cubicBezTo>
                  <a:cubicBezTo>
                    <a:pt x="1129" y="196"/>
                    <a:pt x="1397" y="157"/>
                    <a:pt x="1734" y="157"/>
                  </a:cubicBezTo>
                  <a:cubicBezTo>
                    <a:pt x="2048" y="157"/>
                    <a:pt x="2316" y="176"/>
                    <a:pt x="2525" y="235"/>
                  </a:cubicBezTo>
                  <a:cubicBezTo>
                    <a:pt x="2747" y="274"/>
                    <a:pt x="2921" y="353"/>
                    <a:pt x="3049" y="451"/>
                  </a:cubicBezTo>
                  <a:cubicBezTo>
                    <a:pt x="3189" y="549"/>
                    <a:pt x="3282" y="666"/>
                    <a:pt x="3340" y="784"/>
                  </a:cubicBezTo>
                  <a:cubicBezTo>
                    <a:pt x="3398" y="921"/>
                    <a:pt x="3433" y="1058"/>
                    <a:pt x="3433" y="1235"/>
                  </a:cubicBezTo>
                  <a:lnTo>
                    <a:pt x="3433" y="14230"/>
                  </a:lnTo>
                  <a:lnTo>
                    <a:pt x="8705" y="14230"/>
                  </a:lnTo>
                  <a:lnTo>
                    <a:pt x="8705" y="3234"/>
                  </a:lnTo>
                  <a:cubicBezTo>
                    <a:pt x="8705" y="3058"/>
                    <a:pt x="8740" y="2901"/>
                    <a:pt x="8798" y="2764"/>
                  </a:cubicBezTo>
                  <a:cubicBezTo>
                    <a:pt x="8856" y="2626"/>
                    <a:pt x="8950" y="2509"/>
                    <a:pt x="9078" y="2411"/>
                  </a:cubicBezTo>
                  <a:cubicBezTo>
                    <a:pt x="9206" y="2313"/>
                    <a:pt x="9380" y="2254"/>
                    <a:pt x="9601" y="2195"/>
                  </a:cubicBezTo>
                  <a:cubicBezTo>
                    <a:pt x="9822" y="2156"/>
                    <a:pt x="10078" y="2117"/>
                    <a:pt x="10393" y="2117"/>
                  </a:cubicBezTo>
                  <a:cubicBezTo>
                    <a:pt x="10718" y="2117"/>
                    <a:pt x="10986" y="2137"/>
                    <a:pt x="11196" y="2195"/>
                  </a:cubicBezTo>
                  <a:cubicBezTo>
                    <a:pt x="11405" y="2235"/>
                    <a:pt x="11580" y="2313"/>
                    <a:pt x="11708" y="2411"/>
                  </a:cubicBezTo>
                  <a:cubicBezTo>
                    <a:pt x="11836" y="2509"/>
                    <a:pt x="11929" y="2626"/>
                    <a:pt x="11987" y="2764"/>
                  </a:cubicBezTo>
                  <a:cubicBezTo>
                    <a:pt x="12045" y="2901"/>
                    <a:pt x="12068" y="3058"/>
                    <a:pt x="12068" y="3234"/>
                  </a:cubicBezTo>
                  <a:lnTo>
                    <a:pt x="12068" y="14230"/>
                  </a:lnTo>
                  <a:lnTo>
                    <a:pt x="18167" y="14230"/>
                  </a:lnTo>
                  <a:lnTo>
                    <a:pt x="18167" y="1117"/>
                  </a:lnTo>
                  <a:cubicBezTo>
                    <a:pt x="18167" y="941"/>
                    <a:pt x="18202" y="784"/>
                    <a:pt x="18260" y="647"/>
                  </a:cubicBezTo>
                  <a:cubicBezTo>
                    <a:pt x="18318" y="510"/>
                    <a:pt x="18423" y="392"/>
                    <a:pt x="18551" y="294"/>
                  </a:cubicBezTo>
                  <a:cubicBezTo>
                    <a:pt x="18690" y="196"/>
                    <a:pt x="18865" y="137"/>
                    <a:pt x="19075" y="78"/>
                  </a:cubicBezTo>
                  <a:cubicBezTo>
                    <a:pt x="19284" y="20"/>
                    <a:pt x="19563" y="0"/>
                    <a:pt x="19878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6" name="Shape">
              <a:extLst>
                <a:ext uri="{FF2B5EF4-FFF2-40B4-BE49-F238E27FC236}">
                  <a16:creationId xmlns:a16="http://schemas.microsoft.com/office/drawing/2014/main" id="{1501081D-6318-40E9-A8E8-F117A358209F}"/>
                </a:ext>
              </a:extLst>
            </p:cNvPr>
            <p:cNvSpPr/>
            <p:nvPr/>
          </p:nvSpPr>
          <p:spPr>
            <a:xfrm>
              <a:off x="5105400" y="8267699"/>
              <a:ext cx="243714" cy="20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79" y="0"/>
                  </a:moveTo>
                  <a:cubicBezTo>
                    <a:pt x="3895" y="0"/>
                    <a:pt x="4165" y="14"/>
                    <a:pt x="4390" y="54"/>
                  </a:cubicBezTo>
                  <a:cubicBezTo>
                    <a:pt x="4615" y="82"/>
                    <a:pt x="4795" y="136"/>
                    <a:pt x="4930" y="190"/>
                  </a:cubicBezTo>
                  <a:cubicBezTo>
                    <a:pt x="5065" y="245"/>
                    <a:pt x="5155" y="326"/>
                    <a:pt x="5211" y="408"/>
                  </a:cubicBezTo>
                  <a:cubicBezTo>
                    <a:pt x="5268" y="490"/>
                    <a:pt x="5290" y="598"/>
                    <a:pt x="5290" y="707"/>
                  </a:cubicBezTo>
                  <a:cubicBezTo>
                    <a:pt x="5290" y="870"/>
                    <a:pt x="5189" y="1156"/>
                    <a:pt x="4998" y="1523"/>
                  </a:cubicBezTo>
                  <a:cubicBezTo>
                    <a:pt x="4806" y="1904"/>
                    <a:pt x="4592" y="2407"/>
                    <a:pt x="4367" y="3033"/>
                  </a:cubicBezTo>
                  <a:cubicBezTo>
                    <a:pt x="4142" y="3659"/>
                    <a:pt x="3928" y="4407"/>
                    <a:pt x="3737" y="5264"/>
                  </a:cubicBezTo>
                  <a:cubicBezTo>
                    <a:pt x="3546" y="6134"/>
                    <a:pt x="3444" y="7141"/>
                    <a:pt x="3444" y="8283"/>
                  </a:cubicBezTo>
                  <a:cubicBezTo>
                    <a:pt x="3444" y="9508"/>
                    <a:pt x="3624" y="10609"/>
                    <a:pt x="3973" y="11602"/>
                  </a:cubicBezTo>
                  <a:cubicBezTo>
                    <a:pt x="4322" y="12595"/>
                    <a:pt x="4817" y="13439"/>
                    <a:pt x="5459" y="14146"/>
                  </a:cubicBezTo>
                  <a:cubicBezTo>
                    <a:pt x="6101" y="14853"/>
                    <a:pt x="6866" y="15384"/>
                    <a:pt x="7767" y="15765"/>
                  </a:cubicBezTo>
                  <a:cubicBezTo>
                    <a:pt x="8667" y="16146"/>
                    <a:pt x="9657" y="16336"/>
                    <a:pt x="10749" y="16336"/>
                  </a:cubicBezTo>
                  <a:cubicBezTo>
                    <a:pt x="11942" y="16336"/>
                    <a:pt x="13000" y="16145"/>
                    <a:pt x="13901" y="15765"/>
                  </a:cubicBezTo>
                  <a:cubicBezTo>
                    <a:pt x="14813" y="15384"/>
                    <a:pt x="15578" y="14840"/>
                    <a:pt x="16186" y="14160"/>
                  </a:cubicBezTo>
                  <a:cubicBezTo>
                    <a:pt x="16794" y="13479"/>
                    <a:pt x="17266" y="12636"/>
                    <a:pt x="17570" y="11670"/>
                  </a:cubicBezTo>
                  <a:cubicBezTo>
                    <a:pt x="17874" y="10705"/>
                    <a:pt x="18043" y="9630"/>
                    <a:pt x="18043" y="8460"/>
                  </a:cubicBezTo>
                  <a:cubicBezTo>
                    <a:pt x="18043" y="7889"/>
                    <a:pt x="17987" y="7318"/>
                    <a:pt x="17886" y="6760"/>
                  </a:cubicBezTo>
                  <a:cubicBezTo>
                    <a:pt x="17784" y="6202"/>
                    <a:pt x="17615" y="5686"/>
                    <a:pt x="17402" y="5196"/>
                  </a:cubicBezTo>
                  <a:lnTo>
                    <a:pt x="12562" y="5196"/>
                  </a:lnTo>
                  <a:lnTo>
                    <a:pt x="12562" y="9970"/>
                  </a:lnTo>
                  <a:cubicBezTo>
                    <a:pt x="12562" y="10201"/>
                    <a:pt x="12438" y="10392"/>
                    <a:pt x="12201" y="10514"/>
                  </a:cubicBezTo>
                  <a:cubicBezTo>
                    <a:pt x="11965" y="10637"/>
                    <a:pt x="11549" y="10705"/>
                    <a:pt x="10963" y="10705"/>
                  </a:cubicBezTo>
                  <a:cubicBezTo>
                    <a:pt x="10659" y="10705"/>
                    <a:pt x="10412" y="10691"/>
                    <a:pt x="10209" y="10650"/>
                  </a:cubicBezTo>
                  <a:cubicBezTo>
                    <a:pt x="10006" y="10623"/>
                    <a:pt x="9838" y="10569"/>
                    <a:pt x="9714" y="10501"/>
                  </a:cubicBezTo>
                  <a:cubicBezTo>
                    <a:pt x="9590" y="10433"/>
                    <a:pt x="9500" y="10351"/>
                    <a:pt x="9444" y="10269"/>
                  </a:cubicBezTo>
                  <a:cubicBezTo>
                    <a:pt x="9387" y="10174"/>
                    <a:pt x="9354" y="10079"/>
                    <a:pt x="9354" y="9957"/>
                  </a:cubicBezTo>
                  <a:lnTo>
                    <a:pt x="9354" y="1428"/>
                  </a:lnTo>
                  <a:cubicBezTo>
                    <a:pt x="9354" y="1224"/>
                    <a:pt x="9387" y="1034"/>
                    <a:pt x="9444" y="870"/>
                  </a:cubicBezTo>
                  <a:cubicBezTo>
                    <a:pt x="9500" y="707"/>
                    <a:pt x="9590" y="571"/>
                    <a:pt x="9714" y="435"/>
                  </a:cubicBezTo>
                  <a:cubicBezTo>
                    <a:pt x="9838" y="299"/>
                    <a:pt x="9973" y="218"/>
                    <a:pt x="10141" y="150"/>
                  </a:cubicBezTo>
                  <a:cubicBezTo>
                    <a:pt x="10310" y="82"/>
                    <a:pt x="10502" y="54"/>
                    <a:pt x="10716" y="54"/>
                  </a:cubicBezTo>
                  <a:lnTo>
                    <a:pt x="19034" y="54"/>
                  </a:lnTo>
                  <a:cubicBezTo>
                    <a:pt x="19360" y="54"/>
                    <a:pt x="19641" y="122"/>
                    <a:pt x="19878" y="258"/>
                  </a:cubicBezTo>
                  <a:cubicBezTo>
                    <a:pt x="20114" y="394"/>
                    <a:pt x="20306" y="680"/>
                    <a:pt x="20452" y="1102"/>
                  </a:cubicBezTo>
                  <a:cubicBezTo>
                    <a:pt x="20587" y="1523"/>
                    <a:pt x="20733" y="2054"/>
                    <a:pt x="20891" y="2679"/>
                  </a:cubicBezTo>
                  <a:cubicBezTo>
                    <a:pt x="21048" y="3305"/>
                    <a:pt x="21172" y="3958"/>
                    <a:pt x="21274" y="4625"/>
                  </a:cubicBezTo>
                  <a:cubicBezTo>
                    <a:pt x="21386" y="5291"/>
                    <a:pt x="21465" y="5971"/>
                    <a:pt x="21521" y="6651"/>
                  </a:cubicBezTo>
                  <a:cubicBezTo>
                    <a:pt x="21577" y="7331"/>
                    <a:pt x="21600" y="8025"/>
                    <a:pt x="21600" y="8705"/>
                  </a:cubicBezTo>
                  <a:cubicBezTo>
                    <a:pt x="21600" y="10718"/>
                    <a:pt x="21364" y="12527"/>
                    <a:pt x="20880" y="14119"/>
                  </a:cubicBezTo>
                  <a:cubicBezTo>
                    <a:pt x="20407" y="15710"/>
                    <a:pt x="19709" y="17057"/>
                    <a:pt x="18797" y="18172"/>
                  </a:cubicBezTo>
                  <a:cubicBezTo>
                    <a:pt x="17886" y="19274"/>
                    <a:pt x="16782" y="20131"/>
                    <a:pt x="15466" y="20716"/>
                  </a:cubicBezTo>
                  <a:cubicBezTo>
                    <a:pt x="14160" y="21301"/>
                    <a:pt x="12674" y="21600"/>
                    <a:pt x="11019" y="21600"/>
                  </a:cubicBezTo>
                  <a:cubicBezTo>
                    <a:pt x="9309" y="21600"/>
                    <a:pt x="7767" y="21287"/>
                    <a:pt x="6405" y="20661"/>
                  </a:cubicBezTo>
                  <a:cubicBezTo>
                    <a:pt x="5043" y="20036"/>
                    <a:pt x="3883" y="19152"/>
                    <a:pt x="2938" y="18009"/>
                  </a:cubicBezTo>
                  <a:cubicBezTo>
                    <a:pt x="1992" y="16866"/>
                    <a:pt x="1261" y="15479"/>
                    <a:pt x="754" y="13860"/>
                  </a:cubicBezTo>
                  <a:cubicBezTo>
                    <a:pt x="248" y="12242"/>
                    <a:pt x="0" y="10433"/>
                    <a:pt x="0" y="8447"/>
                  </a:cubicBezTo>
                  <a:cubicBezTo>
                    <a:pt x="0" y="7359"/>
                    <a:pt x="56" y="6352"/>
                    <a:pt x="180" y="5454"/>
                  </a:cubicBezTo>
                  <a:cubicBezTo>
                    <a:pt x="304" y="4557"/>
                    <a:pt x="450" y="3768"/>
                    <a:pt x="630" y="3101"/>
                  </a:cubicBezTo>
                  <a:cubicBezTo>
                    <a:pt x="810" y="2435"/>
                    <a:pt x="1002" y="1877"/>
                    <a:pt x="1204" y="1428"/>
                  </a:cubicBezTo>
                  <a:cubicBezTo>
                    <a:pt x="1407" y="979"/>
                    <a:pt x="1587" y="680"/>
                    <a:pt x="1733" y="503"/>
                  </a:cubicBezTo>
                  <a:cubicBezTo>
                    <a:pt x="1880" y="326"/>
                    <a:pt x="2094" y="204"/>
                    <a:pt x="2375" y="122"/>
                  </a:cubicBezTo>
                  <a:cubicBezTo>
                    <a:pt x="2634" y="41"/>
                    <a:pt x="3039" y="0"/>
                    <a:pt x="3579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7" name="Shape">
              <a:extLst>
                <a:ext uri="{FF2B5EF4-FFF2-40B4-BE49-F238E27FC236}">
                  <a16:creationId xmlns:a16="http://schemas.microsoft.com/office/drawing/2014/main" id="{C7988626-7CB1-4E70-9564-C40040E1E719}"/>
                </a:ext>
              </a:extLst>
            </p:cNvPr>
            <p:cNvSpPr/>
            <p:nvPr/>
          </p:nvSpPr>
          <p:spPr>
            <a:xfrm>
              <a:off x="5105400" y="8064500"/>
              <a:ext cx="238125" cy="186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extrusionOk="0">
                  <a:moveTo>
                    <a:pt x="13386" y="7991"/>
                  </a:moveTo>
                  <a:lnTo>
                    <a:pt x="20909" y="7991"/>
                  </a:lnTo>
                  <a:cubicBezTo>
                    <a:pt x="21024" y="7991"/>
                    <a:pt x="21116" y="8035"/>
                    <a:pt x="21208" y="8123"/>
                  </a:cubicBezTo>
                  <a:cubicBezTo>
                    <a:pt x="21300" y="8211"/>
                    <a:pt x="21370" y="8372"/>
                    <a:pt x="21427" y="8577"/>
                  </a:cubicBezTo>
                  <a:cubicBezTo>
                    <a:pt x="21485" y="8781"/>
                    <a:pt x="21531" y="9074"/>
                    <a:pt x="21554" y="9425"/>
                  </a:cubicBezTo>
                  <a:cubicBezTo>
                    <a:pt x="21577" y="9777"/>
                    <a:pt x="21600" y="10230"/>
                    <a:pt x="21600" y="10757"/>
                  </a:cubicBezTo>
                  <a:cubicBezTo>
                    <a:pt x="21600" y="11298"/>
                    <a:pt x="21588" y="11752"/>
                    <a:pt x="21554" y="12103"/>
                  </a:cubicBezTo>
                  <a:cubicBezTo>
                    <a:pt x="21519" y="12455"/>
                    <a:pt x="21473" y="12733"/>
                    <a:pt x="21427" y="12952"/>
                  </a:cubicBezTo>
                  <a:cubicBezTo>
                    <a:pt x="21381" y="13172"/>
                    <a:pt x="21301" y="13318"/>
                    <a:pt x="21208" y="13406"/>
                  </a:cubicBezTo>
                  <a:cubicBezTo>
                    <a:pt x="21116" y="13494"/>
                    <a:pt x="21024" y="13538"/>
                    <a:pt x="20909" y="13538"/>
                  </a:cubicBezTo>
                  <a:lnTo>
                    <a:pt x="13386" y="13538"/>
                  </a:lnTo>
                  <a:lnTo>
                    <a:pt x="1740" y="20972"/>
                  </a:lnTo>
                  <a:cubicBezTo>
                    <a:pt x="1336" y="21235"/>
                    <a:pt x="1014" y="21411"/>
                    <a:pt x="783" y="21484"/>
                  </a:cubicBezTo>
                  <a:cubicBezTo>
                    <a:pt x="553" y="21557"/>
                    <a:pt x="392" y="21513"/>
                    <a:pt x="265" y="21352"/>
                  </a:cubicBezTo>
                  <a:cubicBezTo>
                    <a:pt x="138" y="21191"/>
                    <a:pt x="81" y="20898"/>
                    <a:pt x="46" y="20459"/>
                  </a:cubicBezTo>
                  <a:cubicBezTo>
                    <a:pt x="23" y="20020"/>
                    <a:pt x="0" y="19420"/>
                    <a:pt x="0" y="18659"/>
                  </a:cubicBezTo>
                  <a:cubicBezTo>
                    <a:pt x="0" y="18016"/>
                    <a:pt x="12" y="17503"/>
                    <a:pt x="35" y="17123"/>
                  </a:cubicBezTo>
                  <a:cubicBezTo>
                    <a:pt x="58" y="16742"/>
                    <a:pt x="92" y="16435"/>
                    <a:pt x="161" y="16216"/>
                  </a:cubicBezTo>
                  <a:cubicBezTo>
                    <a:pt x="219" y="15996"/>
                    <a:pt x="299" y="15820"/>
                    <a:pt x="403" y="15718"/>
                  </a:cubicBezTo>
                  <a:cubicBezTo>
                    <a:pt x="507" y="15616"/>
                    <a:pt x="634" y="15513"/>
                    <a:pt x="783" y="15411"/>
                  </a:cubicBezTo>
                  <a:lnTo>
                    <a:pt x="6036" y="12381"/>
                  </a:lnTo>
                  <a:cubicBezTo>
                    <a:pt x="6543" y="12089"/>
                    <a:pt x="7073" y="11796"/>
                    <a:pt x="7638" y="11503"/>
                  </a:cubicBezTo>
                  <a:cubicBezTo>
                    <a:pt x="8202" y="11211"/>
                    <a:pt x="8790" y="10933"/>
                    <a:pt x="9412" y="10640"/>
                  </a:cubicBezTo>
                  <a:lnTo>
                    <a:pt x="9412" y="10596"/>
                  </a:lnTo>
                  <a:cubicBezTo>
                    <a:pt x="8813" y="10333"/>
                    <a:pt x="8237" y="10055"/>
                    <a:pt x="7672" y="9776"/>
                  </a:cubicBezTo>
                  <a:cubicBezTo>
                    <a:pt x="7108" y="9498"/>
                    <a:pt x="6578" y="9220"/>
                    <a:pt x="6071" y="8957"/>
                  </a:cubicBezTo>
                  <a:lnTo>
                    <a:pt x="852" y="5972"/>
                  </a:lnTo>
                  <a:cubicBezTo>
                    <a:pt x="680" y="5899"/>
                    <a:pt x="530" y="5811"/>
                    <a:pt x="426" y="5708"/>
                  </a:cubicBezTo>
                  <a:cubicBezTo>
                    <a:pt x="323" y="5606"/>
                    <a:pt x="230" y="5445"/>
                    <a:pt x="173" y="5240"/>
                  </a:cubicBezTo>
                  <a:cubicBezTo>
                    <a:pt x="104" y="5035"/>
                    <a:pt x="69" y="4742"/>
                    <a:pt x="46" y="4377"/>
                  </a:cubicBezTo>
                  <a:cubicBezTo>
                    <a:pt x="23" y="4011"/>
                    <a:pt x="11" y="3528"/>
                    <a:pt x="11" y="2928"/>
                  </a:cubicBezTo>
                  <a:cubicBezTo>
                    <a:pt x="11" y="2138"/>
                    <a:pt x="23" y="1508"/>
                    <a:pt x="58" y="1069"/>
                  </a:cubicBezTo>
                  <a:cubicBezTo>
                    <a:pt x="81" y="630"/>
                    <a:pt x="161" y="323"/>
                    <a:pt x="276" y="162"/>
                  </a:cubicBezTo>
                  <a:cubicBezTo>
                    <a:pt x="392" y="1"/>
                    <a:pt x="564" y="-43"/>
                    <a:pt x="795" y="45"/>
                  </a:cubicBezTo>
                  <a:cubicBezTo>
                    <a:pt x="1025" y="133"/>
                    <a:pt x="1336" y="294"/>
                    <a:pt x="1740" y="542"/>
                  </a:cubicBezTo>
                  <a:lnTo>
                    <a:pt x="13386" y="7991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8" name="Shape">
              <a:extLst>
                <a:ext uri="{FF2B5EF4-FFF2-40B4-BE49-F238E27FC236}">
                  <a16:creationId xmlns:a16="http://schemas.microsoft.com/office/drawing/2014/main" id="{D2296F1C-234C-478E-B7D4-2ECE3E720065}"/>
                </a:ext>
              </a:extLst>
            </p:cNvPr>
            <p:cNvSpPr/>
            <p:nvPr/>
          </p:nvSpPr>
          <p:spPr>
            <a:xfrm>
              <a:off x="5664200" y="7747000"/>
              <a:ext cx="95632" cy="14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42"/>
                  </a:moveTo>
                  <a:cubicBezTo>
                    <a:pt x="21600" y="7753"/>
                    <a:pt x="21313" y="8827"/>
                    <a:pt x="20768" y="9745"/>
                  </a:cubicBezTo>
                  <a:cubicBezTo>
                    <a:pt x="20223" y="10683"/>
                    <a:pt x="19420" y="11464"/>
                    <a:pt x="18359" y="12089"/>
                  </a:cubicBezTo>
                  <a:cubicBezTo>
                    <a:pt x="17297" y="12733"/>
                    <a:pt x="16006" y="13222"/>
                    <a:pt x="14457" y="13554"/>
                  </a:cubicBezTo>
                  <a:cubicBezTo>
                    <a:pt x="12908" y="13886"/>
                    <a:pt x="11101" y="14042"/>
                    <a:pt x="9036" y="14042"/>
                  </a:cubicBezTo>
                  <a:lnTo>
                    <a:pt x="6397" y="14042"/>
                  </a:lnTo>
                  <a:lnTo>
                    <a:pt x="6397" y="20897"/>
                  </a:lnTo>
                  <a:cubicBezTo>
                    <a:pt x="6397" y="21014"/>
                    <a:pt x="6339" y="21112"/>
                    <a:pt x="6225" y="21190"/>
                  </a:cubicBezTo>
                  <a:cubicBezTo>
                    <a:pt x="6110" y="21287"/>
                    <a:pt x="5938" y="21346"/>
                    <a:pt x="5708" y="21405"/>
                  </a:cubicBezTo>
                  <a:cubicBezTo>
                    <a:pt x="5450" y="21463"/>
                    <a:pt x="5135" y="21502"/>
                    <a:pt x="4733" y="21541"/>
                  </a:cubicBezTo>
                  <a:cubicBezTo>
                    <a:pt x="4331" y="21580"/>
                    <a:pt x="3815" y="21600"/>
                    <a:pt x="3184" y="21600"/>
                  </a:cubicBezTo>
                  <a:cubicBezTo>
                    <a:pt x="2553" y="21600"/>
                    <a:pt x="2037" y="21580"/>
                    <a:pt x="1635" y="21541"/>
                  </a:cubicBezTo>
                  <a:cubicBezTo>
                    <a:pt x="1233" y="21502"/>
                    <a:pt x="889" y="21463"/>
                    <a:pt x="660" y="21405"/>
                  </a:cubicBezTo>
                  <a:cubicBezTo>
                    <a:pt x="430" y="21346"/>
                    <a:pt x="258" y="21287"/>
                    <a:pt x="143" y="21190"/>
                  </a:cubicBezTo>
                  <a:cubicBezTo>
                    <a:pt x="57" y="21112"/>
                    <a:pt x="0" y="20995"/>
                    <a:pt x="0" y="20897"/>
                  </a:cubicBezTo>
                  <a:lnTo>
                    <a:pt x="0" y="1562"/>
                  </a:lnTo>
                  <a:cubicBezTo>
                    <a:pt x="0" y="1035"/>
                    <a:pt x="201" y="645"/>
                    <a:pt x="602" y="391"/>
                  </a:cubicBezTo>
                  <a:cubicBezTo>
                    <a:pt x="1004" y="137"/>
                    <a:pt x="1520" y="0"/>
                    <a:pt x="2180" y="0"/>
                  </a:cubicBezTo>
                  <a:lnTo>
                    <a:pt x="9609" y="0"/>
                  </a:lnTo>
                  <a:cubicBezTo>
                    <a:pt x="10355" y="0"/>
                    <a:pt x="11072" y="20"/>
                    <a:pt x="11732" y="59"/>
                  </a:cubicBezTo>
                  <a:cubicBezTo>
                    <a:pt x="12392" y="98"/>
                    <a:pt x="13224" y="176"/>
                    <a:pt x="14170" y="313"/>
                  </a:cubicBezTo>
                  <a:cubicBezTo>
                    <a:pt x="15117" y="430"/>
                    <a:pt x="16064" y="684"/>
                    <a:pt x="17039" y="1016"/>
                  </a:cubicBezTo>
                  <a:cubicBezTo>
                    <a:pt x="18014" y="1348"/>
                    <a:pt x="18846" y="1797"/>
                    <a:pt x="19506" y="2324"/>
                  </a:cubicBezTo>
                  <a:cubicBezTo>
                    <a:pt x="20194" y="2851"/>
                    <a:pt x="20711" y="3457"/>
                    <a:pt x="21055" y="4160"/>
                  </a:cubicBezTo>
                  <a:cubicBezTo>
                    <a:pt x="21428" y="4882"/>
                    <a:pt x="21600" y="5683"/>
                    <a:pt x="21600" y="6542"/>
                  </a:cubicBezTo>
                  <a:close/>
                  <a:moveTo>
                    <a:pt x="14916" y="6875"/>
                  </a:moveTo>
                  <a:cubicBezTo>
                    <a:pt x="14916" y="6113"/>
                    <a:pt x="14716" y="5507"/>
                    <a:pt x="14343" y="5019"/>
                  </a:cubicBezTo>
                  <a:cubicBezTo>
                    <a:pt x="13970" y="4531"/>
                    <a:pt x="13482" y="4179"/>
                    <a:pt x="12908" y="3945"/>
                  </a:cubicBezTo>
                  <a:cubicBezTo>
                    <a:pt x="12335" y="3711"/>
                    <a:pt x="11732" y="3574"/>
                    <a:pt x="11101" y="3496"/>
                  </a:cubicBezTo>
                  <a:cubicBezTo>
                    <a:pt x="10470" y="3418"/>
                    <a:pt x="9839" y="3398"/>
                    <a:pt x="9151" y="3398"/>
                  </a:cubicBezTo>
                  <a:lnTo>
                    <a:pt x="6425" y="3398"/>
                  </a:lnTo>
                  <a:lnTo>
                    <a:pt x="6425" y="10702"/>
                  </a:lnTo>
                  <a:lnTo>
                    <a:pt x="9294" y="10702"/>
                  </a:lnTo>
                  <a:cubicBezTo>
                    <a:pt x="10327" y="10702"/>
                    <a:pt x="11187" y="10605"/>
                    <a:pt x="11876" y="10409"/>
                  </a:cubicBezTo>
                  <a:cubicBezTo>
                    <a:pt x="12564" y="10214"/>
                    <a:pt x="13138" y="9960"/>
                    <a:pt x="13568" y="9628"/>
                  </a:cubicBezTo>
                  <a:cubicBezTo>
                    <a:pt x="13998" y="9296"/>
                    <a:pt x="14343" y="8886"/>
                    <a:pt x="14572" y="8417"/>
                  </a:cubicBezTo>
                  <a:cubicBezTo>
                    <a:pt x="14802" y="7949"/>
                    <a:pt x="14916" y="7421"/>
                    <a:pt x="14916" y="6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9" name="Shape">
              <a:extLst>
                <a:ext uri="{FF2B5EF4-FFF2-40B4-BE49-F238E27FC236}">
                  <a16:creationId xmlns:a16="http://schemas.microsoft.com/office/drawing/2014/main" id="{AD4E3343-BB5E-481F-9D96-F5F21AA09209}"/>
                </a:ext>
              </a:extLst>
            </p:cNvPr>
            <p:cNvSpPr/>
            <p:nvPr/>
          </p:nvSpPr>
          <p:spPr>
            <a:xfrm>
              <a:off x="5778499" y="7747000"/>
              <a:ext cx="76837" cy="1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6"/>
                  </a:moveTo>
                  <a:cubicBezTo>
                    <a:pt x="21600" y="20098"/>
                    <a:pt x="21564" y="20371"/>
                    <a:pt x="21529" y="20605"/>
                  </a:cubicBezTo>
                  <a:cubicBezTo>
                    <a:pt x="21493" y="20839"/>
                    <a:pt x="21386" y="21015"/>
                    <a:pt x="21314" y="21171"/>
                  </a:cubicBezTo>
                  <a:cubicBezTo>
                    <a:pt x="21207" y="21327"/>
                    <a:pt x="21100" y="21424"/>
                    <a:pt x="20922" y="21502"/>
                  </a:cubicBezTo>
                  <a:cubicBezTo>
                    <a:pt x="20743" y="21580"/>
                    <a:pt x="20600" y="21600"/>
                    <a:pt x="20386" y="21600"/>
                  </a:cubicBezTo>
                  <a:lnTo>
                    <a:pt x="2356" y="21600"/>
                  </a:lnTo>
                  <a:cubicBezTo>
                    <a:pt x="1678" y="21600"/>
                    <a:pt x="1143" y="21483"/>
                    <a:pt x="678" y="21268"/>
                  </a:cubicBezTo>
                  <a:cubicBezTo>
                    <a:pt x="214" y="21054"/>
                    <a:pt x="0" y="20703"/>
                    <a:pt x="0" y="20215"/>
                  </a:cubicBezTo>
                  <a:lnTo>
                    <a:pt x="0" y="703"/>
                  </a:lnTo>
                  <a:cubicBezTo>
                    <a:pt x="0" y="585"/>
                    <a:pt x="71" y="488"/>
                    <a:pt x="214" y="410"/>
                  </a:cubicBezTo>
                  <a:cubicBezTo>
                    <a:pt x="357" y="332"/>
                    <a:pt x="571" y="254"/>
                    <a:pt x="857" y="195"/>
                  </a:cubicBezTo>
                  <a:cubicBezTo>
                    <a:pt x="1142" y="137"/>
                    <a:pt x="1571" y="98"/>
                    <a:pt x="2071" y="59"/>
                  </a:cubicBezTo>
                  <a:cubicBezTo>
                    <a:pt x="2606" y="20"/>
                    <a:pt x="3213" y="0"/>
                    <a:pt x="3999" y="0"/>
                  </a:cubicBezTo>
                  <a:cubicBezTo>
                    <a:pt x="4784" y="0"/>
                    <a:pt x="5427" y="20"/>
                    <a:pt x="5927" y="59"/>
                  </a:cubicBezTo>
                  <a:cubicBezTo>
                    <a:pt x="6427" y="98"/>
                    <a:pt x="6855" y="137"/>
                    <a:pt x="7141" y="195"/>
                  </a:cubicBezTo>
                  <a:cubicBezTo>
                    <a:pt x="7426" y="254"/>
                    <a:pt x="7676" y="332"/>
                    <a:pt x="7783" y="410"/>
                  </a:cubicBezTo>
                  <a:cubicBezTo>
                    <a:pt x="7926" y="507"/>
                    <a:pt x="7997" y="605"/>
                    <a:pt x="7997" y="703"/>
                  </a:cubicBezTo>
                  <a:lnTo>
                    <a:pt x="7997" y="17990"/>
                  </a:lnTo>
                  <a:lnTo>
                    <a:pt x="20350" y="17990"/>
                  </a:lnTo>
                  <a:cubicBezTo>
                    <a:pt x="20565" y="17990"/>
                    <a:pt x="20743" y="18029"/>
                    <a:pt x="20886" y="18088"/>
                  </a:cubicBezTo>
                  <a:cubicBezTo>
                    <a:pt x="21029" y="18146"/>
                    <a:pt x="21172" y="18244"/>
                    <a:pt x="21279" y="18381"/>
                  </a:cubicBezTo>
                  <a:cubicBezTo>
                    <a:pt x="21386" y="18517"/>
                    <a:pt x="21457" y="18712"/>
                    <a:pt x="21493" y="18927"/>
                  </a:cubicBezTo>
                  <a:cubicBezTo>
                    <a:pt x="21529" y="19142"/>
                    <a:pt x="21600" y="19434"/>
                    <a:pt x="21600" y="1976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0" name="Shape">
              <a:extLst>
                <a:ext uri="{FF2B5EF4-FFF2-40B4-BE49-F238E27FC236}">
                  <a16:creationId xmlns:a16="http://schemas.microsoft.com/office/drawing/2014/main" id="{983836C5-6CC3-4C87-B7F2-8AF0C8928A95}"/>
                </a:ext>
              </a:extLst>
            </p:cNvPr>
            <p:cNvSpPr/>
            <p:nvPr/>
          </p:nvSpPr>
          <p:spPr>
            <a:xfrm>
              <a:off x="5854700" y="7746999"/>
              <a:ext cx="128697" cy="14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4" y="19871"/>
                  </a:moveTo>
                  <a:cubicBezTo>
                    <a:pt x="21403" y="20260"/>
                    <a:pt x="21488" y="20590"/>
                    <a:pt x="21530" y="20823"/>
                  </a:cubicBezTo>
                  <a:cubicBezTo>
                    <a:pt x="21573" y="21056"/>
                    <a:pt x="21509" y="21231"/>
                    <a:pt x="21382" y="21347"/>
                  </a:cubicBezTo>
                  <a:cubicBezTo>
                    <a:pt x="21254" y="21464"/>
                    <a:pt x="21020" y="21542"/>
                    <a:pt x="20680" y="21561"/>
                  </a:cubicBezTo>
                  <a:cubicBezTo>
                    <a:pt x="20340" y="21580"/>
                    <a:pt x="19872" y="21600"/>
                    <a:pt x="19298" y="21600"/>
                  </a:cubicBezTo>
                  <a:cubicBezTo>
                    <a:pt x="18682" y="21600"/>
                    <a:pt x="18193" y="21600"/>
                    <a:pt x="17853" y="21580"/>
                  </a:cubicBezTo>
                  <a:cubicBezTo>
                    <a:pt x="17512" y="21561"/>
                    <a:pt x="17257" y="21522"/>
                    <a:pt x="17066" y="21483"/>
                  </a:cubicBezTo>
                  <a:cubicBezTo>
                    <a:pt x="16896" y="21425"/>
                    <a:pt x="16768" y="21367"/>
                    <a:pt x="16683" y="21270"/>
                  </a:cubicBezTo>
                  <a:cubicBezTo>
                    <a:pt x="16619" y="21192"/>
                    <a:pt x="16556" y="21076"/>
                    <a:pt x="16513" y="20920"/>
                  </a:cubicBezTo>
                  <a:lnTo>
                    <a:pt x="14940" y="16627"/>
                  </a:lnTo>
                  <a:lnTo>
                    <a:pt x="6160" y="16627"/>
                  </a:lnTo>
                  <a:lnTo>
                    <a:pt x="4671" y="20804"/>
                  </a:lnTo>
                  <a:cubicBezTo>
                    <a:pt x="4629" y="20959"/>
                    <a:pt x="4565" y="21095"/>
                    <a:pt x="4480" y="21192"/>
                  </a:cubicBezTo>
                  <a:cubicBezTo>
                    <a:pt x="4395" y="21289"/>
                    <a:pt x="4267" y="21386"/>
                    <a:pt x="4097" y="21445"/>
                  </a:cubicBezTo>
                  <a:cubicBezTo>
                    <a:pt x="3927" y="21503"/>
                    <a:pt x="3672" y="21542"/>
                    <a:pt x="3353" y="21561"/>
                  </a:cubicBezTo>
                  <a:cubicBezTo>
                    <a:pt x="3034" y="21581"/>
                    <a:pt x="2609" y="21600"/>
                    <a:pt x="2099" y="21600"/>
                  </a:cubicBezTo>
                  <a:cubicBezTo>
                    <a:pt x="1546" y="21600"/>
                    <a:pt x="1100" y="21581"/>
                    <a:pt x="802" y="21542"/>
                  </a:cubicBezTo>
                  <a:cubicBezTo>
                    <a:pt x="483" y="21503"/>
                    <a:pt x="271" y="21425"/>
                    <a:pt x="143" y="21309"/>
                  </a:cubicBezTo>
                  <a:cubicBezTo>
                    <a:pt x="15" y="21192"/>
                    <a:pt x="-27" y="20998"/>
                    <a:pt x="15" y="20765"/>
                  </a:cubicBezTo>
                  <a:cubicBezTo>
                    <a:pt x="58" y="20531"/>
                    <a:pt x="143" y="20221"/>
                    <a:pt x="292" y="19832"/>
                  </a:cubicBezTo>
                  <a:lnTo>
                    <a:pt x="7520" y="855"/>
                  </a:lnTo>
                  <a:cubicBezTo>
                    <a:pt x="7584" y="660"/>
                    <a:pt x="7669" y="524"/>
                    <a:pt x="7775" y="408"/>
                  </a:cubicBezTo>
                  <a:cubicBezTo>
                    <a:pt x="7882" y="291"/>
                    <a:pt x="8030" y="194"/>
                    <a:pt x="8243" y="136"/>
                  </a:cubicBezTo>
                  <a:cubicBezTo>
                    <a:pt x="8456" y="78"/>
                    <a:pt x="8753" y="39"/>
                    <a:pt x="9115" y="19"/>
                  </a:cubicBezTo>
                  <a:cubicBezTo>
                    <a:pt x="9476" y="0"/>
                    <a:pt x="9986" y="0"/>
                    <a:pt x="10603" y="0"/>
                  </a:cubicBezTo>
                  <a:cubicBezTo>
                    <a:pt x="11305" y="0"/>
                    <a:pt x="11879" y="0"/>
                    <a:pt x="12304" y="19"/>
                  </a:cubicBezTo>
                  <a:cubicBezTo>
                    <a:pt x="12729" y="39"/>
                    <a:pt x="13048" y="78"/>
                    <a:pt x="13282" y="136"/>
                  </a:cubicBezTo>
                  <a:cubicBezTo>
                    <a:pt x="13516" y="194"/>
                    <a:pt x="13686" y="291"/>
                    <a:pt x="13792" y="408"/>
                  </a:cubicBezTo>
                  <a:cubicBezTo>
                    <a:pt x="13898" y="524"/>
                    <a:pt x="13983" y="699"/>
                    <a:pt x="14047" y="894"/>
                  </a:cubicBezTo>
                  <a:lnTo>
                    <a:pt x="21254" y="19871"/>
                  </a:lnTo>
                  <a:close/>
                  <a:moveTo>
                    <a:pt x="10497" y="4176"/>
                  </a:moveTo>
                  <a:lnTo>
                    <a:pt x="10497" y="4176"/>
                  </a:lnTo>
                  <a:lnTo>
                    <a:pt x="7159" y="13267"/>
                  </a:lnTo>
                  <a:lnTo>
                    <a:pt x="13792" y="13267"/>
                  </a:lnTo>
                  <a:lnTo>
                    <a:pt x="10497" y="417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1" name="Shape">
              <a:extLst>
                <a:ext uri="{FF2B5EF4-FFF2-40B4-BE49-F238E27FC236}">
                  <a16:creationId xmlns:a16="http://schemas.microsoft.com/office/drawing/2014/main" id="{7F1684E8-CC7C-4177-A336-61D78411C55B}"/>
                </a:ext>
              </a:extLst>
            </p:cNvPr>
            <p:cNvSpPr/>
            <p:nvPr/>
          </p:nvSpPr>
          <p:spPr>
            <a:xfrm>
              <a:off x="6007100" y="7747000"/>
              <a:ext cx="114935" cy="14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64"/>
                  </a:moveTo>
                  <a:cubicBezTo>
                    <a:pt x="21600" y="20217"/>
                    <a:pt x="21552" y="20451"/>
                    <a:pt x="21433" y="20646"/>
                  </a:cubicBezTo>
                  <a:cubicBezTo>
                    <a:pt x="21314" y="20840"/>
                    <a:pt x="21170" y="21016"/>
                    <a:pt x="21003" y="21132"/>
                  </a:cubicBezTo>
                  <a:cubicBezTo>
                    <a:pt x="20836" y="21249"/>
                    <a:pt x="20598" y="21366"/>
                    <a:pt x="20359" y="21425"/>
                  </a:cubicBezTo>
                  <a:cubicBezTo>
                    <a:pt x="20120" y="21483"/>
                    <a:pt x="19858" y="21522"/>
                    <a:pt x="19595" y="21522"/>
                  </a:cubicBezTo>
                  <a:lnTo>
                    <a:pt x="17328" y="21522"/>
                  </a:lnTo>
                  <a:cubicBezTo>
                    <a:pt x="16850" y="21522"/>
                    <a:pt x="16445" y="21483"/>
                    <a:pt x="16110" y="21405"/>
                  </a:cubicBezTo>
                  <a:cubicBezTo>
                    <a:pt x="15776" y="21327"/>
                    <a:pt x="15442" y="21191"/>
                    <a:pt x="15156" y="20977"/>
                  </a:cubicBezTo>
                  <a:cubicBezTo>
                    <a:pt x="14869" y="20782"/>
                    <a:pt x="14583" y="20490"/>
                    <a:pt x="14320" y="20159"/>
                  </a:cubicBezTo>
                  <a:cubicBezTo>
                    <a:pt x="14058" y="19808"/>
                    <a:pt x="13748" y="19360"/>
                    <a:pt x="13413" y="18815"/>
                  </a:cubicBezTo>
                  <a:lnTo>
                    <a:pt x="6874" y="8784"/>
                  </a:lnTo>
                  <a:cubicBezTo>
                    <a:pt x="6492" y="8180"/>
                    <a:pt x="6110" y="7538"/>
                    <a:pt x="5728" y="6856"/>
                  </a:cubicBezTo>
                  <a:cubicBezTo>
                    <a:pt x="5346" y="6174"/>
                    <a:pt x="4988" y="5493"/>
                    <a:pt x="4678" y="4850"/>
                  </a:cubicBezTo>
                  <a:lnTo>
                    <a:pt x="4630" y="4850"/>
                  </a:lnTo>
                  <a:cubicBezTo>
                    <a:pt x="4678" y="5648"/>
                    <a:pt x="4726" y="6447"/>
                    <a:pt x="4750" y="7226"/>
                  </a:cubicBezTo>
                  <a:cubicBezTo>
                    <a:pt x="4773" y="8024"/>
                    <a:pt x="4797" y="8823"/>
                    <a:pt x="4797" y="9661"/>
                  </a:cubicBezTo>
                  <a:lnTo>
                    <a:pt x="4797" y="20879"/>
                  </a:lnTo>
                  <a:cubicBezTo>
                    <a:pt x="4797" y="20996"/>
                    <a:pt x="4750" y="21093"/>
                    <a:pt x="4678" y="21171"/>
                  </a:cubicBezTo>
                  <a:cubicBezTo>
                    <a:pt x="4606" y="21269"/>
                    <a:pt x="4463" y="21327"/>
                    <a:pt x="4296" y="21405"/>
                  </a:cubicBezTo>
                  <a:cubicBezTo>
                    <a:pt x="4105" y="21464"/>
                    <a:pt x="3867" y="21522"/>
                    <a:pt x="3556" y="21542"/>
                  </a:cubicBezTo>
                  <a:cubicBezTo>
                    <a:pt x="3246" y="21581"/>
                    <a:pt x="2840" y="21600"/>
                    <a:pt x="2363" y="21600"/>
                  </a:cubicBezTo>
                  <a:cubicBezTo>
                    <a:pt x="1885" y="21600"/>
                    <a:pt x="1504" y="21581"/>
                    <a:pt x="1193" y="21542"/>
                  </a:cubicBezTo>
                  <a:cubicBezTo>
                    <a:pt x="883" y="21503"/>
                    <a:pt x="644" y="21464"/>
                    <a:pt x="453" y="21405"/>
                  </a:cubicBezTo>
                  <a:cubicBezTo>
                    <a:pt x="286" y="21347"/>
                    <a:pt x="167" y="21269"/>
                    <a:pt x="95" y="21171"/>
                  </a:cubicBezTo>
                  <a:cubicBezTo>
                    <a:pt x="24" y="21094"/>
                    <a:pt x="0" y="20977"/>
                    <a:pt x="0" y="20879"/>
                  </a:cubicBezTo>
                  <a:lnTo>
                    <a:pt x="0" y="1597"/>
                  </a:lnTo>
                  <a:cubicBezTo>
                    <a:pt x="0" y="1071"/>
                    <a:pt x="191" y="682"/>
                    <a:pt x="549" y="429"/>
                  </a:cubicBezTo>
                  <a:cubicBezTo>
                    <a:pt x="931" y="175"/>
                    <a:pt x="1384" y="39"/>
                    <a:pt x="1909" y="39"/>
                  </a:cubicBezTo>
                  <a:lnTo>
                    <a:pt x="4774" y="39"/>
                  </a:lnTo>
                  <a:cubicBezTo>
                    <a:pt x="5299" y="39"/>
                    <a:pt x="5728" y="78"/>
                    <a:pt x="6062" y="156"/>
                  </a:cubicBezTo>
                  <a:cubicBezTo>
                    <a:pt x="6397" y="234"/>
                    <a:pt x="6731" y="351"/>
                    <a:pt x="7017" y="506"/>
                  </a:cubicBezTo>
                  <a:cubicBezTo>
                    <a:pt x="7303" y="662"/>
                    <a:pt x="7566" y="896"/>
                    <a:pt x="7805" y="1188"/>
                  </a:cubicBezTo>
                  <a:cubicBezTo>
                    <a:pt x="8043" y="1480"/>
                    <a:pt x="8306" y="1850"/>
                    <a:pt x="8545" y="2279"/>
                  </a:cubicBezTo>
                  <a:lnTo>
                    <a:pt x="13652" y="10108"/>
                  </a:lnTo>
                  <a:cubicBezTo>
                    <a:pt x="13939" y="10576"/>
                    <a:pt x="14249" y="11043"/>
                    <a:pt x="14535" y="11511"/>
                  </a:cubicBezTo>
                  <a:cubicBezTo>
                    <a:pt x="14822" y="11978"/>
                    <a:pt x="15108" y="12426"/>
                    <a:pt x="15371" y="12894"/>
                  </a:cubicBezTo>
                  <a:cubicBezTo>
                    <a:pt x="15633" y="13361"/>
                    <a:pt x="15896" y="13809"/>
                    <a:pt x="16158" y="14238"/>
                  </a:cubicBezTo>
                  <a:cubicBezTo>
                    <a:pt x="16421" y="14686"/>
                    <a:pt x="16659" y="15114"/>
                    <a:pt x="16898" y="15562"/>
                  </a:cubicBezTo>
                  <a:lnTo>
                    <a:pt x="16922" y="15562"/>
                  </a:lnTo>
                  <a:cubicBezTo>
                    <a:pt x="16874" y="14783"/>
                    <a:pt x="16850" y="13984"/>
                    <a:pt x="16827" y="13147"/>
                  </a:cubicBezTo>
                  <a:cubicBezTo>
                    <a:pt x="16803" y="12309"/>
                    <a:pt x="16803" y="11511"/>
                    <a:pt x="16803" y="10751"/>
                  </a:cubicBezTo>
                  <a:lnTo>
                    <a:pt x="16803" y="701"/>
                  </a:lnTo>
                  <a:cubicBezTo>
                    <a:pt x="16803" y="584"/>
                    <a:pt x="16850" y="487"/>
                    <a:pt x="16922" y="409"/>
                  </a:cubicBezTo>
                  <a:cubicBezTo>
                    <a:pt x="16994" y="331"/>
                    <a:pt x="17137" y="253"/>
                    <a:pt x="17328" y="175"/>
                  </a:cubicBezTo>
                  <a:cubicBezTo>
                    <a:pt x="17519" y="97"/>
                    <a:pt x="17757" y="58"/>
                    <a:pt x="18068" y="39"/>
                  </a:cubicBezTo>
                  <a:cubicBezTo>
                    <a:pt x="18378" y="19"/>
                    <a:pt x="18784" y="0"/>
                    <a:pt x="19261" y="0"/>
                  </a:cubicBezTo>
                  <a:cubicBezTo>
                    <a:pt x="19714" y="0"/>
                    <a:pt x="20096" y="19"/>
                    <a:pt x="20407" y="39"/>
                  </a:cubicBezTo>
                  <a:cubicBezTo>
                    <a:pt x="20717" y="58"/>
                    <a:pt x="20956" y="117"/>
                    <a:pt x="21123" y="175"/>
                  </a:cubicBezTo>
                  <a:cubicBezTo>
                    <a:pt x="21290" y="234"/>
                    <a:pt x="21409" y="312"/>
                    <a:pt x="21481" y="409"/>
                  </a:cubicBezTo>
                  <a:cubicBezTo>
                    <a:pt x="21552" y="506"/>
                    <a:pt x="21576" y="604"/>
                    <a:pt x="21576" y="701"/>
                  </a:cubicBezTo>
                  <a:lnTo>
                    <a:pt x="21576" y="1996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2" name="Shape">
              <a:extLst>
                <a:ext uri="{FF2B5EF4-FFF2-40B4-BE49-F238E27FC236}">
                  <a16:creationId xmlns:a16="http://schemas.microsoft.com/office/drawing/2014/main" id="{74BB9598-E526-4D26-9E49-9FBD5E1F4BB9}"/>
                </a:ext>
              </a:extLst>
            </p:cNvPr>
            <p:cNvSpPr/>
            <p:nvPr/>
          </p:nvSpPr>
          <p:spPr>
            <a:xfrm>
              <a:off x="4635499" y="7480299"/>
              <a:ext cx="125350" cy="16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2"/>
                  </a:moveTo>
                  <a:cubicBezTo>
                    <a:pt x="21600" y="2098"/>
                    <a:pt x="21578" y="2381"/>
                    <a:pt x="21534" y="2598"/>
                  </a:cubicBezTo>
                  <a:cubicBezTo>
                    <a:pt x="21491" y="2814"/>
                    <a:pt x="21447" y="3014"/>
                    <a:pt x="21381" y="3148"/>
                  </a:cubicBezTo>
                  <a:cubicBezTo>
                    <a:pt x="21315" y="3281"/>
                    <a:pt x="21206" y="3381"/>
                    <a:pt x="21118" y="3447"/>
                  </a:cubicBezTo>
                  <a:cubicBezTo>
                    <a:pt x="21031" y="3514"/>
                    <a:pt x="20900" y="3547"/>
                    <a:pt x="20746" y="3547"/>
                  </a:cubicBezTo>
                  <a:lnTo>
                    <a:pt x="13656" y="3547"/>
                  </a:lnTo>
                  <a:lnTo>
                    <a:pt x="13656" y="20900"/>
                  </a:lnTo>
                  <a:cubicBezTo>
                    <a:pt x="13656" y="21017"/>
                    <a:pt x="13612" y="21117"/>
                    <a:pt x="13503" y="21200"/>
                  </a:cubicBezTo>
                  <a:cubicBezTo>
                    <a:pt x="13415" y="21283"/>
                    <a:pt x="13262" y="21367"/>
                    <a:pt x="13043" y="21417"/>
                  </a:cubicBezTo>
                  <a:cubicBezTo>
                    <a:pt x="12824" y="21467"/>
                    <a:pt x="12540" y="21517"/>
                    <a:pt x="12168" y="21550"/>
                  </a:cubicBezTo>
                  <a:cubicBezTo>
                    <a:pt x="11796" y="21583"/>
                    <a:pt x="11336" y="21600"/>
                    <a:pt x="10789" y="21600"/>
                  </a:cubicBezTo>
                  <a:cubicBezTo>
                    <a:pt x="10242" y="21600"/>
                    <a:pt x="9782" y="21583"/>
                    <a:pt x="9410" y="21550"/>
                  </a:cubicBezTo>
                  <a:cubicBezTo>
                    <a:pt x="9038" y="21517"/>
                    <a:pt x="8754" y="21467"/>
                    <a:pt x="8535" y="21417"/>
                  </a:cubicBezTo>
                  <a:cubicBezTo>
                    <a:pt x="8316" y="21367"/>
                    <a:pt x="8163" y="21283"/>
                    <a:pt x="8075" y="21200"/>
                  </a:cubicBezTo>
                  <a:cubicBezTo>
                    <a:pt x="7988" y="21117"/>
                    <a:pt x="7944" y="21017"/>
                    <a:pt x="7944" y="20900"/>
                  </a:cubicBezTo>
                  <a:lnTo>
                    <a:pt x="7944" y="3547"/>
                  </a:lnTo>
                  <a:lnTo>
                    <a:pt x="853" y="3547"/>
                  </a:lnTo>
                  <a:cubicBezTo>
                    <a:pt x="700" y="3547"/>
                    <a:pt x="591" y="3514"/>
                    <a:pt x="481" y="3447"/>
                  </a:cubicBezTo>
                  <a:cubicBezTo>
                    <a:pt x="372" y="3381"/>
                    <a:pt x="284" y="3281"/>
                    <a:pt x="219" y="3148"/>
                  </a:cubicBezTo>
                  <a:cubicBezTo>
                    <a:pt x="153" y="3014"/>
                    <a:pt x="87" y="2831"/>
                    <a:pt x="44" y="2598"/>
                  </a:cubicBezTo>
                  <a:cubicBezTo>
                    <a:pt x="0" y="2365"/>
                    <a:pt x="0" y="2098"/>
                    <a:pt x="0" y="1782"/>
                  </a:cubicBezTo>
                  <a:cubicBezTo>
                    <a:pt x="0" y="1449"/>
                    <a:pt x="22" y="1166"/>
                    <a:pt x="44" y="933"/>
                  </a:cubicBezTo>
                  <a:cubicBezTo>
                    <a:pt x="66" y="699"/>
                    <a:pt x="131" y="516"/>
                    <a:pt x="219" y="383"/>
                  </a:cubicBezTo>
                  <a:cubicBezTo>
                    <a:pt x="284" y="250"/>
                    <a:pt x="372" y="150"/>
                    <a:pt x="481" y="83"/>
                  </a:cubicBezTo>
                  <a:cubicBezTo>
                    <a:pt x="591" y="17"/>
                    <a:pt x="700" y="0"/>
                    <a:pt x="853" y="0"/>
                  </a:cubicBezTo>
                  <a:lnTo>
                    <a:pt x="20790" y="0"/>
                  </a:lnTo>
                  <a:cubicBezTo>
                    <a:pt x="20922" y="0"/>
                    <a:pt x="21053" y="33"/>
                    <a:pt x="21162" y="83"/>
                  </a:cubicBezTo>
                  <a:cubicBezTo>
                    <a:pt x="21272" y="150"/>
                    <a:pt x="21359" y="250"/>
                    <a:pt x="21425" y="383"/>
                  </a:cubicBezTo>
                  <a:cubicBezTo>
                    <a:pt x="21491" y="516"/>
                    <a:pt x="21556" y="716"/>
                    <a:pt x="21578" y="933"/>
                  </a:cubicBezTo>
                  <a:cubicBezTo>
                    <a:pt x="21600" y="1149"/>
                    <a:pt x="21600" y="1449"/>
                    <a:pt x="21600" y="1782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3" name="Shape">
              <a:extLst>
                <a:ext uri="{FF2B5EF4-FFF2-40B4-BE49-F238E27FC236}">
                  <a16:creationId xmlns:a16="http://schemas.microsoft.com/office/drawing/2014/main" id="{CE4DA159-5654-4498-B8F8-D6F4FE28CA6F}"/>
                </a:ext>
              </a:extLst>
            </p:cNvPr>
            <p:cNvSpPr/>
            <p:nvPr/>
          </p:nvSpPr>
          <p:spPr>
            <a:xfrm>
              <a:off x="4787899" y="7480300"/>
              <a:ext cx="97283" cy="16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9"/>
                  </a:moveTo>
                  <a:cubicBezTo>
                    <a:pt x="21600" y="20227"/>
                    <a:pt x="21572" y="20495"/>
                    <a:pt x="21515" y="20713"/>
                  </a:cubicBezTo>
                  <a:cubicBezTo>
                    <a:pt x="21459" y="20930"/>
                    <a:pt x="21403" y="21098"/>
                    <a:pt x="21290" y="21232"/>
                  </a:cubicBezTo>
                  <a:cubicBezTo>
                    <a:pt x="21205" y="21366"/>
                    <a:pt x="21092" y="21466"/>
                    <a:pt x="20951" y="21516"/>
                  </a:cubicBezTo>
                  <a:cubicBezTo>
                    <a:pt x="20811" y="21583"/>
                    <a:pt x="20641" y="21600"/>
                    <a:pt x="20472" y="21600"/>
                  </a:cubicBezTo>
                  <a:lnTo>
                    <a:pt x="2171" y="21600"/>
                  </a:lnTo>
                  <a:cubicBezTo>
                    <a:pt x="1551" y="21600"/>
                    <a:pt x="1015" y="21500"/>
                    <a:pt x="620" y="21282"/>
                  </a:cubicBezTo>
                  <a:cubicBezTo>
                    <a:pt x="226" y="21064"/>
                    <a:pt x="0" y="20713"/>
                    <a:pt x="0" y="20227"/>
                  </a:cubicBezTo>
                  <a:lnTo>
                    <a:pt x="0" y="1373"/>
                  </a:lnTo>
                  <a:cubicBezTo>
                    <a:pt x="0" y="887"/>
                    <a:pt x="226" y="536"/>
                    <a:pt x="620" y="318"/>
                  </a:cubicBezTo>
                  <a:cubicBezTo>
                    <a:pt x="1043" y="100"/>
                    <a:pt x="1551" y="0"/>
                    <a:pt x="2171" y="0"/>
                  </a:cubicBezTo>
                  <a:lnTo>
                    <a:pt x="20359" y="0"/>
                  </a:lnTo>
                  <a:cubicBezTo>
                    <a:pt x="20529" y="0"/>
                    <a:pt x="20669" y="34"/>
                    <a:pt x="20811" y="84"/>
                  </a:cubicBezTo>
                  <a:cubicBezTo>
                    <a:pt x="20951" y="134"/>
                    <a:pt x="21064" y="234"/>
                    <a:pt x="21149" y="368"/>
                  </a:cubicBezTo>
                  <a:cubicBezTo>
                    <a:pt x="21233" y="502"/>
                    <a:pt x="21318" y="686"/>
                    <a:pt x="21374" y="904"/>
                  </a:cubicBezTo>
                  <a:cubicBezTo>
                    <a:pt x="21431" y="1122"/>
                    <a:pt x="21459" y="1390"/>
                    <a:pt x="21459" y="1741"/>
                  </a:cubicBezTo>
                  <a:cubicBezTo>
                    <a:pt x="21459" y="2059"/>
                    <a:pt x="21431" y="2311"/>
                    <a:pt x="21374" y="2528"/>
                  </a:cubicBezTo>
                  <a:cubicBezTo>
                    <a:pt x="21318" y="2746"/>
                    <a:pt x="21262" y="2930"/>
                    <a:pt x="21149" y="3064"/>
                  </a:cubicBezTo>
                  <a:cubicBezTo>
                    <a:pt x="21064" y="3198"/>
                    <a:pt x="20951" y="3299"/>
                    <a:pt x="20811" y="3349"/>
                  </a:cubicBezTo>
                  <a:cubicBezTo>
                    <a:pt x="20670" y="3416"/>
                    <a:pt x="20529" y="3449"/>
                    <a:pt x="20359" y="3449"/>
                  </a:cubicBezTo>
                  <a:lnTo>
                    <a:pt x="7360" y="3449"/>
                  </a:lnTo>
                  <a:lnTo>
                    <a:pt x="7360" y="8740"/>
                  </a:lnTo>
                  <a:lnTo>
                    <a:pt x="18385" y="8740"/>
                  </a:lnTo>
                  <a:cubicBezTo>
                    <a:pt x="18555" y="8740"/>
                    <a:pt x="18724" y="8774"/>
                    <a:pt x="18865" y="8841"/>
                  </a:cubicBezTo>
                  <a:cubicBezTo>
                    <a:pt x="19006" y="8908"/>
                    <a:pt x="19119" y="8992"/>
                    <a:pt x="19203" y="9125"/>
                  </a:cubicBezTo>
                  <a:cubicBezTo>
                    <a:pt x="19288" y="9259"/>
                    <a:pt x="19372" y="9427"/>
                    <a:pt x="19429" y="9644"/>
                  </a:cubicBezTo>
                  <a:cubicBezTo>
                    <a:pt x="19485" y="9862"/>
                    <a:pt x="19513" y="10130"/>
                    <a:pt x="19513" y="10431"/>
                  </a:cubicBezTo>
                  <a:cubicBezTo>
                    <a:pt x="19513" y="10750"/>
                    <a:pt x="19485" y="11017"/>
                    <a:pt x="19429" y="11235"/>
                  </a:cubicBezTo>
                  <a:cubicBezTo>
                    <a:pt x="19372" y="11453"/>
                    <a:pt x="19316" y="11620"/>
                    <a:pt x="19203" y="11737"/>
                  </a:cubicBezTo>
                  <a:cubicBezTo>
                    <a:pt x="19119" y="11871"/>
                    <a:pt x="19006" y="11955"/>
                    <a:pt x="18865" y="12022"/>
                  </a:cubicBezTo>
                  <a:cubicBezTo>
                    <a:pt x="18724" y="12089"/>
                    <a:pt x="18555" y="12106"/>
                    <a:pt x="18385" y="12106"/>
                  </a:cubicBezTo>
                  <a:lnTo>
                    <a:pt x="7360" y="12106"/>
                  </a:lnTo>
                  <a:lnTo>
                    <a:pt x="7360" y="18217"/>
                  </a:lnTo>
                  <a:lnTo>
                    <a:pt x="20472" y="18217"/>
                  </a:lnTo>
                  <a:cubicBezTo>
                    <a:pt x="20641" y="18217"/>
                    <a:pt x="20811" y="18251"/>
                    <a:pt x="20952" y="18301"/>
                  </a:cubicBezTo>
                  <a:cubicBezTo>
                    <a:pt x="21093" y="18368"/>
                    <a:pt x="21205" y="18452"/>
                    <a:pt x="21290" y="18586"/>
                  </a:cubicBezTo>
                  <a:cubicBezTo>
                    <a:pt x="21375" y="18720"/>
                    <a:pt x="21459" y="18887"/>
                    <a:pt x="21515" y="19105"/>
                  </a:cubicBezTo>
                  <a:cubicBezTo>
                    <a:pt x="21572" y="19322"/>
                    <a:pt x="21600" y="19591"/>
                    <a:pt x="21600" y="19909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4" name="Shape">
              <a:extLst>
                <a:ext uri="{FF2B5EF4-FFF2-40B4-BE49-F238E27FC236}">
                  <a16:creationId xmlns:a16="http://schemas.microsoft.com/office/drawing/2014/main" id="{A926DD9D-0562-4B4E-97A9-53EF5437B8B2}"/>
                </a:ext>
              </a:extLst>
            </p:cNvPr>
            <p:cNvSpPr/>
            <p:nvPr/>
          </p:nvSpPr>
          <p:spPr>
            <a:xfrm>
              <a:off x="4902200" y="7480299"/>
              <a:ext cx="121413" cy="169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05"/>
                  </a:moveTo>
                  <a:cubicBezTo>
                    <a:pt x="21600" y="18380"/>
                    <a:pt x="21600" y="18607"/>
                    <a:pt x="21555" y="18785"/>
                  </a:cubicBezTo>
                  <a:cubicBezTo>
                    <a:pt x="21532" y="18979"/>
                    <a:pt x="21510" y="19141"/>
                    <a:pt x="21464" y="19270"/>
                  </a:cubicBezTo>
                  <a:cubicBezTo>
                    <a:pt x="21419" y="19399"/>
                    <a:pt x="21351" y="19529"/>
                    <a:pt x="21284" y="19610"/>
                  </a:cubicBezTo>
                  <a:cubicBezTo>
                    <a:pt x="21216" y="19707"/>
                    <a:pt x="21080" y="19820"/>
                    <a:pt x="20922" y="19950"/>
                  </a:cubicBezTo>
                  <a:cubicBezTo>
                    <a:pt x="20764" y="20079"/>
                    <a:pt x="20448" y="20225"/>
                    <a:pt x="19973" y="20419"/>
                  </a:cubicBezTo>
                  <a:cubicBezTo>
                    <a:pt x="19499" y="20613"/>
                    <a:pt x="18911" y="20807"/>
                    <a:pt x="18233" y="20969"/>
                  </a:cubicBezTo>
                  <a:cubicBezTo>
                    <a:pt x="17556" y="21147"/>
                    <a:pt x="16765" y="21293"/>
                    <a:pt x="15884" y="21422"/>
                  </a:cubicBezTo>
                  <a:cubicBezTo>
                    <a:pt x="15002" y="21535"/>
                    <a:pt x="14054" y="21600"/>
                    <a:pt x="13037" y="21600"/>
                  </a:cubicBezTo>
                  <a:cubicBezTo>
                    <a:pt x="11026" y="21600"/>
                    <a:pt x="9241" y="21373"/>
                    <a:pt x="7614" y="20937"/>
                  </a:cubicBezTo>
                  <a:cubicBezTo>
                    <a:pt x="6010" y="20500"/>
                    <a:pt x="4632" y="19836"/>
                    <a:pt x="3502" y="18963"/>
                  </a:cubicBezTo>
                  <a:cubicBezTo>
                    <a:pt x="2372" y="18089"/>
                    <a:pt x="1514" y="16989"/>
                    <a:pt x="904" y="15678"/>
                  </a:cubicBezTo>
                  <a:cubicBezTo>
                    <a:pt x="294" y="14368"/>
                    <a:pt x="0" y="12831"/>
                    <a:pt x="0" y="11083"/>
                  </a:cubicBezTo>
                  <a:cubicBezTo>
                    <a:pt x="0" y="9303"/>
                    <a:pt x="339" y="7734"/>
                    <a:pt x="994" y="6343"/>
                  </a:cubicBezTo>
                  <a:cubicBezTo>
                    <a:pt x="1649" y="4951"/>
                    <a:pt x="2576" y="3802"/>
                    <a:pt x="3773" y="2864"/>
                  </a:cubicBezTo>
                  <a:cubicBezTo>
                    <a:pt x="4971" y="1925"/>
                    <a:pt x="6394" y="1213"/>
                    <a:pt x="8044" y="728"/>
                  </a:cubicBezTo>
                  <a:cubicBezTo>
                    <a:pt x="9716" y="243"/>
                    <a:pt x="11546" y="0"/>
                    <a:pt x="13534" y="0"/>
                  </a:cubicBezTo>
                  <a:cubicBezTo>
                    <a:pt x="14347" y="0"/>
                    <a:pt x="15138" y="49"/>
                    <a:pt x="15884" y="146"/>
                  </a:cubicBezTo>
                  <a:cubicBezTo>
                    <a:pt x="16629" y="243"/>
                    <a:pt x="17330" y="372"/>
                    <a:pt x="17962" y="534"/>
                  </a:cubicBezTo>
                  <a:cubicBezTo>
                    <a:pt x="18595" y="696"/>
                    <a:pt x="19183" y="874"/>
                    <a:pt x="19680" y="1068"/>
                  </a:cubicBezTo>
                  <a:cubicBezTo>
                    <a:pt x="20199" y="1278"/>
                    <a:pt x="20538" y="1456"/>
                    <a:pt x="20742" y="1602"/>
                  </a:cubicBezTo>
                  <a:cubicBezTo>
                    <a:pt x="20945" y="1748"/>
                    <a:pt x="21080" y="1861"/>
                    <a:pt x="21171" y="1958"/>
                  </a:cubicBezTo>
                  <a:cubicBezTo>
                    <a:pt x="21239" y="2055"/>
                    <a:pt x="21306" y="2184"/>
                    <a:pt x="21352" y="2330"/>
                  </a:cubicBezTo>
                  <a:cubicBezTo>
                    <a:pt x="21397" y="2476"/>
                    <a:pt x="21442" y="2653"/>
                    <a:pt x="21465" y="2864"/>
                  </a:cubicBezTo>
                  <a:cubicBezTo>
                    <a:pt x="21487" y="3074"/>
                    <a:pt x="21487" y="3317"/>
                    <a:pt x="21487" y="3624"/>
                  </a:cubicBezTo>
                  <a:cubicBezTo>
                    <a:pt x="21487" y="3948"/>
                    <a:pt x="21465" y="4223"/>
                    <a:pt x="21442" y="4449"/>
                  </a:cubicBezTo>
                  <a:cubicBezTo>
                    <a:pt x="21419" y="4676"/>
                    <a:pt x="21352" y="4854"/>
                    <a:pt x="21284" y="5000"/>
                  </a:cubicBezTo>
                  <a:cubicBezTo>
                    <a:pt x="21216" y="5145"/>
                    <a:pt x="21126" y="5242"/>
                    <a:pt x="21013" y="5307"/>
                  </a:cubicBezTo>
                  <a:cubicBezTo>
                    <a:pt x="20900" y="5372"/>
                    <a:pt x="20787" y="5404"/>
                    <a:pt x="20651" y="5404"/>
                  </a:cubicBezTo>
                  <a:cubicBezTo>
                    <a:pt x="20425" y="5404"/>
                    <a:pt x="20131" y="5307"/>
                    <a:pt x="19793" y="5129"/>
                  </a:cubicBezTo>
                  <a:cubicBezTo>
                    <a:pt x="19454" y="4951"/>
                    <a:pt x="19002" y="4725"/>
                    <a:pt x="18460" y="4498"/>
                  </a:cubicBezTo>
                  <a:cubicBezTo>
                    <a:pt x="17917" y="4271"/>
                    <a:pt x="17262" y="4061"/>
                    <a:pt x="16494" y="3867"/>
                  </a:cubicBezTo>
                  <a:cubicBezTo>
                    <a:pt x="15726" y="3673"/>
                    <a:pt x="14822" y="3592"/>
                    <a:pt x="13783" y="3592"/>
                  </a:cubicBezTo>
                  <a:cubicBezTo>
                    <a:pt x="12630" y="3592"/>
                    <a:pt x="11591" y="3770"/>
                    <a:pt x="10687" y="4094"/>
                  </a:cubicBezTo>
                  <a:cubicBezTo>
                    <a:pt x="9783" y="4433"/>
                    <a:pt x="8993" y="4919"/>
                    <a:pt x="8360" y="5550"/>
                  </a:cubicBezTo>
                  <a:cubicBezTo>
                    <a:pt x="7727" y="6181"/>
                    <a:pt x="7230" y="6941"/>
                    <a:pt x="6914" y="7831"/>
                  </a:cubicBezTo>
                  <a:cubicBezTo>
                    <a:pt x="6598" y="8721"/>
                    <a:pt x="6417" y="9724"/>
                    <a:pt x="6417" y="10857"/>
                  </a:cubicBezTo>
                  <a:cubicBezTo>
                    <a:pt x="6417" y="12086"/>
                    <a:pt x="6598" y="13154"/>
                    <a:pt x="6959" y="14044"/>
                  </a:cubicBezTo>
                  <a:cubicBezTo>
                    <a:pt x="7321" y="14950"/>
                    <a:pt x="7818" y="15678"/>
                    <a:pt x="8473" y="16261"/>
                  </a:cubicBezTo>
                  <a:cubicBezTo>
                    <a:pt x="9128" y="16843"/>
                    <a:pt x="9919" y="17280"/>
                    <a:pt x="10845" y="17555"/>
                  </a:cubicBezTo>
                  <a:cubicBezTo>
                    <a:pt x="11772" y="17846"/>
                    <a:pt x="12811" y="17976"/>
                    <a:pt x="13963" y="17976"/>
                  </a:cubicBezTo>
                  <a:cubicBezTo>
                    <a:pt x="15025" y="17976"/>
                    <a:pt x="15929" y="17895"/>
                    <a:pt x="16697" y="17717"/>
                  </a:cubicBezTo>
                  <a:cubicBezTo>
                    <a:pt x="17465" y="17539"/>
                    <a:pt x="18121" y="17345"/>
                    <a:pt x="18663" y="17118"/>
                  </a:cubicBezTo>
                  <a:cubicBezTo>
                    <a:pt x="19205" y="16908"/>
                    <a:pt x="19657" y="16714"/>
                    <a:pt x="20018" y="16536"/>
                  </a:cubicBezTo>
                  <a:cubicBezTo>
                    <a:pt x="20380" y="16358"/>
                    <a:pt x="20651" y="16277"/>
                    <a:pt x="20832" y="16277"/>
                  </a:cubicBezTo>
                  <a:cubicBezTo>
                    <a:pt x="20990" y="16277"/>
                    <a:pt x="21103" y="16293"/>
                    <a:pt x="21193" y="16342"/>
                  </a:cubicBezTo>
                  <a:cubicBezTo>
                    <a:pt x="21284" y="16390"/>
                    <a:pt x="21351" y="16471"/>
                    <a:pt x="21419" y="16600"/>
                  </a:cubicBezTo>
                  <a:cubicBezTo>
                    <a:pt x="21487" y="16730"/>
                    <a:pt x="21532" y="16908"/>
                    <a:pt x="21555" y="17134"/>
                  </a:cubicBezTo>
                  <a:cubicBezTo>
                    <a:pt x="21577" y="17409"/>
                    <a:pt x="21600" y="17717"/>
                    <a:pt x="21600" y="18105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5" name="Shape">
              <a:extLst>
                <a:ext uri="{FF2B5EF4-FFF2-40B4-BE49-F238E27FC236}">
                  <a16:creationId xmlns:a16="http://schemas.microsoft.com/office/drawing/2014/main" id="{44B837A7-9FD5-4C6B-8C70-936303732EA9}"/>
                </a:ext>
              </a:extLst>
            </p:cNvPr>
            <p:cNvSpPr/>
            <p:nvPr/>
          </p:nvSpPr>
          <p:spPr>
            <a:xfrm>
              <a:off x="5041899" y="7480300"/>
              <a:ext cx="127890" cy="165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4"/>
                  </a:moveTo>
                  <a:cubicBezTo>
                    <a:pt x="21600" y="21020"/>
                    <a:pt x="21557" y="21120"/>
                    <a:pt x="21450" y="21202"/>
                  </a:cubicBezTo>
                  <a:cubicBezTo>
                    <a:pt x="21364" y="21285"/>
                    <a:pt x="21214" y="21368"/>
                    <a:pt x="20999" y="21418"/>
                  </a:cubicBezTo>
                  <a:cubicBezTo>
                    <a:pt x="20785" y="21467"/>
                    <a:pt x="20506" y="21517"/>
                    <a:pt x="20141" y="21550"/>
                  </a:cubicBezTo>
                  <a:cubicBezTo>
                    <a:pt x="19777" y="21583"/>
                    <a:pt x="19326" y="21600"/>
                    <a:pt x="18790" y="21600"/>
                  </a:cubicBezTo>
                  <a:cubicBezTo>
                    <a:pt x="18232" y="21600"/>
                    <a:pt x="17782" y="21583"/>
                    <a:pt x="17417" y="21550"/>
                  </a:cubicBezTo>
                  <a:cubicBezTo>
                    <a:pt x="17053" y="21517"/>
                    <a:pt x="16774" y="21467"/>
                    <a:pt x="16559" y="21418"/>
                  </a:cubicBezTo>
                  <a:cubicBezTo>
                    <a:pt x="16345" y="21368"/>
                    <a:pt x="16195" y="21285"/>
                    <a:pt x="16109" y="21202"/>
                  </a:cubicBezTo>
                  <a:cubicBezTo>
                    <a:pt x="16023" y="21120"/>
                    <a:pt x="15959" y="21020"/>
                    <a:pt x="15959" y="20904"/>
                  </a:cubicBezTo>
                  <a:lnTo>
                    <a:pt x="15959" y="12258"/>
                  </a:lnTo>
                  <a:lnTo>
                    <a:pt x="5598" y="12258"/>
                  </a:lnTo>
                  <a:lnTo>
                    <a:pt x="5598" y="20904"/>
                  </a:lnTo>
                  <a:cubicBezTo>
                    <a:pt x="5598" y="21020"/>
                    <a:pt x="5556" y="21120"/>
                    <a:pt x="5470" y="21202"/>
                  </a:cubicBezTo>
                  <a:cubicBezTo>
                    <a:pt x="5384" y="21285"/>
                    <a:pt x="5234" y="21368"/>
                    <a:pt x="5019" y="21418"/>
                  </a:cubicBezTo>
                  <a:cubicBezTo>
                    <a:pt x="4805" y="21467"/>
                    <a:pt x="4526" y="21517"/>
                    <a:pt x="4161" y="21550"/>
                  </a:cubicBezTo>
                  <a:cubicBezTo>
                    <a:pt x="3797" y="21583"/>
                    <a:pt x="3346" y="21600"/>
                    <a:pt x="2788" y="21600"/>
                  </a:cubicBezTo>
                  <a:cubicBezTo>
                    <a:pt x="2252" y="21600"/>
                    <a:pt x="1802" y="21583"/>
                    <a:pt x="1437" y="21550"/>
                  </a:cubicBezTo>
                  <a:cubicBezTo>
                    <a:pt x="1072" y="21517"/>
                    <a:pt x="794" y="21467"/>
                    <a:pt x="579" y="21418"/>
                  </a:cubicBezTo>
                  <a:cubicBezTo>
                    <a:pt x="365" y="21368"/>
                    <a:pt x="214" y="21285"/>
                    <a:pt x="129" y="21202"/>
                  </a:cubicBezTo>
                  <a:cubicBezTo>
                    <a:pt x="43" y="21120"/>
                    <a:pt x="0" y="21020"/>
                    <a:pt x="0" y="20904"/>
                  </a:cubicBezTo>
                  <a:lnTo>
                    <a:pt x="0" y="696"/>
                  </a:lnTo>
                  <a:cubicBezTo>
                    <a:pt x="0" y="580"/>
                    <a:pt x="43" y="480"/>
                    <a:pt x="129" y="398"/>
                  </a:cubicBezTo>
                  <a:cubicBezTo>
                    <a:pt x="215" y="315"/>
                    <a:pt x="386" y="232"/>
                    <a:pt x="579" y="182"/>
                  </a:cubicBezTo>
                  <a:cubicBezTo>
                    <a:pt x="794" y="133"/>
                    <a:pt x="1094" y="83"/>
                    <a:pt x="1437" y="50"/>
                  </a:cubicBezTo>
                  <a:cubicBezTo>
                    <a:pt x="1802" y="17"/>
                    <a:pt x="2252" y="0"/>
                    <a:pt x="2788" y="0"/>
                  </a:cubicBezTo>
                  <a:cubicBezTo>
                    <a:pt x="3346" y="0"/>
                    <a:pt x="3797" y="17"/>
                    <a:pt x="4161" y="50"/>
                  </a:cubicBezTo>
                  <a:cubicBezTo>
                    <a:pt x="4526" y="83"/>
                    <a:pt x="4805" y="133"/>
                    <a:pt x="5019" y="182"/>
                  </a:cubicBezTo>
                  <a:cubicBezTo>
                    <a:pt x="5234" y="232"/>
                    <a:pt x="5384" y="315"/>
                    <a:pt x="5470" y="398"/>
                  </a:cubicBezTo>
                  <a:cubicBezTo>
                    <a:pt x="5556" y="480"/>
                    <a:pt x="5598" y="580"/>
                    <a:pt x="5598" y="696"/>
                  </a:cubicBezTo>
                  <a:lnTo>
                    <a:pt x="5598" y="8547"/>
                  </a:lnTo>
                  <a:lnTo>
                    <a:pt x="15959" y="8547"/>
                  </a:lnTo>
                  <a:lnTo>
                    <a:pt x="15959" y="696"/>
                  </a:lnTo>
                  <a:cubicBezTo>
                    <a:pt x="15959" y="580"/>
                    <a:pt x="16002" y="480"/>
                    <a:pt x="16109" y="398"/>
                  </a:cubicBezTo>
                  <a:cubicBezTo>
                    <a:pt x="16195" y="315"/>
                    <a:pt x="16345" y="232"/>
                    <a:pt x="16559" y="182"/>
                  </a:cubicBezTo>
                  <a:cubicBezTo>
                    <a:pt x="16774" y="133"/>
                    <a:pt x="17053" y="83"/>
                    <a:pt x="17417" y="50"/>
                  </a:cubicBezTo>
                  <a:cubicBezTo>
                    <a:pt x="17782" y="17"/>
                    <a:pt x="18232" y="0"/>
                    <a:pt x="18790" y="0"/>
                  </a:cubicBezTo>
                  <a:cubicBezTo>
                    <a:pt x="19326" y="0"/>
                    <a:pt x="19777" y="17"/>
                    <a:pt x="20141" y="50"/>
                  </a:cubicBezTo>
                  <a:cubicBezTo>
                    <a:pt x="20506" y="83"/>
                    <a:pt x="20785" y="133"/>
                    <a:pt x="20999" y="182"/>
                  </a:cubicBezTo>
                  <a:cubicBezTo>
                    <a:pt x="21214" y="232"/>
                    <a:pt x="21364" y="315"/>
                    <a:pt x="21450" y="398"/>
                  </a:cubicBezTo>
                  <a:cubicBezTo>
                    <a:pt x="21536" y="480"/>
                    <a:pt x="21600" y="580"/>
                    <a:pt x="21600" y="696"/>
                  </a:cubicBezTo>
                  <a:lnTo>
                    <a:pt x="21600" y="20904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6" name="Shape">
              <a:extLst>
                <a:ext uri="{FF2B5EF4-FFF2-40B4-BE49-F238E27FC236}">
                  <a16:creationId xmlns:a16="http://schemas.microsoft.com/office/drawing/2014/main" id="{4226EEFC-8B83-4DA4-9D19-37D2B9F7B46C}"/>
                </a:ext>
              </a:extLst>
            </p:cNvPr>
            <p:cNvSpPr/>
            <p:nvPr/>
          </p:nvSpPr>
          <p:spPr>
            <a:xfrm>
              <a:off x="5206999" y="7480299"/>
              <a:ext cx="135511" cy="165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74"/>
                  </a:moveTo>
                  <a:cubicBezTo>
                    <a:pt x="21600" y="20223"/>
                    <a:pt x="21539" y="20455"/>
                    <a:pt x="21438" y="20654"/>
                  </a:cubicBezTo>
                  <a:cubicBezTo>
                    <a:pt x="21337" y="20853"/>
                    <a:pt x="21195" y="21019"/>
                    <a:pt x="21013" y="21152"/>
                  </a:cubicBezTo>
                  <a:cubicBezTo>
                    <a:pt x="20831" y="21285"/>
                    <a:pt x="20608" y="21384"/>
                    <a:pt x="20365" y="21434"/>
                  </a:cubicBezTo>
                  <a:cubicBezTo>
                    <a:pt x="20122" y="21500"/>
                    <a:pt x="19859" y="21534"/>
                    <a:pt x="19596" y="21534"/>
                  </a:cubicBezTo>
                  <a:lnTo>
                    <a:pt x="17329" y="21534"/>
                  </a:lnTo>
                  <a:cubicBezTo>
                    <a:pt x="16863" y="21534"/>
                    <a:pt x="16458" y="21500"/>
                    <a:pt x="16114" y="21417"/>
                  </a:cubicBezTo>
                  <a:cubicBezTo>
                    <a:pt x="15770" y="21335"/>
                    <a:pt x="15446" y="21202"/>
                    <a:pt x="15162" y="21003"/>
                  </a:cubicBezTo>
                  <a:cubicBezTo>
                    <a:pt x="14879" y="20804"/>
                    <a:pt x="14596" y="20522"/>
                    <a:pt x="14312" y="20173"/>
                  </a:cubicBezTo>
                  <a:cubicBezTo>
                    <a:pt x="14029" y="19825"/>
                    <a:pt x="13745" y="19377"/>
                    <a:pt x="13401" y="18829"/>
                  </a:cubicBezTo>
                  <a:lnTo>
                    <a:pt x="6883" y="8809"/>
                  </a:lnTo>
                  <a:cubicBezTo>
                    <a:pt x="6498" y="8212"/>
                    <a:pt x="6113" y="7565"/>
                    <a:pt x="5729" y="6885"/>
                  </a:cubicBezTo>
                  <a:cubicBezTo>
                    <a:pt x="5344" y="6205"/>
                    <a:pt x="4980" y="5525"/>
                    <a:pt x="4676" y="4877"/>
                  </a:cubicBezTo>
                  <a:lnTo>
                    <a:pt x="4636" y="4877"/>
                  </a:lnTo>
                  <a:cubicBezTo>
                    <a:pt x="4696" y="5674"/>
                    <a:pt x="4737" y="6470"/>
                    <a:pt x="4757" y="7250"/>
                  </a:cubicBezTo>
                  <a:cubicBezTo>
                    <a:pt x="4777" y="8046"/>
                    <a:pt x="4798" y="8859"/>
                    <a:pt x="4798" y="9688"/>
                  </a:cubicBezTo>
                  <a:lnTo>
                    <a:pt x="4798" y="20903"/>
                  </a:lnTo>
                  <a:cubicBezTo>
                    <a:pt x="4798" y="21019"/>
                    <a:pt x="4757" y="21119"/>
                    <a:pt x="4676" y="21202"/>
                  </a:cubicBezTo>
                  <a:cubicBezTo>
                    <a:pt x="4595" y="21285"/>
                    <a:pt x="4474" y="21368"/>
                    <a:pt x="4292" y="21417"/>
                  </a:cubicBezTo>
                  <a:cubicBezTo>
                    <a:pt x="4109" y="21484"/>
                    <a:pt x="3866" y="21517"/>
                    <a:pt x="3563" y="21550"/>
                  </a:cubicBezTo>
                  <a:cubicBezTo>
                    <a:pt x="3259" y="21583"/>
                    <a:pt x="2854" y="21600"/>
                    <a:pt x="2368" y="21600"/>
                  </a:cubicBezTo>
                  <a:cubicBezTo>
                    <a:pt x="1903" y="21600"/>
                    <a:pt x="1498" y="21583"/>
                    <a:pt x="1194" y="21550"/>
                  </a:cubicBezTo>
                  <a:cubicBezTo>
                    <a:pt x="891" y="21517"/>
                    <a:pt x="648" y="21467"/>
                    <a:pt x="466" y="21417"/>
                  </a:cubicBezTo>
                  <a:cubicBezTo>
                    <a:pt x="283" y="21351"/>
                    <a:pt x="162" y="21285"/>
                    <a:pt x="101" y="21202"/>
                  </a:cubicBezTo>
                  <a:cubicBezTo>
                    <a:pt x="40" y="21119"/>
                    <a:pt x="0" y="21019"/>
                    <a:pt x="0" y="20903"/>
                  </a:cubicBezTo>
                  <a:lnTo>
                    <a:pt x="0" y="1626"/>
                  </a:lnTo>
                  <a:cubicBezTo>
                    <a:pt x="0" y="1112"/>
                    <a:pt x="182" y="713"/>
                    <a:pt x="547" y="465"/>
                  </a:cubicBezTo>
                  <a:cubicBezTo>
                    <a:pt x="911" y="199"/>
                    <a:pt x="1377" y="83"/>
                    <a:pt x="1903" y="83"/>
                  </a:cubicBezTo>
                  <a:lnTo>
                    <a:pt x="4757" y="83"/>
                  </a:lnTo>
                  <a:cubicBezTo>
                    <a:pt x="5263" y="83"/>
                    <a:pt x="5709" y="116"/>
                    <a:pt x="6053" y="199"/>
                  </a:cubicBezTo>
                  <a:cubicBezTo>
                    <a:pt x="6397" y="265"/>
                    <a:pt x="6721" y="382"/>
                    <a:pt x="6984" y="548"/>
                  </a:cubicBezTo>
                  <a:cubicBezTo>
                    <a:pt x="7268" y="713"/>
                    <a:pt x="7510" y="946"/>
                    <a:pt x="7753" y="1244"/>
                  </a:cubicBezTo>
                  <a:cubicBezTo>
                    <a:pt x="7996" y="1543"/>
                    <a:pt x="8239" y="1891"/>
                    <a:pt x="8502" y="2323"/>
                  </a:cubicBezTo>
                  <a:lnTo>
                    <a:pt x="13604" y="10153"/>
                  </a:lnTo>
                  <a:cubicBezTo>
                    <a:pt x="13907" y="10634"/>
                    <a:pt x="14191" y="11099"/>
                    <a:pt x="14474" y="11547"/>
                  </a:cubicBezTo>
                  <a:cubicBezTo>
                    <a:pt x="14758" y="12011"/>
                    <a:pt x="15041" y="12459"/>
                    <a:pt x="15304" y="12924"/>
                  </a:cubicBezTo>
                  <a:cubicBezTo>
                    <a:pt x="15567" y="13388"/>
                    <a:pt x="15831" y="13836"/>
                    <a:pt x="16094" y="14267"/>
                  </a:cubicBezTo>
                  <a:cubicBezTo>
                    <a:pt x="16357" y="14715"/>
                    <a:pt x="16600" y="15147"/>
                    <a:pt x="16843" y="15595"/>
                  </a:cubicBezTo>
                  <a:lnTo>
                    <a:pt x="16863" y="15595"/>
                  </a:lnTo>
                  <a:cubicBezTo>
                    <a:pt x="16823" y="14815"/>
                    <a:pt x="16802" y="14018"/>
                    <a:pt x="16782" y="13172"/>
                  </a:cubicBezTo>
                  <a:cubicBezTo>
                    <a:pt x="16762" y="12326"/>
                    <a:pt x="16762" y="11530"/>
                    <a:pt x="16762" y="10767"/>
                  </a:cubicBezTo>
                  <a:lnTo>
                    <a:pt x="16762" y="713"/>
                  </a:lnTo>
                  <a:cubicBezTo>
                    <a:pt x="16762" y="597"/>
                    <a:pt x="16802" y="498"/>
                    <a:pt x="16883" y="415"/>
                  </a:cubicBezTo>
                  <a:cubicBezTo>
                    <a:pt x="16964" y="332"/>
                    <a:pt x="17106" y="249"/>
                    <a:pt x="17288" y="183"/>
                  </a:cubicBezTo>
                  <a:cubicBezTo>
                    <a:pt x="17470" y="116"/>
                    <a:pt x="17734" y="66"/>
                    <a:pt x="18037" y="50"/>
                  </a:cubicBezTo>
                  <a:cubicBezTo>
                    <a:pt x="18341" y="33"/>
                    <a:pt x="18746" y="0"/>
                    <a:pt x="19232" y="0"/>
                  </a:cubicBezTo>
                  <a:cubicBezTo>
                    <a:pt x="19697" y="0"/>
                    <a:pt x="20082" y="17"/>
                    <a:pt x="20385" y="50"/>
                  </a:cubicBezTo>
                  <a:cubicBezTo>
                    <a:pt x="20689" y="83"/>
                    <a:pt x="20932" y="116"/>
                    <a:pt x="21094" y="183"/>
                  </a:cubicBezTo>
                  <a:cubicBezTo>
                    <a:pt x="21256" y="249"/>
                    <a:pt x="21377" y="332"/>
                    <a:pt x="21438" y="415"/>
                  </a:cubicBezTo>
                  <a:cubicBezTo>
                    <a:pt x="21499" y="498"/>
                    <a:pt x="21539" y="597"/>
                    <a:pt x="21539" y="713"/>
                  </a:cubicBezTo>
                  <a:lnTo>
                    <a:pt x="21539" y="19974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7" name="Shape">
              <a:extLst>
                <a:ext uri="{FF2B5EF4-FFF2-40B4-BE49-F238E27FC236}">
                  <a16:creationId xmlns:a16="http://schemas.microsoft.com/office/drawing/2014/main" id="{5747C696-ADA3-4DA6-98DF-1B2182CBCDE3}"/>
                </a:ext>
              </a:extLst>
            </p:cNvPr>
            <p:cNvSpPr/>
            <p:nvPr/>
          </p:nvSpPr>
          <p:spPr>
            <a:xfrm>
              <a:off x="5372099" y="7480300"/>
              <a:ext cx="155322" cy="16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8"/>
                  </a:moveTo>
                  <a:cubicBezTo>
                    <a:pt x="21600" y="12285"/>
                    <a:pt x="21370" y="13835"/>
                    <a:pt x="20894" y="15207"/>
                  </a:cubicBezTo>
                  <a:cubicBezTo>
                    <a:pt x="20417" y="16563"/>
                    <a:pt x="19728" y="17726"/>
                    <a:pt x="18792" y="18678"/>
                  </a:cubicBezTo>
                  <a:cubicBezTo>
                    <a:pt x="17856" y="19631"/>
                    <a:pt x="16708" y="20357"/>
                    <a:pt x="15348" y="20857"/>
                  </a:cubicBezTo>
                  <a:cubicBezTo>
                    <a:pt x="13970" y="21358"/>
                    <a:pt x="12398" y="21600"/>
                    <a:pt x="10597" y="21600"/>
                  </a:cubicBezTo>
                  <a:cubicBezTo>
                    <a:pt x="8831" y="21600"/>
                    <a:pt x="7277" y="21390"/>
                    <a:pt x="5952" y="20970"/>
                  </a:cubicBezTo>
                  <a:cubicBezTo>
                    <a:pt x="4627" y="20551"/>
                    <a:pt x="3532" y="19889"/>
                    <a:pt x="2649" y="19033"/>
                  </a:cubicBezTo>
                  <a:cubicBezTo>
                    <a:pt x="1766" y="18177"/>
                    <a:pt x="1113" y="17064"/>
                    <a:pt x="671" y="15708"/>
                  </a:cubicBezTo>
                  <a:cubicBezTo>
                    <a:pt x="230" y="14368"/>
                    <a:pt x="0" y="12769"/>
                    <a:pt x="0" y="10929"/>
                  </a:cubicBezTo>
                  <a:cubicBezTo>
                    <a:pt x="0" y="9250"/>
                    <a:pt x="230" y="7717"/>
                    <a:pt x="706" y="6377"/>
                  </a:cubicBezTo>
                  <a:cubicBezTo>
                    <a:pt x="1183" y="5037"/>
                    <a:pt x="1872" y="3874"/>
                    <a:pt x="2808" y="2938"/>
                  </a:cubicBezTo>
                  <a:cubicBezTo>
                    <a:pt x="3744" y="1986"/>
                    <a:pt x="4892" y="1259"/>
                    <a:pt x="6252" y="759"/>
                  </a:cubicBezTo>
                  <a:cubicBezTo>
                    <a:pt x="7630" y="258"/>
                    <a:pt x="9219" y="0"/>
                    <a:pt x="11021" y="0"/>
                  </a:cubicBezTo>
                  <a:cubicBezTo>
                    <a:pt x="12752" y="0"/>
                    <a:pt x="14270" y="210"/>
                    <a:pt x="15595" y="630"/>
                  </a:cubicBezTo>
                  <a:cubicBezTo>
                    <a:pt x="16920" y="1049"/>
                    <a:pt x="18015" y="1695"/>
                    <a:pt x="18915" y="2567"/>
                  </a:cubicBezTo>
                  <a:cubicBezTo>
                    <a:pt x="19816" y="3439"/>
                    <a:pt x="20470" y="4536"/>
                    <a:pt x="20929" y="5860"/>
                  </a:cubicBezTo>
                  <a:cubicBezTo>
                    <a:pt x="21370" y="7184"/>
                    <a:pt x="21600" y="8750"/>
                    <a:pt x="21600" y="10558"/>
                  </a:cubicBezTo>
                  <a:close/>
                  <a:moveTo>
                    <a:pt x="16725" y="10784"/>
                  </a:moveTo>
                  <a:cubicBezTo>
                    <a:pt x="16725" y="9686"/>
                    <a:pt x="16637" y="8685"/>
                    <a:pt x="16443" y="7797"/>
                  </a:cubicBezTo>
                  <a:cubicBezTo>
                    <a:pt x="16249" y="6893"/>
                    <a:pt x="15931" y="6135"/>
                    <a:pt x="15489" y="5489"/>
                  </a:cubicBezTo>
                  <a:cubicBezTo>
                    <a:pt x="15030" y="4843"/>
                    <a:pt x="14429" y="4359"/>
                    <a:pt x="13688" y="4004"/>
                  </a:cubicBezTo>
                  <a:cubicBezTo>
                    <a:pt x="12928" y="3649"/>
                    <a:pt x="11992" y="3487"/>
                    <a:pt x="10862" y="3487"/>
                  </a:cubicBezTo>
                  <a:cubicBezTo>
                    <a:pt x="9714" y="3487"/>
                    <a:pt x="8760" y="3681"/>
                    <a:pt x="8001" y="4068"/>
                  </a:cubicBezTo>
                  <a:cubicBezTo>
                    <a:pt x="7241" y="4456"/>
                    <a:pt x="6623" y="4988"/>
                    <a:pt x="6146" y="5634"/>
                  </a:cubicBezTo>
                  <a:cubicBezTo>
                    <a:pt x="5669" y="6280"/>
                    <a:pt x="5351" y="7055"/>
                    <a:pt x="5157" y="7926"/>
                  </a:cubicBezTo>
                  <a:cubicBezTo>
                    <a:pt x="4963" y="8798"/>
                    <a:pt x="4875" y="9734"/>
                    <a:pt x="4875" y="10703"/>
                  </a:cubicBezTo>
                  <a:cubicBezTo>
                    <a:pt x="4875" y="11849"/>
                    <a:pt x="4963" y="12866"/>
                    <a:pt x="5157" y="13770"/>
                  </a:cubicBezTo>
                  <a:cubicBezTo>
                    <a:pt x="5352" y="14674"/>
                    <a:pt x="5669" y="15449"/>
                    <a:pt x="6111" y="16095"/>
                  </a:cubicBezTo>
                  <a:cubicBezTo>
                    <a:pt x="6552" y="16741"/>
                    <a:pt x="7153" y="17225"/>
                    <a:pt x="7912" y="17564"/>
                  </a:cubicBezTo>
                  <a:cubicBezTo>
                    <a:pt x="8672" y="17903"/>
                    <a:pt x="9608" y="18064"/>
                    <a:pt x="10756" y="18064"/>
                  </a:cubicBezTo>
                  <a:cubicBezTo>
                    <a:pt x="11904" y="18064"/>
                    <a:pt x="12858" y="17871"/>
                    <a:pt x="13617" y="17483"/>
                  </a:cubicBezTo>
                  <a:cubicBezTo>
                    <a:pt x="14376" y="17096"/>
                    <a:pt x="14995" y="16563"/>
                    <a:pt x="15471" y="15901"/>
                  </a:cubicBezTo>
                  <a:cubicBezTo>
                    <a:pt x="15948" y="15239"/>
                    <a:pt x="16266" y="14465"/>
                    <a:pt x="16461" y="13577"/>
                  </a:cubicBezTo>
                  <a:cubicBezTo>
                    <a:pt x="16637" y="12721"/>
                    <a:pt x="16725" y="11785"/>
                    <a:pt x="16725" y="10784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8" name="Shape">
              <a:extLst>
                <a:ext uri="{FF2B5EF4-FFF2-40B4-BE49-F238E27FC236}">
                  <a16:creationId xmlns:a16="http://schemas.microsoft.com/office/drawing/2014/main" id="{BD6E8595-24E0-45A8-A369-5B9C754117BF}"/>
                </a:ext>
              </a:extLst>
            </p:cNvPr>
            <p:cNvSpPr/>
            <p:nvPr/>
          </p:nvSpPr>
          <p:spPr>
            <a:xfrm>
              <a:off x="5549900" y="7480299"/>
              <a:ext cx="89916" cy="16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8"/>
                  </a:moveTo>
                  <a:cubicBezTo>
                    <a:pt x="21600" y="20101"/>
                    <a:pt x="21569" y="20384"/>
                    <a:pt x="21508" y="20601"/>
                  </a:cubicBezTo>
                  <a:cubicBezTo>
                    <a:pt x="21447" y="20817"/>
                    <a:pt x="21386" y="21017"/>
                    <a:pt x="21295" y="21167"/>
                  </a:cubicBezTo>
                  <a:cubicBezTo>
                    <a:pt x="21203" y="21317"/>
                    <a:pt x="21051" y="21433"/>
                    <a:pt x="20929" y="21500"/>
                  </a:cubicBezTo>
                  <a:cubicBezTo>
                    <a:pt x="20807" y="21567"/>
                    <a:pt x="20593" y="21600"/>
                    <a:pt x="20410" y="21600"/>
                  </a:cubicBezTo>
                  <a:lnTo>
                    <a:pt x="2349" y="21600"/>
                  </a:lnTo>
                  <a:cubicBezTo>
                    <a:pt x="1678" y="21600"/>
                    <a:pt x="1098" y="21500"/>
                    <a:pt x="671" y="21284"/>
                  </a:cubicBezTo>
                  <a:cubicBezTo>
                    <a:pt x="244" y="21067"/>
                    <a:pt x="0" y="20717"/>
                    <a:pt x="0" y="20234"/>
                  </a:cubicBezTo>
                  <a:lnTo>
                    <a:pt x="0" y="700"/>
                  </a:lnTo>
                  <a:cubicBezTo>
                    <a:pt x="0" y="583"/>
                    <a:pt x="61" y="483"/>
                    <a:pt x="183" y="400"/>
                  </a:cubicBezTo>
                  <a:cubicBezTo>
                    <a:pt x="305" y="317"/>
                    <a:pt x="549" y="233"/>
                    <a:pt x="824" y="183"/>
                  </a:cubicBezTo>
                  <a:cubicBezTo>
                    <a:pt x="1129" y="133"/>
                    <a:pt x="1556" y="83"/>
                    <a:pt x="2044" y="50"/>
                  </a:cubicBezTo>
                  <a:cubicBezTo>
                    <a:pt x="2563" y="17"/>
                    <a:pt x="3203" y="0"/>
                    <a:pt x="3966" y="0"/>
                  </a:cubicBezTo>
                  <a:cubicBezTo>
                    <a:pt x="4759" y="0"/>
                    <a:pt x="5400" y="17"/>
                    <a:pt x="5919" y="50"/>
                  </a:cubicBezTo>
                  <a:cubicBezTo>
                    <a:pt x="6437" y="83"/>
                    <a:pt x="6834" y="133"/>
                    <a:pt x="7139" y="183"/>
                  </a:cubicBezTo>
                  <a:cubicBezTo>
                    <a:pt x="7444" y="233"/>
                    <a:pt x="7658" y="317"/>
                    <a:pt x="7780" y="400"/>
                  </a:cubicBezTo>
                  <a:cubicBezTo>
                    <a:pt x="7902" y="483"/>
                    <a:pt x="7993" y="583"/>
                    <a:pt x="7993" y="700"/>
                  </a:cubicBezTo>
                  <a:lnTo>
                    <a:pt x="7993" y="18019"/>
                  </a:lnTo>
                  <a:lnTo>
                    <a:pt x="20380" y="18019"/>
                  </a:lnTo>
                  <a:cubicBezTo>
                    <a:pt x="20593" y="18019"/>
                    <a:pt x="20746" y="18053"/>
                    <a:pt x="20898" y="18103"/>
                  </a:cubicBezTo>
                  <a:cubicBezTo>
                    <a:pt x="21051" y="18169"/>
                    <a:pt x="21173" y="18269"/>
                    <a:pt x="21264" y="18403"/>
                  </a:cubicBezTo>
                  <a:cubicBezTo>
                    <a:pt x="21356" y="18536"/>
                    <a:pt x="21447" y="18719"/>
                    <a:pt x="21478" y="18952"/>
                  </a:cubicBezTo>
                  <a:cubicBezTo>
                    <a:pt x="21508" y="19185"/>
                    <a:pt x="21600" y="19435"/>
                    <a:pt x="21600" y="1976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9" name="Shape">
              <a:extLst>
                <a:ext uri="{FF2B5EF4-FFF2-40B4-BE49-F238E27FC236}">
                  <a16:creationId xmlns:a16="http://schemas.microsoft.com/office/drawing/2014/main" id="{BECCA858-BA98-4799-B4CA-D3DB8FB9B9F6}"/>
                </a:ext>
              </a:extLst>
            </p:cNvPr>
            <p:cNvSpPr/>
            <p:nvPr/>
          </p:nvSpPr>
          <p:spPr>
            <a:xfrm>
              <a:off x="5651499" y="7480300"/>
              <a:ext cx="155322" cy="16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8"/>
                  </a:moveTo>
                  <a:cubicBezTo>
                    <a:pt x="21600" y="12285"/>
                    <a:pt x="21370" y="13835"/>
                    <a:pt x="20894" y="15207"/>
                  </a:cubicBezTo>
                  <a:cubicBezTo>
                    <a:pt x="20417" y="16563"/>
                    <a:pt x="19728" y="17726"/>
                    <a:pt x="18792" y="18678"/>
                  </a:cubicBezTo>
                  <a:cubicBezTo>
                    <a:pt x="17856" y="19631"/>
                    <a:pt x="16708" y="20357"/>
                    <a:pt x="15348" y="20857"/>
                  </a:cubicBezTo>
                  <a:cubicBezTo>
                    <a:pt x="13970" y="21358"/>
                    <a:pt x="12398" y="21600"/>
                    <a:pt x="10597" y="21600"/>
                  </a:cubicBezTo>
                  <a:cubicBezTo>
                    <a:pt x="8831" y="21600"/>
                    <a:pt x="7277" y="21390"/>
                    <a:pt x="5952" y="20970"/>
                  </a:cubicBezTo>
                  <a:cubicBezTo>
                    <a:pt x="4627" y="20551"/>
                    <a:pt x="3532" y="19889"/>
                    <a:pt x="2649" y="19033"/>
                  </a:cubicBezTo>
                  <a:cubicBezTo>
                    <a:pt x="1766" y="18177"/>
                    <a:pt x="1113" y="17064"/>
                    <a:pt x="671" y="15708"/>
                  </a:cubicBezTo>
                  <a:cubicBezTo>
                    <a:pt x="230" y="14368"/>
                    <a:pt x="0" y="12769"/>
                    <a:pt x="0" y="10929"/>
                  </a:cubicBezTo>
                  <a:cubicBezTo>
                    <a:pt x="0" y="9250"/>
                    <a:pt x="230" y="7717"/>
                    <a:pt x="706" y="6377"/>
                  </a:cubicBezTo>
                  <a:cubicBezTo>
                    <a:pt x="1183" y="5037"/>
                    <a:pt x="1872" y="3874"/>
                    <a:pt x="2808" y="2938"/>
                  </a:cubicBezTo>
                  <a:cubicBezTo>
                    <a:pt x="3744" y="1986"/>
                    <a:pt x="4892" y="1259"/>
                    <a:pt x="6252" y="759"/>
                  </a:cubicBezTo>
                  <a:cubicBezTo>
                    <a:pt x="7630" y="258"/>
                    <a:pt x="9219" y="0"/>
                    <a:pt x="11021" y="0"/>
                  </a:cubicBezTo>
                  <a:cubicBezTo>
                    <a:pt x="12752" y="0"/>
                    <a:pt x="14270" y="210"/>
                    <a:pt x="15595" y="630"/>
                  </a:cubicBezTo>
                  <a:cubicBezTo>
                    <a:pt x="16920" y="1049"/>
                    <a:pt x="18015" y="1695"/>
                    <a:pt x="18915" y="2567"/>
                  </a:cubicBezTo>
                  <a:cubicBezTo>
                    <a:pt x="19816" y="3439"/>
                    <a:pt x="20470" y="4536"/>
                    <a:pt x="20929" y="5860"/>
                  </a:cubicBezTo>
                  <a:cubicBezTo>
                    <a:pt x="21370" y="7184"/>
                    <a:pt x="21600" y="8750"/>
                    <a:pt x="21600" y="10558"/>
                  </a:cubicBezTo>
                  <a:close/>
                  <a:moveTo>
                    <a:pt x="16725" y="10784"/>
                  </a:moveTo>
                  <a:cubicBezTo>
                    <a:pt x="16725" y="9686"/>
                    <a:pt x="16637" y="8685"/>
                    <a:pt x="16443" y="7797"/>
                  </a:cubicBezTo>
                  <a:cubicBezTo>
                    <a:pt x="16249" y="6893"/>
                    <a:pt x="15931" y="6135"/>
                    <a:pt x="15489" y="5489"/>
                  </a:cubicBezTo>
                  <a:cubicBezTo>
                    <a:pt x="15030" y="4843"/>
                    <a:pt x="14429" y="4359"/>
                    <a:pt x="13688" y="4004"/>
                  </a:cubicBezTo>
                  <a:cubicBezTo>
                    <a:pt x="12928" y="3649"/>
                    <a:pt x="11992" y="3487"/>
                    <a:pt x="10862" y="3487"/>
                  </a:cubicBezTo>
                  <a:cubicBezTo>
                    <a:pt x="9714" y="3487"/>
                    <a:pt x="8760" y="3681"/>
                    <a:pt x="8001" y="4068"/>
                  </a:cubicBezTo>
                  <a:cubicBezTo>
                    <a:pt x="7241" y="4456"/>
                    <a:pt x="6623" y="4988"/>
                    <a:pt x="6146" y="5634"/>
                  </a:cubicBezTo>
                  <a:cubicBezTo>
                    <a:pt x="5669" y="6280"/>
                    <a:pt x="5351" y="7055"/>
                    <a:pt x="5157" y="7926"/>
                  </a:cubicBezTo>
                  <a:cubicBezTo>
                    <a:pt x="4963" y="8798"/>
                    <a:pt x="4875" y="9734"/>
                    <a:pt x="4875" y="10703"/>
                  </a:cubicBezTo>
                  <a:cubicBezTo>
                    <a:pt x="4875" y="11849"/>
                    <a:pt x="4963" y="12866"/>
                    <a:pt x="5157" y="13770"/>
                  </a:cubicBezTo>
                  <a:cubicBezTo>
                    <a:pt x="5352" y="14674"/>
                    <a:pt x="5669" y="15449"/>
                    <a:pt x="6111" y="16095"/>
                  </a:cubicBezTo>
                  <a:cubicBezTo>
                    <a:pt x="6552" y="16741"/>
                    <a:pt x="7153" y="17225"/>
                    <a:pt x="7912" y="17564"/>
                  </a:cubicBezTo>
                  <a:cubicBezTo>
                    <a:pt x="8672" y="17903"/>
                    <a:pt x="9608" y="18064"/>
                    <a:pt x="10756" y="18064"/>
                  </a:cubicBezTo>
                  <a:cubicBezTo>
                    <a:pt x="11904" y="18064"/>
                    <a:pt x="12858" y="17871"/>
                    <a:pt x="13617" y="17483"/>
                  </a:cubicBezTo>
                  <a:cubicBezTo>
                    <a:pt x="14376" y="17096"/>
                    <a:pt x="14995" y="16563"/>
                    <a:pt x="15471" y="15901"/>
                  </a:cubicBezTo>
                  <a:cubicBezTo>
                    <a:pt x="15948" y="15239"/>
                    <a:pt x="16266" y="14465"/>
                    <a:pt x="16461" y="13577"/>
                  </a:cubicBezTo>
                  <a:cubicBezTo>
                    <a:pt x="16637" y="12721"/>
                    <a:pt x="16725" y="11785"/>
                    <a:pt x="16725" y="10784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0" name="Shape">
              <a:extLst>
                <a:ext uri="{FF2B5EF4-FFF2-40B4-BE49-F238E27FC236}">
                  <a16:creationId xmlns:a16="http://schemas.microsoft.com/office/drawing/2014/main" id="{0303E36A-CB10-4624-AE65-6DB0F00B15BF}"/>
                </a:ext>
              </a:extLst>
            </p:cNvPr>
            <p:cNvSpPr/>
            <p:nvPr/>
          </p:nvSpPr>
          <p:spPr>
            <a:xfrm>
              <a:off x="5829300" y="7480299"/>
              <a:ext cx="140463" cy="16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54"/>
                  </a:moveTo>
                  <a:cubicBezTo>
                    <a:pt x="21600" y="3961"/>
                    <a:pt x="21580" y="4236"/>
                    <a:pt x="21561" y="4462"/>
                  </a:cubicBezTo>
                  <a:cubicBezTo>
                    <a:pt x="21522" y="4688"/>
                    <a:pt x="21483" y="4866"/>
                    <a:pt x="21424" y="4996"/>
                  </a:cubicBezTo>
                  <a:cubicBezTo>
                    <a:pt x="21366" y="5125"/>
                    <a:pt x="21288" y="5222"/>
                    <a:pt x="21209" y="5271"/>
                  </a:cubicBezTo>
                  <a:cubicBezTo>
                    <a:pt x="21131" y="5319"/>
                    <a:pt x="21014" y="5351"/>
                    <a:pt x="20897" y="5351"/>
                  </a:cubicBezTo>
                  <a:cubicBezTo>
                    <a:pt x="20721" y="5351"/>
                    <a:pt x="20448" y="5254"/>
                    <a:pt x="20077" y="5060"/>
                  </a:cubicBezTo>
                  <a:cubicBezTo>
                    <a:pt x="19706" y="4866"/>
                    <a:pt x="19198" y="4656"/>
                    <a:pt x="18573" y="4430"/>
                  </a:cubicBezTo>
                  <a:cubicBezTo>
                    <a:pt x="17948" y="4203"/>
                    <a:pt x="17206" y="3993"/>
                    <a:pt x="16346" y="3799"/>
                  </a:cubicBezTo>
                  <a:cubicBezTo>
                    <a:pt x="15487" y="3605"/>
                    <a:pt x="14472" y="3508"/>
                    <a:pt x="13339" y="3508"/>
                  </a:cubicBezTo>
                  <a:cubicBezTo>
                    <a:pt x="12108" y="3508"/>
                    <a:pt x="11015" y="3686"/>
                    <a:pt x="10019" y="4026"/>
                  </a:cubicBezTo>
                  <a:cubicBezTo>
                    <a:pt x="9023" y="4381"/>
                    <a:pt x="8183" y="4866"/>
                    <a:pt x="7480" y="5513"/>
                  </a:cubicBezTo>
                  <a:cubicBezTo>
                    <a:pt x="6777" y="6160"/>
                    <a:pt x="6230" y="6920"/>
                    <a:pt x="5859" y="7825"/>
                  </a:cubicBezTo>
                  <a:cubicBezTo>
                    <a:pt x="5488" y="8730"/>
                    <a:pt x="5293" y="9717"/>
                    <a:pt x="5293" y="10800"/>
                  </a:cubicBezTo>
                  <a:cubicBezTo>
                    <a:pt x="5293" y="11996"/>
                    <a:pt x="5488" y="13047"/>
                    <a:pt x="5859" y="13953"/>
                  </a:cubicBezTo>
                  <a:cubicBezTo>
                    <a:pt x="6250" y="14858"/>
                    <a:pt x="6777" y="15618"/>
                    <a:pt x="7460" y="16232"/>
                  </a:cubicBezTo>
                  <a:cubicBezTo>
                    <a:pt x="8144" y="16847"/>
                    <a:pt x="8984" y="17315"/>
                    <a:pt x="9941" y="17623"/>
                  </a:cubicBezTo>
                  <a:cubicBezTo>
                    <a:pt x="10898" y="17930"/>
                    <a:pt x="11972" y="18091"/>
                    <a:pt x="13144" y="18091"/>
                  </a:cubicBezTo>
                  <a:cubicBezTo>
                    <a:pt x="13710" y="18091"/>
                    <a:pt x="14276" y="18043"/>
                    <a:pt x="14843" y="17930"/>
                  </a:cubicBezTo>
                  <a:cubicBezTo>
                    <a:pt x="15409" y="17817"/>
                    <a:pt x="15917" y="17655"/>
                    <a:pt x="16405" y="17445"/>
                  </a:cubicBezTo>
                  <a:lnTo>
                    <a:pt x="16405" y="12594"/>
                  </a:lnTo>
                  <a:lnTo>
                    <a:pt x="11620" y="12594"/>
                  </a:lnTo>
                  <a:cubicBezTo>
                    <a:pt x="11386" y="12594"/>
                    <a:pt x="11210" y="12465"/>
                    <a:pt x="11073" y="12223"/>
                  </a:cubicBezTo>
                  <a:cubicBezTo>
                    <a:pt x="10937" y="11980"/>
                    <a:pt x="10878" y="11576"/>
                    <a:pt x="10878" y="10994"/>
                  </a:cubicBezTo>
                  <a:cubicBezTo>
                    <a:pt x="10878" y="10687"/>
                    <a:pt x="10898" y="10444"/>
                    <a:pt x="10937" y="10234"/>
                  </a:cubicBezTo>
                  <a:cubicBezTo>
                    <a:pt x="10976" y="10024"/>
                    <a:pt x="11015" y="9862"/>
                    <a:pt x="11073" y="9749"/>
                  </a:cubicBezTo>
                  <a:cubicBezTo>
                    <a:pt x="11132" y="9620"/>
                    <a:pt x="11210" y="9539"/>
                    <a:pt x="11308" y="9474"/>
                  </a:cubicBezTo>
                  <a:cubicBezTo>
                    <a:pt x="11405" y="9410"/>
                    <a:pt x="11503" y="9377"/>
                    <a:pt x="11620" y="9377"/>
                  </a:cubicBezTo>
                  <a:lnTo>
                    <a:pt x="20135" y="9377"/>
                  </a:lnTo>
                  <a:cubicBezTo>
                    <a:pt x="20350" y="9377"/>
                    <a:pt x="20526" y="9410"/>
                    <a:pt x="20682" y="9474"/>
                  </a:cubicBezTo>
                  <a:cubicBezTo>
                    <a:pt x="20838" y="9539"/>
                    <a:pt x="20995" y="9620"/>
                    <a:pt x="21112" y="9733"/>
                  </a:cubicBezTo>
                  <a:cubicBezTo>
                    <a:pt x="21229" y="9846"/>
                    <a:pt x="21326" y="9991"/>
                    <a:pt x="21385" y="10153"/>
                  </a:cubicBezTo>
                  <a:cubicBezTo>
                    <a:pt x="21444" y="10315"/>
                    <a:pt x="21483" y="10509"/>
                    <a:pt x="21483" y="10735"/>
                  </a:cubicBezTo>
                  <a:lnTo>
                    <a:pt x="21483" y="19045"/>
                  </a:lnTo>
                  <a:cubicBezTo>
                    <a:pt x="21483" y="19369"/>
                    <a:pt x="21424" y="19660"/>
                    <a:pt x="21287" y="19886"/>
                  </a:cubicBezTo>
                  <a:cubicBezTo>
                    <a:pt x="21151" y="20129"/>
                    <a:pt x="20877" y="20323"/>
                    <a:pt x="20448" y="20452"/>
                  </a:cubicBezTo>
                  <a:cubicBezTo>
                    <a:pt x="20018" y="20598"/>
                    <a:pt x="19510" y="20743"/>
                    <a:pt x="18885" y="20889"/>
                  </a:cubicBezTo>
                  <a:cubicBezTo>
                    <a:pt x="18260" y="21034"/>
                    <a:pt x="17616" y="21163"/>
                    <a:pt x="16952" y="21277"/>
                  </a:cubicBezTo>
                  <a:cubicBezTo>
                    <a:pt x="16288" y="21390"/>
                    <a:pt x="15604" y="21471"/>
                    <a:pt x="14921" y="21519"/>
                  </a:cubicBezTo>
                  <a:cubicBezTo>
                    <a:pt x="14237" y="21568"/>
                    <a:pt x="13554" y="21600"/>
                    <a:pt x="12870" y="21600"/>
                  </a:cubicBezTo>
                  <a:cubicBezTo>
                    <a:pt x="10859" y="21600"/>
                    <a:pt x="9042" y="21357"/>
                    <a:pt x="7460" y="20889"/>
                  </a:cubicBezTo>
                  <a:cubicBezTo>
                    <a:pt x="5879" y="20420"/>
                    <a:pt x="4511" y="19708"/>
                    <a:pt x="3418" y="18803"/>
                  </a:cubicBezTo>
                  <a:cubicBezTo>
                    <a:pt x="2305" y="17898"/>
                    <a:pt x="1465" y="16782"/>
                    <a:pt x="879" y="15472"/>
                  </a:cubicBezTo>
                  <a:cubicBezTo>
                    <a:pt x="293" y="14163"/>
                    <a:pt x="0" y="12675"/>
                    <a:pt x="0" y="11026"/>
                  </a:cubicBezTo>
                  <a:cubicBezTo>
                    <a:pt x="0" y="9313"/>
                    <a:pt x="312" y="7777"/>
                    <a:pt x="937" y="6419"/>
                  </a:cubicBezTo>
                  <a:cubicBezTo>
                    <a:pt x="1562" y="5060"/>
                    <a:pt x="2441" y="3896"/>
                    <a:pt x="3593" y="2942"/>
                  </a:cubicBezTo>
                  <a:cubicBezTo>
                    <a:pt x="4746" y="1989"/>
                    <a:pt x="6113" y="1261"/>
                    <a:pt x="7734" y="760"/>
                  </a:cubicBezTo>
                  <a:cubicBezTo>
                    <a:pt x="9355" y="259"/>
                    <a:pt x="11152" y="0"/>
                    <a:pt x="13144" y="0"/>
                  </a:cubicBezTo>
                  <a:cubicBezTo>
                    <a:pt x="14237" y="0"/>
                    <a:pt x="15233" y="65"/>
                    <a:pt x="16132" y="194"/>
                  </a:cubicBezTo>
                  <a:cubicBezTo>
                    <a:pt x="17030" y="323"/>
                    <a:pt x="17811" y="469"/>
                    <a:pt x="18475" y="647"/>
                  </a:cubicBezTo>
                  <a:cubicBezTo>
                    <a:pt x="19139" y="825"/>
                    <a:pt x="19706" y="1019"/>
                    <a:pt x="20135" y="1213"/>
                  </a:cubicBezTo>
                  <a:cubicBezTo>
                    <a:pt x="20584" y="1423"/>
                    <a:pt x="20877" y="1601"/>
                    <a:pt x="21053" y="1746"/>
                  </a:cubicBezTo>
                  <a:cubicBezTo>
                    <a:pt x="21229" y="1892"/>
                    <a:pt x="21366" y="2102"/>
                    <a:pt x="21444" y="2377"/>
                  </a:cubicBezTo>
                  <a:cubicBezTo>
                    <a:pt x="21561" y="2716"/>
                    <a:pt x="21600" y="3120"/>
                    <a:pt x="21600" y="3654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1" name="Shape">
              <a:extLst>
                <a:ext uri="{FF2B5EF4-FFF2-40B4-BE49-F238E27FC236}">
                  <a16:creationId xmlns:a16="http://schemas.microsoft.com/office/drawing/2014/main" id="{D745839D-533D-44A6-B1BF-F048DD17E305}"/>
                </a:ext>
              </a:extLst>
            </p:cNvPr>
            <p:cNvSpPr/>
            <p:nvPr/>
          </p:nvSpPr>
          <p:spPr>
            <a:xfrm>
              <a:off x="5981699" y="7480299"/>
              <a:ext cx="129579" cy="16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13521" y="13378"/>
                  </a:moveTo>
                  <a:lnTo>
                    <a:pt x="13521" y="20904"/>
                  </a:lnTo>
                  <a:cubicBezTo>
                    <a:pt x="13521" y="21020"/>
                    <a:pt x="13479" y="21119"/>
                    <a:pt x="13395" y="21202"/>
                  </a:cubicBezTo>
                  <a:cubicBezTo>
                    <a:pt x="13310" y="21285"/>
                    <a:pt x="13141" y="21368"/>
                    <a:pt x="12952" y="21418"/>
                  </a:cubicBezTo>
                  <a:cubicBezTo>
                    <a:pt x="12762" y="21467"/>
                    <a:pt x="12466" y="21517"/>
                    <a:pt x="12108" y="21550"/>
                  </a:cubicBezTo>
                  <a:cubicBezTo>
                    <a:pt x="11749" y="21583"/>
                    <a:pt x="11306" y="21600"/>
                    <a:pt x="10779" y="21600"/>
                  </a:cubicBezTo>
                  <a:cubicBezTo>
                    <a:pt x="10231" y="21600"/>
                    <a:pt x="9788" y="21583"/>
                    <a:pt x="9429" y="21550"/>
                  </a:cubicBezTo>
                  <a:cubicBezTo>
                    <a:pt x="9070" y="21517"/>
                    <a:pt x="8796" y="21467"/>
                    <a:pt x="8585" y="21418"/>
                  </a:cubicBezTo>
                  <a:cubicBezTo>
                    <a:pt x="8374" y="21368"/>
                    <a:pt x="8227" y="21285"/>
                    <a:pt x="8142" y="21202"/>
                  </a:cubicBezTo>
                  <a:cubicBezTo>
                    <a:pt x="8058" y="21119"/>
                    <a:pt x="8016" y="21020"/>
                    <a:pt x="8016" y="20904"/>
                  </a:cubicBezTo>
                  <a:lnTo>
                    <a:pt x="8016" y="13378"/>
                  </a:lnTo>
                  <a:lnTo>
                    <a:pt x="549" y="1707"/>
                  </a:lnTo>
                  <a:cubicBezTo>
                    <a:pt x="274" y="1293"/>
                    <a:pt x="106" y="978"/>
                    <a:pt x="42" y="763"/>
                  </a:cubicBezTo>
                  <a:cubicBezTo>
                    <a:pt x="-42" y="530"/>
                    <a:pt x="0" y="365"/>
                    <a:pt x="169" y="249"/>
                  </a:cubicBezTo>
                  <a:cubicBezTo>
                    <a:pt x="338" y="133"/>
                    <a:pt x="633" y="66"/>
                    <a:pt x="1055" y="33"/>
                  </a:cubicBezTo>
                  <a:cubicBezTo>
                    <a:pt x="1498" y="0"/>
                    <a:pt x="2088" y="0"/>
                    <a:pt x="2869" y="0"/>
                  </a:cubicBezTo>
                  <a:cubicBezTo>
                    <a:pt x="3523" y="0"/>
                    <a:pt x="4029" y="17"/>
                    <a:pt x="4409" y="33"/>
                  </a:cubicBezTo>
                  <a:cubicBezTo>
                    <a:pt x="4788" y="50"/>
                    <a:pt x="5105" y="99"/>
                    <a:pt x="5316" y="166"/>
                  </a:cubicBezTo>
                  <a:cubicBezTo>
                    <a:pt x="5548" y="232"/>
                    <a:pt x="5695" y="298"/>
                    <a:pt x="5801" y="398"/>
                  </a:cubicBezTo>
                  <a:cubicBezTo>
                    <a:pt x="5906" y="497"/>
                    <a:pt x="6012" y="630"/>
                    <a:pt x="6096" y="779"/>
                  </a:cubicBezTo>
                  <a:lnTo>
                    <a:pt x="9134" y="6051"/>
                  </a:lnTo>
                  <a:cubicBezTo>
                    <a:pt x="9429" y="6565"/>
                    <a:pt x="9724" y="7095"/>
                    <a:pt x="10020" y="7659"/>
                  </a:cubicBezTo>
                  <a:cubicBezTo>
                    <a:pt x="10315" y="8222"/>
                    <a:pt x="10589" y="8819"/>
                    <a:pt x="10885" y="9432"/>
                  </a:cubicBezTo>
                  <a:lnTo>
                    <a:pt x="10927" y="9432"/>
                  </a:lnTo>
                  <a:cubicBezTo>
                    <a:pt x="11201" y="8836"/>
                    <a:pt x="11475" y="8255"/>
                    <a:pt x="11749" y="7692"/>
                  </a:cubicBezTo>
                  <a:cubicBezTo>
                    <a:pt x="12024" y="7128"/>
                    <a:pt x="12298" y="6598"/>
                    <a:pt x="12572" y="6084"/>
                  </a:cubicBezTo>
                  <a:lnTo>
                    <a:pt x="15567" y="846"/>
                  </a:lnTo>
                  <a:cubicBezTo>
                    <a:pt x="15631" y="663"/>
                    <a:pt x="15736" y="531"/>
                    <a:pt x="15821" y="431"/>
                  </a:cubicBezTo>
                  <a:cubicBezTo>
                    <a:pt x="15926" y="332"/>
                    <a:pt x="16074" y="249"/>
                    <a:pt x="16285" y="182"/>
                  </a:cubicBezTo>
                  <a:cubicBezTo>
                    <a:pt x="16496" y="116"/>
                    <a:pt x="16791" y="66"/>
                    <a:pt x="17149" y="50"/>
                  </a:cubicBezTo>
                  <a:cubicBezTo>
                    <a:pt x="17508" y="33"/>
                    <a:pt x="17993" y="17"/>
                    <a:pt x="18605" y="17"/>
                  </a:cubicBezTo>
                  <a:cubicBezTo>
                    <a:pt x="19406" y="17"/>
                    <a:pt x="20018" y="33"/>
                    <a:pt x="20461" y="50"/>
                  </a:cubicBezTo>
                  <a:cubicBezTo>
                    <a:pt x="20904" y="66"/>
                    <a:pt x="21199" y="149"/>
                    <a:pt x="21368" y="265"/>
                  </a:cubicBezTo>
                  <a:cubicBezTo>
                    <a:pt x="21537" y="381"/>
                    <a:pt x="21558" y="547"/>
                    <a:pt x="21474" y="779"/>
                  </a:cubicBezTo>
                  <a:cubicBezTo>
                    <a:pt x="21389" y="1011"/>
                    <a:pt x="21220" y="1326"/>
                    <a:pt x="20967" y="1724"/>
                  </a:cubicBezTo>
                  <a:lnTo>
                    <a:pt x="13521" y="13378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2" name="Shape">
              <a:extLst>
                <a:ext uri="{FF2B5EF4-FFF2-40B4-BE49-F238E27FC236}">
                  <a16:creationId xmlns:a16="http://schemas.microsoft.com/office/drawing/2014/main" id="{966EDED3-7DC1-4AB6-A082-DB6D92C2178B}"/>
                </a:ext>
              </a:extLst>
            </p:cNvPr>
            <p:cNvSpPr/>
            <p:nvPr/>
          </p:nvSpPr>
          <p:spPr>
            <a:xfrm>
              <a:off x="4343400" y="8089900"/>
              <a:ext cx="163067" cy="1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7"/>
                  </a:moveTo>
                  <a:cubicBezTo>
                    <a:pt x="21600" y="21015"/>
                    <a:pt x="21566" y="21112"/>
                    <a:pt x="21516" y="21190"/>
                  </a:cubicBezTo>
                  <a:cubicBezTo>
                    <a:pt x="21465" y="21288"/>
                    <a:pt x="21365" y="21346"/>
                    <a:pt x="21230" y="21405"/>
                  </a:cubicBezTo>
                  <a:cubicBezTo>
                    <a:pt x="21095" y="21463"/>
                    <a:pt x="20910" y="21502"/>
                    <a:pt x="20675" y="21541"/>
                  </a:cubicBezTo>
                  <a:cubicBezTo>
                    <a:pt x="20439" y="21580"/>
                    <a:pt x="20153" y="21600"/>
                    <a:pt x="19800" y="21600"/>
                  </a:cubicBezTo>
                  <a:cubicBezTo>
                    <a:pt x="19464" y="21600"/>
                    <a:pt x="19178" y="21580"/>
                    <a:pt x="18942" y="21541"/>
                  </a:cubicBezTo>
                  <a:cubicBezTo>
                    <a:pt x="18707" y="21502"/>
                    <a:pt x="18538" y="21463"/>
                    <a:pt x="18404" y="21405"/>
                  </a:cubicBezTo>
                  <a:cubicBezTo>
                    <a:pt x="18269" y="21346"/>
                    <a:pt x="18168" y="21288"/>
                    <a:pt x="18118" y="21190"/>
                  </a:cubicBezTo>
                  <a:cubicBezTo>
                    <a:pt x="18067" y="21112"/>
                    <a:pt x="18034" y="20995"/>
                    <a:pt x="18034" y="20897"/>
                  </a:cubicBezTo>
                  <a:lnTo>
                    <a:pt x="18034" y="3415"/>
                  </a:lnTo>
                  <a:lnTo>
                    <a:pt x="18000" y="3415"/>
                  </a:lnTo>
                  <a:lnTo>
                    <a:pt x="12634" y="20878"/>
                  </a:lnTo>
                  <a:cubicBezTo>
                    <a:pt x="12600" y="21015"/>
                    <a:pt x="12533" y="21132"/>
                    <a:pt x="12449" y="21229"/>
                  </a:cubicBezTo>
                  <a:cubicBezTo>
                    <a:pt x="12364" y="21327"/>
                    <a:pt x="12247" y="21405"/>
                    <a:pt x="12095" y="21463"/>
                  </a:cubicBezTo>
                  <a:cubicBezTo>
                    <a:pt x="11944" y="21522"/>
                    <a:pt x="11759" y="21561"/>
                    <a:pt x="11523" y="21561"/>
                  </a:cubicBezTo>
                  <a:cubicBezTo>
                    <a:pt x="11288" y="21580"/>
                    <a:pt x="11019" y="21580"/>
                    <a:pt x="10699" y="21580"/>
                  </a:cubicBezTo>
                  <a:cubicBezTo>
                    <a:pt x="10379" y="21580"/>
                    <a:pt x="10093" y="21561"/>
                    <a:pt x="9875" y="21541"/>
                  </a:cubicBezTo>
                  <a:cubicBezTo>
                    <a:pt x="9639" y="21522"/>
                    <a:pt x="9454" y="21463"/>
                    <a:pt x="9303" y="21405"/>
                  </a:cubicBezTo>
                  <a:cubicBezTo>
                    <a:pt x="9151" y="21346"/>
                    <a:pt x="9034" y="21268"/>
                    <a:pt x="8950" y="21171"/>
                  </a:cubicBezTo>
                  <a:cubicBezTo>
                    <a:pt x="8865" y="21093"/>
                    <a:pt x="8815" y="20975"/>
                    <a:pt x="8781" y="20858"/>
                  </a:cubicBezTo>
                  <a:lnTo>
                    <a:pt x="3600" y="3395"/>
                  </a:lnTo>
                  <a:lnTo>
                    <a:pt x="3566" y="3395"/>
                  </a:lnTo>
                  <a:lnTo>
                    <a:pt x="3566" y="20878"/>
                  </a:lnTo>
                  <a:cubicBezTo>
                    <a:pt x="3566" y="20995"/>
                    <a:pt x="3533" y="21093"/>
                    <a:pt x="3482" y="21171"/>
                  </a:cubicBezTo>
                  <a:cubicBezTo>
                    <a:pt x="3432" y="21268"/>
                    <a:pt x="3331" y="21327"/>
                    <a:pt x="3196" y="21385"/>
                  </a:cubicBezTo>
                  <a:cubicBezTo>
                    <a:pt x="3045" y="21444"/>
                    <a:pt x="2877" y="21483"/>
                    <a:pt x="2641" y="21522"/>
                  </a:cubicBezTo>
                  <a:cubicBezTo>
                    <a:pt x="2422" y="21561"/>
                    <a:pt x="2120" y="21580"/>
                    <a:pt x="1783" y="21580"/>
                  </a:cubicBezTo>
                  <a:cubicBezTo>
                    <a:pt x="1447" y="21580"/>
                    <a:pt x="1161" y="21561"/>
                    <a:pt x="925" y="21522"/>
                  </a:cubicBezTo>
                  <a:cubicBezTo>
                    <a:pt x="690" y="21483"/>
                    <a:pt x="505" y="21444"/>
                    <a:pt x="370" y="21385"/>
                  </a:cubicBezTo>
                  <a:cubicBezTo>
                    <a:pt x="236" y="21327"/>
                    <a:pt x="135" y="21268"/>
                    <a:pt x="84" y="21171"/>
                  </a:cubicBezTo>
                  <a:cubicBezTo>
                    <a:pt x="34" y="21093"/>
                    <a:pt x="0" y="20976"/>
                    <a:pt x="0" y="20878"/>
                  </a:cubicBezTo>
                  <a:lnTo>
                    <a:pt x="0" y="1736"/>
                  </a:lnTo>
                  <a:cubicBezTo>
                    <a:pt x="0" y="1171"/>
                    <a:pt x="135" y="741"/>
                    <a:pt x="387" y="449"/>
                  </a:cubicBezTo>
                  <a:cubicBezTo>
                    <a:pt x="639" y="156"/>
                    <a:pt x="993" y="0"/>
                    <a:pt x="1413" y="0"/>
                  </a:cubicBezTo>
                  <a:lnTo>
                    <a:pt x="3869" y="0"/>
                  </a:lnTo>
                  <a:cubicBezTo>
                    <a:pt x="4307" y="0"/>
                    <a:pt x="4677" y="39"/>
                    <a:pt x="4996" y="117"/>
                  </a:cubicBezTo>
                  <a:cubicBezTo>
                    <a:pt x="5316" y="195"/>
                    <a:pt x="5585" y="332"/>
                    <a:pt x="5821" y="527"/>
                  </a:cubicBezTo>
                  <a:cubicBezTo>
                    <a:pt x="6056" y="722"/>
                    <a:pt x="6241" y="976"/>
                    <a:pt x="6393" y="1288"/>
                  </a:cubicBezTo>
                  <a:cubicBezTo>
                    <a:pt x="6544" y="1600"/>
                    <a:pt x="6679" y="1990"/>
                    <a:pt x="6796" y="2459"/>
                  </a:cubicBezTo>
                  <a:lnTo>
                    <a:pt x="10800" y="15259"/>
                  </a:lnTo>
                  <a:lnTo>
                    <a:pt x="10851" y="15259"/>
                  </a:lnTo>
                  <a:lnTo>
                    <a:pt x="15006" y="2498"/>
                  </a:lnTo>
                  <a:cubicBezTo>
                    <a:pt x="15123" y="2029"/>
                    <a:pt x="15258" y="1639"/>
                    <a:pt x="15409" y="1327"/>
                  </a:cubicBezTo>
                  <a:cubicBezTo>
                    <a:pt x="15561" y="1015"/>
                    <a:pt x="15729" y="742"/>
                    <a:pt x="15931" y="546"/>
                  </a:cubicBezTo>
                  <a:cubicBezTo>
                    <a:pt x="16133" y="351"/>
                    <a:pt x="16351" y="215"/>
                    <a:pt x="16621" y="117"/>
                  </a:cubicBezTo>
                  <a:cubicBezTo>
                    <a:pt x="16890" y="39"/>
                    <a:pt x="17193" y="0"/>
                    <a:pt x="17546" y="0"/>
                  </a:cubicBezTo>
                  <a:lnTo>
                    <a:pt x="20086" y="0"/>
                  </a:lnTo>
                  <a:cubicBezTo>
                    <a:pt x="20338" y="0"/>
                    <a:pt x="20574" y="39"/>
                    <a:pt x="20759" y="117"/>
                  </a:cubicBezTo>
                  <a:cubicBezTo>
                    <a:pt x="20944" y="195"/>
                    <a:pt x="21095" y="312"/>
                    <a:pt x="21213" y="449"/>
                  </a:cubicBezTo>
                  <a:cubicBezTo>
                    <a:pt x="21331" y="605"/>
                    <a:pt x="21415" y="781"/>
                    <a:pt x="21482" y="995"/>
                  </a:cubicBezTo>
                  <a:cubicBezTo>
                    <a:pt x="21550" y="1210"/>
                    <a:pt x="21583" y="1464"/>
                    <a:pt x="21583" y="1737"/>
                  </a:cubicBezTo>
                  <a:lnTo>
                    <a:pt x="21583" y="2089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3" name="Shape">
              <a:extLst>
                <a:ext uri="{FF2B5EF4-FFF2-40B4-BE49-F238E27FC236}">
                  <a16:creationId xmlns:a16="http://schemas.microsoft.com/office/drawing/2014/main" id="{FC77D1AF-3447-4373-A6C8-4C87BDC67A9B}"/>
                </a:ext>
              </a:extLst>
            </p:cNvPr>
            <p:cNvSpPr/>
            <p:nvPr/>
          </p:nvSpPr>
          <p:spPr>
            <a:xfrm>
              <a:off x="4533900" y="8089900"/>
              <a:ext cx="132335" cy="14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63"/>
                  </a:moveTo>
                  <a:cubicBezTo>
                    <a:pt x="21600" y="12286"/>
                    <a:pt x="21372" y="13838"/>
                    <a:pt x="20895" y="15201"/>
                  </a:cubicBezTo>
                  <a:cubicBezTo>
                    <a:pt x="20418" y="16564"/>
                    <a:pt x="19734" y="17719"/>
                    <a:pt x="18802" y="18666"/>
                  </a:cubicBezTo>
                  <a:cubicBezTo>
                    <a:pt x="17869" y="19612"/>
                    <a:pt x="16729" y="20332"/>
                    <a:pt x="15360" y="20843"/>
                  </a:cubicBezTo>
                  <a:cubicBezTo>
                    <a:pt x="13992" y="21354"/>
                    <a:pt x="12396" y="21600"/>
                    <a:pt x="10613" y="21600"/>
                  </a:cubicBezTo>
                  <a:cubicBezTo>
                    <a:pt x="8831" y="21600"/>
                    <a:pt x="7297" y="21392"/>
                    <a:pt x="5970" y="20956"/>
                  </a:cubicBezTo>
                  <a:cubicBezTo>
                    <a:pt x="4643" y="20540"/>
                    <a:pt x="3545" y="19877"/>
                    <a:pt x="2653" y="19006"/>
                  </a:cubicBezTo>
                  <a:cubicBezTo>
                    <a:pt x="1762" y="18136"/>
                    <a:pt x="1119" y="17038"/>
                    <a:pt x="663" y="15694"/>
                  </a:cubicBezTo>
                  <a:cubicBezTo>
                    <a:pt x="228" y="14349"/>
                    <a:pt x="0" y="12759"/>
                    <a:pt x="0" y="10923"/>
                  </a:cubicBezTo>
                  <a:cubicBezTo>
                    <a:pt x="0" y="9238"/>
                    <a:pt x="228" y="7724"/>
                    <a:pt x="705" y="6380"/>
                  </a:cubicBezTo>
                  <a:cubicBezTo>
                    <a:pt x="1182" y="5036"/>
                    <a:pt x="1866" y="3881"/>
                    <a:pt x="2798" y="2934"/>
                  </a:cubicBezTo>
                  <a:cubicBezTo>
                    <a:pt x="3731" y="1988"/>
                    <a:pt x="4871" y="1268"/>
                    <a:pt x="6240" y="757"/>
                  </a:cubicBezTo>
                  <a:cubicBezTo>
                    <a:pt x="7608" y="246"/>
                    <a:pt x="9204" y="0"/>
                    <a:pt x="11007" y="0"/>
                  </a:cubicBezTo>
                  <a:cubicBezTo>
                    <a:pt x="12728" y="0"/>
                    <a:pt x="14262" y="208"/>
                    <a:pt x="15588" y="625"/>
                  </a:cubicBezTo>
                  <a:cubicBezTo>
                    <a:pt x="16915" y="1041"/>
                    <a:pt x="18014" y="1685"/>
                    <a:pt x="18905" y="2556"/>
                  </a:cubicBezTo>
                  <a:cubicBezTo>
                    <a:pt x="19796" y="3427"/>
                    <a:pt x="20460" y="4524"/>
                    <a:pt x="20916" y="5850"/>
                  </a:cubicBezTo>
                  <a:cubicBezTo>
                    <a:pt x="21372" y="7175"/>
                    <a:pt x="21600" y="8765"/>
                    <a:pt x="21600" y="10563"/>
                  </a:cubicBezTo>
                  <a:close/>
                  <a:moveTo>
                    <a:pt x="16729" y="10791"/>
                  </a:moveTo>
                  <a:cubicBezTo>
                    <a:pt x="16729" y="9693"/>
                    <a:pt x="16625" y="8708"/>
                    <a:pt x="16438" y="7799"/>
                  </a:cubicBezTo>
                  <a:cubicBezTo>
                    <a:pt x="16252" y="6891"/>
                    <a:pt x="15920" y="6134"/>
                    <a:pt x="15485" y="5490"/>
                  </a:cubicBezTo>
                  <a:cubicBezTo>
                    <a:pt x="15029" y="4846"/>
                    <a:pt x="14428" y="4354"/>
                    <a:pt x="13681" y="4013"/>
                  </a:cubicBezTo>
                  <a:cubicBezTo>
                    <a:pt x="12935" y="3673"/>
                    <a:pt x="11982" y="3483"/>
                    <a:pt x="10862" y="3483"/>
                  </a:cubicBezTo>
                  <a:cubicBezTo>
                    <a:pt x="9722" y="3483"/>
                    <a:pt x="8769" y="3673"/>
                    <a:pt x="8002" y="4070"/>
                  </a:cubicBezTo>
                  <a:cubicBezTo>
                    <a:pt x="7235" y="4468"/>
                    <a:pt x="6613" y="4979"/>
                    <a:pt x="6157" y="5641"/>
                  </a:cubicBezTo>
                  <a:cubicBezTo>
                    <a:pt x="5680" y="6304"/>
                    <a:pt x="5348" y="7061"/>
                    <a:pt x="5162" y="7932"/>
                  </a:cubicBezTo>
                  <a:cubicBezTo>
                    <a:pt x="4975" y="8803"/>
                    <a:pt x="4871" y="9730"/>
                    <a:pt x="4871" y="10715"/>
                  </a:cubicBezTo>
                  <a:cubicBezTo>
                    <a:pt x="4871" y="11851"/>
                    <a:pt x="4975" y="12873"/>
                    <a:pt x="5162" y="13781"/>
                  </a:cubicBezTo>
                  <a:cubicBezTo>
                    <a:pt x="5348" y="14690"/>
                    <a:pt x="5659" y="15466"/>
                    <a:pt x="6115" y="16110"/>
                  </a:cubicBezTo>
                  <a:cubicBezTo>
                    <a:pt x="6571" y="16754"/>
                    <a:pt x="7152" y="17246"/>
                    <a:pt x="7919" y="17587"/>
                  </a:cubicBezTo>
                  <a:cubicBezTo>
                    <a:pt x="8686" y="17927"/>
                    <a:pt x="9618" y="18098"/>
                    <a:pt x="10758" y="18098"/>
                  </a:cubicBezTo>
                  <a:cubicBezTo>
                    <a:pt x="11899" y="18098"/>
                    <a:pt x="12852" y="17908"/>
                    <a:pt x="13619" y="17511"/>
                  </a:cubicBezTo>
                  <a:cubicBezTo>
                    <a:pt x="14386" y="17113"/>
                    <a:pt x="15008" y="16602"/>
                    <a:pt x="15464" y="15940"/>
                  </a:cubicBezTo>
                  <a:cubicBezTo>
                    <a:pt x="15941" y="15277"/>
                    <a:pt x="16273" y="14501"/>
                    <a:pt x="16459" y="13611"/>
                  </a:cubicBezTo>
                  <a:cubicBezTo>
                    <a:pt x="16646" y="12721"/>
                    <a:pt x="16729" y="11794"/>
                    <a:pt x="16729" y="1079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4" name="Shape">
              <a:extLst>
                <a:ext uri="{FF2B5EF4-FFF2-40B4-BE49-F238E27FC236}">
                  <a16:creationId xmlns:a16="http://schemas.microsoft.com/office/drawing/2014/main" id="{CD9AEEF3-550E-4AFD-93A7-08ABDFD720FF}"/>
                </a:ext>
              </a:extLst>
            </p:cNvPr>
            <p:cNvSpPr/>
            <p:nvPr/>
          </p:nvSpPr>
          <p:spPr>
            <a:xfrm>
              <a:off x="4686300" y="8089900"/>
              <a:ext cx="114935" cy="14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64"/>
                  </a:moveTo>
                  <a:cubicBezTo>
                    <a:pt x="21600" y="20217"/>
                    <a:pt x="21552" y="20451"/>
                    <a:pt x="21433" y="20646"/>
                  </a:cubicBezTo>
                  <a:cubicBezTo>
                    <a:pt x="21314" y="20840"/>
                    <a:pt x="21170" y="21016"/>
                    <a:pt x="21003" y="21132"/>
                  </a:cubicBezTo>
                  <a:cubicBezTo>
                    <a:pt x="20836" y="21249"/>
                    <a:pt x="20598" y="21366"/>
                    <a:pt x="20359" y="21425"/>
                  </a:cubicBezTo>
                  <a:cubicBezTo>
                    <a:pt x="20120" y="21483"/>
                    <a:pt x="19858" y="21522"/>
                    <a:pt x="19595" y="21522"/>
                  </a:cubicBezTo>
                  <a:lnTo>
                    <a:pt x="17328" y="21522"/>
                  </a:lnTo>
                  <a:cubicBezTo>
                    <a:pt x="16850" y="21522"/>
                    <a:pt x="16445" y="21483"/>
                    <a:pt x="16110" y="21405"/>
                  </a:cubicBezTo>
                  <a:cubicBezTo>
                    <a:pt x="15776" y="21327"/>
                    <a:pt x="15442" y="21191"/>
                    <a:pt x="15156" y="20977"/>
                  </a:cubicBezTo>
                  <a:cubicBezTo>
                    <a:pt x="14869" y="20782"/>
                    <a:pt x="14583" y="20490"/>
                    <a:pt x="14320" y="20159"/>
                  </a:cubicBezTo>
                  <a:cubicBezTo>
                    <a:pt x="14058" y="19808"/>
                    <a:pt x="13748" y="19360"/>
                    <a:pt x="13413" y="18815"/>
                  </a:cubicBezTo>
                  <a:lnTo>
                    <a:pt x="6874" y="8784"/>
                  </a:lnTo>
                  <a:cubicBezTo>
                    <a:pt x="6492" y="8180"/>
                    <a:pt x="6110" y="7538"/>
                    <a:pt x="5728" y="6856"/>
                  </a:cubicBezTo>
                  <a:cubicBezTo>
                    <a:pt x="5346" y="6174"/>
                    <a:pt x="4988" y="5493"/>
                    <a:pt x="4678" y="4850"/>
                  </a:cubicBezTo>
                  <a:lnTo>
                    <a:pt x="4630" y="4850"/>
                  </a:lnTo>
                  <a:cubicBezTo>
                    <a:pt x="4678" y="5648"/>
                    <a:pt x="4726" y="6447"/>
                    <a:pt x="4750" y="7226"/>
                  </a:cubicBezTo>
                  <a:cubicBezTo>
                    <a:pt x="4773" y="8024"/>
                    <a:pt x="4797" y="8823"/>
                    <a:pt x="4797" y="9661"/>
                  </a:cubicBezTo>
                  <a:lnTo>
                    <a:pt x="4797" y="20879"/>
                  </a:lnTo>
                  <a:cubicBezTo>
                    <a:pt x="4797" y="20996"/>
                    <a:pt x="4750" y="21093"/>
                    <a:pt x="4678" y="21171"/>
                  </a:cubicBezTo>
                  <a:cubicBezTo>
                    <a:pt x="4606" y="21269"/>
                    <a:pt x="4463" y="21327"/>
                    <a:pt x="4296" y="21405"/>
                  </a:cubicBezTo>
                  <a:cubicBezTo>
                    <a:pt x="4105" y="21464"/>
                    <a:pt x="3867" y="21522"/>
                    <a:pt x="3556" y="21542"/>
                  </a:cubicBezTo>
                  <a:cubicBezTo>
                    <a:pt x="3246" y="21581"/>
                    <a:pt x="2840" y="21600"/>
                    <a:pt x="2363" y="21600"/>
                  </a:cubicBezTo>
                  <a:cubicBezTo>
                    <a:pt x="1885" y="21600"/>
                    <a:pt x="1504" y="21581"/>
                    <a:pt x="1193" y="21542"/>
                  </a:cubicBezTo>
                  <a:cubicBezTo>
                    <a:pt x="883" y="21503"/>
                    <a:pt x="644" y="21464"/>
                    <a:pt x="453" y="21405"/>
                  </a:cubicBezTo>
                  <a:cubicBezTo>
                    <a:pt x="286" y="21347"/>
                    <a:pt x="167" y="21269"/>
                    <a:pt x="95" y="21171"/>
                  </a:cubicBezTo>
                  <a:cubicBezTo>
                    <a:pt x="24" y="21094"/>
                    <a:pt x="0" y="20977"/>
                    <a:pt x="0" y="20879"/>
                  </a:cubicBezTo>
                  <a:lnTo>
                    <a:pt x="0" y="1597"/>
                  </a:lnTo>
                  <a:cubicBezTo>
                    <a:pt x="0" y="1071"/>
                    <a:pt x="191" y="682"/>
                    <a:pt x="549" y="429"/>
                  </a:cubicBezTo>
                  <a:cubicBezTo>
                    <a:pt x="931" y="175"/>
                    <a:pt x="1384" y="39"/>
                    <a:pt x="1909" y="39"/>
                  </a:cubicBezTo>
                  <a:lnTo>
                    <a:pt x="4774" y="39"/>
                  </a:lnTo>
                  <a:cubicBezTo>
                    <a:pt x="5299" y="39"/>
                    <a:pt x="5728" y="78"/>
                    <a:pt x="6062" y="156"/>
                  </a:cubicBezTo>
                  <a:cubicBezTo>
                    <a:pt x="6397" y="234"/>
                    <a:pt x="6731" y="351"/>
                    <a:pt x="7017" y="506"/>
                  </a:cubicBezTo>
                  <a:cubicBezTo>
                    <a:pt x="7303" y="662"/>
                    <a:pt x="7566" y="896"/>
                    <a:pt x="7805" y="1188"/>
                  </a:cubicBezTo>
                  <a:cubicBezTo>
                    <a:pt x="8043" y="1480"/>
                    <a:pt x="8306" y="1850"/>
                    <a:pt x="8545" y="2279"/>
                  </a:cubicBezTo>
                  <a:lnTo>
                    <a:pt x="13652" y="10108"/>
                  </a:lnTo>
                  <a:cubicBezTo>
                    <a:pt x="13939" y="10576"/>
                    <a:pt x="14249" y="11043"/>
                    <a:pt x="14535" y="11511"/>
                  </a:cubicBezTo>
                  <a:cubicBezTo>
                    <a:pt x="14822" y="11978"/>
                    <a:pt x="15108" y="12426"/>
                    <a:pt x="15371" y="12894"/>
                  </a:cubicBezTo>
                  <a:cubicBezTo>
                    <a:pt x="15633" y="13361"/>
                    <a:pt x="15896" y="13809"/>
                    <a:pt x="16158" y="14238"/>
                  </a:cubicBezTo>
                  <a:cubicBezTo>
                    <a:pt x="16421" y="14686"/>
                    <a:pt x="16659" y="15114"/>
                    <a:pt x="16898" y="15562"/>
                  </a:cubicBezTo>
                  <a:lnTo>
                    <a:pt x="16922" y="15562"/>
                  </a:lnTo>
                  <a:cubicBezTo>
                    <a:pt x="16874" y="14783"/>
                    <a:pt x="16850" y="13984"/>
                    <a:pt x="16827" y="13147"/>
                  </a:cubicBezTo>
                  <a:cubicBezTo>
                    <a:pt x="16803" y="12309"/>
                    <a:pt x="16803" y="11511"/>
                    <a:pt x="16803" y="10751"/>
                  </a:cubicBezTo>
                  <a:lnTo>
                    <a:pt x="16803" y="701"/>
                  </a:lnTo>
                  <a:cubicBezTo>
                    <a:pt x="16803" y="584"/>
                    <a:pt x="16850" y="487"/>
                    <a:pt x="16922" y="409"/>
                  </a:cubicBezTo>
                  <a:cubicBezTo>
                    <a:pt x="16994" y="331"/>
                    <a:pt x="17137" y="253"/>
                    <a:pt x="17328" y="175"/>
                  </a:cubicBezTo>
                  <a:cubicBezTo>
                    <a:pt x="17519" y="97"/>
                    <a:pt x="17757" y="58"/>
                    <a:pt x="18068" y="39"/>
                  </a:cubicBezTo>
                  <a:cubicBezTo>
                    <a:pt x="18378" y="19"/>
                    <a:pt x="18784" y="0"/>
                    <a:pt x="19261" y="0"/>
                  </a:cubicBezTo>
                  <a:cubicBezTo>
                    <a:pt x="19714" y="0"/>
                    <a:pt x="20096" y="19"/>
                    <a:pt x="20407" y="39"/>
                  </a:cubicBezTo>
                  <a:cubicBezTo>
                    <a:pt x="20717" y="58"/>
                    <a:pt x="20956" y="117"/>
                    <a:pt x="21123" y="175"/>
                  </a:cubicBezTo>
                  <a:cubicBezTo>
                    <a:pt x="21290" y="234"/>
                    <a:pt x="21409" y="312"/>
                    <a:pt x="21481" y="409"/>
                  </a:cubicBezTo>
                  <a:cubicBezTo>
                    <a:pt x="21552" y="506"/>
                    <a:pt x="21576" y="604"/>
                    <a:pt x="21576" y="701"/>
                  </a:cubicBezTo>
                  <a:lnTo>
                    <a:pt x="21576" y="1996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5" name="Shape">
              <a:extLst>
                <a:ext uri="{FF2B5EF4-FFF2-40B4-BE49-F238E27FC236}">
                  <a16:creationId xmlns:a16="http://schemas.microsoft.com/office/drawing/2014/main" id="{414D5337-FE6D-44A9-9240-DB5C7D3D40C2}"/>
                </a:ext>
              </a:extLst>
            </p:cNvPr>
            <p:cNvSpPr/>
            <p:nvPr/>
          </p:nvSpPr>
          <p:spPr>
            <a:xfrm>
              <a:off x="4838699" y="8089899"/>
              <a:ext cx="82805" cy="13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89"/>
                    <a:pt x="21567" y="20463"/>
                    <a:pt x="21534" y="20679"/>
                  </a:cubicBezTo>
                  <a:cubicBezTo>
                    <a:pt x="21501" y="20894"/>
                    <a:pt x="21401" y="21071"/>
                    <a:pt x="21335" y="21208"/>
                  </a:cubicBezTo>
                  <a:cubicBezTo>
                    <a:pt x="21236" y="21345"/>
                    <a:pt x="21136" y="21443"/>
                    <a:pt x="20971" y="21502"/>
                  </a:cubicBezTo>
                  <a:cubicBezTo>
                    <a:pt x="20838" y="21561"/>
                    <a:pt x="20672" y="21600"/>
                    <a:pt x="20507" y="21600"/>
                  </a:cubicBezTo>
                  <a:lnTo>
                    <a:pt x="2187" y="21600"/>
                  </a:lnTo>
                  <a:cubicBezTo>
                    <a:pt x="1557" y="21600"/>
                    <a:pt x="1060" y="21482"/>
                    <a:pt x="629" y="21267"/>
                  </a:cubicBezTo>
                  <a:cubicBezTo>
                    <a:pt x="199" y="21051"/>
                    <a:pt x="0" y="20698"/>
                    <a:pt x="0" y="20208"/>
                  </a:cubicBezTo>
                  <a:lnTo>
                    <a:pt x="0" y="1392"/>
                  </a:lnTo>
                  <a:cubicBezTo>
                    <a:pt x="0" y="902"/>
                    <a:pt x="199" y="549"/>
                    <a:pt x="629" y="333"/>
                  </a:cubicBezTo>
                  <a:cubicBezTo>
                    <a:pt x="1060" y="118"/>
                    <a:pt x="1590" y="0"/>
                    <a:pt x="2187" y="0"/>
                  </a:cubicBezTo>
                  <a:lnTo>
                    <a:pt x="20407" y="0"/>
                  </a:lnTo>
                  <a:cubicBezTo>
                    <a:pt x="20573" y="0"/>
                    <a:pt x="20739" y="20"/>
                    <a:pt x="20871" y="78"/>
                  </a:cubicBezTo>
                  <a:cubicBezTo>
                    <a:pt x="21004" y="137"/>
                    <a:pt x="21103" y="235"/>
                    <a:pt x="21203" y="372"/>
                  </a:cubicBezTo>
                  <a:cubicBezTo>
                    <a:pt x="21302" y="510"/>
                    <a:pt x="21368" y="686"/>
                    <a:pt x="21401" y="902"/>
                  </a:cubicBezTo>
                  <a:cubicBezTo>
                    <a:pt x="21434" y="1117"/>
                    <a:pt x="21468" y="1392"/>
                    <a:pt x="21468" y="1725"/>
                  </a:cubicBezTo>
                  <a:cubicBezTo>
                    <a:pt x="21468" y="2038"/>
                    <a:pt x="21434" y="2293"/>
                    <a:pt x="21401" y="2509"/>
                  </a:cubicBezTo>
                  <a:cubicBezTo>
                    <a:pt x="21368" y="2725"/>
                    <a:pt x="21269" y="2901"/>
                    <a:pt x="21203" y="3038"/>
                  </a:cubicBezTo>
                  <a:cubicBezTo>
                    <a:pt x="21103" y="3175"/>
                    <a:pt x="21004" y="3273"/>
                    <a:pt x="20871" y="3332"/>
                  </a:cubicBezTo>
                  <a:cubicBezTo>
                    <a:pt x="20739" y="3391"/>
                    <a:pt x="20606" y="3430"/>
                    <a:pt x="20407" y="3430"/>
                  </a:cubicBezTo>
                  <a:lnTo>
                    <a:pt x="7388" y="3430"/>
                  </a:lnTo>
                  <a:lnTo>
                    <a:pt x="7388" y="8703"/>
                  </a:lnTo>
                  <a:lnTo>
                    <a:pt x="18420" y="8703"/>
                  </a:lnTo>
                  <a:cubicBezTo>
                    <a:pt x="18585" y="8703"/>
                    <a:pt x="18751" y="8742"/>
                    <a:pt x="18884" y="8801"/>
                  </a:cubicBezTo>
                  <a:cubicBezTo>
                    <a:pt x="19016" y="8860"/>
                    <a:pt x="19148" y="8958"/>
                    <a:pt x="19248" y="9075"/>
                  </a:cubicBezTo>
                  <a:cubicBezTo>
                    <a:pt x="19347" y="9193"/>
                    <a:pt x="19413" y="9369"/>
                    <a:pt x="19447" y="9585"/>
                  </a:cubicBezTo>
                  <a:cubicBezTo>
                    <a:pt x="19480" y="9801"/>
                    <a:pt x="19513" y="10075"/>
                    <a:pt x="19513" y="10369"/>
                  </a:cubicBezTo>
                  <a:cubicBezTo>
                    <a:pt x="19513" y="10702"/>
                    <a:pt x="19480" y="10957"/>
                    <a:pt x="19447" y="11173"/>
                  </a:cubicBezTo>
                  <a:cubicBezTo>
                    <a:pt x="19413" y="11388"/>
                    <a:pt x="19314" y="11545"/>
                    <a:pt x="19248" y="11682"/>
                  </a:cubicBezTo>
                  <a:cubicBezTo>
                    <a:pt x="19182" y="11820"/>
                    <a:pt x="19049" y="11898"/>
                    <a:pt x="18884" y="11957"/>
                  </a:cubicBezTo>
                  <a:cubicBezTo>
                    <a:pt x="18751" y="12016"/>
                    <a:pt x="18585" y="12035"/>
                    <a:pt x="18420" y="12035"/>
                  </a:cubicBezTo>
                  <a:lnTo>
                    <a:pt x="7388" y="12035"/>
                  </a:lnTo>
                  <a:lnTo>
                    <a:pt x="7388" y="18131"/>
                  </a:lnTo>
                  <a:lnTo>
                    <a:pt x="20507" y="18131"/>
                  </a:lnTo>
                  <a:cubicBezTo>
                    <a:pt x="20672" y="18131"/>
                    <a:pt x="20838" y="18170"/>
                    <a:pt x="20971" y="18229"/>
                  </a:cubicBezTo>
                  <a:cubicBezTo>
                    <a:pt x="21103" y="18288"/>
                    <a:pt x="21236" y="18386"/>
                    <a:pt x="21335" y="18523"/>
                  </a:cubicBezTo>
                  <a:cubicBezTo>
                    <a:pt x="21434" y="18660"/>
                    <a:pt x="21501" y="18837"/>
                    <a:pt x="21534" y="19052"/>
                  </a:cubicBezTo>
                  <a:cubicBezTo>
                    <a:pt x="21567" y="19268"/>
                    <a:pt x="21600" y="19561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6" name="Shape">
              <a:extLst>
                <a:ext uri="{FF2B5EF4-FFF2-40B4-BE49-F238E27FC236}">
                  <a16:creationId xmlns:a16="http://schemas.microsoft.com/office/drawing/2014/main" id="{1FE1A87B-3D58-484A-9FC0-E2A141AC57EF}"/>
                </a:ext>
              </a:extLst>
            </p:cNvPr>
            <p:cNvSpPr/>
            <p:nvPr/>
          </p:nvSpPr>
          <p:spPr>
            <a:xfrm>
              <a:off x="4927599" y="8089900"/>
              <a:ext cx="110713" cy="14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extrusionOk="0">
                  <a:moveTo>
                    <a:pt x="13488" y="13376"/>
                  </a:moveTo>
                  <a:lnTo>
                    <a:pt x="13488" y="20900"/>
                  </a:lnTo>
                  <a:cubicBezTo>
                    <a:pt x="13488" y="21017"/>
                    <a:pt x="13438" y="21114"/>
                    <a:pt x="13340" y="21192"/>
                  </a:cubicBezTo>
                  <a:cubicBezTo>
                    <a:pt x="13241" y="21289"/>
                    <a:pt x="13093" y="21347"/>
                    <a:pt x="12895" y="21406"/>
                  </a:cubicBezTo>
                  <a:cubicBezTo>
                    <a:pt x="12698" y="21464"/>
                    <a:pt x="12402" y="21503"/>
                    <a:pt x="12056" y="21542"/>
                  </a:cubicBezTo>
                  <a:cubicBezTo>
                    <a:pt x="11710" y="21581"/>
                    <a:pt x="11266" y="21600"/>
                    <a:pt x="10723" y="21600"/>
                  </a:cubicBezTo>
                  <a:cubicBezTo>
                    <a:pt x="10180" y="21600"/>
                    <a:pt x="9736" y="21581"/>
                    <a:pt x="9390" y="21542"/>
                  </a:cubicBezTo>
                  <a:cubicBezTo>
                    <a:pt x="9044" y="21503"/>
                    <a:pt x="8748" y="21464"/>
                    <a:pt x="8551" y="21406"/>
                  </a:cubicBezTo>
                  <a:cubicBezTo>
                    <a:pt x="8328" y="21347"/>
                    <a:pt x="8180" y="21289"/>
                    <a:pt x="8106" y="21192"/>
                  </a:cubicBezTo>
                  <a:cubicBezTo>
                    <a:pt x="8032" y="21114"/>
                    <a:pt x="7983" y="20997"/>
                    <a:pt x="7983" y="20900"/>
                  </a:cubicBezTo>
                  <a:lnTo>
                    <a:pt x="7983" y="13376"/>
                  </a:lnTo>
                  <a:lnTo>
                    <a:pt x="552" y="1711"/>
                  </a:lnTo>
                  <a:cubicBezTo>
                    <a:pt x="281" y="1303"/>
                    <a:pt x="108" y="992"/>
                    <a:pt x="34" y="758"/>
                  </a:cubicBezTo>
                  <a:cubicBezTo>
                    <a:pt x="-40" y="525"/>
                    <a:pt x="9" y="369"/>
                    <a:pt x="157" y="253"/>
                  </a:cubicBezTo>
                  <a:cubicBezTo>
                    <a:pt x="306" y="136"/>
                    <a:pt x="626" y="58"/>
                    <a:pt x="1046" y="39"/>
                  </a:cubicBezTo>
                  <a:cubicBezTo>
                    <a:pt x="1490" y="19"/>
                    <a:pt x="2083" y="0"/>
                    <a:pt x="2848" y="0"/>
                  </a:cubicBezTo>
                  <a:cubicBezTo>
                    <a:pt x="3490" y="0"/>
                    <a:pt x="4008" y="19"/>
                    <a:pt x="4403" y="39"/>
                  </a:cubicBezTo>
                  <a:cubicBezTo>
                    <a:pt x="4798" y="58"/>
                    <a:pt x="5095" y="97"/>
                    <a:pt x="5317" y="156"/>
                  </a:cubicBezTo>
                  <a:cubicBezTo>
                    <a:pt x="5539" y="214"/>
                    <a:pt x="5712" y="292"/>
                    <a:pt x="5811" y="389"/>
                  </a:cubicBezTo>
                  <a:cubicBezTo>
                    <a:pt x="5909" y="486"/>
                    <a:pt x="6008" y="622"/>
                    <a:pt x="6107" y="778"/>
                  </a:cubicBezTo>
                  <a:lnTo>
                    <a:pt x="9143" y="6047"/>
                  </a:lnTo>
                  <a:cubicBezTo>
                    <a:pt x="9439" y="6552"/>
                    <a:pt x="9736" y="7096"/>
                    <a:pt x="10007" y="7660"/>
                  </a:cubicBezTo>
                  <a:cubicBezTo>
                    <a:pt x="10279" y="8224"/>
                    <a:pt x="10575" y="8807"/>
                    <a:pt x="10871" y="9429"/>
                  </a:cubicBezTo>
                  <a:lnTo>
                    <a:pt x="10921" y="9429"/>
                  </a:lnTo>
                  <a:cubicBezTo>
                    <a:pt x="11192" y="8827"/>
                    <a:pt x="11464" y="8263"/>
                    <a:pt x="11735" y="7699"/>
                  </a:cubicBezTo>
                  <a:cubicBezTo>
                    <a:pt x="12007" y="7135"/>
                    <a:pt x="12278" y="6610"/>
                    <a:pt x="12550" y="6085"/>
                  </a:cubicBezTo>
                  <a:lnTo>
                    <a:pt x="15537" y="855"/>
                  </a:lnTo>
                  <a:cubicBezTo>
                    <a:pt x="15611" y="680"/>
                    <a:pt x="15685" y="544"/>
                    <a:pt x="15808" y="428"/>
                  </a:cubicBezTo>
                  <a:cubicBezTo>
                    <a:pt x="15907" y="331"/>
                    <a:pt x="16080" y="233"/>
                    <a:pt x="16277" y="175"/>
                  </a:cubicBezTo>
                  <a:cubicBezTo>
                    <a:pt x="16475" y="117"/>
                    <a:pt x="16771" y="58"/>
                    <a:pt x="17141" y="39"/>
                  </a:cubicBezTo>
                  <a:cubicBezTo>
                    <a:pt x="17512" y="19"/>
                    <a:pt x="17981" y="0"/>
                    <a:pt x="18598" y="0"/>
                  </a:cubicBezTo>
                  <a:cubicBezTo>
                    <a:pt x="19388" y="0"/>
                    <a:pt x="20005" y="19"/>
                    <a:pt x="20449" y="39"/>
                  </a:cubicBezTo>
                  <a:cubicBezTo>
                    <a:pt x="20894" y="58"/>
                    <a:pt x="21190" y="136"/>
                    <a:pt x="21363" y="253"/>
                  </a:cubicBezTo>
                  <a:cubicBezTo>
                    <a:pt x="21511" y="369"/>
                    <a:pt x="21560" y="544"/>
                    <a:pt x="21486" y="778"/>
                  </a:cubicBezTo>
                  <a:cubicBezTo>
                    <a:pt x="21412" y="1011"/>
                    <a:pt x="21239" y="1322"/>
                    <a:pt x="20992" y="1711"/>
                  </a:cubicBezTo>
                  <a:lnTo>
                    <a:pt x="13488" y="1337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7" name="Shape">
              <a:extLst>
                <a:ext uri="{FF2B5EF4-FFF2-40B4-BE49-F238E27FC236}">
                  <a16:creationId xmlns:a16="http://schemas.microsoft.com/office/drawing/2014/main" id="{6F770796-764A-4D87-8CAC-5F49885F8626}"/>
                </a:ext>
              </a:extLst>
            </p:cNvPr>
            <p:cNvSpPr/>
            <p:nvPr/>
          </p:nvSpPr>
          <p:spPr>
            <a:xfrm>
              <a:off x="4368799" y="8953499"/>
              <a:ext cx="76583" cy="10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56"/>
                  </a:moveTo>
                  <a:cubicBezTo>
                    <a:pt x="21600" y="18312"/>
                    <a:pt x="21600" y="18544"/>
                    <a:pt x="21564" y="18749"/>
                  </a:cubicBezTo>
                  <a:cubicBezTo>
                    <a:pt x="21528" y="18955"/>
                    <a:pt x="21493" y="19109"/>
                    <a:pt x="21457" y="19237"/>
                  </a:cubicBezTo>
                  <a:cubicBezTo>
                    <a:pt x="21421" y="19366"/>
                    <a:pt x="21349" y="19494"/>
                    <a:pt x="21278" y="19597"/>
                  </a:cubicBezTo>
                  <a:cubicBezTo>
                    <a:pt x="21206" y="19700"/>
                    <a:pt x="21099" y="19802"/>
                    <a:pt x="20919" y="19931"/>
                  </a:cubicBezTo>
                  <a:cubicBezTo>
                    <a:pt x="20740" y="20059"/>
                    <a:pt x="20418" y="20213"/>
                    <a:pt x="19952" y="20419"/>
                  </a:cubicBezTo>
                  <a:cubicBezTo>
                    <a:pt x="19487" y="20624"/>
                    <a:pt x="18913" y="20804"/>
                    <a:pt x="18197" y="20984"/>
                  </a:cubicBezTo>
                  <a:cubicBezTo>
                    <a:pt x="17516" y="21163"/>
                    <a:pt x="16728" y="21318"/>
                    <a:pt x="15869" y="21420"/>
                  </a:cubicBezTo>
                  <a:cubicBezTo>
                    <a:pt x="14973" y="21549"/>
                    <a:pt x="14042" y="21600"/>
                    <a:pt x="13003" y="21600"/>
                  </a:cubicBezTo>
                  <a:cubicBezTo>
                    <a:pt x="10997" y="21600"/>
                    <a:pt x="9206" y="21369"/>
                    <a:pt x="7594" y="20932"/>
                  </a:cubicBezTo>
                  <a:cubicBezTo>
                    <a:pt x="5982" y="20496"/>
                    <a:pt x="4621" y="19828"/>
                    <a:pt x="3475" y="18955"/>
                  </a:cubicBezTo>
                  <a:cubicBezTo>
                    <a:pt x="2364" y="18081"/>
                    <a:pt x="1469" y="16977"/>
                    <a:pt x="896" y="15667"/>
                  </a:cubicBezTo>
                  <a:cubicBezTo>
                    <a:pt x="287" y="14357"/>
                    <a:pt x="0" y="12816"/>
                    <a:pt x="0" y="11070"/>
                  </a:cubicBezTo>
                  <a:cubicBezTo>
                    <a:pt x="0" y="9297"/>
                    <a:pt x="322" y="7705"/>
                    <a:pt x="1003" y="6318"/>
                  </a:cubicBezTo>
                  <a:cubicBezTo>
                    <a:pt x="1648" y="4931"/>
                    <a:pt x="2579" y="3776"/>
                    <a:pt x="3761" y="2851"/>
                  </a:cubicBezTo>
                  <a:cubicBezTo>
                    <a:pt x="4943" y="1901"/>
                    <a:pt x="6376" y="1207"/>
                    <a:pt x="8024" y="719"/>
                  </a:cubicBezTo>
                  <a:cubicBezTo>
                    <a:pt x="9672" y="231"/>
                    <a:pt x="11534" y="0"/>
                    <a:pt x="13505" y="0"/>
                  </a:cubicBezTo>
                  <a:cubicBezTo>
                    <a:pt x="14328" y="0"/>
                    <a:pt x="15117" y="51"/>
                    <a:pt x="15869" y="154"/>
                  </a:cubicBezTo>
                  <a:cubicBezTo>
                    <a:pt x="16621" y="257"/>
                    <a:pt x="17302" y="385"/>
                    <a:pt x="17946" y="539"/>
                  </a:cubicBezTo>
                  <a:cubicBezTo>
                    <a:pt x="18591" y="694"/>
                    <a:pt x="19164" y="873"/>
                    <a:pt x="19666" y="1079"/>
                  </a:cubicBezTo>
                  <a:cubicBezTo>
                    <a:pt x="20167" y="1284"/>
                    <a:pt x="20525" y="1464"/>
                    <a:pt x="20740" y="1593"/>
                  </a:cubicBezTo>
                  <a:cubicBezTo>
                    <a:pt x="20955" y="1721"/>
                    <a:pt x="21099" y="1849"/>
                    <a:pt x="21170" y="1952"/>
                  </a:cubicBezTo>
                  <a:cubicBezTo>
                    <a:pt x="21242" y="2055"/>
                    <a:pt x="21313" y="2183"/>
                    <a:pt x="21349" y="2337"/>
                  </a:cubicBezTo>
                  <a:cubicBezTo>
                    <a:pt x="21385" y="2492"/>
                    <a:pt x="21421" y="2671"/>
                    <a:pt x="21457" y="2877"/>
                  </a:cubicBezTo>
                  <a:cubicBezTo>
                    <a:pt x="21493" y="3082"/>
                    <a:pt x="21493" y="3339"/>
                    <a:pt x="21493" y="3647"/>
                  </a:cubicBezTo>
                  <a:cubicBezTo>
                    <a:pt x="21493" y="3981"/>
                    <a:pt x="21493" y="4238"/>
                    <a:pt x="21457" y="4469"/>
                  </a:cubicBezTo>
                  <a:cubicBezTo>
                    <a:pt x="21421" y="4700"/>
                    <a:pt x="21385" y="4880"/>
                    <a:pt x="21313" y="5009"/>
                  </a:cubicBezTo>
                  <a:cubicBezTo>
                    <a:pt x="21242" y="5137"/>
                    <a:pt x="21134" y="5240"/>
                    <a:pt x="21027" y="5317"/>
                  </a:cubicBezTo>
                  <a:cubicBezTo>
                    <a:pt x="20919" y="5368"/>
                    <a:pt x="20812" y="5420"/>
                    <a:pt x="20669" y="5420"/>
                  </a:cubicBezTo>
                  <a:cubicBezTo>
                    <a:pt x="20454" y="5420"/>
                    <a:pt x="20167" y="5317"/>
                    <a:pt x="19809" y="5137"/>
                  </a:cubicBezTo>
                  <a:cubicBezTo>
                    <a:pt x="19451" y="4957"/>
                    <a:pt x="19021" y="4726"/>
                    <a:pt x="18448" y="4495"/>
                  </a:cubicBezTo>
                  <a:cubicBezTo>
                    <a:pt x="17910" y="4264"/>
                    <a:pt x="17230" y="4058"/>
                    <a:pt x="16478" y="3853"/>
                  </a:cubicBezTo>
                  <a:cubicBezTo>
                    <a:pt x="15725" y="3673"/>
                    <a:pt x="14794" y="3570"/>
                    <a:pt x="13755" y="3570"/>
                  </a:cubicBezTo>
                  <a:cubicBezTo>
                    <a:pt x="12609" y="3570"/>
                    <a:pt x="11570" y="3750"/>
                    <a:pt x="10639" y="4084"/>
                  </a:cubicBezTo>
                  <a:cubicBezTo>
                    <a:pt x="9743" y="4418"/>
                    <a:pt x="8955" y="4906"/>
                    <a:pt x="8310" y="5548"/>
                  </a:cubicBezTo>
                  <a:cubicBezTo>
                    <a:pt x="7666" y="6190"/>
                    <a:pt x="7200" y="6935"/>
                    <a:pt x="6842" y="7834"/>
                  </a:cubicBezTo>
                  <a:cubicBezTo>
                    <a:pt x="6519" y="8733"/>
                    <a:pt x="6340" y="9735"/>
                    <a:pt x="6340" y="10865"/>
                  </a:cubicBezTo>
                  <a:cubicBezTo>
                    <a:pt x="6340" y="12097"/>
                    <a:pt x="6519" y="13150"/>
                    <a:pt x="6877" y="14049"/>
                  </a:cubicBezTo>
                  <a:cubicBezTo>
                    <a:pt x="7236" y="14948"/>
                    <a:pt x="7737" y="15693"/>
                    <a:pt x="8382" y="16284"/>
                  </a:cubicBezTo>
                  <a:cubicBezTo>
                    <a:pt x="9027" y="16874"/>
                    <a:pt x="9815" y="17311"/>
                    <a:pt x="10746" y="17594"/>
                  </a:cubicBezTo>
                  <a:cubicBezTo>
                    <a:pt x="11678" y="17876"/>
                    <a:pt x="12716" y="18030"/>
                    <a:pt x="13863" y="18030"/>
                  </a:cubicBezTo>
                  <a:cubicBezTo>
                    <a:pt x="14901" y="18030"/>
                    <a:pt x="15833" y="17953"/>
                    <a:pt x="16585" y="17773"/>
                  </a:cubicBezTo>
                  <a:cubicBezTo>
                    <a:pt x="17337" y="17594"/>
                    <a:pt x="18018" y="17388"/>
                    <a:pt x="18555" y="17183"/>
                  </a:cubicBezTo>
                  <a:cubicBezTo>
                    <a:pt x="19092" y="16977"/>
                    <a:pt x="19558" y="16772"/>
                    <a:pt x="19916" y="16592"/>
                  </a:cubicBezTo>
                  <a:cubicBezTo>
                    <a:pt x="20275" y="16412"/>
                    <a:pt x="20561" y="16335"/>
                    <a:pt x="20740" y="16335"/>
                  </a:cubicBezTo>
                  <a:cubicBezTo>
                    <a:pt x="20884" y="16335"/>
                    <a:pt x="21027" y="16361"/>
                    <a:pt x="21099" y="16412"/>
                  </a:cubicBezTo>
                  <a:cubicBezTo>
                    <a:pt x="21170" y="16464"/>
                    <a:pt x="21278" y="16541"/>
                    <a:pt x="21313" y="16669"/>
                  </a:cubicBezTo>
                  <a:cubicBezTo>
                    <a:pt x="21385" y="16798"/>
                    <a:pt x="21421" y="16977"/>
                    <a:pt x="21457" y="17209"/>
                  </a:cubicBezTo>
                  <a:cubicBezTo>
                    <a:pt x="21600" y="17362"/>
                    <a:pt x="21600" y="17670"/>
                    <a:pt x="21600" y="1805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8" name="Shape">
              <a:extLst>
                <a:ext uri="{FF2B5EF4-FFF2-40B4-BE49-F238E27FC236}">
                  <a16:creationId xmlns:a16="http://schemas.microsoft.com/office/drawing/2014/main" id="{E425E6C7-7B76-4963-BB05-8722D893FB49}"/>
                </a:ext>
              </a:extLst>
            </p:cNvPr>
            <p:cNvSpPr/>
            <p:nvPr/>
          </p:nvSpPr>
          <p:spPr>
            <a:xfrm>
              <a:off x="4444999" y="8953499"/>
              <a:ext cx="98046" cy="10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83"/>
                  </a:moveTo>
                  <a:cubicBezTo>
                    <a:pt x="21600" y="12321"/>
                    <a:pt x="21376" y="13855"/>
                    <a:pt x="20901" y="15210"/>
                  </a:cubicBezTo>
                  <a:cubicBezTo>
                    <a:pt x="20425" y="16564"/>
                    <a:pt x="19725" y="17740"/>
                    <a:pt x="18802" y="18686"/>
                  </a:cubicBezTo>
                  <a:cubicBezTo>
                    <a:pt x="17879" y="19632"/>
                    <a:pt x="16732" y="20348"/>
                    <a:pt x="15361" y="20859"/>
                  </a:cubicBezTo>
                  <a:cubicBezTo>
                    <a:pt x="13990" y="21370"/>
                    <a:pt x="12395" y="21600"/>
                    <a:pt x="10604" y="21600"/>
                  </a:cubicBezTo>
                  <a:cubicBezTo>
                    <a:pt x="8841" y="21600"/>
                    <a:pt x="7275" y="21395"/>
                    <a:pt x="5960" y="20961"/>
                  </a:cubicBezTo>
                  <a:cubicBezTo>
                    <a:pt x="4644" y="20526"/>
                    <a:pt x="3525" y="19887"/>
                    <a:pt x="2658" y="19018"/>
                  </a:cubicBezTo>
                  <a:cubicBezTo>
                    <a:pt x="1791" y="18149"/>
                    <a:pt x="1119" y="17050"/>
                    <a:pt x="671" y="15695"/>
                  </a:cubicBezTo>
                  <a:cubicBezTo>
                    <a:pt x="224" y="14340"/>
                    <a:pt x="0" y="12755"/>
                    <a:pt x="0" y="10915"/>
                  </a:cubicBezTo>
                  <a:cubicBezTo>
                    <a:pt x="0" y="9228"/>
                    <a:pt x="224" y="7720"/>
                    <a:pt x="699" y="6365"/>
                  </a:cubicBezTo>
                  <a:cubicBezTo>
                    <a:pt x="1175" y="5010"/>
                    <a:pt x="1875" y="3860"/>
                    <a:pt x="2798" y="2940"/>
                  </a:cubicBezTo>
                  <a:cubicBezTo>
                    <a:pt x="3721" y="1994"/>
                    <a:pt x="4868" y="1278"/>
                    <a:pt x="6239" y="767"/>
                  </a:cubicBezTo>
                  <a:cubicBezTo>
                    <a:pt x="7610" y="256"/>
                    <a:pt x="9205" y="0"/>
                    <a:pt x="10996" y="0"/>
                  </a:cubicBezTo>
                  <a:cubicBezTo>
                    <a:pt x="12731" y="0"/>
                    <a:pt x="14242" y="205"/>
                    <a:pt x="15557" y="639"/>
                  </a:cubicBezTo>
                  <a:cubicBezTo>
                    <a:pt x="16872" y="1048"/>
                    <a:pt x="17991" y="1713"/>
                    <a:pt x="18858" y="2582"/>
                  </a:cubicBezTo>
                  <a:cubicBezTo>
                    <a:pt x="19753" y="3451"/>
                    <a:pt x="20425" y="4550"/>
                    <a:pt x="20873" y="5879"/>
                  </a:cubicBezTo>
                  <a:cubicBezTo>
                    <a:pt x="21376" y="7234"/>
                    <a:pt x="21600" y="8794"/>
                    <a:pt x="21600" y="10583"/>
                  </a:cubicBezTo>
                  <a:close/>
                  <a:moveTo>
                    <a:pt x="16732" y="10813"/>
                  </a:moveTo>
                  <a:cubicBezTo>
                    <a:pt x="16732" y="9714"/>
                    <a:pt x="16648" y="8717"/>
                    <a:pt x="16452" y="7822"/>
                  </a:cubicBezTo>
                  <a:cubicBezTo>
                    <a:pt x="16256" y="6928"/>
                    <a:pt x="15948" y="6161"/>
                    <a:pt x="15500" y="5521"/>
                  </a:cubicBezTo>
                  <a:cubicBezTo>
                    <a:pt x="15053" y="4882"/>
                    <a:pt x="14437" y="4397"/>
                    <a:pt x="13682" y="4039"/>
                  </a:cubicBezTo>
                  <a:cubicBezTo>
                    <a:pt x="12926" y="3681"/>
                    <a:pt x="12003" y="3502"/>
                    <a:pt x="10856" y="3502"/>
                  </a:cubicBezTo>
                  <a:cubicBezTo>
                    <a:pt x="9709" y="3502"/>
                    <a:pt x="8757" y="3707"/>
                    <a:pt x="8002" y="4090"/>
                  </a:cubicBezTo>
                  <a:cubicBezTo>
                    <a:pt x="7247" y="4473"/>
                    <a:pt x="6631" y="5010"/>
                    <a:pt x="6155" y="5649"/>
                  </a:cubicBezTo>
                  <a:cubicBezTo>
                    <a:pt x="5680" y="6314"/>
                    <a:pt x="5344" y="7055"/>
                    <a:pt x="5148" y="7950"/>
                  </a:cubicBezTo>
                  <a:cubicBezTo>
                    <a:pt x="4952" y="8819"/>
                    <a:pt x="4868" y="9739"/>
                    <a:pt x="4868" y="10736"/>
                  </a:cubicBezTo>
                  <a:cubicBezTo>
                    <a:pt x="4868" y="11886"/>
                    <a:pt x="4952" y="12909"/>
                    <a:pt x="5148" y="13804"/>
                  </a:cubicBezTo>
                  <a:cubicBezTo>
                    <a:pt x="5344" y="14724"/>
                    <a:pt x="5652" y="15491"/>
                    <a:pt x="6099" y="16130"/>
                  </a:cubicBezTo>
                  <a:cubicBezTo>
                    <a:pt x="6547" y="16769"/>
                    <a:pt x="7135" y="17254"/>
                    <a:pt x="7890" y="17612"/>
                  </a:cubicBezTo>
                  <a:cubicBezTo>
                    <a:pt x="8646" y="17945"/>
                    <a:pt x="9597" y="18124"/>
                    <a:pt x="10716" y="18124"/>
                  </a:cubicBezTo>
                  <a:cubicBezTo>
                    <a:pt x="11863" y="18124"/>
                    <a:pt x="12815" y="17919"/>
                    <a:pt x="13570" y="17536"/>
                  </a:cubicBezTo>
                  <a:cubicBezTo>
                    <a:pt x="14325" y="17152"/>
                    <a:pt x="14941" y="16616"/>
                    <a:pt x="15417" y="15951"/>
                  </a:cubicBezTo>
                  <a:cubicBezTo>
                    <a:pt x="15892" y="15286"/>
                    <a:pt x="16228" y="14519"/>
                    <a:pt x="16424" y="13625"/>
                  </a:cubicBezTo>
                  <a:cubicBezTo>
                    <a:pt x="16620" y="12730"/>
                    <a:pt x="16732" y="11810"/>
                    <a:pt x="16732" y="1081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9" name="Shape">
              <a:extLst>
                <a:ext uri="{FF2B5EF4-FFF2-40B4-BE49-F238E27FC236}">
                  <a16:creationId xmlns:a16="http://schemas.microsoft.com/office/drawing/2014/main" id="{204D847A-7897-43CD-9124-9328DBEEE54A}"/>
                </a:ext>
              </a:extLst>
            </p:cNvPr>
            <p:cNvSpPr/>
            <p:nvPr/>
          </p:nvSpPr>
          <p:spPr>
            <a:xfrm>
              <a:off x="4559300" y="8966199"/>
              <a:ext cx="85472" cy="1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44"/>
                  </a:moveTo>
                  <a:cubicBezTo>
                    <a:pt x="21600" y="20207"/>
                    <a:pt x="21536" y="20417"/>
                    <a:pt x="21440" y="20628"/>
                  </a:cubicBezTo>
                  <a:cubicBezTo>
                    <a:pt x="21343" y="20838"/>
                    <a:pt x="21183" y="20996"/>
                    <a:pt x="20990" y="21127"/>
                  </a:cubicBezTo>
                  <a:cubicBezTo>
                    <a:pt x="20798" y="21258"/>
                    <a:pt x="20605" y="21363"/>
                    <a:pt x="20348" y="21416"/>
                  </a:cubicBezTo>
                  <a:cubicBezTo>
                    <a:pt x="20092" y="21468"/>
                    <a:pt x="19835" y="21521"/>
                    <a:pt x="19578" y="21521"/>
                  </a:cubicBezTo>
                  <a:lnTo>
                    <a:pt x="17299" y="21521"/>
                  </a:lnTo>
                  <a:cubicBezTo>
                    <a:pt x="16818" y="21521"/>
                    <a:pt x="16433" y="21495"/>
                    <a:pt x="16080" y="21416"/>
                  </a:cubicBezTo>
                  <a:cubicBezTo>
                    <a:pt x="15727" y="21337"/>
                    <a:pt x="15406" y="21206"/>
                    <a:pt x="15117" y="20996"/>
                  </a:cubicBezTo>
                  <a:cubicBezTo>
                    <a:pt x="14828" y="20785"/>
                    <a:pt x="14539" y="20523"/>
                    <a:pt x="14282" y="20181"/>
                  </a:cubicBezTo>
                  <a:cubicBezTo>
                    <a:pt x="14026" y="19839"/>
                    <a:pt x="13705" y="19393"/>
                    <a:pt x="13384" y="18841"/>
                  </a:cubicBezTo>
                  <a:lnTo>
                    <a:pt x="6868" y="8829"/>
                  </a:lnTo>
                  <a:cubicBezTo>
                    <a:pt x="6483" y="8225"/>
                    <a:pt x="6098" y="7594"/>
                    <a:pt x="5713" y="6911"/>
                  </a:cubicBezTo>
                  <a:cubicBezTo>
                    <a:pt x="5328" y="6228"/>
                    <a:pt x="4975" y="5544"/>
                    <a:pt x="4654" y="4888"/>
                  </a:cubicBezTo>
                  <a:lnTo>
                    <a:pt x="4622" y="4888"/>
                  </a:lnTo>
                  <a:cubicBezTo>
                    <a:pt x="4686" y="5676"/>
                    <a:pt x="4718" y="6464"/>
                    <a:pt x="4750" y="7253"/>
                  </a:cubicBezTo>
                  <a:cubicBezTo>
                    <a:pt x="4782" y="8041"/>
                    <a:pt x="4782" y="8855"/>
                    <a:pt x="4782" y="9696"/>
                  </a:cubicBezTo>
                  <a:lnTo>
                    <a:pt x="4782" y="20890"/>
                  </a:lnTo>
                  <a:cubicBezTo>
                    <a:pt x="4782" y="20996"/>
                    <a:pt x="4750" y="21101"/>
                    <a:pt x="4686" y="21179"/>
                  </a:cubicBezTo>
                  <a:cubicBezTo>
                    <a:pt x="4622" y="21258"/>
                    <a:pt x="4493" y="21337"/>
                    <a:pt x="4301" y="21416"/>
                  </a:cubicBezTo>
                  <a:cubicBezTo>
                    <a:pt x="4108" y="21469"/>
                    <a:pt x="3884" y="21521"/>
                    <a:pt x="3563" y="21547"/>
                  </a:cubicBezTo>
                  <a:cubicBezTo>
                    <a:pt x="3242" y="21574"/>
                    <a:pt x="2856" y="21600"/>
                    <a:pt x="2375" y="21600"/>
                  </a:cubicBezTo>
                  <a:cubicBezTo>
                    <a:pt x="1894" y="21600"/>
                    <a:pt x="1508" y="21574"/>
                    <a:pt x="1188" y="21547"/>
                  </a:cubicBezTo>
                  <a:cubicBezTo>
                    <a:pt x="867" y="21521"/>
                    <a:pt x="642" y="21468"/>
                    <a:pt x="449" y="21416"/>
                  </a:cubicBezTo>
                  <a:cubicBezTo>
                    <a:pt x="289" y="21363"/>
                    <a:pt x="160" y="21285"/>
                    <a:pt x="96" y="21179"/>
                  </a:cubicBezTo>
                  <a:cubicBezTo>
                    <a:pt x="32" y="21101"/>
                    <a:pt x="0" y="20996"/>
                    <a:pt x="0" y="20890"/>
                  </a:cubicBezTo>
                  <a:lnTo>
                    <a:pt x="0" y="1629"/>
                  </a:lnTo>
                  <a:cubicBezTo>
                    <a:pt x="0" y="1104"/>
                    <a:pt x="193" y="710"/>
                    <a:pt x="546" y="473"/>
                  </a:cubicBezTo>
                  <a:cubicBezTo>
                    <a:pt x="931" y="210"/>
                    <a:pt x="1380" y="79"/>
                    <a:pt x="1926" y="79"/>
                  </a:cubicBezTo>
                  <a:lnTo>
                    <a:pt x="4782" y="79"/>
                  </a:lnTo>
                  <a:cubicBezTo>
                    <a:pt x="5296" y="79"/>
                    <a:pt x="5713" y="105"/>
                    <a:pt x="6066" y="184"/>
                  </a:cubicBezTo>
                  <a:cubicBezTo>
                    <a:pt x="6419" y="263"/>
                    <a:pt x="6740" y="368"/>
                    <a:pt x="6997" y="552"/>
                  </a:cubicBezTo>
                  <a:cubicBezTo>
                    <a:pt x="7286" y="709"/>
                    <a:pt x="7543" y="946"/>
                    <a:pt x="7767" y="1235"/>
                  </a:cubicBezTo>
                  <a:cubicBezTo>
                    <a:pt x="8024" y="1524"/>
                    <a:pt x="8249" y="1892"/>
                    <a:pt x="8505" y="2312"/>
                  </a:cubicBezTo>
                  <a:lnTo>
                    <a:pt x="13608" y="10143"/>
                  </a:lnTo>
                  <a:cubicBezTo>
                    <a:pt x="13897" y="10616"/>
                    <a:pt x="14186" y="11089"/>
                    <a:pt x="14475" y="11536"/>
                  </a:cubicBezTo>
                  <a:cubicBezTo>
                    <a:pt x="14764" y="11982"/>
                    <a:pt x="15053" y="12455"/>
                    <a:pt x="15310" y="12902"/>
                  </a:cubicBezTo>
                  <a:cubicBezTo>
                    <a:pt x="15566" y="13349"/>
                    <a:pt x="15855" y="13796"/>
                    <a:pt x="16112" y="14242"/>
                  </a:cubicBezTo>
                  <a:cubicBezTo>
                    <a:pt x="16369" y="14689"/>
                    <a:pt x="16625" y="15136"/>
                    <a:pt x="16850" y="15556"/>
                  </a:cubicBezTo>
                  <a:lnTo>
                    <a:pt x="16882" y="15556"/>
                  </a:lnTo>
                  <a:cubicBezTo>
                    <a:pt x="16850" y="14794"/>
                    <a:pt x="16818" y="13980"/>
                    <a:pt x="16786" y="13139"/>
                  </a:cubicBezTo>
                  <a:cubicBezTo>
                    <a:pt x="16754" y="12298"/>
                    <a:pt x="16754" y="11509"/>
                    <a:pt x="16754" y="10747"/>
                  </a:cubicBezTo>
                  <a:lnTo>
                    <a:pt x="16754" y="710"/>
                  </a:lnTo>
                  <a:cubicBezTo>
                    <a:pt x="16754" y="604"/>
                    <a:pt x="16786" y="499"/>
                    <a:pt x="16882" y="421"/>
                  </a:cubicBezTo>
                  <a:cubicBezTo>
                    <a:pt x="16946" y="342"/>
                    <a:pt x="17107" y="263"/>
                    <a:pt x="17300" y="184"/>
                  </a:cubicBezTo>
                  <a:cubicBezTo>
                    <a:pt x="17492" y="131"/>
                    <a:pt x="17749" y="79"/>
                    <a:pt x="18038" y="53"/>
                  </a:cubicBezTo>
                  <a:cubicBezTo>
                    <a:pt x="18359" y="26"/>
                    <a:pt x="18744" y="0"/>
                    <a:pt x="19225" y="0"/>
                  </a:cubicBezTo>
                  <a:cubicBezTo>
                    <a:pt x="19675" y="0"/>
                    <a:pt x="20060" y="0"/>
                    <a:pt x="20381" y="53"/>
                  </a:cubicBezTo>
                  <a:cubicBezTo>
                    <a:pt x="20702" y="79"/>
                    <a:pt x="20926" y="132"/>
                    <a:pt x="21087" y="184"/>
                  </a:cubicBezTo>
                  <a:cubicBezTo>
                    <a:pt x="21247" y="263"/>
                    <a:pt x="21376" y="315"/>
                    <a:pt x="21440" y="421"/>
                  </a:cubicBezTo>
                  <a:cubicBezTo>
                    <a:pt x="21504" y="499"/>
                    <a:pt x="21536" y="604"/>
                    <a:pt x="21536" y="710"/>
                  </a:cubicBezTo>
                  <a:lnTo>
                    <a:pt x="21536" y="1994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0" name="Shape">
              <a:extLst>
                <a:ext uri="{FF2B5EF4-FFF2-40B4-BE49-F238E27FC236}">
                  <a16:creationId xmlns:a16="http://schemas.microsoft.com/office/drawing/2014/main" id="{30C65802-E167-4445-A6D3-DCF7A5D11A84}"/>
                </a:ext>
              </a:extLst>
            </p:cNvPr>
            <p:cNvSpPr/>
            <p:nvPr/>
          </p:nvSpPr>
          <p:spPr>
            <a:xfrm>
              <a:off x="4673599" y="8953499"/>
              <a:ext cx="76583" cy="10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56"/>
                  </a:moveTo>
                  <a:cubicBezTo>
                    <a:pt x="21600" y="18312"/>
                    <a:pt x="21600" y="18544"/>
                    <a:pt x="21564" y="18749"/>
                  </a:cubicBezTo>
                  <a:cubicBezTo>
                    <a:pt x="21528" y="18955"/>
                    <a:pt x="21493" y="19109"/>
                    <a:pt x="21457" y="19237"/>
                  </a:cubicBezTo>
                  <a:cubicBezTo>
                    <a:pt x="21421" y="19366"/>
                    <a:pt x="21349" y="19494"/>
                    <a:pt x="21278" y="19597"/>
                  </a:cubicBezTo>
                  <a:cubicBezTo>
                    <a:pt x="21206" y="19700"/>
                    <a:pt x="21099" y="19802"/>
                    <a:pt x="20919" y="19931"/>
                  </a:cubicBezTo>
                  <a:cubicBezTo>
                    <a:pt x="20740" y="20059"/>
                    <a:pt x="20418" y="20213"/>
                    <a:pt x="19952" y="20419"/>
                  </a:cubicBezTo>
                  <a:cubicBezTo>
                    <a:pt x="19487" y="20624"/>
                    <a:pt x="18913" y="20804"/>
                    <a:pt x="18197" y="20984"/>
                  </a:cubicBezTo>
                  <a:cubicBezTo>
                    <a:pt x="17516" y="21163"/>
                    <a:pt x="16728" y="21318"/>
                    <a:pt x="15869" y="21420"/>
                  </a:cubicBezTo>
                  <a:cubicBezTo>
                    <a:pt x="14973" y="21549"/>
                    <a:pt x="14042" y="21600"/>
                    <a:pt x="13003" y="21600"/>
                  </a:cubicBezTo>
                  <a:cubicBezTo>
                    <a:pt x="10997" y="21600"/>
                    <a:pt x="9206" y="21369"/>
                    <a:pt x="7594" y="20932"/>
                  </a:cubicBezTo>
                  <a:cubicBezTo>
                    <a:pt x="5982" y="20496"/>
                    <a:pt x="4621" y="19828"/>
                    <a:pt x="3475" y="18955"/>
                  </a:cubicBezTo>
                  <a:cubicBezTo>
                    <a:pt x="2364" y="18081"/>
                    <a:pt x="1469" y="16977"/>
                    <a:pt x="896" y="15667"/>
                  </a:cubicBezTo>
                  <a:cubicBezTo>
                    <a:pt x="287" y="14357"/>
                    <a:pt x="0" y="12816"/>
                    <a:pt x="0" y="11070"/>
                  </a:cubicBezTo>
                  <a:cubicBezTo>
                    <a:pt x="0" y="9297"/>
                    <a:pt x="322" y="7705"/>
                    <a:pt x="1003" y="6318"/>
                  </a:cubicBezTo>
                  <a:cubicBezTo>
                    <a:pt x="1648" y="4931"/>
                    <a:pt x="2579" y="3776"/>
                    <a:pt x="3761" y="2851"/>
                  </a:cubicBezTo>
                  <a:cubicBezTo>
                    <a:pt x="4943" y="1901"/>
                    <a:pt x="6376" y="1207"/>
                    <a:pt x="8024" y="719"/>
                  </a:cubicBezTo>
                  <a:cubicBezTo>
                    <a:pt x="9672" y="231"/>
                    <a:pt x="11534" y="0"/>
                    <a:pt x="13505" y="0"/>
                  </a:cubicBezTo>
                  <a:cubicBezTo>
                    <a:pt x="14328" y="0"/>
                    <a:pt x="15117" y="51"/>
                    <a:pt x="15869" y="154"/>
                  </a:cubicBezTo>
                  <a:cubicBezTo>
                    <a:pt x="16621" y="257"/>
                    <a:pt x="17302" y="385"/>
                    <a:pt x="17946" y="539"/>
                  </a:cubicBezTo>
                  <a:cubicBezTo>
                    <a:pt x="18591" y="694"/>
                    <a:pt x="19164" y="873"/>
                    <a:pt x="19666" y="1079"/>
                  </a:cubicBezTo>
                  <a:cubicBezTo>
                    <a:pt x="20167" y="1284"/>
                    <a:pt x="20525" y="1464"/>
                    <a:pt x="20740" y="1593"/>
                  </a:cubicBezTo>
                  <a:cubicBezTo>
                    <a:pt x="20955" y="1721"/>
                    <a:pt x="21099" y="1849"/>
                    <a:pt x="21170" y="1952"/>
                  </a:cubicBezTo>
                  <a:cubicBezTo>
                    <a:pt x="21242" y="2055"/>
                    <a:pt x="21313" y="2183"/>
                    <a:pt x="21349" y="2337"/>
                  </a:cubicBezTo>
                  <a:cubicBezTo>
                    <a:pt x="21385" y="2492"/>
                    <a:pt x="21421" y="2671"/>
                    <a:pt x="21457" y="2877"/>
                  </a:cubicBezTo>
                  <a:cubicBezTo>
                    <a:pt x="21493" y="3082"/>
                    <a:pt x="21493" y="3339"/>
                    <a:pt x="21493" y="3647"/>
                  </a:cubicBezTo>
                  <a:cubicBezTo>
                    <a:pt x="21493" y="3981"/>
                    <a:pt x="21493" y="4238"/>
                    <a:pt x="21457" y="4469"/>
                  </a:cubicBezTo>
                  <a:cubicBezTo>
                    <a:pt x="21421" y="4700"/>
                    <a:pt x="21385" y="4880"/>
                    <a:pt x="21313" y="5009"/>
                  </a:cubicBezTo>
                  <a:cubicBezTo>
                    <a:pt x="21242" y="5137"/>
                    <a:pt x="21134" y="5240"/>
                    <a:pt x="21027" y="5317"/>
                  </a:cubicBezTo>
                  <a:cubicBezTo>
                    <a:pt x="20919" y="5368"/>
                    <a:pt x="20812" y="5420"/>
                    <a:pt x="20669" y="5420"/>
                  </a:cubicBezTo>
                  <a:cubicBezTo>
                    <a:pt x="20454" y="5420"/>
                    <a:pt x="20167" y="5317"/>
                    <a:pt x="19809" y="5137"/>
                  </a:cubicBezTo>
                  <a:cubicBezTo>
                    <a:pt x="19451" y="4957"/>
                    <a:pt x="19021" y="4726"/>
                    <a:pt x="18448" y="4495"/>
                  </a:cubicBezTo>
                  <a:cubicBezTo>
                    <a:pt x="17910" y="4264"/>
                    <a:pt x="17230" y="4058"/>
                    <a:pt x="16478" y="3853"/>
                  </a:cubicBezTo>
                  <a:cubicBezTo>
                    <a:pt x="15725" y="3673"/>
                    <a:pt x="14794" y="3570"/>
                    <a:pt x="13755" y="3570"/>
                  </a:cubicBezTo>
                  <a:cubicBezTo>
                    <a:pt x="12609" y="3570"/>
                    <a:pt x="11570" y="3750"/>
                    <a:pt x="10639" y="4084"/>
                  </a:cubicBezTo>
                  <a:cubicBezTo>
                    <a:pt x="9743" y="4418"/>
                    <a:pt x="8955" y="4906"/>
                    <a:pt x="8310" y="5548"/>
                  </a:cubicBezTo>
                  <a:cubicBezTo>
                    <a:pt x="7666" y="6190"/>
                    <a:pt x="7200" y="6935"/>
                    <a:pt x="6842" y="7834"/>
                  </a:cubicBezTo>
                  <a:cubicBezTo>
                    <a:pt x="6519" y="8733"/>
                    <a:pt x="6340" y="9735"/>
                    <a:pt x="6340" y="10865"/>
                  </a:cubicBezTo>
                  <a:cubicBezTo>
                    <a:pt x="6340" y="12097"/>
                    <a:pt x="6519" y="13150"/>
                    <a:pt x="6877" y="14049"/>
                  </a:cubicBezTo>
                  <a:cubicBezTo>
                    <a:pt x="7236" y="14948"/>
                    <a:pt x="7737" y="15693"/>
                    <a:pt x="8382" y="16284"/>
                  </a:cubicBezTo>
                  <a:cubicBezTo>
                    <a:pt x="9027" y="16874"/>
                    <a:pt x="9815" y="17311"/>
                    <a:pt x="10746" y="17594"/>
                  </a:cubicBezTo>
                  <a:cubicBezTo>
                    <a:pt x="11678" y="17876"/>
                    <a:pt x="12716" y="18030"/>
                    <a:pt x="13863" y="18030"/>
                  </a:cubicBezTo>
                  <a:cubicBezTo>
                    <a:pt x="14901" y="18030"/>
                    <a:pt x="15833" y="17953"/>
                    <a:pt x="16585" y="17773"/>
                  </a:cubicBezTo>
                  <a:cubicBezTo>
                    <a:pt x="17337" y="17594"/>
                    <a:pt x="18018" y="17388"/>
                    <a:pt x="18555" y="17183"/>
                  </a:cubicBezTo>
                  <a:cubicBezTo>
                    <a:pt x="19092" y="16977"/>
                    <a:pt x="19558" y="16772"/>
                    <a:pt x="19916" y="16592"/>
                  </a:cubicBezTo>
                  <a:cubicBezTo>
                    <a:pt x="20275" y="16412"/>
                    <a:pt x="20561" y="16335"/>
                    <a:pt x="20740" y="16335"/>
                  </a:cubicBezTo>
                  <a:cubicBezTo>
                    <a:pt x="20884" y="16335"/>
                    <a:pt x="21027" y="16361"/>
                    <a:pt x="21099" y="16412"/>
                  </a:cubicBezTo>
                  <a:cubicBezTo>
                    <a:pt x="21170" y="16464"/>
                    <a:pt x="21278" y="16541"/>
                    <a:pt x="21313" y="16669"/>
                  </a:cubicBezTo>
                  <a:cubicBezTo>
                    <a:pt x="21385" y="16798"/>
                    <a:pt x="21421" y="16977"/>
                    <a:pt x="21457" y="17209"/>
                  </a:cubicBezTo>
                  <a:cubicBezTo>
                    <a:pt x="21600" y="17362"/>
                    <a:pt x="21600" y="17670"/>
                    <a:pt x="21600" y="1805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1" name="Shape">
              <a:extLst>
                <a:ext uri="{FF2B5EF4-FFF2-40B4-BE49-F238E27FC236}">
                  <a16:creationId xmlns:a16="http://schemas.microsoft.com/office/drawing/2014/main" id="{15166A97-CDC0-4B29-A693-F2BF3DDA9A8D}"/>
                </a:ext>
              </a:extLst>
            </p:cNvPr>
            <p:cNvSpPr/>
            <p:nvPr/>
          </p:nvSpPr>
          <p:spPr>
            <a:xfrm>
              <a:off x="4762499" y="89661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1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8" y="21361"/>
                    <a:pt x="21064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73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3" y="0"/>
                  </a:lnTo>
                  <a:cubicBezTo>
                    <a:pt x="20572" y="0"/>
                    <a:pt x="20706" y="27"/>
                    <a:pt x="20840" y="80"/>
                  </a:cubicBezTo>
                  <a:cubicBezTo>
                    <a:pt x="20974" y="133"/>
                    <a:pt x="21064" y="239"/>
                    <a:pt x="21198" y="371"/>
                  </a:cubicBezTo>
                  <a:cubicBezTo>
                    <a:pt x="21287" y="504"/>
                    <a:pt x="21377" y="689"/>
                    <a:pt x="21421" y="901"/>
                  </a:cubicBezTo>
                  <a:cubicBezTo>
                    <a:pt x="21466" y="1113"/>
                    <a:pt x="21511" y="1405"/>
                    <a:pt x="21511" y="1723"/>
                  </a:cubicBezTo>
                  <a:cubicBezTo>
                    <a:pt x="21511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8" y="3048"/>
                  </a:cubicBezTo>
                  <a:cubicBezTo>
                    <a:pt x="21108" y="3180"/>
                    <a:pt x="20974" y="3287"/>
                    <a:pt x="20840" y="3339"/>
                  </a:cubicBezTo>
                  <a:cubicBezTo>
                    <a:pt x="20706" y="3392"/>
                    <a:pt x="20572" y="3419"/>
                    <a:pt x="20393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20"/>
                    <a:pt x="18827" y="8799"/>
                  </a:cubicBezTo>
                  <a:cubicBezTo>
                    <a:pt x="18962" y="8852"/>
                    <a:pt x="19096" y="8958"/>
                    <a:pt x="19185" y="9091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3" y="9806"/>
                    <a:pt x="19498" y="10071"/>
                    <a:pt x="19498" y="10389"/>
                  </a:cubicBezTo>
                  <a:cubicBezTo>
                    <a:pt x="19498" y="10707"/>
                    <a:pt x="19453" y="10972"/>
                    <a:pt x="19409" y="11184"/>
                  </a:cubicBezTo>
                  <a:cubicBezTo>
                    <a:pt x="19364" y="11396"/>
                    <a:pt x="19275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4"/>
                    <a:pt x="20974" y="18234"/>
                  </a:cubicBezTo>
                  <a:cubicBezTo>
                    <a:pt x="21108" y="18287"/>
                    <a:pt x="21242" y="18393"/>
                    <a:pt x="21332" y="18525"/>
                  </a:cubicBezTo>
                  <a:cubicBezTo>
                    <a:pt x="21421" y="18658"/>
                    <a:pt x="21511" y="18843"/>
                    <a:pt x="21555" y="19055"/>
                  </a:cubicBezTo>
                  <a:cubicBezTo>
                    <a:pt x="21600" y="19294"/>
                    <a:pt x="21600" y="19559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2" name="Shape">
              <a:extLst>
                <a:ext uri="{FF2B5EF4-FFF2-40B4-BE49-F238E27FC236}">
                  <a16:creationId xmlns:a16="http://schemas.microsoft.com/office/drawing/2014/main" id="{40F17F79-7B50-4157-8075-61432954EB0F}"/>
                </a:ext>
              </a:extLst>
            </p:cNvPr>
            <p:cNvSpPr/>
            <p:nvPr/>
          </p:nvSpPr>
          <p:spPr>
            <a:xfrm>
              <a:off x="4838700" y="8966199"/>
              <a:ext cx="70740" cy="10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2"/>
                  </a:moveTo>
                  <a:cubicBezTo>
                    <a:pt x="21600" y="7737"/>
                    <a:pt x="21329" y="8793"/>
                    <a:pt x="20786" y="9744"/>
                  </a:cubicBezTo>
                  <a:cubicBezTo>
                    <a:pt x="20243" y="10668"/>
                    <a:pt x="19428" y="11460"/>
                    <a:pt x="18381" y="12094"/>
                  </a:cubicBezTo>
                  <a:cubicBezTo>
                    <a:pt x="17334" y="12728"/>
                    <a:pt x="16016" y="13203"/>
                    <a:pt x="14503" y="13546"/>
                  </a:cubicBezTo>
                  <a:cubicBezTo>
                    <a:pt x="12952" y="13890"/>
                    <a:pt x="11169" y="14048"/>
                    <a:pt x="9074" y="14048"/>
                  </a:cubicBezTo>
                  <a:lnTo>
                    <a:pt x="6437" y="14048"/>
                  </a:lnTo>
                  <a:lnTo>
                    <a:pt x="6437" y="20913"/>
                  </a:lnTo>
                  <a:cubicBezTo>
                    <a:pt x="6437" y="21019"/>
                    <a:pt x="6399" y="21125"/>
                    <a:pt x="6282" y="21204"/>
                  </a:cubicBezTo>
                  <a:cubicBezTo>
                    <a:pt x="6166" y="21283"/>
                    <a:pt x="6011" y="21362"/>
                    <a:pt x="5739" y="21415"/>
                  </a:cubicBezTo>
                  <a:cubicBezTo>
                    <a:pt x="5507" y="21468"/>
                    <a:pt x="5158" y="21521"/>
                    <a:pt x="4770" y="21547"/>
                  </a:cubicBezTo>
                  <a:cubicBezTo>
                    <a:pt x="4382" y="21574"/>
                    <a:pt x="3839" y="21600"/>
                    <a:pt x="3219" y="21600"/>
                  </a:cubicBezTo>
                  <a:cubicBezTo>
                    <a:pt x="2598" y="21600"/>
                    <a:pt x="2094" y="21574"/>
                    <a:pt x="1668" y="21547"/>
                  </a:cubicBezTo>
                  <a:cubicBezTo>
                    <a:pt x="1241" y="21521"/>
                    <a:pt x="931" y="21468"/>
                    <a:pt x="659" y="21415"/>
                  </a:cubicBezTo>
                  <a:cubicBezTo>
                    <a:pt x="427" y="21362"/>
                    <a:pt x="233" y="21283"/>
                    <a:pt x="155" y="21204"/>
                  </a:cubicBezTo>
                  <a:cubicBezTo>
                    <a:pt x="78" y="21125"/>
                    <a:pt x="0" y="21019"/>
                    <a:pt x="0" y="20913"/>
                  </a:cubicBezTo>
                  <a:lnTo>
                    <a:pt x="0" y="1558"/>
                  </a:lnTo>
                  <a:cubicBezTo>
                    <a:pt x="0" y="1030"/>
                    <a:pt x="194" y="634"/>
                    <a:pt x="582" y="396"/>
                  </a:cubicBezTo>
                  <a:cubicBezTo>
                    <a:pt x="969" y="158"/>
                    <a:pt x="1512" y="0"/>
                    <a:pt x="2172" y="0"/>
                  </a:cubicBezTo>
                  <a:lnTo>
                    <a:pt x="9617" y="0"/>
                  </a:lnTo>
                  <a:cubicBezTo>
                    <a:pt x="10354" y="0"/>
                    <a:pt x="11091" y="26"/>
                    <a:pt x="11750" y="53"/>
                  </a:cubicBezTo>
                  <a:cubicBezTo>
                    <a:pt x="12409" y="79"/>
                    <a:pt x="13224" y="185"/>
                    <a:pt x="14193" y="291"/>
                  </a:cubicBezTo>
                  <a:cubicBezTo>
                    <a:pt x="15124" y="423"/>
                    <a:pt x="16093" y="660"/>
                    <a:pt x="17063" y="1004"/>
                  </a:cubicBezTo>
                  <a:cubicBezTo>
                    <a:pt x="18032" y="1347"/>
                    <a:pt x="18847" y="1769"/>
                    <a:pt x="19545" y="2297"/>
                  </a:cubicBezTo>
                  <a:cubicBezTo>
                    <a:pt x="20243" y="2826"/>
                    <a:pt x="20747" y="3433"/>
                    <a:pt x="21096" y="4146"/>
                  </a:cubicBezTo>
                  <a:cubicBezTo>
                    <a:pt x="21445" y="4859"/>
                    <a:pt x="21600" y="5651"/>
                    <a:pt x="21600" y="6522"/>
                  </a:cubicBezTo>
                  <a:close/>
                  <a:moveTo>
                    <a:pt x="14891" y="6839"/>
                  </a:moveTo>
                  <a:cubicBezTo>
                    <a:pt x="14891" y="6074"/>
                    <a:pt x="14697" y="5466"/>
                    <a:pt x="14310" y="4964"/>
                  </a:cubicBezTo>
                  <a:cubicBezTo>
                    <a:pt x="13922" y="4489"/>
                    <a:pt x="13418" y="4119"/>
                    <a:pt x="12875" y="3882"/>
                  </a:cubicBezTo>
                  <a:cubicBezTo>
                    <a:pt x="12332" y="3644"/>
                    <a:pt x="11711" y="3512"/>
                    <a:pt x="11091" y="3433"/>
                  </a:cubicBezTo>
                  <a:cubicBezTo>
                    <a:pt x="10470" y="3380"/>
                    <a:pt x="9811" y="3354"/>
                    <a:pt x="9152" y="3354"/>
                  </a:cubicBezTo>
                  <a:lnTo>
                    <a:pt x="6399" y="3354"/>
                  </a:lnTo>
                  <a:lnTo>
                    <a:pt x="6399" y="10642"/>
                  </a:lnTo>
                  <a:lnTo>
                    <a:pt x="9268" y="10642"/>
                  </a:lnTo>
                  <a:cubicBezTo>
                    <a:pt x="10277" y="10642"/>
                    <a:pt x="11168" y="10536"/>
                    <a:pt x="11828" y="10351"/>
                  </a:cubicBezTo>
                  <a:cubicBezTo>
                    <a:pt x="12487" y="10166"/>
                    <a:pt x="13069" y="9902"/>
                    <a:pt x="13534" y="9559"/>
                  </a:cubicBezTo>
                  <a:cubicBezTo>
                    <a:pt x="13961" y="9216"/>
                    <a:pt x="14310" y="8820"/>
                    <a:pt x="14542" y="8344"/>
                  </a:cubicBezTo>
                  <a:cubicBezTo>
                    <a:pt x="14775" y="7895"/>
                    <a:pt x="14891" y="7394"/>
                    <a:pt x="14891" y="683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3" name="Shape">
              <a:extLst>
                <a:ext uri="{FF2B5EF4-FFF2-40B4-BE49-F238E27FC236}">
                  <a16:creationId xmlns:a16="http://schemas.microsoft.com/office/drawing/2014/main" id="{B439D71A-E5F6-4393-A0EC-A85A102F5EF7}"/>
                </a:ext>
              </a:extLst>
            </p:cNvPr>
            <p:cNvSpPr/>
            <p:nvPr/>
          </p:nvSpPr>
          <p:spPr>
            <a:xfrm>
              <a:off x="4914900" y="8966199"/>
              <a:ext cx="79375" cy="10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3"/>
                  </a:moveTo>
                  <a:cubicBezTo>
                    <a:pt x="21600" y="2110"/>
                    <a:pt x="21565" y="2400"/>
                    <a:pt x="21531" y="2611"/>
                  </a:cubicBezTo>
                  <a:cubicBezTo>
                    <a:pt x="21496" y="2822"/>
                    <a:pt x="21427" y="3033"/>
                    <a:pt x="21358" y="3165"/>
                  </a:cubicBezTo>
                  <a:cubicBezTo>
                    <a:pt x="21289" y="3297"/>
                    <a:pt x="21185" y="3402"/>
                    <a:pt x="21082" y="3481"/>
                  </a:cubicBezTo>
                  <a:cubicBezTo>
                    <a:pt x="20978" y="3561"/>
                    <a:pt x="20840" y="3587"/>
                    <a:pt x="20736" y="3587"/>
                  </a:cubicBezTo>
                  <a:lnTo>
                    <a:pt x="13686" y="3587"/>
                  </a:lnTo>
                  <a:lnTo>
                    <a:pt x="13686" y="20914"/>
                  </a:lnTo>
                  <a:cubicBezTo>
                    <a:pt x="13686" y="21020"/>
                    <a:pt x="13651" y="21125"/>
                    <a:pt x="13548" y="21204"/>
                  </a:cubicBezTo>
                  <a:cubicBezTo>
                    <a:pt x="13444" y="21284"/>
                    <a:pt x="13306" y="21363"/>
                    <a:pt x="13064" y="21415"/>
                  </a:cubicBezTo>
                  <a:cubicBezTo>
                    <a:pt x="12856" y="21468"/>
                    <a:pt x="12545" y="21521"/>
                    <a:pt x="12200" y="21547"/>
                  </a:cubicBezTo>
                  <a:cubicBezTo>
                    <a:pt x="11820" y="21574"/>
                    <a:pt x="11370" y="21600"/>
                    <a:pt x="10817" y="21600"/>
                  </a:cubicBezTo>
                  <a:cubicBezTo>
                    <a:pt x="10264" y="21600"/>
                    <a:pt x="9815" y="21574"/>
                    <a:pt x="9435" y="21547"/>
                  </a:cubicBezTo>
                  <a:cubicBezTo>
                    <a:pt x="9055" y="21521"/>
                    <a:pt x="8778" y="21468"/>
                    <a:pt x="8571" y="21415"/>
                  </a:cubicBezTo>
                  <a:cubicBezTo>
                    <a:pt x="8364" y="21363"/>
                    <a:pt x="8191" y="21284"/>
                    <a:pt x="8087" y="21204"/>
                  </a:cubicBezTo>
                  <a:cubicBezTo>
                    <a:pt x="7983" y="21125"/>
                    <a:pt x="7949" y="21020"/>
                    <a:pt x="7949" y="20914"/>
                  </a:cubicBezTo>
                  <a:lnTo>
                    <a:pt x="7949" y="3587"/>
                  </a:lnTo>
                  <a:lnTo>
                    <a:pt x="898" y="3587"/>
                  </a:lnTo>
                  <a:cubicBezTo>
                    <a:pt x="760" y="3587"/>
                    <a:pt x="622" y="3560"/>
                    <a:pt x="518" y="3481"/>
                  </a:cubicBezTo>
                  <a:cubicBezTo>
                    <a:pt x="415" y="3429"/>
                    <a:pt x="346" y="3323"/>
                    <a:pt x="242" y="3165"/>
                  </a:cubicBezTo>
                  <a:cubicBezTo>
                    <a:pt x="138" y="3007"/>
                    <a:pt x="104" y="2848"/>
                    <a:pt x="69" y="2611"/>
                  </a:cubicBezTo>
                  <a:cubicBezTo>
                    <a:pt x="34" y="2374"/>
                    <a:pt x="0" y="2110"/>
                    <a:pt x="0" y="1793"/>
                  </a:cubicBezTo>
                  <a:cubicBezTo>
                    <a:pt x="0" y="1451"/>
                    <a:pt x="0" y="1187"/>
                    <a:pt x="69" y="949"/>
                  </a:cubicBezTo>
                  <a:cubicBezTo>
                    <a:pt x="104" y="712"/>
                    <a:pt x="173" y="528"/>
                    <a:pt x="242" y="396"/>
                  </a:cubicBezTo>
                  <a:cubicBezTo>
                    <a:pt x="311" y="264"/>
                    <a:pt x="415" y="158"/>
                    <a:pt x="518" y="105"/>
                  </a:cubicBezTo>
                  <a:cubicBezTo>
                    <a:pt x="622" y="53"/>
                    <a:pt x="726" y="0"/>
                    <a:pt x="898" y="0"/>
                  </a:cubicBezTo>
                  <a:lnTo>
                    <a:pt x="20736" y="0"/>
                  </a:lnTo>
                  <a:cubicBezTo>
                    <a:pt x="20874" y="0"/>
                    <a:pt x="20978" y="26"/>
                    <a:pt x="21082" y="105"/>
                  </a:cubicBezTo>
                  <a:cubicBezTo>
                    <a:pt x="21185" y="158"/>
                    <a:pt x="21289" y="264"/>
                    <a:pt x="21358" y="396"/>
                  </a:cubicBezTo>
                  <a:cubicBezTo>
                    <a:pt x="21427" y="527"/>
                    <a:pt x="21496" y="712"/>
                    <a:pt x="21531" y="949"/>
                  </a:cubicBezTo>
                  <a:cubicBezTo>
                    <a:pt x="21565" y="1187"/>
                    <a:pt x="21600" y="1477"/>
                    <a:pt x="21600" y="17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4" name="Shape">
              <a:extLst>
                <a:ext uri="{FF2B5EF4-FFF2-40B4-BE49-F238E27FC236}">
                  <a16:creationId xmlns:a16="http://schemas.microsoft.com/office/drawing/2014/main" id="{D281954F-C63A-494A-B011-3C41AA70F32C}"/>
                </a:ext>
              </a:extLst>
            </p:cNvPr>
            <p:cNvSpPr/>
            <p:nvPr/>
          </p:nvSpPr>
          <p:spPr>
            <a:xfrm>
              <a:off x="3619499" y="7175500"/>
              <a:ext cx="95268" cy="10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278" y="19868"/>
                  </a:moveTo>
                  <a:cubicBezTo>
                    <a:pt x="21421" y="20261"/>
                    <a:pt x="21507" y="20576"/>
                    <a:pt x="21536" y="20813"/>
                  </a:cubicBezTo>
                  <a:cubicBezTo>
                    <a:pt x="21565" y="21049"/>
                    <a:pt x="21536" y="21206"/>
                    <a:pt x="21393" y="21337"/>
                  </a:cubicBezTo>
                  <a:cubicBezTo>
                    <a:pt x="21249" y="21469"/>
                    <a:pt x="21019" y="21521"/>
                    <a:pt x="20675" y="21547"/>
                  </a:cubicBezTo>
                  <a:cubicBezTo>
                    <a:pt x="20330" y="21574"/>
                    <a:pt x="19870" y="21600"/>
                    <a:pt x="19296" y="21600"/>
                  </a:cubicBezTo>
                  <a:cubicBezTo>
                    <a:pt x="18693" y="21600"/>
                    <a:pt x="18204" y="21600"/>
                    <a:pt x="17860" y="21574"/>
                  </a:cubicBezTo>
                  <a:cubicBezTo>
                    <a:pt x="17515" y="21547"/>
                    <a:pt x="17257" y="21521"/>
                    <a:pt x="17084" y="21469"/>
                  </a:cubicBezTo>
                  <a:cubicBezTo>
                    <a:pt x="16912" y="21416"/>
                    <a:pt x="16768" y="21364"/>
                    <a:pt x="16711" y="21259"/>
                  </a:cubicBezTo>
                  <a:cubicBezTo>
                    <a:pt x="16625" y="21180"/>
                    <a:pt x="16567" y="21049"/>
                    <a:pt x="16538" y="20918"/>
                  </a:cubicBezTo>
                  <a:lnTo>
                    <a:pt x="14959" y="16613"/>
                  </a:lnTo>
                  <a:lnTo>
                    <a:pt x="6169" y="16613"/>
                  </a:lnTo>
                  <a:lnTo>
                    <a:pt x="4676" y="20786"/>
                  </a:lnTo>
                  <a:cubicBezTo>
                    <a:pt x="4618" y="20944"/>
                    <a:pt x="4561" y="21075"/>
                    <a:pt x="4475" y="21180"/>
                  </a:cubicBezTo>
                  <a:cubicBezTo>
                    <a:pt x="4389" y="21285"/>
                    <a:pt x="4274" y="21364"/>
                    <a:pt x="4101" y="21416"/>
                  </a:cubicBezTo>
                  <a:cubicBezTo>
                    <a:pt x="3929" y="21469"/>
                    <a:pt x="3670" y="21521"/>
                    <a:pt x="3354" y="21548"/>
                  </a:cubicBezTo>
                  <a:cubicBezTo>
                    <a:pt x="3039" y="21574"/>
                    <a:pt x="2608" y="21574"/>
                    <a:pt x="2091" y="21574"/>
                  </a:cubicBezTo>
                  <a:cubicBezTo>
                    <a:pt x="1545" y="21574"/>
                    <a:pt x="1114" y="21548"/>
                    <a:pt x="798" y="21521"/>
                  </a:cubicBezTo>
                  <a:cubicBezTo>
                    <a:pt x="482" y="21495"/>
                    <a:pt x="281" y="21416"/>
                    <a:pt x="137" y="21285"/>
                  </a:cubicBezTo>
                  <a:cubicBezTo>
                    <a:pt x="22" y="21154"/>
                    <a:pt x="-35" y="20970"/>
                    <a:pt x="22" y="20734"/>
                  </a:cubicBezTo>
                  <a:cubicBezTo>
                    <a:pt x="80" y="20498"/>
                    <a:pt x="137" y="20183"/>
                    <a:pt x="281" y="19815"/>
                  </a:cubicBezTo>
                  <a:lnTo>
                    <a:pt x="7490" y="840"/>
                  </a:lnTo>
                  <a:cubicBezTo>
                    <a:pt x="7577" y="656"/>
                    <a:pt x="7634" y="499"/>
                    <a:pt x="7749" y="394"/>
                  </a:cubicBezTo>
                  <a:cubicBezTo>
                    <a:pt x="7835" y="289"/>
                    <a:pt x="8007" y="184"/>
                    <a:pt x="8209" y="131"/>
                  </a:cubicBezTo>
                  <a:cubicBezTo>
                    <a:pt x="8410" y="79"/>
                    <a:pt x="8697" y="26"/>
                    <a:pt x="9099" y="26"/>
                  </a:cubicBezTo>
                  <a:cubicBezTo>
                    <a:pt x="9472" y="0"/>
                    <a:pt x="9961" y="0"/>
                    <a:pt x="10593" y="0"/>
                  </a:cubicBezTo>
                  <a:cubicBezTo>
                    <a:pt x="11311" y="0"/>
                    <a:pt x="11856" y="0"/>
                    <a:pt x="12287" y="26"/>
                  </a:cubicBezTo>
                  <a:cubicBezTo>
                    <a:pt x="12718" y="53"/>
                    <a:pt x="13034" y="79"/>
                    <a:pt x="13264" y="131"/>
                  </a:cubicBezTo>
                  <a:cubicBezTo>
                    <a:pt x="13494" y="184"/>
                    <a:pt x="13666" y="289"/>
                    <a:pt x="13781" y="394"/>
                  </a:cubicBezTo>
                  <a:cubicBezTo>
                    <a:pt x="13896" y="525"/>
                    <a:pt x="13982" y="682"/>
                    <a:pt x="14039" y="892"/>
                  </a:cubicBezTo>
                  <a:lnTo>
                    <a:pt x="21278" y="19868"/>
                  </a:lnTo>
                  <a:close/>
                  <a:moveTo>
                    <a:pt x="10506" y="4173"/>
                  </a:moveTo>
                  <a:lnTo>
                    <a:pt x="10506" y="4173"/>
                  </a:lnTo>
                  <a:lnTo>
                    <a:pt x="7175" y="13254"/>
                  </a:lnTo>
                  <a:lnTo>
                    <a:pt x="13810" y="13254"/>
                  </a:lnTo>
                  <a:lnTo>
                    <a:pt x="10506" y="417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5" name="Shape">
              <a:extLst>
                <a:ext uri="{FF2B5EF4-FFF2-40B4-BE49-F238E27FC236}">
                  <a16:creationId xmlns:a16="http://schemas.microsoft.com/office/drawing/2014/main" id="{BB0BC444-CF59-4388-8311-0C7EB132A011}"/>
                </a:ext>
              </a:extLst>
            </p:cNvPr>
            <p:cNvSpPr/>
            <p:nvPr/>
          </p:nvSpPr>
          <p:spPr>
            <a:xfrm>
              <a:off x="3733800" y="7175499"/>
              <a:ext cx="85343" cy="1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44"/>
                  </a:moveTo>
                  <a:cubicBezTo>
                    <a:pt x="21600" y="20207"/>
                    <a:pt x="21536" y="20417"/>
                    <a:pt x="21439" y="20628"/>
                  </a:cubicBezTo>
                  <a:cubicBezTo>
                    <a:pt x="21343" y="20838"/>
                    <a:pt x="21182" y="20996"/>
                    <a:pt x="21021" y="21127"/>
                  </a:cubicBezTo>
                  <a:cubicBezTo>
                    <a:pt x="20829" y="21258"/>
                    <a:pt x="20636" y="21363"/>
                    <a:pt x="20379" y="21416"/>
                  </a:cubicBezTo>
                  <a:cubicBezTo>
                    <a:pt x="20121" y="21468"/>
                    <a:pt x="19864" y="21521"/>
                    <a:pt x="19607" y="21521"/>
                  </a:cubicBezTo>
                  <a:lnTo>
                    <a:pt x="17325" y="21521"/>
                  </a:lnTo>
                  <a:cubicBezTo>
                    <a:pt x="16843" y="21521"/>
                    <a:pt x="16457" y="21495"/>
                    <a:pt x="16104" y="21416"/>
                  </a:cubicBezTo>
                  <a:cubicBezTo>
                    <a:pt x="15750" y="21337"/>
                    <a:pt x="15429" y="21206"/>
                    <a:pt x="15139" y="20996"/>
                  </a:cubicBezTo>
                  <a:cubicBezTo>
                    <a:pt x="14850" y="20785"/>
                    <a:pt x="14561" y="20523"/>
                    <a:pt x="14304" y="20181"/>
                  </a:cubicBezTo>
                  <a:cubicBezTo>
                    <a:pt x="14046" y="19839"/>
                    <a:pt x="13725" y="19393"/>
                    <a:pt x="13404" y="18841"/>
                  </a:cubicBezTo>
                  <a:lnTo>
                    <a:pt x="6878" y="8829"/>
                  </a:lnTo>
                  <a:cubicBezTo>
                    <a:pt x="6493" y="8225"/>
                    <a:pt x="6107" y="7594"/>
                    <a:pt x="5721" y="6911"/>
                  </a:cubicBezTo>
                  <a:cubicBezTo>
                    <a:pt x="5336" y="6228"/>
                    <a:pt x="4982" y="5544"/>
                    <a:pt x="4661" y="4888"/>
                  </a:cubicBezTo>
                  <a:lnTo>
                    <a:pt x="4629" y="4888"/>
                  </a:lnTo>
                  <a:cubicBezTo>
                    <a:pt x="4693" y="5676"/>
                    <a:pt x="4725" y="6464"/>
                    <a:pt x="4757" y="7253"/>
                  </a:cubicBezTo>
                  <a:cubicBezTo>
                    <a:pt x="4789" y="8041"/>
                    <a:pt x="4789" y="8855"/>
                    <a:pt x="4789" y="9696"/>
                  </a:cubicBezTo>
                  <a:lnTo>
                    <a:pt x="4789" y="20890"/>
                  </a:lnTo>
                  <a:cubicBezTo>
                    <a:pt x="4789" y="20996"/>
                    <a:pt x="4757" y="21101"/>
                    <a:pt x="4693" y="21179"/>
                  </a:cubicBezTo>
                  <a:cubicBezTo>
                    <a:pt x="4629" y="21258"/>
                    <a:pt x="4500" y="21337"/>
                    <a:pt x="4307" y="21416"/>
                  </a:cubicBezTo>
                  <a:cubicBezTo>
                    <a:pt x="4114" y="21469"/>
                    <a:pt x="3889" y="21521"/>
                    <a:pt x="3568" y="21547"/>
                  </a:cubicBezTo>
                  <a:cubicBezTo>
                    <a:pt x="3246" y="21574"/>
                    <a:pt x="2861" y="21600"/>
                    <a:pt x="2379" y="21600"/>
                  </a:cubicBezTo>
                  <a:cubicBezTo>
                    <a:pt x="1896" y="21600"/>
                    <a:pt x="1511" y="21574"/>
                    <a:pt x="1189" y="21547"/>
                  </a:cubicBezTo>
                  <a:cubicBezTo>
                    <a:pt x="868" y="21521"/>
                    <a:pt x="643" y="21468"/>
                    <a:pt x="450" y="21416"/>
                  </a:cubicBezTo>
                  <a:cubicBezTo>
                    <a:pt x="289" y="21363"/>
                    <a:pt x="161" y="21285"/>
                    <a:pt x="96" y="21179"/>
                  </a:cubicBezTo>
                  <a:cubicBezTo>
                    <a:pt x="32" y="21101"/>
                    <a:pt x="0" y="20996"/>
                    <a:pt x="0" y="20890"/>
                  </a:cubicBezTo>
                  <a:lnTo>
                    <a:pt x="0" y="1629"/>
                  </a:lnTo>
                  <a:cubicBezTo>
                    <a:pt x="0" y="1104"/>
                    <a:pt x="193" y="710"/>
                    <a:pt x="546" y="473"/>
                  </a:cubicBezTo>
                  <a:cubicBezTo>
                    <a:pt x="900" y="236"/>
                    <a:pt x="1382" y="79"/>
                    <a:pt x="1897" y="79"/>
                  </a:cubicBezTo>
                  <a:lnTo>
                    <a:pt x="4757" y="79"/>
                  </a:lnTo>
                  <a:cubicBezTo>
                    <a:pt x="5272" y="79"/>
                    <a:pt x="5689" y="105"/>
                    <a:pt x="6043" y="184"/>
                  </a:cubicBezTo>
                  <a:cubicBezTo>
                    <a:pt x="6397" y="263"/>
                    <a:pt x="6718" y="368"/>
                    <a:pt x="6975" y="552"/>
                  </a:cubicBezTo>
                  <a:cubicBezTo>
                    <a:pt x="7264" y="709"/>
                    <a:pt x="7522" y="946"/>
                    <a:pt x="7747" y="1235"/>
                  </a:cubicBezTo>
                  <a:cubicBezTo>
                    <a:pt x="8004" y="1524"/>
                    <a:pt x="8229" y="1892"/>
                    <a:pt x="8486" y="2312"/>
                  </a:cubicBezTo>
                  <a:lnTo>
                    <a:pt x="13597" y="10143"/>
                  </a:lnTo>
                  <a:cubicBezTo>
                    <a:pt x="13886" y="10616"/>
                    <a:pt x="14175" y="11089"/>
                    <a:pt x="14465" y="11536"/>
                  </a:cubicBezTo>
                  <a:cubicBezTo>
                    <a:pt x="14754" y="11982"/>
                    <a:pt x="15043" y="12455"/>
                    <a:pt x="15300" y="12902"/>
                  </a:cubicBezTo>
                  <a:cubicBezTo>
                    <a:pt x="15557" y="13349"/>
                    <a:pt x="15847" y="13796"/>
                    <a:pt x="16104" y="14242"/>
                  </a:cubicBezTo>
                  <a:cubicBezTo>
                    <a:pt x="16361" y="14689"/>
                    <a:pt x="16618" y="15136"/>
                    <a:pt x="16843" y="15556"/>
                  </a:cubicBezTo>
                  <a:lnTo>
                    <a:pt x="16875" y="15556"/>
                  </a:lnTo>
                  <a:cubicBezTo>
                    <a:pt x="16843" y="14794"/>
                    <a:pt x="16811" y="13980"/>
                    <a:pt x="16779" y="13139"/>
                  </a:cubicBezTo>
                  <a:cubicBezTo>
                    <a:pt x="16747" y="12298"/>
                    <a:pt x="16747" y="11509"/>
                    <a:pt x="16747" y="10747"/>
                  </a:cubicBezTo>
                  <a:lnTo>
                    <a:pt x="16747" y="710"/>
                  </a:lnTo>
                  <a:cubicBezTo>
                    <a:pt x="16747" y="604"/>
                    <a:pt x="16779" y="499"/>
                    <a:pt x="16875" y="421"/>
                  </a:cubicBezTo>
                  <a:cubicBezTo>
                    <a:pt x="16972" y="342"/>
                    <a:pt x="17100" y="263"/>
                    <a:pt x="17293" y="184"/>
                  </a:cubicBezTo>
                  <a:cubicBezTo>
                    <a:pt x="17486" y="131"/>
                    <a:pt x="17743" y="79"/>
                    <a:pt x="18033" y="53"/>
                  </a:cubicBezTo>
                  <a:cubicBezTo>
                    <a:pt x="18354" y="26"/>
                    <a:pt x="18740" y="0"/>
                    <a:pt x="19222" y="0"/>
                  </a:cubicBezTo>
                  <a:cubicBezTo>
                    <a:pt x="19672" y="0"/>
                    <a:pt x="20058" y="0"/>
                    <a:pt x="20379" y="53"/>
                  </a:cubicBezTo>
                  <a:cubicBezTo>
                    <a:pt x="20700" y="79"/>
                    <a:pt x="20925" y="132"/>
                    <a:pt x="21086" y="184"/>
                  </a:cubicBezTo>
                  <a:cubicBezTo>
                    <a:pt x="21247" y="263"/>
                    <a:pt x="21375" y="315"/>
                    <a:pt x="21440" y="421"/>
                  </a:cubicBezTo>
                  <a:cubicBezTo>
                    <a:pt x="21504" y="499"/>
                    <a:pt x="21536" y="604"/>
                    <a:pt x="21536" y="710"/>
                  </a:cubicBezTo>
                  <a:lnTo>
                    <a:pt x="21536" y="1994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6" name="Shape">
              <a:extLst>
                <a:ext uri="{FF2B5EF4-FFF2-40B4-BE49-F238E27FC236}">
                  <a16:creationId xmlns:a16="http://schemas.microsoft.com/office/drawing/2014/main" id="{E7C56917-86D5-4E5A-B742-E4BF5427491E}"/>
                </a:ext>
              </a:extLst>
            </p:cNvPr>
            <p:cNvSpPr/>
            <p:nvPr/>
          </p:nvSpPr>
          <p:spPr>
            <a:xfrm>
              <a:off x="3835399" y="7175500"/>
              <a:ext cx="95268" cy="10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278" y="19868"/>
                  </a:moveTo>
                  <a:cubicBezTo>
                    <a:pt x="21421" y="20261"/>
                    <a:pt x="21507" y="20576"/>
                    <a:pt x="21536" y="20813"/>
                  </a:cubicBezTo>
                  <a:cubicBezTo>
                    <a:pt x="21565" y="21049"/>
                    <a:pt x="21536" y="21206"/>
                    <a:pt x="21393" y="21337"/>
                  </a:cubicBezTo>
                  <a:cubicBezTo>
                    <a:pt x="21249" y="21469"/>
                    <a:pt x="21019" y="21521"/>
                    <a:pt x="20675" y="21547"/>
                  </a:cubicBezTo>
                  <a:cubicBezTo>
                    <a:pt x="20330" y="21574"/>
                    <a:pt x="19870" y="21600"/>
                    <a:pt x="19296" y="21600"/>
                  </a:cubicBezTo>
                  <a:cubicBezTo>
                    <a:pt x="18693" y="21600"/>
                    <a:pt x="18204" y="21600"/>
                    <a:pt x="17860" y="21574"/>
                  </a:cubicBezTo>
                  <a:cubicBezTo>
                    <a:pt x="17515" y="21547"/>
                    <a:pt x="17257" y="21521"/>
                    <a:pt x="17084" y="21469"/>
                  </a:cubicBezTo>
                  <a:cubicBezTo>
                    <a:pt x="16912" y="21416"/>
                    <a:pt x="16768" y="21364"/>
                    <a:pt x="16711" y="21259"/>
                  </a:cubicBezTo>
                  <a:cubicBezTo>
                    <a:pt x="16625" y="21180"/>
                    <a:pt x="16567" y="21049"/>
                    <a:pt x="16538" y="20918"/>
                  </a:cubicBezTo>
                  <a:lnTo>
                    <a:pt x="14959" y="16613"/>
                  </a:lnTo>
                  <a:lnTo>
                    <a:pt x="6169" y="16613"/>
                  </a:lnTo>
                  <a:lnTo>
                    <a:pt x="4676" y="20786"/>
                  </a:lnTo>
                  <a:cubicBezTo>
                    <a:pt x="4618" y="20944"/>
                    <a:pt x="4561" y="21075"/>
                    <a:pt x="4475" y="21180"/>
                  </a:cubicBezTo>
                  <a:cubicBezTo>
                    <a:pt x="4389" y="21285"/>
                    <a:pt x="4274" y="21364"/>
                    <a:pt x="4101" y="21416"/>
                  </a:cubicBezTo>
                  <a:cubicBezTo>
                    <a:pt x="3929" y="21469"/>
                    <a:pt x="3670" y="21521"/>
                    <a:pt x="3354" y="21548"/>
                  </a:cubicBezTo>
                  <a:cubicBezTo>
                    <a:pt x="3039" y="21574"/>
                    <a:pt x="2608" y="21574"/>
                    <a:pt x="2091" y="21574"/>
                  </a:cubicBezTo>
                  <a:cubicBezTo>
                    <a:pt x="1545" y="21574"/>
                    <a:pt x="1114" y="21548"/>
                    <a:pt x="798" y="21521"/>
                  </a:cubicBezTo>
                  <a:cubicBezTo>
                    <a:pt x="482" y="21495"/>
                    <a:pt x="281" y="21416"/>
                    <a:pt x="137" y="21285"/>
                  </a:cubicBezTo>
                  <a:cubicBezTo>
                    <a:pt x="22" y="21154"/>
                    <a:pt x="-35" y="20970"/>
                    <a:pt x="22" y="20734"/>
                  </a:cubicBezTo>
                  <a:cubicBezTo>
                    <a:pt x="80" y="20498"/>
                    <a:pt x="137" y="20183"/>
                    <a:pt x="281" y="19815"/>
                  </a:cubicBezTo>
                  <a:lnTo>
                    <a:pt x="7490" y="840"/>
                  </a:lnTo>
                  <a:cubicBezTo>
                    <a:pt x="7577" y="656"/>
                    <a:pt x="7634" y="499"/>
                    <a:pt x="7749" y="394"/>
                  </a:cubicBezTo>
                  <a:cubicBezTo>
                    <a:pt x="7835" y="289"/>
                    <a:pt x="8007" y="184"/>
                    <a:pt x="8209" y="131"/>
                  </a:cubicBezTo>
                  <a:cubicBezTo>
                    <a:pt x="8410" y="79"/>
                    <a:pt x="8697" y="26"/>
                    <a:pt x="9099" y="26"/>
                  </a:cubicBezTo>
                  <a:cubicBezTo>
                    <a:pt x="9472" y="0"/>
                    <a:pt x="9961" y="0"/>
                    <a:pt x="10593" y="0"/>
                  </a:cubicBezTo>
                  <a:cubicBezTo>
                    <a:pt x="11311" y="0"/>
                    <a:pt x="11856" y="0"/>
                    <a:pt x="12287" y="26"/>
                  </a:cubicBezTo>
                  <a:cubicBezTo>
                    <a:pt x="12718" y="53"/>
                    <a:pt x="13034" y="79"/>
                    <a:pt x="13264" y="131"/>
                  </a:cubicBezTo>
                  <a:cubicBezTo>
                    <a:pt x="13494" y="184"/>
                    <a:pt x="13666" y="289"/>
                    <a:pt x="13781" y="394"/>
                  </a:cubicBezTo>
                  <a:cubicBezTo>
                    <a:pt x="13896" y="525"/>
                    <a:pt x="13982" y="682"/>
                    <a:pt x="14039" y="892"/>
                  </a:cubicBezTo>
                  <a:lnTo>
                    <a:pt x="21278" y="19868"/>
                  </a:lnTo>
                  <a:close/>
                  <a:moveTo>
                    <a:pt x="10535" y="4173"/>
                  </a:moveTo>
                  <a:lnTo>
                    <a:pt x="10535" y="4173"/>
                  </a:lnTo>
                  <a:lnTo>
                    <a:pt x="7203" y="13254"/>
                  </a:lnTo>
                  <a:lnTo>
                    <a:pt x="13838" y="13254"/>
                  </a:lnTo>
                  <a:lnTo>
                    <a:pt x="10535" y="417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7" name="Shape">
              <a:extLst>
                <a:ext uri="{FF2B5EF4-FFF2-40B4-BE49-F238E27FC236}">
                  <a16:creationId xmlns:a16="http://schemas.microsoft.com/office/drawing/2014/main" id="{641D9B40-AE6E-4F47-A993-B1621B517C92}"/>
                </a:ext>
              </a:extLst>
            </p:cNvPr>
            <p:cNvSpPr/>
            <p:nvPr/>
          </p:nvSpPr>
          <p:spPr>
            <a:xfrm>
              <a:off x="3937000" y="7175499"/>
              <a:ext cx="57023" cy="10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8"/>
                  </a:moveTo>
                  <a:cubicBezTo>
                    <a:pt x="21600" y="20121"/>
                    <a:pt x="21552" y="20385"/>
                    <a:pt x="21504" y="20623"/>
                  </a:cubicBezTo>
                  <a:cubicBezTo>
                    <a:pt x="21456" y="20861"/>
                    <a:pt x="21360" y="21045"/>
                    <a:pt x="21263" y="21178"/>
                  </a:cubicBezTo>
                  <a:cubicBezTo>
                    <a:pt x="21167" y="21336"/>
                    <a:pt x="21023" y="21442"/>
                    <a:pt x="20879" y="21494"/>
                  </a:cubicBezTo>
                  <a:cubicBezTo>
                    <a:pt x="20734" y="21574"/>
                    <a:pt x="20542" y="21600"/>
                    <a:pt x="20349" y="21600"/>
                  </a:cubicBezTo>
                  <a:lnTo>
                    <a:pt x="2357" y="21600"/>
                  </a:lnTo>
                  <a:cubicBezTo>
                    <a:pt x="1684" y="21600"/>
                    <a:pt x="1107" y="21494"/>
                    <a:pt x="674" y="21283"/>
                  </a:cubicBezTo>
                  <a:cubicBezTo>
                    <a:pt x="241" y="21072"/>
                    <a:pt x="0" y="20729"/>
                    <a:pt x="0" y="20227"/>
                  </a:cubicBezTo>
                  <a:lnTo>
                    <a:pt x="0" y="687"/>
                  </a:lnTo>
                  <a:cubicBezTo>
                    <a:pt x="0" y="581"/>
                    <a:pt x="48" y="475"/>
                    <a:pt x="192" y="396"/>
                  </a:cubicBezTo>
                  <a:cubicBezTo>
                    <a:pt x="337" y="317"/>
                    <a:pt x="529" y="238"/>
                    <a:pt x="866" y="185"/>
                  </a:cubicBezTo>
                  <a:cubicBezTo>
                    <a:pt x="1155" y="132"/>
                    <a:pt x="1588" y="79"/>
                    <a:pt x="2069" y="53"/>
                  </a:cubicBezTo>
                  <a:cubicBezTo>
                    <a:pt x="2598" y="26"/>
                    <a:pt x="3223" y="0"/>
                    <a:pt x="3993" y="0"/>
                  </a:cubicBezTo>
                  <a:cubicBezTo>
                    <a:pt x="4763" y="0"/>
                    <a:pt x="5436" y="26"/>
                    <a:pt x="5917" y="53"/>
                  </a:cubicBezTo>
                  <a:cubicBezTo>
                    <a:pt x="6398" y="79"/>
                    <a:pt x="6831" y="132"/>
                    <a:pt x="7120" y="185"/>
                  </a:cubicBezTo>
                  <a:cubicBezTo>
                    <a:pt x="7409" y="238"/>
                    <a:pt x="7649" y="317"/>
                    <a:pt x="7745" y="396"/>
                  </a:cubicBezTo>
                  <a:cubicBezTo>
                    <a:pt x="7890" y="475"/>
                    <a:pt x="7938" y="581"/>
                    <a:pt x="7938" y="687"/>
                  </a:cubicBezTo>
                  <a:lnTo>
                    <a:pt x="7938" y="18009"/>
                  </a:lnTo>
                  <a:lnTo>
                    <a:pt x="20253" y="18009"/>
                  </a:lnTo>
                  <a:cubicBezTo>
                    <a:pt x="20446" y="18009"/>
                    <a:pt x="20638" y="18035"/>
                    <a:pt x="20782" y="18114"/>
                  </a:cubicBezTo>
                  <a:cubicBezTo>
                    <a:pt x="20927" y="18167"/>
                    <a:pt x="21071" y="18273"/>
                    <a:pt x="21167" y="18405"/>
                  </a:cubicBezTo>
                  <a:cubicBezTo>
                    <a:pt x="21263" y="18537"/>
                    <a:pt x="21360" y="18722"/>
                    <a:pt x="21408" y="18959"/>
                  </a:cubicBezTo>
                  <a:cubicBezTo>
                    <a:pt x="21552" y="19171"/>
                    <a:pt x="21600" y="19461"/>
                    <a:pt x="21600" y="19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8" name="Shape">
              <a:extLst>
                <a:ext uri="{FF2B5EF4-FFF2-40B4-BE49-F238E27FC236}">
                  <a16:creationId xmlns:a16="http://schemas.microsoft.com/office/drawing/2014/main" id="{891AE320-DC5C-4A6D-B10F-B3195F8BE73D}"/>
                </a:ext>
              </a:extLst>
            </p:cNvPr>
            <p:cNvSpPr/>
            <p:nvPr/>
          </p:nvSpPr>
          <p:spPr>
            <a:xfrm>
              <a:off x="3987800" y="7175500"/>
              <a:ext cx="81871" cy="10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13519" y="13385"/>
                  </a:moveTo>
                  <a:lnTo>
                    <a:pt x="13519" y="20918"/>
                  </a:lnTo>
                  <a:cubicBezTo>
                    <a:pt x="13519" y="21023"/>
                    <a:pt x="13486" y="21128"/>
                    <a:pt x="13386" y="21206"/>
                  </a:cubicBezTo>
                  <a:cubicBezTo>
                    <a:pt x="13286" y="21285"/>
                    <a:pt x="13152" y="21364"/>
                    <a:pt x="12918" y="21416"/>
                  </a:cubicBezTo>
                  <a:cubicBezTo>
                    <a:pt x="12718" y="21469"/>
                    <a:pt x="12418" y="21521"/>
                    <a:pt x="12084" y="21547"/>
                  </a:cubicBezTo>
                  <a:cubicBezTo>
                    <a:pt x="11750" y="21574"/>
                    <a:pt x="11283" y="21600"/>
                    <a:pt x="10748" y="21600"/>
                  </a:cubicBezTo>
                  <a:cubicBezTo>
                    <a:pt x="10214" y="21600"/>
                    <a:pt x="9747" y="21574"/>
                    <a:pt x="9413" y="21547"/>
                  </a:cubicBezTo>
                  <a:cubicBezTo>
                    <a:pt x="9046" y="21521"/>
                    <a:pt x="8779" y="21469"/>
                    <a:pt x="8545" y="21416"/>
                  </a:cubicBezTo>
                  <a:cubicBezTo>
                    <a:pt x="8345" y="21364"/>
                    <a:pt x="8178" y="21285"/>
                    <a:pt x="8111" y="21206"/>
                  </a:cubicBezTo>
                  <a:cubicBezTo>
                    <a:pt x="8044" y="21127"/>
                    <a:pt x="7977" y="21023"/>
                    <a:pt x="7977" y="20918"/>
                  </a:cubicBezTo>
                  <a:lnTo>
                    <a:pt x="7977" y="13385"/>
                  </a:lnTo>
                  <a:lnTo>
                    <a:pt x="532" y="1732"/>
                  </a:lnTo>
                  <a:cubicBezTo>
                    <a:pt x="265" y="1312"/>
                    <a:pt x="98" y="997"/>
                    <a:pt x="32" y="787"/>
                  </a:cubicBezTo>
                  <a:cubicBezTo>
                    <a:pt x="-35" y="551"/>
                    <a:pt x="-2" y="394"/>
                    <a:pt x="165" y="263"/>
                  </a:cubicBezTo>
                  <a:cubicBezTo>
                    <a:pt x="332" y="158"/>
                    <a:pt x="633" y="79"/>
                    <a:pt x="1067" y="53"/>
                  </a:cubicBezTo>
                  <a:cubicBezTo>
                    <a:pt x="1501" y="26"/>
                    <a:pt x="2102" y="0"/>
                    <a:pt x="2869" y="0"/>
                  </a:cubicBezTo>
                  <a:cubicBezTo>
                    <a:pt x="3504" y="0"/>
                    <a:pt x="4038" y="0"/>
                    <a:pt x="4405" y="26"/>
                  </a:cubicBezTo>
                  <a:cubicBezTo>
                    <a:pt x="4806" y="53"/>
                    <a:pt x="5106" y="79"/>
                    <a:pt x="5306" y="157"/>
                  </a:cubicBezTo>
                  <a:cubicBezTo>
                    <a:pt x="5507" y="236"/>
                    <a:pt x="5707" y="289"/>
                    <a:pt x="5807" y="394"/>
                  </a:cubicBezTo>
                  <a:cubicBezTo>
                    <a:pt x="5907" y="499"/>
                    <a:pt x="6008" y="630"/>
                    <a:pt x="6108" y="787"/>
                  </a:cubicBezTo>
                  <a:lnTo>
                    <a:pt x="9146" y="6037"/>
                  </a:lnTo>
                  <a:cubicBezTo>
                    <a:pt x="9446" y="6535"/>
                    <a:pt x="9713" y="7086"/>
                    <a:pt x="10014" y="7637"/>
                  </a:cubicBezTo>
                  <a:cubicBezTo>
                    <a:pt x="10314" y="8189"/>
                    <a:pt x="10581" y="8792"/>
                    <a:pt x="10882" y="9396"/>
                  </a:cubicBezTo>
                  <a:lnTo>
                    <a:pt x="10915" y="9396"/>
                  </a:lnTo>
                  <a:cubicBezTo>
                    <a:pt x="11182" y="8792"/>
                    <a:pt x="11449" y="8215"/>
                    <a:pt x="11750" y="7664"/>
                  </a:cubicBezTo>
                  <a:cubicBezTo>
                    <a:pt x="12017" y="7113"/>
                    <a:pt x="12317" y="6561"/>
                    <a:pt x="12584" y="6063"/>
                  </a:cubicBezTo>
                  <a:lnTo>
                    <a:pt x="15556" y="840"/>
                  </a:lnTo>
                  <a:cubicBezTo>
                    <a:pt x="15623" y="656"/>
                    <a:pt x="15723" y="525"/>
                    <a:pt x="15823" y="420"/>
                  </a:cubicBezTo>
                  <a:cubicBezTo>
                    <a:pt x="15923" y="315"/>
                    <a:pt x="16090" y="236"/>
                    <a:pt x="16290" y="158"/>
                  </a:cubicBezTo>
                  <a:cubicBezTo>
                    <a:pt x="16491" y="79"/>
                    <a:pt x="16791" y="53"/>
                    <a:pt x="17158" y="27"/>
                  </a:cubicBezTo>
                  <a:cubicBezTo>
                    <a:pt x="17525" y="0"/>
                    <a:pt x="17993" y="0"/>
                    <a:pt x="18594" y="0"/>
                  </a:cubicBezTo>
                  <a:cubicBezTo>
                    <a:pt x="19395" y="0"/>
                    <a:pt x="20029" y="0"/>
                    <a:pt x="20463" y="53"/>
                  </a:cubicBezTo>
                  <a:cubicBezTo>
                    <a:pt x="20897" y="79"/>
                    <a:pt x="21198" y="158"/>
                    <a:pt x="21365" y="263"/>
                  </a:cubicBezTo>
                  <a:cubicBezTo>
                    <a:pt x="21532" y="368"/>
                    <a:pt x="21565" y="552"/>
                    <a:pt x="21465" y="788"/>
                  </a:cubicBezTo>
                  <a:cubicBezTo>
                    <a:pt x="21365" y="1024"/>
                    <a:pt x="21198" y="1339"/>
                    <a:pt x="20964" y="1733"/>
                  </a:cubicBezTo>
                  <a:lnTo>
                    <a:pt x="13519" y="1338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9" name="Shape">
              <a:extLst>
                <a:ext uri="{FF2B5EF4-FFF2-40B4-BE49-F238E27FC236}">
                  <a16:creationId xmlns:a16="http://schemas.microsoft.com/office/drawing/2014/main" id="{3BAF3674-2A27-47C7-B59D-8D524F161C6B}"/>
                </a:ext>
              </a:extLst>
            </p:cNvPr>
            <p:cNvSpPr/>
            <p:nvPr/>
          </p:nvSpPr>
          <p:spPr>
            <a:xfrm>
              <a:off x="4063999" y="7175500"/>
              <a:ext cx="67692" cy="1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7"/>
                  </a:moveTo>
                  <a:cubicBezTo>
                    <a:pt x="21600" y="16085"/>
                    <a:pt x="21276" y="17030"/>
                    <a:pt x="20627" y="17873"/>
                  </a:cubicBezTo>
                  <a:cubicBezTo>
                    <a:pt x="19979" y="18690"/>
                    <a:pt x="19087" y="19379"/>
                    <a:pt x="17993" y="19941"/>
                  </a:cubicBezTo>
                  <a:cubicBezTo>
                    <a:pt x="16899" y="20502"/>
                    <a:pt x="15602" y="20911"/>
                    <a:pt x="14103" y="21192"/>
                  </a:cubicBezTo>
                  <a:cubicBezTo>
                    <a:pt x="12603" y="21472"/>
                    <a:pt x="11023" y="21600"/>
                    <a:pt x="9361" y="21600"/>
                  </a:cubicBezTo>
                  <a:cubicBezTo>
                    <a:pt x="8227" y="21600"/>
                    <a:pt x="7173" y="21549"/>
                    <a:pt x="6200" y="21421"/>
                  </a:cubicBezTo>
                  <a:cubicBezTo>
                    <a:pt x="5228" y="21294"/>
                    <a:pt x="4377" y="21166"/>
                    <a:pt x="3607" y="20987"/>
                  </a:cubicBezTo>
                  <a:cubicBezTo>
                    <a:pt x="2877" y="20834"/>
                    <a:pt x="2229" y="20655"/>
                    <a:pt x="1743" y="20477"/>
                  </a:cubicBezTo>
                  <a:cubicBezTo>
                    <a:pt x="1256" y="20298"/>
                    <a:pt x="892" y="20145"/>
                    <a:pt x="648" y="19992"/>
                  </a:cubicBezTo>
                  <a:cubicBezTo>
                    <a:pt x="405" y="19838"/>
                    <a:pt x="284" y="19660"/>
                    <a:pt x="162" y="19379"/>
                  </a:cubicBezTo>
                  <a:cubicBezTo>
                    <a:pt x="81" y="19124"/>
                    <a:pt x="0" y="18740"/>
                    <a:pt x="0" y="18255"/>
                  </a:cubicBezTo>
                  <a:cubicBezTo>
                    <a:pt x="0" y="17923"/>
                    <a:pt x="0" y="17643"/>
                    <a:pt x="41" y="17413"/>
                  </a:cubicBezTo>
                  <a:cubicBezTo>
                    <a:pt x="81" y="17183"/>
                    <a:pt x="122" y="17004"/>
                    <a:pt x="203" y="16877"/>
                  </a:cubicBezTo>
                  <a:cubicBezTo>
                    <a:pt x="284" y="16749"/>
                    <a:pt x="365" y="16647"/>
                    <a:pt x="527" y="16570"/>
                  </a:cubicBezTo>
                  <a:cubicBezTo>
                    <a:pt x="648" y="16519"/>
                    <a:pt x="811" y="16468"/>
                    <a:pt x="973" y="16468"/>
                  </a:cubicBezTo>
                  <a:cubicBezTo>
                    <a:pt x="1216" y="16468"/>
                    <a:pt x="1540" y="16570"/>
                    <a:pt x="1986" y="16723"/>
                  </a:cubicBezTo>
                  <a:cubicBezTo>
                    <a:pt x="2431" y="16902"/>
                    <a:pt x="2999" y="17106"/>
                    <a:pt x="3647" y="17311"/>
                  </a:cubicBezTo>
                  <a:cubicBezTo>
                    <a:pt x="4296" y="17515"/>
                    <a:pt x="5147" y="17719"/>
                    <a:pt x="6079" y="17898"/>
                  </a:cubicBezTo>
                  <a:cubicBezTo>
                    <a:pt x="7011" y="18076"/>
                    <a:pt x="8105" y="18153"/>
                    <a:pt x="9361" y="18153"/>
                  </a:cubicBezTo>
                  <a:cubicBezTo>
                    <a:pt x="10172" y="18153"/>
                    <a:pt x="10901" y="18102"/>
                    <a:pt x="11550" y="17974"/>
                  </a:cubicBezTo>
                  <a:cubicBezTo>
                    <a:pt x="12198" y="17847"/>
                    <a:pt x="12725" y="17668"/>
                    <a:pt x="13211" y="17438"/>
                  </a:cubicBezTo>
                  <a:cubicBezTo>
                    <a:pt x="13698" y="17208"/>
                    <a:pt x="14022" y="16927"/>
                    <a:pt x="14265" y="16595"/>
                  </a:cubicBezTo>
                  <a:cubicBezTo>
                    <a:pt x="14508" y="16264"/>
                    <a:pt x="14630" y="15881"/>
                    <a:pt x="14630" y="15498"/>
                  </a:cubicBezTo>
                  <a:cubicBezTo>
                    <a:pt x="14630" y="15013"/>
                    <a:pt x="14427" y="14629"/>
                    <a:pt x="14022" y="14272"/>
                  </a:cubicBezTo>
                  <a:cubicBezTo>
                    <a:pt x="13617" y="13940"/>
                    <a:pt x="13090" y="13634"/>
                    <a:pt x="12441" y="13379"/>
                  </a:cubicBezTo>
                  <a:cubicBezTo>
                    <a:pt x="11793" y="13123"/>
                    <a:pt x="11023" y="12868"/>
                    <a:pt x="10212" y="12638"/>
                  </a:cubicBezTo>
                  <a:cubicBezTo>
                    <a:pt x="9361" y="12408"/>
                    <a:pt x="8510" y="12153"/>
                    <a:pt x="7619" y="11898"/>
                  </a:cubicBezTo>
                  <a:cubicBezTo>
                    <a:pt x="6727" y="11643"/>
                    <a:pt x="5876" y="11362"/>
                    <a:pt x="5025" y="11030"/>
                  </a:cubicBezTo>
                  <a:cubicBezTo>
                    <a:pt x="4174" y="10698"/>
                    <a:pt x="3445" y="10315"/>
                    <a:pt x="2796" y="9855"/>
                  </a:cubicBezTo>
                  <a:cubicBezTo>
                    <a:pt x="2148" y="9396"/>
                    <a:pt x="1621" y="8860"/>
                    <a:pt x="1216" y="8247"/>
                  </a:cubicBezTo>
                  <a:cubicBezTo>
                    <a:pt x="810" y="7634"/>
                    <a:pt x="608" y="6868"/>
                    <a:pt x="608" y="6000"/>
                  </a:cubicBezTo>
                  <a:cubicBezTo>
                    <a:pt x="608" y="5004"/>
                    <a:pt x="892" y="4136"/>
                    <a:pt x="1499" y="3370"/>
                  </a:cubicBezTo>
                  <a:cubicBezTo>
                    <a:pt x="2067" y="2604"/>
                    <a:pt x="2877" y="1992"/>
                    <a:pt x="3890" y="1481"/>
                  </a:cubicBezTo>
                  <a:cubicBezTo>
                    <a:pt x="4904" y="970"/>
                    <a:pt x="6079" y="613"/>
                    <a:pt x="7416" y="357"/>
                  </a:cubicBezTo>
                  <a:cubicBezTo>
                    <a:pt x="8753" y="102"/>
                    <a:pt x="10212" y="0"/>
                    <a:pt x="11712" y="0"/>
                  </a:cubicBezTo>
                  <a:cubicBezTo>
                    <a:pt x="12482" y="0"/>
                    <a:pt x="13292" y="26"/>
                    <a:pt x="14062" y="102"/>
                  </a:cubicBezTo>
                  <a:cubicBezTo>
                    <a:pt x="14832" y="179"/>
                    <a:pt x="15562" y="281"/>
                    <a:pt x="16251" y="408"/>
                  </a:cubicBezTo>
                  <a:cubicBezTo>
                    <a:pt x="16940" y="536"/>
                    <a:pt x="17547" y="689"/>
                    <a:pt x="18074" y="842"/>
                  </a:cubicBezTo>
                  <a:cubicBezTo>
                    <a:pt x="18601" y="996"/>
                    <a:pt x="18966" y="1149"/>
                    <a:pt x="19128" y="1251"/>
                  </a:cubicBezTo>
                  <a:cubicBezTo>
                    <a:pt x="19290" y="1353"/>
                    <a:pt x="19412" y="1455"/>
                    <a:pt x="19452" y="1532"/>
                  </a:cubicBezTo>
                  <a:cubicBezTo>
                    <a:pt x="19493" y="1608"/>
                    <a:pt x="19574" y="1710"/>
                    <a:pt x="19614" y="1838"/>
                  </a:cubicBezTo>
                  <a:cubicBezTo>
                    <a:pt x="19655" y="1966"/>
                    <a:pt x="19695" y="2119"/>
                    <a:pt x="19695" y="2298"/>
                  </a:cubicBezTo>
                  <a:cubicBezTo>
                    <a:pt x="19695" y="2476"/>
                    <a:pt x="19736" y="2732"/>
                    <a:pt x="19736" y="2987"/>
                  </a:cubicBezTo>
                  <a:cubicBezTo>
                    <a:pt x="19736" y="3293"/>
                    <a:pt x="19736" y="3549"/>
                    <a:pt x="19695" y="3778"/>
                  </a:cubicBezTo>
                  <a:cubicBezTo>
                    <a:pt x="19655" y="3983"/>
                    <a:pt x="19614" y="4161"/>
                    <a:pt x="19574" y="4315"/>
                  </a:cubicBezTo>
                  <a:cubicBezTo>
                    <a:pt x="19533" y="4468"/>
                    <a:pt x="19412" y="4545"/>
                    <a:pt x="19331" y="4621"/>
                  </a:cubicBezTo>
                  <a:cubicBezTo>
                    <a:pt x="19250" y="4698"/>
                    <a:pt x="19087" y="4723"/>
                    <a:pt x="18885" y="4723"/>
                  </a:cubicBezTo>
                  <a:cubicBezTo>
                    <a:pt x="18682" y="4723"/>
                    <a:pt x="18399" y="4646"/>
                    <a:pt x="17993" y="4493"/>
                  </a:cubicBezTo>
                  <a:cubicBezTo>
                    <a:pt x="17588" y="4340"/>
                    <a:pt x="17102" y="4187"/>
                    <a:pt x="16494" y="4008"/>
                  </a:cubicBezTo>
                  <a:cubicBezTo>
                    <a:pt x="15886" y="3829"/>
                    <a:pt x="15197" y="3676"/>
                    <a:pt x="14427" y="3523"/>
                  </a:cubicBezTo>
                  <a:cubicBezTo>
                    <a:pt x="13657" y="3370"/>
                    <a:pt x="12765" y="3319"/>
                    <a:pt x="11833" y="3319"/>
                  </a:cubicBezTo>
                  <a:cubicBezTo>
                    <a:pt x="11104" y="3319"/>
                    <a:pt x="10456" y="3370"/>
                    <a:pt x="9929" y="3497"/>
                  </a:cubicBezTo>
                  <a:cubicBezTo>
                    <a:pt x="9402" y="3600"/>
                    <a:pt x="8916" y="3778"/>
                    <a:pt x="8551" y="3957"/>
                  </a:cubicBezTo>
                  <a:cubicBezTo>
                    <a:pt x="8186" y="4161"/>
                    <a:pt x="7902" y="4391"/>
                    <a:pt x="7740" y="4672"/>
                  </a:cubicBezTo>
                  <a:cubicBezTo>
                    <a:pt x="7578" y="4953"/>
                    <a:pt x="7457" y="5234"/>
                    <a:pt x="7457" y="5566"/>
                  </a:cubicBezTo>
                  <a:cubicBezTo>
                    <a:pt x="7457" y="6025"/>
                    <a:pt x="7659" y="6434"/>
                    <a:pt x="8064" y="6765"/>
                  </a:cubicBezTo>
                  <a:cubicBezTo>
                    <a:pt x="8470" y="7097"/>
                    <a:pt x="8997" y="7404"/>
                    <a:pt x="9685" y="7659"/>
                  </a:cubicBezTo>
                  <a:cubicBezTo>
                    <a:pt x="10374" y="7914"/>
                    <a:pt x="11104" y="8170"/>
                    <a:pt x="11955" y="8399"/>
                  </a:cubicBezTo>
                  <a:cubicBezTo>
                    <a:pt x="12806" y="8629"/>
                    <a:pt x="13657" y="8884"/>
                    <a:pt x="14548" y="9140"/>
                  </a:cubicBezTo>
                  <a:cubicBezTo>
                    <a:pt x="15440" y="9395"/>
                    <a:pt x="16291" y="9676"/>
                    <a:pt x="17142" y="10008"/>
                  </a:cubicBezTo>
                  <a:cubicBezTo>
                    <a:pt x="17993" y="10340"/>
                    <a:pt x="18763" y="10723"/>
                    <a:pt x="19412" y="11182"/>
                  </a:cubicBezTo>
                  <a:cubicBezTo>
                    <a:pt x="20060" y="11642"/>
                    <a:pt x="20627" y="12178"/>
                    <a:pt x="21033" y="12791"/>
                  </a:cubicBezTo>
                  <a:cubicBezTo>
                    <a:pt x="21397" y="13430"/>
                    <a:pt x="21600" y="14145"/>
                    <a:pt x="21600" y="149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0" name="Shape">
              <a:extLst>
                <a:ext uri="{FF2B5EF4-FFF2-40B4-BE49-F238E27FC236}">
                  <a16:creationId xmlns:a16="http://schemas.microsoft.com/office/drawing/2014/main" id="{C078C883-58F2-40AB-8B76-416D3E56EC46}"/>
                </a:ext>
              </a:extLst>
            </p:cNvPr>
            <p:cNvSpPr/>
            <p:nvPr/>
          </p:nvSpPr>
          <p:spPr>
            <a:xfrm>
              <a:off x="4152899" y="7175499"/>
              <a:ext cx="21083" cy="1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0" y="20917"/>
                  </a:moveTo>
                  <a:cubicBezTo>
                    <a:pt x="21470" y="21022"/>
                    <a:pt x="21340" y="21127"/>
                    <a:pt x="20949" y="21206"/>
                  </a:cubicBezTo>
                  <a:cubicBezTo>
                    <a:pt x="20559" y="21285"/>
                    <a:pt x="20038" y="21363"/>
                    <a:pt x="19258" y="21416"/>
                  </a:cubicBezTo>
                  <a:cubicBezTo>
                    <a:pt x="18477" y="21469"/>
                    <a:pt x="17306" y="21521"/>
                    <a:pt x="16005" y="21547"/>
                  </a:cubicBezTo>
                  <a:cubicBezTo>
                    <a:pt x="14574" y="21574"/>
                    <a:pt x="12882" y="21600"/>
                    <a:pt x="10800" y="21600"/>
                  </a:cubicBezTo>
                  <a:cubicBezTo>
                    <a:pt x="8718" y="21600"/>
                    <a:pt x="7026" y="21574"/>
                    <a:pt x="5595" y="21547"/>
                  </a:cubicBezTo>
                  <a:cubicBezTo>
                    <a:pt x="4164" y="21521"/>
                    <a:pt x="3123" y="21468"/>
                    <a:pt x="2342" y="21416"/>
                  </a:cubicBezTo>
                  <a:cubicBezTo>
                    <a:pt x="1562" y="21363"/>
                    <a:pt x="911" y="21285"/>
                    <a:pt x="521" y="21206"/>
                  </a:cubicBezTo>
                  <a:cubicBezTo>
                    <a:pt x="130" y="21127"/>
                    <a:pt x="0" y="21022"/>
                    <a:pt x="0" y="20917"/>
                  </a:cubicBezTo>
                  <a:lnTo>
                    <a:pt x="0" y="683"/>
                  </a:lnTo>
                  <a:cubicBezTo>
                    <a:pt x="0" y="578"/>
                    <a:pt x="130" y="473"/>
                    <a:pt x="521" y="394"/>
                  </a:cubicBezTo>
                  <a:cubicBezTo>
                    <a:pt x="911" y="315"/>
                    <a:pt x="1432" y="237"/>
                    <a:pt x="2342" y="184"/>
                  </a:cubicBezTo>
                  <a:cubicBezTo>
                    <a:pt x="3253" y="131"/>
                    <a:pt x="4294" y="79"/>
                    <a:pt x="5726" y="53"/>
                  </a:cubicBezTo>
                  <a:cubicBezTo>
                    <a:pt x="7027" y="26"/>
                    <a:pt x="8848" y="0"/>
                    <a:pt x="10930" y="0"/>
                  </a:cubicBezTo>
                  <a:cubicBezTo>
                    <a:pt x="13012" y="0"/>
                    <a:pt x="14834" y="26"/>
                    <a:pt x="16135" y="53"/>
                  </a:cubicBezTo>
                  <a:cubicBezTo>
                    <a:pt x="17436" y="79"/>
                    <a:pt x="18607" y="132"/>
                    <a:pt x="19388" y="184"/>
                  </a:cubicBezTo>
                  <a:cubicBezTo>
                    <a:pt x="20168" y="237"/>
                    <a:pt x="20819" y="315"/>
                    <a:pt x="21079" y="394"/>
                  </a:cubicBezTo>
                  <a:cubicBezTo>
                    <a:pt x="21470" y="473"/>
                    <a:pt x="21600" y="578"/>
                    <a:pt x="21600" y="683"/>
                  </a:cubicBezTo>
                  <a:lnTo>
                    <a:pt x="21600" y="2091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1" name="Shape">
              <a:extLst>
                <a:ext uri="{FF2B5EF4-FFF2-40B4-BE49-F238E27FC236}">
                  <a16:creationId xmlns:a16="http://schemas.microsoft.com/office/drawing/2014/main" id="{CA973FA5-0AC2-4EC6-956F-DB1E6E31D630}"/>
                </a:ext>
              </a:extLst>
            </p:cNvPr>
            <p:cNvSpPr/>
            <p:nvPr/>
          </p:nvSpPr>
          <p:spPr>
            <a:xfrm>
              <a:off x="4190999" y="7175500"/>
              <a:ext cx="67692" cy="1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7"/>
                  </a:moveTo>
                  <a:cubicBezTo>
                    <a:pt x="21600" y="16085"/>
                    <a:pt x="21276" y="17030"/>
                    <a:pt x="20627" y="17873"/>
                  </a:cubicBezTo>
                  <a:cubicBezTo>
                    <a:pt x="19979" y="18690"/>
                    <a:pt x="19087" y="19379"/>
                    <a:pt x="17993" y="19941"/>
                  </a:cubicBezTo>
                  <a:cubicBezTo>
                    <a:pt x="16899" y="20502"/>
                    <a:pt x="15602" y="20911"/>
                    <a:pt x="14103" y="21192"/>
                  </a:cubicBezTo>
                  <a:cubicBezTo>
                    <a:pt x="12603" y="21472"/>
                    <a:pt x="11023" y="21600"/>
                    <a:pt x="9361" y="21600"/>
                  </a:cubicBezTo>
                  <a:cubicBezTo>
                    <a:pt x="8227" y="21600"/>
                    <a:pt x="7173" y="21549"/>
                    <a:pt x="6200" y="21421"/>
                  </a:cubicBezTo>
                  <a:cubicBezTo>
                    <a:pt x="5228" y="21294"/>
                    <a:pt x="4377" y="21166"/>
                    <a:pt x="3607" y="20987"/>
                  </a:cubicBezTo>
                  <a:cubicBezTo>
                    <a:pt x="2877" y="20834"/>
                    <a:pt x="2229" y="20655"/>
                    <a:pt x="1743" y="20477"/>
                  </a:cubicBezTo>
                  <a:cubicBezTo>
                    <a:pt x="1256" y="20298"/>
                    <a:pt x="892" y="20145"/>
                    <a:pt x="648" y="19992"/>
                  </a:cubicBezTo>
                  <a:cubicBezTo>
                    <a:pt x="405" y="19838"/>
                    <a:pt x="284" y="19660"/>
                    <a:pt x="162" y="19379"/>
                  </a:cubicBezTo>
                  <a:cubicBezTo>
                    <a:pt x="81" y="19124"/>
                    <a:pt x="0" y="18740"/>
                    <a:pt x="0" y="18255"/>
                  </a:cubicBezTo>
                  <a:cubicBezTo>
                    <a:pt x="0" y="17923"/>
                    <a:pt x="0" y="17643"/>
                    <a:pt x="41" y="17413"/>
                  </a:cubicBezTo>
                  <a:cubicBezTo>
                    <a:pt x="81" y="17183"/>
                    <a:pt x="122" y="17004"/>
                    <a:pt x="203" y="16877"/>
                  </a:cubicBezTo>
                  <a:cubicBezTo>
                    <a:pt x="284" y="16749"/>
                    <a:pt x="365" y="16647"/>
                    <a:pt x="527" y="16570"/>
                  </a:cubicBezTo>
                  <a:cubicBezTo>
                    <a:pt x="648" y="16519"/>
                    <a:pt x="811" y="16468"/>
                    <a:pt x="973" y="16468"/>
                  </a:cubicBezTo>
                  <a:cubicBezTo>
                    <a:pt x="1216" y="16468"/>
                    <a:pt x="1540" y="16570"/>
                    <a:pt x="1986" y="16723"/>
                  </a:cubicBezTo>
                  <a:cubicBezTo>
                    <a:pt x="2431" y="16902"/>
                    <a:pt x="2999" y="17106"/>
                    <a:pt x="3647" y="17311"/>
                  </a:cubicBezTo>
                  <a:cubicBezTo>
                    <a:pt x="4296" y="17515"/>
                    <a:pt x="5147" y="17719"/>
                    <a:pt x="6079" y="17898"/>
                  </a:cubicBezTo>
                  <a:cubicBezTo>
                    <a:pt x="7011" y="18076"/>
                    <a:pt x="8105" y="18153"/>
                    <a:pt x="9361" y="18153"/>
                  </a:cubicBezTo>
                  <a:cubicBezTo>
                    <a:pt x="10172" y="18153"/>
                    <a:pt x="10901" y="18102"/>
                    <a:pt x="11550" y="17974"/>
                  </a:cubicBezTo>
                  <a:cubicBezTo>
                    <a:pt x="12198" y="17847"/>
                    <a:pt x="12725" y="17668"/>
                    <a:pt x="13211" y="17438"/>
                  </a:cubicBezTo>
                  <a:cubicBezTo>
                    <a:pt x="13698" y="17208"/>
                    <a:pt x="14022" y="16927"/>
                    <a:pt x="14265" y="16595"/>
                  </a:cubicBezTo>
                  <a:cubicBezTo>
                    <a:pt x="14508" y="16264"/>
                    <a:pt x="14630" y="15881"/>
                    <a:pt x="14630" y="15498"/>
                  </a:cubicBezTo>
                  <a:cubicBezTo>
                    <a:pt x="14630" y="15013"/>
                    <a:pt x="14427" y="14629"/>
                    <a:pt x="14022" y="14272"/>
                  </a:cubicBezTo>
                  <a:cubicBezTo>
                    <a:pt x="13617" y="13940"/>
                    <a:pt x="13090" y="13634"/>
                    <a:pt x="12441" y="13379"/>
                  </a:cubicBezTo>
                  <a:cubicBezTo>
                    <a:pt x="11793" y="13123"/>
                    <a:pt x="11023" y="12868"/>
                    <a:pt x="10212" y="12638"/>
                  </a:cubicBezTo>
                  <a:cubicBezTo>
                    <a:pt x="9361" y="12408"/>
                    <a:pt x="8510" y="12153"/>
                    <a:pt x="7619" y="11898"/>
                  </a:cubicBezTo>
                  <a:cubicBezTo>
                    <a:pt x="6727" y="11643"/>
                    <a:pt x="5876" y="11362"/>
                    <a:pt x="5025" y="11030"/>
                  </a:cubicBezTo>
                  <a:cubicBezTo>
                    <a:pt x="4174" y="10698"/>
                    <a:pt x="3445" y="10315"/>
                    <a:pt x="2796" y="9855"/>
                  </a:cubicBezTo>
                  <a:cubicBezTo>
                    <a:pt x="2148" y="9396"/>
                    <a:pt x="1621" y="8860"/>
                    <a:pt x="1216" y="8247"/>
                  </a:cubicBezTo>
                  <a:cubicBezTo>
                    <a:pt x="810" y="7634"/>
                    <a:pt x="608" y="6868"/>
                    <a:pt x="608" y="6000"/>
                  </a:cubicBezTo>
                  <a:cubicBezTo>
                    <a:pt x="608" y="5004"/>
                    <a:pt x="892" y="4136"/>
                    <a:pt x="1499" y="3370"/>
                  </a:cubicBezTo>
                  <a:cubicBezTo>
                    <a:pt x="2067" y="2604"/>
                    <a:pt x="2877" y="1992"/>
                    <a:pt x="3890" y="1481"/>
                  </a:cubicBezTo>
                  <a:cubicBezTo>
                    <a:pt x="4904" y="970"/>
                    <a:pt x="6079" y="613"/>
                    <a:pt x="7416" y="357"/>
                  </a:cubicBezTo>
                  <a:cubicBezTo>
                    <a:pt x="8753" y="102"/>
                    <a:pt x="10212" y="0"/>
                    <a:pt x="11712" y="0"/>
                  </a:cubicBezTo>
                  <a:cubicBezTo>
                    <a:pt x="12482" y="0"/>
                    <a:pt x="13292" y="26"/>
                    <a:pt x="14062" y="102"/>
                  </a:cubicBezTo>
                  <a:cubicBezTo>
                    <a:pt x="14832" y="179"/>
                    <a:pt x="15562" y="281"/>
                    <a:pt x="16251" y="408"/>
                  </a:cubicBezTo>
                  <a:cubicBezTo>
                    <a:pt x="16940" y="536"/>
                    <a:pt x="17547" y="689"/>
                    <a:pt x="18074" y="842"/>
                  </a:cubicBezTo>
                  <a:cubicBezTo>
                    <a:pt x="18601" y="996"/>
                    <a:pt x="18966" y="1149"/>
                    <a:pt x="19128" y="1251"/>
                  </a:cubicBezTo>
                  <a:cubicBezTo>
                    <a:pt x="19290" y="1353"/>
                    <a:pt x="19412" y="1455"/>
                    <a:pt x="19452" y="1532"/>
                  </a:cubicBezTo>
                  <a:cubicBezTo>
                    <a:pt x="19493" y="1608"/>
                    <a:pt x="19574" y="1710"/>
                    <a:pt x="19614" y="1838"/>
                  </a:cubicBezTo>
                  <a:cubicBezTo>
                    <a:pt x="19655" y="1966"/>
                    <a:pt x="19695" y="2119"/>
                    <a:pt x="19695" y="2298"/>
                  </a:cubicBezTo>
                  <a:cubicBezTo>
                    <a:pt x="19695" y="2476"/>
                    <a:pt x="19736" y="2732"/>
                    <a:pt x="19736" y="2987"/>
                  </a:cubicBezTo>
                  <a:cubicBezTo>
                    <a:pt x="19736" y="3293"/>
                    <a:pt x="19736" y="3549"/>
                    <a:pt x="19695" y="3778"/>
                  </a:cubicBezTo>
                  <a:cubicBezTo>
                    <a:pt x="19655" y="3983"/>
                    <a:pt x="19614" y="4161"/>
                    <a:pt x="19574" y="4315"/>
                  </a:cubicBezTo>
                  <a:cubicBezTo>
                    <a:pt x="19533" y="4468"/>
                    <a:pt x="19412" y="4545"/>
                    <a:pt x="19331" y="4621"/>
                  </a:cubicBezTo>
                  <a:cubicBezTo>
                    <a:pt x="19250" y="4698"/>
                    <a:pt x="19087" y="4723"/>
                    <a:pt x="18885" y="4723"/>
                  </a:cubicBezTo>
                  <a:cubicBezTo>
                    <a:pt x="18682" y="4723"/>
                    <a:pt x="18399" y="4646"/>
                    <a:pt x="17993" y="4493"/>
                  </a:cubicBezTo>
                  <a:cubicBezTo>
                    <a:pt x="17588" y="4340"/>
                    <a:pt x="17102" y="4187"/>
                    <a:pt x="16494" y="4008"/>
                  </a:cubicBezTo>
                  <a:cubicBezTo>
                    <a:pt x="15886" y="3829"/>
                    <a:pt x="15197" y="3676"/>
                    <a:pt x="14427" y="3523"/>
                  </a:cubicBezTo>
                  <a:cubicBezTo>
                    <a:pt x="13657" y="3370"/>
                    <a:pt x="12765" y="3319"/>
                    <a:pt x="11833" y="3319"/>
                  </a:cubicBezTo>
                  <a:cubicBezTo>
                    <a:pt x="11104" y="3319"/>
                    <a:pt x="10456" y="3370"/>
                    <a:pt x="9929" y="3497"/>
                  </a:cubicBezTo>
                  <a:cubicBezTo>
                    <a:pt x="9402" y="3600"/>
                    <a:pt x="8916" y="3778"/>
                    <a:pt x="8551" y="3957"/>
                  </a:cubicBezTo>
                  <a:cubicBezTo>
                    <a:pt x="8186" y="4161"/>
                    <a:pt x="7902" y="4391"/>
                    <a:pt x="7740" y="4672"/>
                  </a:cubicBezTo>
                  <a:cubicBezTo>
                    <a:pt x="7578" y="4953"/>
                    <a:pt x="7457" y="5234"/>
                    <a:pt x="7457" y="5566"/>
                  </a:cubicBezTo>
                  <a:cubicBezTo>
                    <a:pt x="7457" y="6025"/>
                    <a:pt x="7659" y="6434"/>
                    <a:pt x="8064" y="6765"/>
                  </a:cubicBezTo>
                  <a:cubicBezTo>
                    <a:pt x="8470" y="7097"/>
                    <a:pt x="8997" y="7404"/>
                    <a:pt x="9685" y="7659"/>
                  </a:cubicBezTo>
                  <a:cubicBezTo>
                    <a:pt x="10374" y="7914"/>
                    <a:pt x="11104" y="8170"/>
                    <a:pt x="11955" y="8399"/>
                  </a:cubicBezTo>
                  <a:cubicBezTo>
                    <a:pt x="12806" y="8629"/>
                    <a:pt x="13657" y="8884"/>
                    <a:pt x="14548" y="9140"/>
                  </a:cubicBezTo>
                  <a:cubicBezTo>
                    <a:pt x="15440" y="9395"/>
                    <a:pt x="16291" y="9676"/>
                    <a:pt x="17142" y="10008"/>
                  </a:cubicBezTo>
                  <a:cubicBezTo>
                    <a:pt x="17993" y="10340"/>
                    <a:pt x="18763" y="10723"/>
                    <a:pt x="19412" y="11182"/>
                  </a:cubicBezTo>
                  <a:cubicBezTo>
                    <a:pt x="20060" y="11642"/>
                    <a:pt x="20627" y="12178"/>
                    <a:pt x="21033" y="12791"/>
                  </a:cubicBezTo>
                  <a:cubicBezTo>
                    <a:pt x="21397" y="13430"/>
                    <a:pt x="21600" y="14145"/>
                    <a:pt x="21600" y="149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2" name="Shape">
              <a:extLst>
                <a:ext uri="{FF2B5EF4-FFF2-40B4-BE49-F238E27FC236}">
                  <a16:creationId xmlns:a16="http://schemas.microsoft.com/office/drawing/2014/main" id="{0B3B7C1B-AE9D-495B-BB01-C4FCFA032FA5}"/>
                </a:ext>
              </a:extLst>
            </p:cNvPr>
            <p:cNvSpPr/>
            <p:nvPr/>
          </p:nvSpPr>
          <p:spPr>
            <a:xfrm>
              <a:off x="3225800" y="7632699"/>
              <a:ext cx="238253" cy="17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118" y="0"/>
                  </a:moveTo>
                  <a:cubicBezTo>
                    <a:pt x="15889" y="0"/>
                    <a:pt x="16580" y="143"/>
                    <a:pt x="17202" y="445"/>
                  </a:cubicBezTo>
                  <a:cubicBezTo>
                    <a:pt x="17823" y="731"/>
                    <a:pt x="18376" y="1144"/>
                    <a:pt x="18860" y="1652"/>
                  </a:cubicBezTo>
                  <a:cubicBezTo>
                    <a:pt x="19343" y="2160"/>
                    <a:pt x="19746" y="2780"/>
                    <a:pt x="20092" y="3494"/>
                  </a:cubicBezTo>
                  <a:cubicBezTo>
                    <a:pt x="20437" y="4209"/>
                    <a:pt x="20725" y="5003"/>
                    <a:pt x="20944" y="5861"/>
                  </a:cubicBezTo>
                  <a:cubicBezTo>
                    <a:pt x="21162" y="6718"/>
                    <a:pt x="21335" y="7639"/>
                    <a:pt x="21439" y="8608"/>
                  </a:cubicBezTo>
                  <a:cubicBezTo>
                    <a:pt x="21542" y="9577"/>
                    <a:pt x="21600" y="10673"/>
                    <a:pt x="21600" y="11864"/>
                  </a:cubicBezTo>
                  <a:lnTo>
                    <a:pt x="21600" y="19789"/>
                  </a:lnTo>
                  <a:cubicBezTo>
                    <a:pt x="21600" y="20298"/>
                    <a:pt x="21496" y="20726"/>
                    <a:pt x="21278" y="21076"/>
                  </a:cubicBezTo>
                  <a:cubicBezTo>
                    <a:pt x="21059" y="21425"/>
                    <a:pt x="20702" y="21600"/>
                    <a:pt x="20218" y="21600"/>
                  </a:cubicBezTo>
                  <a:lnTo>
                    <a:pt x="1382" y="21600"/>
                  </a:lnTo>
                  <a:cubicBezTo>
                    <a:pt x="887" y="21600"/>
                    <a:pt x="541" y="21425"/>
                    <a:pt x="322" y="21076"/>
                  </a:cubicBezTo>
                  <a:cubicBezTo>
                    <a:pt x="104" y="20726"/>
                    <a:pt x="0" y="20298"/>
                    <a:pt x="0" y="19789"/>
                  </a:cubicBezTo>
                  <a:lnTo>
                    <a:pt x="0" y="12309"/>
                  </a:lnTo>
                  <a:cubicBezTo>
                    <a:pt x="0" y="10482"/>
                    <a:pt x="115" y="8942"/>
                    <a:pt x="334" y="7671"/>
                  </a:cubicBezTo>
                  <a:cubicBezTo>
                    <a:pt x="553" y="6401"/>
                    <a:pt x="898" y="5336"/>
                    <a:pt x="1347" y="4463"/>
                  </a:cubicBezTo>
                  <a:cubicBezTo>
                    <a:pt x="1796" y="3589"/>
                    <a:pt x="2372" y="2938"/>
                    <a:pt x="3063" y="2478"/>
                  </a:cubicBezTo>
                  <a:cubicBezTo>
                    <a:pt x="3754" y="2017"/>
                    <a:pt x="4571" y="1779"/>
                    <a:pt x="5504" y="1779"/>
                  </a:cubicBezTo>
                  <a:cubicBezTo>
                    <a:pt x="6033" y="1779"/>
                    <a:pt x="6517" y="1874"/>
                    <a:pt x="6977" y="2049"/>
                  </a:cubicBezTo>
                  <a:cubicBezTo>
                    <a:pt x="7438" y="2239"/>
                    <a:pt x="7864" y="2509"/>
                    <a:pt x="8244" y="2859"/>
                  </a:cubicBezTo>
                  <a:cubicBezTo>
                    <a:pt x="8624" y="3208"/>
                    <a:pt x="8958" y="3653"/>
                    <a:pt x="9246" y="4161"/>
                  </a:cubicBezTo>
                  <a:cubicBezTo>
                    <a:pt x="9533" y="4669"/>
                    <a:pt x="9764" y="5257"/>
                    <a:pt x="9948" y="5924"/>
                  </a:cubicBezTo>
                  <a:cubicBezTo>
                    <a:pt x="10063" y="5082"/>
                    <a:pt x="10259" y="4304"/>
                    <a:pt x="10535" y="3589"/>
                  </a:cubicBezTo>
                  <a:cubicBezTo>
                    <a:pt x="10811" y="2875"/>
                    <a:pt x="11168" y="2255"/>
                    <a:pt x="11617" y="1731"/>
                  </a:cubicBezTo>
                  <a:cubicBezTo>
                    <a:pt x="12055" y="1207"/>
                    <a:pt x="12573" y="778"/>
                    <a:pt x="13160" y="476"/>
                  </a:cubicBezTo>
                  <a:cubicBezTo>
                    <a:pt x="13748" y="175"/>
                    <a:pt x="14392" y="0"/>
                    <a:pt x="15118" y="0"/>
                  </a:cubicBezTo>
                  <a:close/>
                  <a:moveTo>
                    <a:pt x="6022" y="7846"/>
                  </a:moveTo>
                  <a:cubicBezTo>
                    <a:pt x="5584" y="7846"/>
                    <a:pt x="5204" y="7941"/>
                    <a:pt x="4859" y="8116"/>
                  </a:cubicBezTo>
                  <a:cubicBezTo>
                    <a:pt x="4513" y="8291"/>
                    <a:pt x="4226" y="8576"/>
                    <a:pt x="3995" y="8942"/>
                  </a:cubicBezTo>
                  <a:cubicBezTo>
                    <a:pt x="3765" y="9307"/>
                    <a:pt x="3592" y="9768"/>
                    <a:pt x="3466" y="10339"/>
                  </a:cubicBezTo>
                  <a:cubicBezTo>
                    <a:pt x="3339" y="10895"/>
                    <a:pt x="3281" y="11642"/>
                    <a:pt x="3281" y="12579"/>
                  </a:cubicBezTo>
                  <a:lnTo>
                    <a:pt x="3281" y="15644"/>
                  </a:lnTo>
                  <a:lnTo>
                    <a:pt x="8889" y="15644"/>
                  </a:lnTo>
                  <a:lnTo>
                    <a:pt x="8889" y="12261"/>
                  </a:lnTo>
                  <a:cubicBezTo>
                    <a:pt x="8889" y="11388"/>
                    <a:pt x="8808" y="10689"/>
                    <a:pt x="8658" y="10165"/>
                  </a:cubicBezTo>
                  <a:cubicBezTo>
                    <a:pt x="8509" y="9641"/>
                    <a:pt x="8301" y="9212"/>
                    <a:pt x="8037" y="8862"/>
                  </a:cubicBezTo>
                  <a:cubicBezTo>
                    <a:pt x="7772" y="8513"/>
                    <a:pt x="7472" y="8259"/>
                    <a:pt x="7116" y="8084"/>
                  </a:cubicBezTo>
                  <a:cubicBezTo>
                    <a:pt x="6782" y="7925"/>
                    <a:pt x="6413" y="7846"/>
                    <a:pt x="6022" y="7846"/>
                  </a:cubicBezTo>
                  <a:close/>
                  <a:moveTo>
                    <a:pt x="15267" y="6289"/>
                  </a:moveTo>
                  <a:cubicBezTo>
                    <a:pt x="14761" y="6289"/>
                    <a:pt x="14323" y="6401"/>
                    <a:pt x="13920" y="6639"/>
                  </a:cubicBezTo>
                  <a:cubicBezTo>
                    <a:pt x="13529" y="6861"/>
                    <a:pt x="13195" y="7211"/>
                    <a:pt x="12930" y="7655"/>
                  </a:cubicBezTo>
                  <a:cubicBezTo>
                    <a:pt x="12665" y="8100"/>
                    <a:pt x="12458" y="8672"/>
                    <a:pt x="12308" y="9355"/>
                  </a:cubicBezTo>
                  <a:cubicBezTo>
                    <a:pt x="12170" y="10054"/>
                    <a:pt x="12090" y="10943"/>
                    <a:pt x="12090" y="12055"/>
                  </a:cubicBezTo>
                  <a:lnTo>
                    <a:pt x="12090" y="15644"/>
                  </a:lnTo>
                  <a:lnTo>
                    <a:pt x="18238" y="15644"/>
                  </a:lnTo>
                  <a:lnTo>
                    <a:pt x="18238" y="11277"/>
                  </a:lnTo>
                  <a:cubicBezTo>
                    <a:pt x="18238" y="10435"/>
                    <a:pt x="18169" y="9720"/>
                    <a:pt x="18042" y="9148"/>
                  </a:cubicBezTo>
                  <a:cubicBezTo>
                    <a:pt x="17916" y="8577"/>
                    <a:pt x="17720" y="8068"/>
                    <a:pt x="17478" y="7655"/>
                  </a:cubicBezTo>
                  <a:cubicBezTo>
                    <a:pt x="17225" y="7226"/>
                    <a:pt x="16914" y="6909"/>
                    <a:pt x="16545" y="6671"/>
                  </a:cubicBezTo>
                  <a:cubicBezTo>
                    <a:pt x="16177" y="6417"/>
                    <a:pt x="15751" y="6289"/>
                    <a:pt x="15267" y="628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3" name="Shape">
              <a:extLst>
                <a:ext uri="{FF2B5EF4-FFF2-40B4-BE49-F238E27FC236}">
                  <a16:creationId xmlns:a16="http://schemas.microsoft.com/office/drawing/2014/main" id="{04EF598E-8421-49B6-8001-ED7EFE0C5F96}"/>
                </a:ext>
              </a:extLst>
            </p:cNvPr>
            <p:cNvSpPr/>
            <p:nvPr/>
          </p:nvSpPr>
          <p:spPr>
            <a:xfrm>
              <a:off x="3225800" y="7416799"/>
              <a:ext cx="239396" cy="176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35" y="0"/>
                  </a:moveTo>
                  <a:cubicBezTo>
                    <a:pt x="21061" y="0"/>
                    <a:pt x="21165" y="31"/>
                    <a:pt x="21245" y="93"/>
                  </a:cubicBezTo>
                  <a:cubicBezTo>
                    <a:pt x="21325" y="155"/>
                    <a:pt x="21394" y="295"/>
                    <a:pt x="21451" y="527"/>
                  </a:cubicBezTo>
                  <a:cubicBezTo>
                    <a:pt x="21508" y="760"/>
                    <a:pt x="21543" y="1085"/>
                    <a:pt x="21566" y="1520"/>
                  </a:cubicBezTo>
                  <a:cubicBezTo>
                    <a:pt x="21589" y="1954"/>
                    <a:pt x="21600" y="2543"/>
                    <a:pt x="21600" y="3303"/>
                  </a:cubicBezTo>
                  <a:cubicBezTo>
                    <a:pt x="21600" y="3939"/>
                    <a:pt x="21589" y="4435"/>
                    <a:pt x="21566" y="4807"/>
                  </a:cubicBezTo>
                  <a:cubicBezTo>
                    <a:pt x="21543" y="5179"/>
                    <a:pt x="21497" y="5474"/>
                    <a:pt x="21440" y="5691"/>
                  </a:cubicBezTo>
                  <a:cubicBezTo>
                    <a:pt x="21382" y="5908"/>
                    <a:pt x="21302" y="6063"/>
                    <a:pt x="21210" y="6156"/>
                  </a:cubicBezTo>
                  <a:cubicBezTo>
                    <a:pt x="21119" y="6249"/>
                    <a:pt x="21004" y="6326"/>
                    <a:pt x="20867" y="6389"/>
                  </a:cubicBezTo>
                  <a:lnTo>
                    <a:pt x="16065" y="8994"/>
                  </a:lnTo>
                  <a:cubicBezTo>
                    <a:pt x="15527" y="9304"/>
                    <a:pt x="15046" y="9614"/>
                    <a:pt x="14622" y="9908"/>
                  </a:cubicBezTo>
                  <a:cubicBezTo>
                    <a:pt x="14198" y="10203"/>
                    <a:pt x="13854" y="10544"/>
                    <a:pt x="13567" y="10916"/>
                  </a:cubicBezTo>
                  <a:cubicBezTo>
                    <a:pt x="13281" y="11288"/>
                    <a:pt x="13075" y="11707"/>
                    <a:pt x="12926" y="12188"/>
                  </a:cubicBezTo>
                  <a:cubicBezTo>
                    <a:pt x="12788" y="12668"/>
                    <a:pt x="12708" y="13227"/>
                    <a:pt x="12708" y="13847"/>
                  </a:cubicBezTo>
                  <a:lnTo>
                    <a:pt x="12708" y="15692"/>
                  </a:lnTo>
                  <a:lnTo>
                    <a:pt x="20901" y="15692"/>
                  </a:lnTo>
                  <a:cubicBezTo>
                    <a:pt x="21016" y="15692"/>
                    <a:pt x="21107" y="15739"/>
                    <a:pt x="21199" y="15832"/>
                  </a:cubicBezTo>
                  <a:cubicBezTo>
                    <a:pt x="21291" y="15925"/>
                    <a:pt x="21359" y="16095"/>
                    <a:pt x="21417" y="16312"/>
                  </a:cubicBezTo>
                  <a:cubicBezTo>
                    <a:pt x="21474" y="16545"/>
                    <a:pt x="21520" y="16840"/>
                    <a:pt x="21554" y="17212"/>
                  </a:cubicBezTo>
                  <a:cubicBezTo>
                    <a:pt x="21589" y="17584"/>
                    <a:pt x="21600" y="18065"/>
                    <a:pt x="21600" y="18654"/>
                  </a:cubicBezTo>
                  <a:cubicBezTo>
                    <a:pt x="21600" y="19228"/>
                    <a:pt x="21589" y="19693"/>
                    <a:pt x="21554" y="20080"/>
                  </a:cubicBezTo>
                  <a:cubicBezTo>
                    <a:pt x="21520" y="20468"/>
                    <a:pt x="21474" y="20763"/>
                    <a:pt x="21417" y="20995"/>
                  </a:cubicBezTo>
                  <a:cubicBezTo>
                    <a:pt x="21359" y="21228"/>
                    <a:pt x="21291" y="21383"/>
                    <a:pt x="21199" y="21460"/>
                  </a:cubicBezTo>
                  <a:cubicBezTo>
                    <a:pt x="21107" y="21553"/>
                    <a:pt x="21004" y="21600"/>
                    <a:pt x="20901" y="21600"/>
                  </a:cubicBezTo>
                  <a:lnTo>
                    <a:pt x="1375" y="21600"/>
                  </a:lnTo>
                  <a:cubicBezTo>
                    <a:pt x="882" y="21600"/>
                    <a:pt x="539" y="21429"/>
                    <a:pt x="321" y="21088"/>
                  </a:cubicBezTo>
                  <a:cubicBezTo>
                    <a:pt x="103" y="20747"/>
                    <a:pt x="0" y="20329"/>
                    <a:pt x="0" y="19848"/>
                  </a:cubicBezTo>
                  <a:lnTo>
                    <a:pt x="0" y="12312"/>
                  </a:lnTo>
                  <a:cubicBezTo>
                    <a:pt x="0" y="11552"/>
                    <a:pt x="11" y="10916"/>
                    <a:pt x="34" y="10420"/>
                  </a:cubicBezTo>
                  <a:cubicBezTo>
                    <a:pt x="57" y="9924"/>
                    <a:pt x="80" y="9474"/>
                    <a:pt x="115" y="9071"/>
                  </a:cubicBezTo>
                  <a:cubicBezTo>
                    <a:pt x="241" y="7908"/>
                    <a:pt x="447" y="6854"/>
                    <a:pt x="745" y="5908"/>
                  </a:cubicBezTo>
                  <a:cubicBezTo>
                    <a:pt x="1043" y="4978"/>
                    <a:pt x="1432" y="4171"/>
                    <a:pt x="1914" y="3520"/>
                  </a:cubicBezTo>
                  <a:cubicBezTo>
                    <a:pt x="2395" y="2869"/>
                    <a:pt x="2968" y="2373"/>
                    <a:pt x="3621" y="2032"/>
                  </a:cubicBezTo>
                  <a:cubicBezTo>
                    <a:pt x="4286" y="1691"/>
                    <a:pt x="5042" y="1520"/>
                    <a:pt x="5890" y="1520"/>
                  </a:cubicBezTo>
                  <a:cubicBezTo>
                    <a:pt x="6612" y="1520"/>
                    <a:pt x="7265" y="1644"/>
                    <a:pt x="7861" y="1892"/>
                  </a:cubicBezTo>
                  <a:cubicBezTo>
                    <a:pt x="8457" y="2140"/>
                    <a:pt x="8984" y="2497"/>
                    <a:pt x="9442" y="2977"/>
                  </a:cubicBezTo>
                  <a:cubicBezTo>
                    <a:pt x="9912" y="3458"/>
                    <a:pt x="10313" y="4047"/>
                    <a:pt x="10657" y="4761"/>
                  </a:cubicBezTo>
                  <a:cubicBezTo>
                    <a:pt x="11001" y="5474"/>
                    <a:pt x="11276" y="6265"/>
                    <a:pt x="11493" y="7164"/>
                  </a:cubicBezTo>
                  <a:cubicBezTo>
                    <a:pt x="11654" y="6730"/>
                    <a:pt x="11837" y="6327"/>
                    <a:pt x="12055" y="5939"/>
                  </a:cubicBezTo>
                  <a:cubicBezTo>
                    <a:pt x="12272" y="5552"/>
                    <a:pt x="12547" y="5195"/>
                    <a:pt x="12857" y="4854"/>
                  </a:cubicBezTo>
                  <a:cubicBezTo>
                    <a:pt x="13166" y="4513"/>
                    <a:pt x="13533" y="4203"/>
                    <a:pt x="13934" y="3892"/>
                  </a:cubicBezTo>
                  <a:cubicBezTo>
                    <a:pt x="14335" y="3598"/>
                    <a:pt x="14793" y="3303"/>
                    <a:pt x="15309" y="3009"/>
                  </a:cubicBezTo>
                  <a:lnTo>
                    <a:pt x="19549" y="559"/>
                  </a:lnTo>
                  <a:cubicBezTo>
                    <a:pt x="19973" y="341"/>
                    <a:pt x="20282" y="186"/>
                    <a:pt x="20477" y="109"/>
                  </a:cubicBezTo>
                  <a:cubicBezTo>
                    <a:pt x="20672" y="46"/>
                    <a:pt x="20821" y="0"/>
                    <a:pt x="20935" y="0"/>
                  </a:cubicBezTo>
                  <a:close/>
                  <a:moveTo>
                    <a:pt x="6337" y="7629"/>
                  </a:moveTo>
                  <a:cubicBezTo>
                    <a:pt x="5626" y="7629"/>
                    <a:pt x="5030" y="7846"/>
                    <a:pt x="4538" y="8280"/>
                  </a:cubicBezTo>
                  <a:cubicBezTo>
                    <a:pt x="4056" y="8714"/>
                    <a:pt x="3713" y="9428"/>
                    <a:pt x="3506" y="10420"/>
                  </a:cubicBezTo>
                  <a:cubicBezTo>
                    <a:pt x="3449" y="10715"/>
                    <a:pt x="3403" y="11056"/>
                    <a:pt x="3369" y="11443"/>
                  </a:cubicBezTo>
                  <a:cubicBezTo>
                    <a:pt x="3335" y="11831"/>
                    <a:pt x="3323" y="12358"/>
                    <a:pt x="3323" y="13025"/>
                  </a:cubicBezTo>
                  <a:lnTo>
                    <a:pt x="3323" y="15676"/>
                  </a:lnTo>
                  <a:lnTo>
                    <a:pt x="9419" y="15676"/>
                  </a:lnTo>
                  <a:lnTo>
                    <a:pt x="9419" y="12668"/>
                  </a:lnTo>
                  <a:cubicBezTo>
                    <a:pt x="9419" y="11831"/>
                    <a:pt x="9339" y="11087"/>
                    <a:pt x="9190" y="10466"/>
                  </a:cubicBezTo>
                  <a:cubicBezTo>
                    <a:pt x="9041" y="9846"/>
                    <a:pt x="8835" y="9319"/>
                    <a:pt x="8560" y="8900"/>
                  </a:cubicBezTo>
                  <a:cubicBezTo>
                    <a:pt x="8285" y="8482"/>
                    <a:pt x="7964" y="8172"/>
                    <a:pt x="7586" y="7955"/>
                  </a:cubicBezTo>
                  <a:cubicBezTo>
                    <a:pt x="7231" y="7737"/>
                    <a:pt x="6807" y="7629"/>
                    <a:pt x="6337" y="762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4" name="Shape">
              <a:extLst>
                <a:ext uri="{FF2B5EF4-FFF2-40B4-BE49-F238E27FC236}">
                  <a16:creationId xmlns:a16="http://schemas.microsoft.com/office/drawing/2014/main" id="{419B1849-C063-4273-BEA0-B96086F51987}"/>
                </a:ext>
              </a:extLst>
            </p:cNvPr>
            <p:cNvSpPr/>
            <p:nvPr/>
          </p:nvSpPr>
          <p:spPr>
            <a:xfrm>
              <a:off x="3225800" y="7175500"/>
              <a:ext cx="240412" cy="21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extrusionOk="0">
                  <a:moveTo>
                    <a:pt x="19854" y="287"/>
                  </a:moveTo>
                  <a:cubicBezTo>
                    <a:pt x="20254" y="137"/>
                    <a:pt x="20562" y="50"/>
                    <a:pt x="20801" y="12"/>
                  </a:cubicBezTo>
                  <a:cubicBezTo>
                    <a:pt x="21029" y="-25"/>
                    <a:pt x="21212" y="25"/>
                    <a:pt x="21326" y="162"/>
                  </a:cubicBezTo>
                  <a:cubicBezTo>
                    <a:pt x="21440" y="299"/>
                    <a:pt x="21509" y="524"/>
                    <a:pt x="21543" y="873"/>
                  </a:cubicBezTo>
                  <a:cubicBezTo>
                    <a:pt x="21566" y="1210"/>
                    <a:pt x="21589" y="1672"/>
                    <a:pt x="21589" y="2271"/>
                  </a:cubicBezTo>
                  <a:cubicBezTo>
                    <a:pt x="21589" y="2882"/>
                    <a:pt x="21577" y="3369"/>
                    <a:pt x="21566" y="3706"/>
                  </a:cubicBezTo>
                  <a:cubicBezTo>
                    <a:pt x="21554" y="4055"/>
                    <a:pt x="21520" y="4317"/>
                    <a:pt x="21463" y="4492"/>
                  </a:cubicBezTo>
                  <a:cubicBezTo>
                    <a:pt x="21417" y="4667"/>
                    <a:pt x="21349" y="4804"/>
                    <a:pt x="21258" y="4867"/>
                  </a:cubicBezTo>
                  <a:cubicBezTo>
                    <a:pt x="21166" y="4941"/>
                    <a:pt x="21052" y="5004"/>
                    <a:pt x="20915" y="5054"/>
                  </a:cubicBezTo>
                  <a:lnTo>
                    <a:pt x="16614" y="6626"/>
                  </a:lnTo>
                  <a:lnTo>
                    <a:pt x="16614" y="15423"/>
                  </a:lnTo>
                  <a:lnTo>
                    <a:pt x="20801" y="16908"/>
                  </a:lnTo>
                  <a:cubicBezTo>
                    <a:pt x="20961" y="16958"/>
                    <a:pt x="21087" y="17020"/>
                    <a:pt x="21189" y="17095"/>
                  </a:cubicBezTo>
                  <a:cubicBezTo>
                    <a:pt x="21292" y="17170"/>
                    <a:pt x="21383" y="17295"/>
                    <a:pt x="21440" y="17470"/>
                  </a:cubicBezTo>
                  <a:cubicBezTo>
                    <a:pt x="21497" y="17644"/>
                    <a:pt x="21543" y="17894"/>
                    <a:pt x="21566" y="18206"/>
                  </a:cubicBezTo>
                  <a:cubicBezTo>
                    <a:pt x="21589" y="18518"/>
                    <a:pt x="21600" y="18942"/>
                    <a:pt x="21600" y="19466"/>
                  </a:cubicBezTo>
                  <a:cubicBezTo>
                    <a:pt x="21600" y="20015"/>
                    <a:pt x="21589" y="20452"/>
                    <a:pt x="21554" y="20764"/>
                  </a:cubicBezTo>
                  <a:cubicBezTo>
                    <a:pt x="21520" y="21076"/>
                    <a:pt x="21440" y="21300"/>
                    <a:pt x="21315" y="21413"/>
                  </a:cubicBezTo>
                  <a:cubicBezTo>
                    <a:pt x="21189" y="21538"/>
                    <a:pt x="21007" y="21575"/>
                    <a:pt x="20778" y="21538"/>
                  </a:cubicBezTo>
                  <a:cubicBezTo>
                    <a:pt x="20550" y="21500"/>
                    <a:pt x="20242" y="21413"/>
                    <a:pt x="19854" y="21263"/>
                  </a:cubicBezTo>
                  <a:lnTo>
                    <a:pt x="856" y="14038"/>
                  </a:lnTo>
                  <a:cubicBezTo>
                    <a:pt x="662" y="13963"/>
                    <a:pt x="513" y="13876"/>
                    <a:pt x="399" y="13789"/>
                  </a:cubicBezTo>
                  <a:cubicBezTo>
                    <a:pt x="285" y="13689"/>
                    <a:pt x="194" y="13539"/>
                    <a:pt x="137" y="13327"/>
                  </a:cubicBezTo>
                  <a:cubicBezTo>
                    <a:pt x="80" y="13115"/>
                    <a:pt x="34" y="12828"/>
                    <a:pt x="23" y="12453"/>
                  </a:cubicBezTo>
                  <a:cubicBezTo>
                    <a:pt x="11" y="12079"/>
                    <a:pt x="0" y="11580"/>
                    <a:pt x="0" y="10968"/>
                  </a:cubicBezTo>
                  <a:cubicBezTo>
                    <a:pt x="0" y="10257"/>
                    <a:pt x="11" y="9696"/>
                    <a:pt x="23" y="9271"/>
                  </a:cubicBezTo>
                  <a:cubicBezTo>
                    <a:pt x="34" y="8847"/>
                    <a:pt x="80" y="8523"/>
                    <a:pt x="137" y="8286"/>
                  </a:cubicBezTo>
                  <a:cubicBezTo>
                    <a:pt x="194" y="8049"/>
                    <a:pt x="285" y="7886"/>
                    <a:pt x="411" y="7774"/>
                  </a:cubicBezTo>
                  <a:cubicBezTo>
                    <a:pt x="536" y="7662"/>
                    <a:pt x="696" y="7587"/>
                    <a:pt x="901" y="7512"/>
                  </a:cubicBezTo>
                  <a:lnTo>
                    <a:pt x="19854" y="287"/>
                  </a:lnTo>
                  <a:close/>
                  <a:moveTo>
                    <a:pt x="4153" y="11031"/>
                  </a:moveTo>
                  <a:lnTo>
                    <a:pt x="4153" y="11043"/>
                  </a:lnTo>
                  <a:lnTo>
                    <a:pt x="13259" y="14350"/>
                  </a:lnTo>
                  <a:lnTo>
                    <a:pt x="13259" y="7712"/>
                  </a:lnTo>
                  <a:lnTo>
                    <a:pt x="4153" y="1103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5" name="Shape">
              <a:extLst>
                <a:ext uri="{FF2B5EF4-FFF2-40B4-BE49-F238E27FC236}">
                  <a16:creationId xmlns:a16="http://schemas.microsoft.com/office/drawing/2014/main" id="{194A3713-453A-4764-B583-B3BDC4EEF3A9}"/>
                </a:ext>
              </a:extLst>
            </p:cNvPr>
            <p:cNvSpPr/>
            <p:nvPr/>
          </p:nvSpPr>
          <p:spPr>
            <a:xfrm>
              <a:off x="3225800" y="6959600"/>
              <a:ext cx="240285" cy="19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9" y="14"/>
                  </a:moveTo>
                  <a:cubicBezTo>
                    <a:pt x="20230" y="14"/>
                    <a:pt x="20458" y="70"/>
                    <a:pt x="20652" y="181"/>
                  </a:cubicBezTo>
                  <a:cubicBezTo>
                    <a:pt x="20847" y="293"/>
                    <a:pt x="21018" y="433"/>
                    <a:pt x="21143" y="614"/>
                  </a:cubicBezTo>
                  <a:cubicBezTo>
                    <a:pt x="21269" y="796"/>
                    <a:pt x="21372" y="1019"/>
                    <a:pt x="21429" y="1256"/>
                  </a:cubicBezTo>
                  <a:cubicBezTo>
                    <a:pt x="21486" y="1494"/>
                    <a:pt x="21520" y="1759"/>
                    <a:pt x="21520" y="2010"/>
                  </a:cubicBezTo>
                  <a:lnTo>
                    <a:pt x="21520" y="4272"/>
                  </a:lnTo>
                  <a:cubicBezTo>
                    <a:pt x="21520" y="4747"/>
                    <a:pt x="21486" y="5152"/>
                    <a:pt x="21406" y="5501"/>
                  </a:cubicBezTo>
                  <a:cubicBezTo>
                    <a:pt x="21326" y="5850"/>
                    <a:pt x="21189" y="6157"/>
                    <a:pt x="20983" y="6450"/>
                  </a:cubicBezTo>
                  <a:cubicBezTo>
                    <a:pt x="20778" y="6744"/>
                    <a:pt x="20504" y="7023"/>
                    <a:pt x="20161" y="7288"/>
                  </a:cubicBezTo>
                  <a:cubicBezTo>
                    <a:pt x="19819" y="7553"/>
                    <a:pt x="19362" y="7861"/>
                    <a:pt x="18814" y="8196"/>
                  </a:cubicBezTo>
                  <a:lnTo>
                    <a:pt x="8802" y="14716"/>
                  </a:lnTo>
                  <a:cubicBezTo>
                    <a:pt x="8208" y="15093"/>
                    <a:pt x="7558" y="15484"/>
                    <a:pt x="6873" y="15875"/>
                  </a:cubicBezTo>
                  <a:cubicBezTo>
                    <a:pt x="6188" y="16266"/>
                    <a:pt x="5514" y="16615"/>
                    <a:pt x="4863" y="16922"/>
                  </a:cubicBezTo>
                  <a:lnTo>
                    <a:pt x="4863" y="16964"/>
                  </a:lnTo>
                  <a:cubicBezTo>
                    <a:pt x="5663" y="16909"/>
                    <a:pt x="6450" y="16867"/>
                    <a:pt x="7238" y="16839"/>
                  </a:cubicBezTo>
                  <a:cubicBezTo>
                    <a:pt x="8026" y="16811"/>
                    <a:pt x="8836" y="16797"/>
                    <a:pt x="9681" y="16797"/>
                  </a:cubicBezTo>
                  <a:lnTo>
                    <a:pt x="20892" y="16797"/>
                  </a:lnTo>
                  <a:cubicBezTo>
                    <a:pt x="21006" y="16797"/>
                    <a:pt x="21098" y="16839"/>
                    <a:pt x="21189" y="16908"/>
                  </a:cubicBezTo>
                  <a:cubicBezTo>
                    <a:pt x="21280" y="16978"/>
                    <a:pt x="21349" y="17118"/>
                    <a:pt x="21417" y="17299"/>
                  </a:cubicBezTo>
                  <a:cubicBezTo>
                    <a:pt x="21474" y="17481"/>
                    <a:pt x="21520" y="17732"/>
                    <a:pt x="21554" y="18039"/>
                  </a:cubicBezTo>
                  <a:cubicBezTo>
                    <a:pt x="21589" y="18347"/>
                    <a:pt x="21600" y="18752"/>
                    <a:pt x="21600" y="19240"/>
                  </a:cubicBezTo>
                  <a:cubicBezTo>
                    <a:pt x="21600" y="19715"/>
                    <a:pt x="21589" y="20106"/>
                    <a:pt x="21554" y="20413"/>
                  </a:cubicBezTo>
                  <a:cubicBezTo>
                    <a:pt x="21520" y="20720"/>
                    <a:pt x="21474" y="20972"/>
                    <a:pt x="21417" y="21139"/>
                  </a:cubicBezTo>
                  <a:cubicBezTo>
                    <a:pt x="21360" y="21321"/>
                    <a:pt x="21280" y="21432"/>
                    <a:pt x="21189" y="21502"/>
                  </a:cubicBezTo>
                  <a:cubicBezTo>
                    <a:pt x="21098" y="21572"/>
                    <a:pt x="21006" y="21600"/>
                    <a:pt x="20892" y="21600"/>
                  </a:cubicBezTo>
                  <a:lnTo>
                    <a:pt x="1633" y="21600"/>
                  </a:lnTo>
                  <a:cubicBezTo>
                    <a:pt x="1119" y="21600"/>
                    <a:pt x="731" y="21418"/>
                    <a:pt x="468" y="21041"/>
                  </a:cubicBezTo>
                  <a:cubicBezTo>
                    <a:pt x="205" y="20664"/>
                    <a:pt x="80" y="20218"/>
                    <a:pt x="80" y="19673"/>
                  </a:cubicBezTo>
                  <a:lnTo>
                    <a:pt x="80" y="16825"/>
                  </a:lnTo>
                  <a:cubicBezTo>
                    <a:pt x="80" y="16308"/>
                    <a:pt x="114" y="15875"/>
                    <a:pt x="183" y="15526"/>
                  </a:cubicBezTo>
                  <a:cubicBezTo>
                    <a:pt x="251" y="15177"/>
                    <a:pt x="377" y="14856"/>
                    <a:pt x="537" y="14591"/>
                  </a:cubicBezTo>
                  <a:cubicBezTo>
                    <a:pt x="708" y="14312"/>
                    <a:pt x="936" y="14060"/>
                    <a:pt x="1222" y="13809"/>
                  </a:cubicBezTo>
                  <a:cubicBezTo>
                    <a:pt x="1518" y="13572"/>
                    <a:pt x="1872" y="13320"/>
                    <a:pt x="2306" y="13055"/>
                  </a:cubicBezTo>
                  <a:lnTo>
                    <a:pt x="10138" y="7959"/>
                  </a:lnTo>
                  <a:cubicBezTo>
                    <a:pt x="10617" y="7665"/>
                    <a:pt x="11074" y="7372"/>
                    <a:pt x="11531" y="7079"/>
                  </a:cubicBezTo>
                  <a:cubicBezTo>
                    <a:pt x="11987" y="6786"/>
                    <a:pt x="12444" y="6507"/>
                    <a:pt x="12901" y="6241"/>
                  </a:cubicBezTo>
                  <a:cubicBezTo>
                    <a:pt x="13357" y="5976"/>
                    <a:pt x="13803" y="5711"/>
                    <a:pt x="14248" y="5445"/>
                  </a:cubicBezTo>
                  <a:cubicBezTo>
                    <a:pt x="14693" y="5180"/>
                    <a:pt x="15127" y="4943"/>
                    <a:pt x="15572" y="4691"/>
                  </a:cubicBezTo>
                  <a:lnTo>
                    <a:pt x="15572" y="4677"/>
                  </a:lnTo>
                  <a:cubicBezTo>
                    <a:pt x="14796" y="4719"/>
                    <a:pt x="13997" y="4747"/>
                    <a:pt x="13152" y="4775"/>
                  </a:cubicBezTo>
                  <a:cubicBezTo>
                    <a:pt x="12318" y="4789"/>
                    <a:pt x="11508" y="4803"/>
                    <a:pt x="10754" y="4803"/>
                  </a:cubicBezTo>
                  <a:lnTo>
                    <a:pt x="708" y="4803"/>
                  </a:lnTo>
                  <a:cubicBezTo>
                    <a:pt x="594" y="4803"/>
                    <a:pt x="502" y="4761"/>
                    <a:pt x="411" y="4677"/>
                  </a:cubicBezTo>
                  <a:cubicBezTo>
                    <a:pt x="320" y="4594"/>
                    <a:pt x="251" y="4468"/>
                    <a:pt x="183" y="4273"/>
                  </a:cubicBezTo>
                  <a:cubicBezTo>
                    <a:pt x="114" y="4091"/>
                    <a:pt x="68" y="3840"/>
                    <a:pt x="46" y="3519"/>
                  </a:cubicBezTo>
                  <a:cubicBezTo>
                    <a:pt x="23" y="3211"/>
                    <a:pt x="0" y="2806"/>
                    <a:pt x="0" y="2318"/>
                  </a:cubicBezTo>
                  <a:cubicBezTo>
                    <a:pt x="0" y="1857"/>
                    <a:pt x="11" y="1480"/>
                    <a:pt x="46" y="1159"/>
                  </a:cubicBezTo>
                  <a:cubicBezTo>
                    <a:pt x="68" y="852"/>
                    <a:pt x="126" y="614"/>
                    <a:pt x="183" y="447"/>
                  </a:cubicBezTo>
                  <a:cubicBezTo>
                    <a:pt x="251" y="279"/>
                    <a:pt x="331" y="154"/>
                    <a:pt x="411" y="98"/>
                  </a:cubicBezTo>
                  <a:cubicBezTo>
                    <a:pt x="502" y="28"/>
                    <a:pt x="605" y="0"/>
                    <a:pt x="708" y="0"/>
                  </a:cubicBezTo>
                  <a:lnTo>
                    <a:pt x="19979" y="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6" name="Shape">
              <a:extLst>
                <a:ext uri="{FF2B5EF4-FFF2-40B4-BE49-F238E27FC236}">
                  <a16:creationId xmlns:a16="http://schemas.microsoft.com/office/drawing/2014/main" id="{D9A1CDDF-0E37-42B3-B79F-80BB113D3186}"/>
                </a:ext>
              </a:extLst>
            </p:cNvPr>
            <p:cNvSpPr/>
            <p:nvPr/>
          </p:nvSpPr>
          <p:spPr>
            <a:xfrm>
              <a:off x="3225800" y="6705599"/>
              <a:ext cx="238253" cy="19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89" y="0"/>
                  </a:moveTo>
                  <a:cubicBezTo>
                    <a:pt x="12469" y="0"/>
                    <a:pt x="14162" y="318"/>
                    <a:pt x="15578" y="928"/>
                  </a:cubicBezTo>
                  <a:cubicBezTo>
                    <a:pt x="16983" y="1551"/>
                    <a:pt x="18134" y="2437"/>
                    <a:pt x="19021" y="3614"/>
                  </a:cubicBezTo>
                  <a:cubicBezTo>
                    <a:pt x="19907" y="4777"/>
                    <a:pt x="20564" y="6189"/>
                    <a:pt x="20978" y="7865"/>
                  </a:cubicBezTo>
                  <a:cubicBezTo>
                    <a:pt x="21393" y="9526"/>
                    <a:pt x="21600" y="11520"/>
                    <a:pt x="21600" y="13818"/>
                  </a:cubicBezTo>
                  <a:lnTo>
                    <a:pt x="21600" y="20022"/>
                  </a:lnTo>
                  <a:cubicBezTo>
                    <a:pt x="21600" y="20465"/>
                    <a:pt x="21496" y="20838"/>
                    <a:pt x="21278" y="21143"/>
                  </a:cubicBezTo>
                  <a:cubicBezTo>
                    <a:pt x="21059" y="21448"/>
                    <a:pt x="20702" y="21600"/>
                    <a:pt x="20218" y="21600"/>
                  </a:cubicBezTo>
                  <a:lnTo>
                    <a:pt x="1382" y="21600"/>
                  </a:lnTo>
                  <a:cubicBezTo>
                    <a:pt x="887" y="21600"/>
                    <a:pt x="541" y="21448"/>
                    <a:pt x="322" y="21143"/>
                  </a:cubicBezTo>
                  <a:cubicBezTo>
                    <a:pt x="104" y="20838"/>
                    <a:pt x="0" y="20465"/>
                    <a:pt x="0" y="20022"/>
                  </a:cubicBezTo>
                  <a:lnTo>
                    <a:pt x="0" y="13362"/>
                  </a:lnTo>
                  <a:cubicBezTo>
                    <a:pt x="0" y="11049"/>
                    <a:pt x="230" y="9083"/>
                    <a:pt x="679" y="7463"/>
                  </a:cubicBezTo>
                  <a:cubicBezTo>
                    <a:pt x="1128" y="5857"/>
                    <a:pt x="1796" y="4486"/>
                    <a:pt x="2683" y="3392"/>
                  </a:cubicBezTo>
                  <a:cubicBezTo>
                    <a:pt x="3569" y="2285"/>
                    <a:pt x="4663" y="1454"/>
                    <a:pt x="5964" y="872"/>
                  </a:cubicBezTo>
                  <a:cubicBezTo>
                    <a:pt x="7265" y="291"/>
                    <a:pt x="8774" y="0"/>
                    <a:pt x="10489" y="0"/>
                  </a:cubicBezTo>
                  <a:close/>
                  <a:moveTo>
                    <a:pt x="10639" y="5469"/>
                  </a:moveTo>
                  <a:cubicBezTo>
                    <a:pt x="9614" y="5469"/>
                    <a:pt x="8658" y="5608"/>
                    <a:pt x="7783" y="5898"/>
                  </a:cubicBezTo>
                  <a:cubicBezTo>
                    <a:pt x="6908" y="6189"/>
                    <a:pt x="6137" y="6646"/>
                    <a:pt x="5492" y="7283"/>
                  </a:cubicBezTo>
                  <a:cubicBezTo>
                    <a:pt x="4847" y="7920"/>
                    <a:pt x="4341" y="8737"/>
                    <a:pt x="3984" y="9734"/>
                  </a:cubicBezTo>
                  <a:cubicBezTo>
                    <a:pt x="3627" y="10731"/>
                    <a:pt x="3443" y="12046"/>
                    <a:pt x="3443" y="13652"/>
                  </a:cubicBezTo>
                  <a:lnTo>
                    <a:pt x="3443" y="16325"/>
                  </a:lnTo>
                  <a:lnTo>
                    <a:pt x="18134" y="16325"/>
                  </a:lnTo>
                  <a:lnTo>
                    <a:pt x="18134" y="13569"/>
                  </a:lnTo>
                  <a:cubicBezTo>
                    <a:pt x="18134" y="12129"/>
                    <a:pt x="17985" y="10911"/>
                    <a:pt x="17662" y="9914"/>
                  </a:cubicBezTo>
                  <a:cubicBezTo>
                    <a:pt x="17351" y="8917"/>
                    <a:pt x="16879" y="8100"/>
                    <a:pt x="16246" y="7435"/>
                  </a:cubicBezTo>
                  <a:cubicBezTo>
                    <a:pt x="15613" y="6771"/>
                    <a:pt x="14841" y="6272"/>
                    <a:pt x="13897" y="5954"/>
                  </a:cubicBezTo>
                  <a:cubicBezTo>
                    <a:pt x="12976" y="5622"/>
                    <a:pt x="11882" y="5469"/>
                    <a:pt x="10639" y="546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7" name="Shape">
              <a:extLst>
                <a:ext uri="{FF2B5EF4-FFF2-40B4-BE49-F238E27FC236}">
                  <a16:creationId xmlns:a16="http://schemas.microsoft.com/office/drawing/2014/main" id="{9423CE08-ED25-4FBD-BF30-9752E6820099}"/>
                </a:ext>
              </a:extLst>
            </p:cNvPr>
            <p:cNvSpPr/>
            <p:nvPr/>
          </p:nvSpPr>
          <p:spPr>
            <a:xfrm>
              <a:off x="3263900" y="8940800"/>
              <a:ext cx="172847" cy="24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9"/>
                  </a:moveTo>
                  <a:cubicBezTo>
                    <a:pt x="21600" y="18362"/>
                    <a:pt x="21584" y="18589"/>
                    <a:pt x="21568" y="18771"/>
                  </a:cubicBezTo>
                  <a:cubicBezTo>
                    <a:pt x="21552" y="18964"/>
                    <a:pt x="21505" y="19123"/>
                    <a:pt x="21473" y="19259"/>
                  </a:cubicBezTo>
                  <a:cubicBezTo>
                    <a:pt x="21425" y="19396"/>
                    <a:pt x="21362" y="19509"/>
                    <a:pt x="21299" y="19612"/>
                  </a:cubicBezTo>
                  <a:cubicBezTo>
                    <a:pt x="21219" y="19703"/>
                    <a:pt x="21108" y="19816"/>
                    <a:pt x="20933" y="19941"/>
                  </a:cubicBezTo>
                  <a:cubicBezTo>
                    <a:pt x="20775" y="20066"/>
                    <a:pt x="20441" y="20225"/>
                    <a:pt x="19981" y="20418"/>
                  </a:cubicBezTo>
                  <a:cubicBezTo>
                    <a:pt x="19505" y="20611"/>
                    <a:pt x="18934" y="20793"/>
                    <a:pt x="18235" y="20975"/>
                  </a:cubicBezTo>
                  <a:cubicBezTo>
                    <a:pt x="17537" y="21157"/>
                    <a:pt x="16775" y="21305"/>
                    <a:pt x="15887" y="21418"/>
                  </a:cubicBezTo>
                  <a:cubicBezTo>
                    <a:pt x="14998" y="21532"/>
                    <a:pt x="14046" y="21600"/>
                    <a:pt x="13030" y="21600"/>
                  </a:cubicBezTo>
                  <a:cubicBezTo>
                    <a:pt x="11030" y="21600"/>
                    <a:pt x="9221" y="21384"/>
                    <a:pt x="7618" y="20941"/>
                  </a:cubicBezTo>
                  <a:cubicBezTo>
                    <a:pt x="6015" y="20498"/>
                    <a:pt x="4634" y="19839"/>
                    <a:pt x="3507" y="18964"/>
                  </a:cubicBezTo>
                  <a:cubicBezTo>
                    <a:pt x="2381" y="18089"/>
                    <a:pt x="1508" y="16987"/>
                    <a:pt x="905" y="15669"/>
                  </a:cubicBezTo>
                  <a:cubicBezTo>
                    <a:pt x="302" y="14351"/>
                    <a:pt x="0" y="12828"/>
                    <a:pt x="0" y="11078"/>
                  </a:cubicBezTo>
                  <a:cubicBezTo>
                    <a:pt x="0" y="9306"/>
                    <a:pt x="333" y="7726"/>
                    <a:pt x="1000" y="6340"/>
                  </a:cubicBezTo>
                  <a:cubicBezTo>
                    <a:pt x="1666" y="4965"/>
                    <a:pt x="2587" y="3806"/>
                    <a:pt x="3777" y="2863"/>
                  </a:cubicBezTo>
                  <a:cubicBezTo>
                    <a:pt x="4968" y="1920"/>
                    <a:pt x="6396" y="1216"/>
                    <a:pt x="8062" y="727"/>
                  </a:cubicBezTo>
                  <a:cubicBezTo>
                    <a:pt x="9729" y="239"/>
                    <a:pt x="11554" y="0"/>
                    <a:pt x="13554" y="0"/>
                  </a:cubicBezTo>
                  <a:cubicBezTo>
                    <a:pt x="14363" y="0"/>
                    <a:pt x="15141" y="45"/>
                    <a:pt x="15902" y="148"/>
                  </a:cubicBezTo>
                  <a:cubicBezTo>
                    <a:pt x="16664" y="250"/>
                    <a:pt x="17347" y="375"/>
                    <a:pt x="17997" y="523"/>
                  </a:cubicBezTo>
                  <a:cubicBezTo>
                    <a:pt x="18632" y="682"/>
                    <a:pt x="19219" y="864"/>
                    <a:pt x="19727" y="1068"/>
                  </a:cubicBezTo>
                  <a:cubicBezTo>
                    <a:pt x="20235" y="1273"/>
                    <a:pt x="20600" y="1443"/>
                    <a:pt x="20806" y="1591"/>
                  </a:cubicBezTo>
                  <a:cubicBezTo>
                    <a:pt x="21013" y="1738"/>
                    <a:pt x="21156" y="1852"/>
                    <a:pt x="21219" y="1954"/>
                  </a:cubicBezTo>
                  <a:cubicBezTo>
                    <a:pt x="21298" y="2057"/>
                    <a:pt x="21362" y="2182"/>
                    <a:pt x="21394" y="2329"/>
                  </a:cubicBezTo>
                  <a:cubicBezTo>
                    <a:pt x="21425" y="2477"/>
                    <a:pt x="21473" y="2659"/>
                    <a:pt x="21489" y="2863"/>
                  </a:cubicBezTo>
                  <a:cubicBezTo>
                    <a:pt x="21505" y="3068"/>
                    <a:pt x="21521" y="3318"/>
                    <a:pt x="21521" y="3625"/>
                  </a:cubicBezTo>
                  <a:cubicBezTo>
                    <a:pt x="21521" y="3943"/>
                    <a:pt x="21505" y="4227"/>
                    <a:pt x="21473" y="4454"/>
                  </a:cubicBezTo>
                  <a:cubicBezTo>
                    <a:pt x="21441" y="4681"/>
                    <a:pt x="21394" y="4863"/>
                    <a:pt x="21314" y="4999"/>
                  </a:cubicBezTo>
                  <a:cubicBezTo>
                    <a:pt x="21235" y="5136"/>
                    <a:pt x="21156" y="5238"/>
                    <a:pt x="21044" y="5306"/>
                  </a:cubicBezTo>
                  <a:cubicBezTo>
                    <a:pt x="20933" y="5374"/>
                    <a:pt x="20822" y="5397"/>
                    <a:pt x="20679" y="5397"/>
                  </a:cubicBezTo>
                  <a:cubicBezTo>
                    <a:pt x="20457" y="5397"/>
                    <a:pt x="20172" y="5306"/>
                    <a:pt x="19822" y="5113"/>
                  </a:cubicBezTo>
                  <a:cubicBezTo>
                    <a:pt x="19473" y="4920"/>
                    <a:pt x="19029" y="4715"/>
                    <a:pt x="18473" y="4488"/>
                  </a:cubicBezTo>
                  <a:cubicBezTo>
                    <a:pt x="17918" y="4261"/>
                    <a:pt x="17267" y="4045"/>
                    <a:pt x="16505" y="3863"/>
                  </a:cubicBezTo>
                  <a:cubicBezTo>
                    <a:pt x="15744" y="3670"/>
                    <a:pt x="14839" y="3579"/>
                    <a:pt x="13792" y="3579"/>
                  </a:cubicBezTo>
                  <a:cubicBezTo>
                    <a:pt x="12633" y="3579"/>
                    <a:pt x="11601" y="3750"/>
                    <a:pt x="10681" y="4091"/>
                  </a:cubicBezTo>
                  <a:cubicBezTo>
                    <a:pt x="9776" y="4431"/>
                    <a:pt x="8999" y="4920"/>
                    <a:pt x="8364" y="5545"/>
                  </a:cubicBezTo>
                  <a:cubicBezTo>
                    <a:pt x="7729" y="6170"/>
                    <a:pt x="7237" y="6943"/>
                    <a:pt x="6904" y="7829"/>
                  </a:cubicBezTo>
                  <a:cubicBezTo>
                    <a:pt x="6570" y="8726"/>
                    <a:pt x="6412" y="9726"/>
                    <a:pt x="6412" y="10851"/>
                  </a:cubicBezTo>
                  <a:cubicBezTo>
                    <a:pt x="6412" y="12078"/>
                    <a:pt x="6586" y="13146"/>
                    <a:pt x="6935" y="14044"/>
                  </a:cubicBezTo>
                  <a:cubicBezTo>
                    <a:pt x="7285" y="14942"/>
                    <a:pt x="7792" y="15680"/>
                    <a:pt x="8443" y="16271"/>
                  </a:cubicBezTo>
                  <a:cubicBezTo>
                    <a:pt x="9094" y="16851"/>
                    <a:pt x="9887" y="17282"/>
                    <a:pt x="10808" y="17578"/>
                  </a:cubicBezTo>
                  <a:cubicBezTo>
                    <a:pt x="11728" y="17862"/>
                    <a:pt x="12776" y="18010"/>
                    <a:pt x="13934" y="18010"/>
                  </a:cubicBezTo>
                  <a:cubicBezTo>
                    <a:pt x="14982" y="18010"/>
                    <a:pt x="15902" y="17919"/>
                    <a:pt x="16664" y="17748"/>
                  </a:cubicBezTo>
                  <a:cubicBezTo>
                    <a:pt x="17426" y="17578"/>
                    <a:pt x="18092" y="17373"/>
                    <a:pt x="18648" y="17157"/>
                  </a:cubicBezTo>
                  <a:cubicBezTo>
                    <a:pt x="19203" y="16941"/>
                    <a:pt x="19648" y="16748"/>
                    <a:pt x="19997" y="16578"/>
                  </a:cubicBezTo>
                  <a:cubicBezTo>
                    <a:pt x="20346" y="16407"/>
                    <a:pt x="20632" y="16317"/>
                    <a:pt x="20822" y="16317"/>
                  </a:cubicBezTo>
                  <a:cubicBezTo>
                    <a:pt x="20965" y="16317"/>
                    <a:pt x="21092" y="16339"/>
                    <a:pt x="21187" y="16385"/>
                  </a:cubicBezTo>
                  <a:cubicBezTo>
                    <a:pt x="21283" y="16430"/>
                    <a:pt x="21346" y="16510"/>
                    <a:pt x="21410" y="16646"/>
                  </a:cubicBezTo>
                  <a:cubicBezTo>
                    <a:pt x="21473" y="16771"/>
                    <a:pt x="21521" y="16953"/>
                    <a:pt x="21552" y="17191"/>
                  </a:cubicBezTo>
                  <a:cubicBezTo>
                    <a:pt x="21584" y="17396"/>
                    <a:pt x="21600" y="17703"/>
                    <a:pt x="21600" y="1808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8" name="Shape">
              <a:extLst>
                <a:ext uri="{FF2B5EF4-FFF2-40B4-BE49-F238E27FC236}">
                  <a16:creationId xmlns:a16="http://schemas.microsoft.com/office/drawing/2014/main" id="{83C08217-95E2-4615-9FB5-60F80C4FA24B}"/>
                </a:ext>
              </a:extLst>
            </p:cNvPr>
            <p:cNvSpPr/>
            <p:nvPr/>
          </p:nvSpPr>
          <p:spPr>
            <a:xfrm>
              <a:off x="3467100" y="8940799"/>
              <a:ext cx="128652" cy="234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6"/>
                  </a:moveTo>
                  <a:cubicBezTo>
                    <a:pt x="21600" y="20105"/>
                    <a:pt x="21579" y="20373"/>
                    <a:pt x="21515" y="20607"/>
                  </a:cubicBezTo>
                  <a:cubicBezTo>
                    <a:pt x="21451" y="20841"/>
                    <a:pt x="21387" y="21028"/>
                    <a:pt x="21280" y="21168"/>
                  </a:cubicBezTo>
                  <a:cubicBezTo>
                    <a:pt x="21174" y="21320"/>
                    <a:pt x="21046" y="21425"/>
                    <a:pt x="20896" y="21495"/>
                  </a:cubicBezTo>
                  <a:cubicBezTo>
                    <a:pt x="20747" y="21565"/>
                    <a:pt x="20577" y="21600"/>
                    <a:pt x="20363" y="21600"/>
                  </a:cubicBezTo>
                  <a:lnTo>
                    <a:pt x="2367" y="21600"/>
                  </a:lnTo>
                  <a:cubicBezTo>
                    <a:pt x="1706" y="21600"/>
                    <a:pt x="1130" y="21495"/>
                    <a:pt x="682" y="21273"/>
                  </a:cubicBezTo>
                  <a:cubicBezTo>
                    <a:pt x="235" y="21051"/>
                    <a:pt x="0" y="20700"/>
                    <a:pt x="0" y="20221"/>
                  </a:cubicBezTo>
                  <a:lnTo>
                    <a:pt x="0" y="689"/>
                  </a:lnTo>
                  <a:cubicBezTo>
                    <a:pt x="0" y="584"/>
                    <a:pt x="64" y="479"/>
                    <a:pt x="192" y="385"/>
                  </a:cubicBezTo>
                  <a:cubicBezTo>
                    <a:pt x="320" y="292"/>
                    <a:pt x="533" y="222"/>
                    <a:pt x="853" y="175"/>
                  </a:cubicBezTo>
                  <a:cubicBezTo>
                    <a:pt x="1151" y="117"/>
                    <a:pt x="1557" y="70"/>
                    <a:pt x="2090" y="47"/>
                  </a:cubicBezTo>
                  <a:cubicBezTo>
                    <a:pt x="2601" y="12"/>
                    <a:pt x="3241" y="0"/>
                    <a:pt x="4009" y="0"/>
                  </a:cubicBezTo>
                  <a:cubicBezTo>
                    <a:pt x="4798" y="0"/>
                    <a:pt x="5437" y="12"/>
                    <a:pt x="5949" y="47"/>
                  </a:cubicBezTo>
                  <a:cubicBezTo>
                    <a:pt x="6461" y="82"/>
                    <a:pt x="6866" y="128"/>
                    <a:pt x="7164" y="175"/>
                  </a:cubicBezTo>
                  <a:cubicBezTo>
                    <a:pt x="7463" y="234"/>
                    <a:pt x="7676" y="304"/>
                    <a:pt x="7825" y="385"/>
                  </a:cubicBezTo>
                  <a:cubicBezTo>
                    <a:pt x="7975" y="467"/>
                    <a:pt x="8017" y="572"/>
                    <a:pt x="8017" y="689"/>
                  </a:cubicBezTo>
                  <a:lnTo>
                    <a:pt x="8017" y="17990"/>
                  </a:lnTo>
                  <a:lnTo>
                    <a:pt x="20363" y="17990"/>
                  </a:lnTo>
                  <a:cubicBezTo>
                    <a:pt x="20555" y="17990"/>
                    <a:pt x="20747" y="18025"/>
                    <a:pt x="20896" y="18084"/>
                  </a:cubicBezTo>
                  <a:cubicBezTo>
                    <a:pt x="21046" y="18142"/>
                    <a:pt x="21174" y="18247"/>
                    <a:pt x="21280" y="18387"/>
                  </a:cubicBezTo>
                  <a:cubicBezTo>
                    <a:pt x="21387" y="18528"/>
                    <a:pt x="21451" y="18715"/>
                    <a:pt x="21515" y="18936"/>
                  </a:cubicBezTo>
                  <a:cubicBezTo>
                    <a:pt x="21579" y="19158"/>
                    <a:pt x="21600" y="19439"/>
                    <a:pt x="21600" y="1976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9" name="Shape">
              <a:extLst>
                <a:ext uri="{FF2B5EF4-FFF2-40B4-BE49-F238E27FC236}">
                  <a16:creationId xmlns:a16="http://schemas.microsoft.com/office/drawing/2014/main" id="{9B3B39F8-468A-4825-89DC-195BE27782B6}"/>
                </a:ext>
              </a:extLst>
            </p:cNvPr>
            <p:cNvSpPr/>
            <p:nvPr/>
          </p:nvSpPr>
          <p:spPr>
            <a:xfrm>
              <a:off x="3619499" y="8940800"/>
              <a:ext cx="47754" cy="235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3"/>
                  </a:moveTo>
                  <a:cubicBezTo>
                    <a:pt x="21600" y="21030"/>
                    <a:pt x="21428" y="21123"/>
                    <a:pt x="21083" y="21216"/>
                  </a:cubicBezTo>
                  <a:cubicBezTo>
                    <a:pt x="20738" y="21309"/>
                    <a:pt x="20164" y="21379"/>
                    <a:pt x="19302" y="21425"/>
                  </a:cubicBezTo>
                  <a:cubicBezTo>
                    <a:pt x="18440" y="21472"/>
                    <a:pt x="17406" y="21519"/>
                    <a:pt x="16028" y="21553"/>
                  </a:cubicBezTo>
                  <a:cubicBezTo>
                    <a:pt x="14649" y="21588"/>
                    <a:pt x="12925" y="21600"/>
                    <a:pt x="10800" y="21600"/>
                  </a:cubicBezTo>
                  <a:cubicBezTo>
                    <a:pt x="8732" y="21600"/>
                    <a:pt x="7008" y="21588"/>
                    <a:pt x="5630" y="21553"/>
                  </a:cubicBezTo>
                  <a:cubicBezTo>
                    <a:pt x="4251" y="21519"/>
                    <a:pt x="3160" y="21472"/>
                    <a:pt x="2298" y="21425"/>
                  </a:cubicBezTo>
                  <a:cubicBezTo>
                    <a:pt x="1436" y="21379"/>
                    <a:pt x="919" y="21297"/>
                    <a:pt x="517" y="21216"/>
                  </a:cubicBezTo>
                  <a:cubicBezTo>
                    <a:pt x="172" y="21123"/>
                    <a:pt x="0" y="21030"/>
                    <a:pt x="0" y="20913"/>
                  </a:cubicBezTo>
                  <a:lnTo>
                    <a:pt x="0" y="687"/>
                  </a:lnTo>
                  <a:cubicBezTo>
                    <a:pt x="0" y="582"/>
                    <a:pt x="172" y="477"/>
                    <a:pt x="517" y="384"/>
                  </a:cubicBezTo>
                  <a:cubicBezTo>
                    <a:pt x="862" y="291"/>
                    <a:pt x="1494" y="221"/>
                    <a:pt x="2298" y="175"/>
                  </a:cubicBezTo>
                  <a:cubicBezTo>
                    <a:pt x="3160" y="116"/>
                    <a:pt x="4251" y="70"/>
                    <a:pt x="5630" y="47"/>
                  </a:cubicBezTo>
                  <a:cubicBezTo>
                    <a:pt x="7008" y="23"/>
                    <a:pt x="8732" y="0"/>
                    <a:pt x="10800" y="0"/>
                  </a:cubicBezTo>
                  <a:cubicBezTo>
                    <a:pt x="12925" y="0"/>
                    <a:pt x="14649" y="12"/>
                    <a:pt x="16028" y="47"/>
                  </a:cubicBezTo>
                  <a:cubicBezTo>
                    <a:pt x="17406" y="81"/>
                    <a:pt x="18498" y="128"/>
                    <a:pt x="19302" y="175"/>
                  </a:cubicBezTo>
                  <a:cubicBezTo>
                    <a:pt x="20106" y="233"/>
                    <a:pt x="20681" y="303"/>
                    <a:pt x="21083" y="384"/>
                  </a:cubicBezTo>
                  <a:cubicBezTo>
                    <a:pt x="21485" y="465"/>
                    <a:pt x="21600" y="570"/>
                    <a:pt x="21600" y="687"/>
                  </a:cubicBezTo>
                  <a:lnTo>
                    <a:pt x="21600" y="2091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0" name="Shape">
              <a:extLst>
                <a:ext uri="{FF2B5EF4-FFF2-40B4-BE49-F238E27FC236}">
                  <a16:creationId xmlns:a16="http://schemas.microsoft.com/office/drawing/2014/main" id="{8FF9CFC5-BCA7-4BA1-9566-5F1807D8490A}"/>
                </a:ext>
              </a:extLst>
            </p:cNvPr>
            <p:cNvSpPr/>
            <p:nvPr/>
          </p:nvSpPr>
          <p:spPr>
            <a:xfrm>
              <a:off x="3721100" y="8940799"/>
              <a:ext cx="138685" cy="23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204"/>
                    <a:pt x="21580" y="20462"/>
                    <a:pt x="21521" y="20685"/>
                  </a:cubicBezTo>
                  <a:cubicBezTo>
                    <a:pt x="21481" y="20896"/>
                    <a:pt x="21402" y="21072"/>
                    <a:pt x="21303" y="21213"/>
                  </a:cubicBezTo>
                  <a:cubicBezTo>
                    <a:pt x="21204" y="21342"/>
                    <a:pt x="21086" y="21447"/>
                    <a:pt x="20947" y="21506"/>
                  </a:cubicBezTo>
                  <a:cubicBezTo>
                    <a:pt x="20809" y="21565"/>
                    <a:pt x="20651" y="21600"/>
                    <a:pt x="20492" y="21600"/>
                  </a:cubicBezTo>
                  <a:lnTo>
                    <a:pt x="2196" y="21600"/>
                  </a:lnTo>
                  <a:cubicBezTo>
                    <a:pt x="1582" y="21600"/>
                    <a:pt x="1048" y="21494"/>
                    <a:pt x="633" y="21271"/>
                  </a:cubicBezTo>
                  <a:cubicBezTo>
                    <a:pt x="218" y="21049"/>
                    <a:pt x="0" y="20697"/>
                    <a:pt x="0" y="20215"/>
                  </a:cubicBezTo>
                  <a:lnTo>
                    <a:pt x="0" y="1385"/>
                  </a:lnTo>
                  <a:cubicBezTo>
                    <a:pt x="0" y="892"/>
                    <a:pt x="218" y="540"/>
                    <a:pt x="633" y="329"/>
                  </a:cubicBezTo>
                  <a:cubicBezTo>
                    <a:pt x="1048" y="106"/>
                    <a:pt x="1582" y="0"/>
                    <a:pt x="2196" y="0"/>
                  </a:cubicBezTo>
                  <a:lnTo>
                    <a:pt x="20374" y="0"/>
                  </a:lnTo>
                  <a:cubicBezTo>
                    <a:pt x="20532" y="0"/>
                    <a:pt x="20690" y="23"/>
                    <a:pt x="20829" y="82"/>
                  </a:cubicBezTo>
                  <a:cubicBezTo>
                    <a:pt x="20967" y="141"/>
                    <a:pt x="21066" y="235"/>
                    <a:pt x="21165" y="375"/>
                  </a:cubicBezTo>
                  <a:cubicBezTo>
                    <a:pt x="21264" y="516"/>
                    <a:pt x="21323" y="692"/>
                    <a:pt x="21382" y="915"/>
                  </a:cubicBezTo>
                  <a:cubicBezTo>
                    <a:pt x="21422" y="1126"/>
                    <a:pt x="21462" y="1408"/>
                    <a:pt x="21462" y="1736"/>
                  </a:cubicBezTo>
                  <a:cubicBezTo>
                    <a:pt x="21462" y="2053"/>
                    <a:pt x="21442" y="2311"/>
                    <a:pt x="21382" y="2534"/>
                  </a:cubicBezTo>
                  <a:cubicBezTo>
                    <a:pt x="21343" y="2745"/>
                    <a:pt x="21264" y="2922"/>
                    <a:pt x="21165" y="3062"/>
                  </a:cubicBezTo>
                  <a:cubicBezTo>
                    <a:pt x="21066" y="3191"/>
                    <a:pt x="20967" y="3297"/>
                    <a:pt x="20829" y="3356"/>
                  </a:cubicBezTo>
                  <a:cubicBezTo>
                    <a:pt x="20690" y="3414"/>
                    <a:pt x="20552" y="3449"/>
                    <a:pt x="20374" y="3449"/>
                  </a:cubicBezTo>
                  <a:lnTo>
                    <a:pt x="7378" y="3449"/>
                  </a:lnTo>
                  <a:lnTo>
                    <a:pt x="7378" y="8729"/>
                  </a:lnTo>
                  <a:lnTo>
                    <a:pt x="18376" y="8729"/>
                  </a:lnTo>
                  <a:cubicBezTo>
                    <a:pt x="18554" y="8729"/>
                    <a:pt x="18692" y="8764"/>
                    <a:pt x="18851" y="8823"/>
                  </a:cubicBezTo>
                  <a:cubicBezTo>
                    <a:pt x="19009" y="8882"/>
                    <a:pt x="19108" y="8976"/>
                    <a:pt x="19207" y="9105"/>
                  </a:cubicBezTo>
                  <a:cubicBezTo>
                    <a:pt x="19305" y="9234"/>
                    <a:pt x="19365" y="9410"/>
                    <a:pt x="19424" y="9621"/>
                  </a:cubicBezTo>
                  <a:cubicBezTo>
                    <a:pt x="19464" y="9844"/>
                    <a:pt x="19503" y="10102"/>
                    <a:pt x="19503" y="10419"/>
                  </a:cubicBezTo>
                  <a:cubicBezTo>
                    <a:pt x="19503" y="10747"/>
                    <a:pt x="19483" y="11005"/>
                    <a:pt x="19424" y="11217"/>
                  </a:cubicBezTo>
                  <a:cubicBezTo>
                    <a:pt x="19385" y="11428"/>
                    <a:pt x="19305" y="11604"/>
                    <a:pt x="19207" y="11721"/>
                  </a:cubicBezTo>
                  <a:cubicBezTo>
                    <a:pt x="19108" y="11850"/>
                    <a:pt x="18989" y="11944"/>
                    <a:pt x="18851" y="11991"/>
                  </a:cubicBezTo>
                  <a:cubicBezTo>
                    <a:pt x="18712" y="12049"/>
                    <a:pt x="18554" y="12073"/>
                    <a:pt x="18376" y="12073"/>
                  </a:cubicBezTo>
                  <a:lnTo>
                    <a:pt x="7378" y="12073"/>
                  </a:lnTo>
                  <a:lnTo>
                    <a:pt x="7378" y="18162"/>
                  </a:lnTo>
                  <a:lnTo>
                    <a:pt x="20492" y="18162"/>
                  </a:lnTo>
                  <a:cubicBezTo>
                    <a:pt x="20651" y="18162"/>
                    <a:pt x="20809" y="18197"/>
                    <a:pt x="20947" y="18256"/>
                  </a:cubicBezTo>
                  <a:cubicBezTo>
                    <a:pt x="21086" y="18315"/>
                    <a:pt x="21204" y="18409"/>
                    <a:pt x="21303" y="18549"/>
                  </a:cubicBezTo>
                  <a:cubicBezTo>
                    <a:pt x="21402" y="18678"/>
                    <a:pt x="21462" y="18855"/>
                    <a:pt x="21521" y="19077"/>
                  </a:cubicBezTo>
                  <a:cubicBezTo>
                    <a:pt x="21560" y="19289"/>
                    <a:pt x="21600" y="19558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1" name="Shape">
              <a:extLst>
                <a:ext uri="{FF2B5EF4-FFF2-40B4-BE49-F238E27FC236}">
                  <a16:creationId xmlns:a16="http://schemas.microsoft.com/office/drawing/2014/main" id="{8CD462C2-636E-4DC0-9DEB-9CD888F05249}"/>
                </a:ext>
              </a:extLst>
            </p:cNvPr>
            <p:cNvSpPr/>
            <p:nvPr/>
          </p:nvSpPr>
          <p:spPr>
            <a:xfrm>
              <a:off x="3898899" y="8940799"/>
              <a:ext cx="192913" cy="23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2"/>
                  </a:moveTo>
                  <a:cubicBezTo>
                    <a:pt x="21600" y="20238"/>
                    <a:pt x="21543" y="20459"/>
                    <a:pt x="21444" y="20657"/>
                  </a:cubicBezTo>
                  <a:cubicBezTo>
                    <a:pt x="21330" y="20855"/>
                    <a:pt x="21188" y="21018"/>
                    <a:pt x="21003" y="21158"/>
                  </a:cubicBezTo>
                  <a:cubicBezTo>
                    <a:pt x="20818" y="21286"/>
                    <a:pt x="20605" y="21390"/>
                    <a:pt x="20349" y="21449"/>
                  </a:cubicBezTo>
                  <a:cubicBezTo>
                    <a:pt x="20107" y="21507"/>
                    <a:pt x="19851" y="21542"/>
                    <a:pt x="19595" y="21542"/>
                  </a:cubicBezTo>
                  <a:lnTo>
                    <a:pt x="17334" y="21542"/>
                  </a:lnTo>
                  <a:cubicBezTo>
                    <a:pt x="16865" y="21542"/>
                    <a:pt x="16452" y="21507"/>
                    <a:pt x="16111" y="21425"/>
                  </a:cubicBezTo>
                  <a:cubicBezTo>
                    <a:pt x="15770" y="21344"/>
                    <a:pt x="15457" y="21204"/>
                    <a:pt x="15158" y="21006"/>
                  </a:cubicBezTo>
                  <a:cubicBezTo>
                    <a:pt x="14874" y="20809"/>
                    <a:pt x="14590" y="20529"/>
                    <a:pt x="14319" y="20180"/>
                  </a:cubicBezTo>
                  <a:cubicBezTo>
                    <a:pt x="14049" y="19831"/>
                    <a:pt x="13751" y="19389"/>
                    <a:pt x="13409" y="18830"/>
                  </a:cubicBezTo>
                  <a:lnTo>
                    <a:pt x="6897" y="8810"/>
                  </a:lnTo>
                  <a:cubicBezTo>
                    <a:pt x="6513" y="8216"/>
                    <a:pt x="6129" y="7576"/>
                    <a:pt x="5745" y="6878"/>
                  </a:cubicBezTo>
                  <a:cubicBezTo>
                    <a:pt x="5347" y="6191"/>
                    <a:pt x="5005" y="5516"/>
                    <a:pt x="4693" y="4865"/>
                  </a:cubicBezTo>
                  <a:lnTo>
                    <a:pt x="4650" y="4865"/>
                  </a:lnTo>
                  <a:cubicBezTo>
                    <a:pt x="4707" y="5656"/>
                    <a:pt x="4749" y="6448"/>
                    <a:pt x="4764" y="7239"/>
                  </a:cubicBezTo>
                  <a:cubicBezTo>
                    <a:pt x="4792" y="8030"/>
                    <a:pt x="4806" y="8845"/>
                    <a:pt x="4806" y="9683"/>
                  </a:cubicBezTo>
                  <a:lnTo>
                    <a:pt x="4806" y="20890"/>
                  </a:lnTo>
                  <a:cubicBezTo>
                    <a:pt x="4806" y="20995"/>
                    <a:pt x="4764" y="21100"/>
                    <a:pt x="4693" y="21193"/>
                  </a:cubicBezTo>
                  <a:cubicBezTo>
                    <a:pt x="4621" y="21286"/>
                    <a:pt x="4493" y="21356"/>
                    <a:pt x="4309" y="21414"/>
                  </a:cubicBezTo>
                  <a:cubicBezTo>
                    <a:pt x="4124" y="21472"/>
                    <a:pt x="3882" y="21519"/>
                    <a:pt x="3569" y="21553"/>
                  </a:cubicBezTo>
                  <a:cubicBezTo>
                    <a:pt x="3256" y="21588"/>
                    <a:pt x="2858" y="21600"/>
                    <a:pt x="2375" y="21600"/>
                  </a:cubicBezTo>
                  <a:cubicBezTo>
                    <a:pt x="1906" y="21600"/>
                    <a:pt x="1507" y="21588"/>
                    <a:pt x="1195" y="21553"/>
                  </a:cubicBezTo>
                  <a:cubicBezTo>
                    <a:pt x="882" y="21519"/>
                    <a:pt x="640" y="21472"/>
                    <a:pt x="469" y="21414"/>
                  </a:cubicBezTo>
                  <a:cubicBezTo>
                    <a:pt x="299" y="21356"/>
                    <a:pt x="171" y="21274"/>
                    <a:pt x="100" y="21193"/>
                  </a:cubicBezTo>
                  <a:cubicBezTo>
                    <a:pt x="28" y="21100"/>
                    <a:pt x="0" y="21007"/>
                    <a:pt x="0" y="20890"/>
                  </a:cubicBezTo>
                  <a:lnTo>
                    <a:pt x="0" y="1641"/>
                  </a:lnTo>
                  <a:cubicBezTo>
                    <a:pt x="0" y="1117"/>
                    <a:pt x="185" y="733"/>
                    <a:pt x="555" y="477"/>
                  </a:cubicBezTo>
                  <a:cubicBezTo>
                    <a:pt x="924" y="221"/>
                    <a:pt x="1379" y="93"/>
                    <a:pt x="1920" y="93"/>
                  </a:cubicBezTo>
                  <a:lnTo>
                    <a:pt x="4778" y="93"/>
                  </a:lnTo>
                  <a:cubicBezTo>
                    <a:pt x="5290" y="93"/>
                    <a:pt x="5716" y="128"/>
                    <a:pt x="6072" y="198"/>
                  </a:cubicBezTo>
                  <a:cubicBezTo>
                    <a:pt x="6427" y="268"/>
                    <a:pt x="6740" y="384"/>
                    <a:pt x="7010" y="559"/>
                  </a:cubicBezTo>
                  <a:cubicBezTo>
                    <a:pt x="7281" y="722"/>
                    <a:pt x="7551" y="954"/>
                    <a:pt x="7793" y="1245"/>
                  </a:cubicBezTo>
                  <a:cubicBezTo>
                    <a:pt x="8034" y="1536"/>
                    <a:pt x="8290" y="1897"/>
                    <a:pt x="8546" y="2328"/>
                  </a:cubicBezTo>
                  <a:lnTo>
                    <a:pt x="13637" y="10160"/>
                  </a:lnTo>
                  <a:cubicBezTo>
                    <a:pt x="13936" y="10637"/>
                    <a:pt x="14234" y="11103"/>
                    <a:pt x="14519" y="11557"/>
                  </a:cubicBezTo>
                  <a:cubicBezTo>
                    <a:pt x="14803" y="12010"/>
                    <a:pt x="15087" y="12476"/>
                    <a:pt x="15358" y="12930"/>
                  </a:cubicBezTo>
                  <a:cubicBezTo>
                    <a:pt x="15628" y="13384"/>
                    <a:pt x="15884" y="13838"/>
                    <a:pt x="16140" y="14280"/>
                  </a:cubicBezTo>
                  <a:cubicBezTo>
                    <a:pt x="16396" y="14722"/>
                    <a:pt x="16651" y="15164"/>
                    <a:pt x="16893" y="15607"/>
                  </a:cubicBezTo>
                  <a:lnTo>
                    <a:pt x="16907" y="15607"/>
                  </a:lnTo>
                  <a:cubicBezTo>
                    <a:pt x="16865" y="14838"/>
                    <a:pt x="16836" y="14024"/>
                    <a:pt x="16822" y="13186"/>
                  </a:cubicBezTo>
                  <a:cubicBezTo>
                    <a:pt x="16808" y="12348"/>
                    <a:pt x="16794" y="11545"/>
                    <a:pt x="16794" y="10788"/>
                  </a:cubicBezTo>
                  <a:lnTo>
                    <a:pt x="16794" y="722"/>
                  </a:lnTo>
                  <a:cubicBezTo>
                    <a:pt x="16794" y="617"/>
                    <a:pt x="16836" y="512"/>
                    <a:pt x="16907" y="419"/>
                  </a:cubicBezTo>
                  <a:cubicBezTo>
                    <a:pt x="16979" y="326"/>
                    <a:pt x="17121" y="256"/>
                    <a:pt x="17320" y="186"/>
                  </a:cubicBezTo>
                  <a:cubicBezTo>
                    <a:pt x="17505" y="116"/>
                    <a:pt x="17761" y="70"/>
                    <a:pt x="18074" y="47"/>
                  </a:cubicBezTo>
                  <a:cubicBezTo>
                    <a:pt x="18386" y="23"/>
                    <a:pt x="18785" y="0"/>
                    <a:pt x="19268" y="0"/>
                  </a:cubicBezTo>
                  <a:cubicBezTo>
                    <a:pt x="19723" y="0"/>
                    <a:pt x="20107" y="12"/>
                    <a:pt x="20420" y="47"/>
                  </a:cubicBezTo>
                  <a:cubicBezTo>
                    <a:pt x="20733" y="70"/>
                    <a:pt x="20974" y="116"/>
                    <a:pt x="21131" y="186"/>
                  </a:cubicBezTo>
                  <a:cubicBezTo>
                    <a:pt x="21301" y="256"/>
                    <a:pt x="21415" y="326"/>
                    <a:pt x="21486" y="419"/>
                  </a:cubicBezTo>
                  <a:cubicBezTo>
                    <a:pt x="21557" y="512"/>
                    <a:pt x="21586" y="605"/>
                    <a:pt x="21586" y="722"/>
                  </a:cubicBezTo>
                  <a:lnTo>
                    <a:pt x="21586" y="19982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2" name="Shape">
              <a:extLst>
                <a:ext uri="{FF2B5EF4-FFF2-40B4-BE49-F238E27FC236}">
                  <a16:creationId xmlns:a16="http://schemas.microsoft.com/office/drawing/2014/main" id="{5B641C5A-6EF2-407D-82DA-93FBD0D15573}"/>
                </a:ext>
              </a:extLst>
            </p:cNvPr>
            <p:cNvSpPr/>
            <p:nvPr/>
          </p:nvSpPr>
          <p:spPr>
            <a:xfrm>
              <a:off x="4127499" y="8940799"/>
              <a:ext cx="17919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0"/>
                  </a:moveTo>
                  <a:cubicBezTo>
                    <a:pt x="21600" y="2137"/>
                    <a:pt x="21585" y="2405"/>
                    <a:pt x="21539" y="2627"/>
                  </a:cubicBezTo>
                  <a:cubicBezTo>
                    <a:pt x="21493" y="2849"/>
                    <a:pt x="21447" y="3036"/>
                    <a:pt x="21370" y="3176"/>
                  </a:cubicBezTo>
                  <a:cubicBezTo>
                    <a:pt x="21294" y="3316"/>
                    <a:pt x="21202" y="3421"/>
                    <a:pt x="21095" y="3479"/>
                  </a:cubicBezTo>
                  <a:cubicBezTo>
                    <a:pt x="20988" y="3549"/>
                    <a:pt x="20865" y="3584"/>
                    <a:pt x="20727" y="3584"/>
                  </a:cubicBezTo>
                  <a:lnTo>
                    <a:pt x="13670" y="3584"/>
                  </a:lnTo>
                  <a:lnTo>
                    <a:pt x="13670" y="20911"/>
                  </a:lnTo>
                  <a:cubicBezTo>
                    <a:pt x="13670" y="21028"/>
                    <a:pt x="13624" y="21121"/>
                    <a:pt x="13533" y="21215"/>
                  </a:cubicBezTo>
                  <a:cubicBezTo>
                    <a:pt x="13441" y="21308"/>
                    <a:pt x="13288" y="21378"/>
                    <a:pt x="13058" y="21425"/>
                  </a:cubicBezTo>
                  <a:cubicBezTo>
                    <a:pt x="12844" y="21483"/>
                    <a:pt x="12553" y="21518"/>
                    <a:pt x="12170" y="21553"/>
                  </a:cubicBezTo>
                  <a:cubicBezTo>
                    <a:pt x="11803" y="21588"/>
                    <a:pt x="11343" y="21600"/>
                    <a:pt x="10792" y="21600"/>
                  </a:cubicBezTo>
                  <a:cubicBezTo>
                    <a:pt x="10241" y="21600"/>
                    <a:pt x="9782" y="21588"/>
                    <a:pt x="9415" y="21553"/>
                  </a:cubicBezTo>
                  <a:cubicBezTo>
                    <a:pt x="9047" y="21518"/>
                    <a:pt x="8756" y="21472"/>
                    <a:pt x="8527" y="21425"/>
                  </a:cubicBezTo>
                  <a:cubicBezTo>
                    <a:pt x="8312" y="21367"/>
                    <a:pt x="8144" y="21296"/>
                    <a:pt x="8052" y="21215"/>
                  </a:cubicBezTo>
                  <a:cubicBezTo>
                    <a:pt x="7960" y="21121"/>
                    <a:pt x="7914" y="21028"/>
                    <a:pt x="7914" y="20911"/>
                  </a:cubicBezTo>
                  <a:lnTo>
                    <a:pt x="7914" y="3584"/>
                  </a:lnTo>
                  <a:lnTo>
                    <a:pt x="857" y="3584"/>
                  </a:lnTo>
                  <a:cubicBezTo>
                    <a:pt x="719" y="3584"/>
                    <a:pt x="582" y="3549"/>
                    <a:pt x="490" y="3479"/>
                  </a:cubicBezTo>
                  <a:cubicBezTo>
                    <a:pt x="383" y="3409"/>
                    <a:pt x="306" y="3316"/>
                    <a:pt x="230" y="3176"/>
                  </a:cubicBezTo>
                  <a:cubicBezTo>
                    <a:pt x="153" y="3036"/>
                    <a:pt x="107" y="2849"/>
                    <a:pt x="61" y="2627"/>
                  </a:cubicBezTo>
                  <a:cubicBezTo>
                    <a:pt x="15" y="2405"/>
                    <a:pt x="0" y="2125"/>
                    <a:pt x="0" y="1810"/>
                  </a:cubicBezTo>
                  <a:cubicBezTo>
                    <a:pt x="0" y="1483"/>
                    <a:pt x="15" y="1191"/>
                    <a:pt x="61" y="957"/>
                  </a:cubicBezTo>
                  <a:cubicBezTo>
                    <a:pt x="107" y="724"/>
                    <a:pt x="153" y="537"/>
                    <a:pt x="230" y="397"/>
                  </a:cubicBezTo>
                  <a:cubicBezTo>
                    <a:pt x="306" y="257"/>
                    <a:pt x="383" y="163"/>
                    <a:pt x="490" y="93"/>
                  </a:cubicBezTo>
                  <a:cubicBezTo>
                    <a:pt x="597" y="23"/>
                    <a:pt x="719" y="0"/>
                    <a:pt x="857" y="0"/>
                  </a:cubicBezTo>
                  <a:lnTo>
                    <a:pt x="20712" y="0"/>
                  </a:lnTo>
                  <a:cubicBezTo>
                    <a:pt x="20850" y="0"/>
                    <a:pt x="20957" y="35"/>
                    <a:pt x="21080" y="93"/>
                  </a:cubicBezTo>
                  <a:cubicBezTo>
                    <a:pt x="21187" y="152"/>
                    <a:pt x="21279" y="257"/>
                    <a:pt x="21355" y="397"/>
                  </a:cubicBezTo>
                  <a:cubicBezTo>
                    <a:pt x="21432" y="537"/>
                    <a:pt x="21478" y="724"/>
                    <a:pt x="21524" y="957"/>
                  </a:cubicBezTo>
                  <a:cubicBezTo>
                    <a:pt x="21569" y="1191"/>
                    <a:pt x="21600" y="1471"/>
                    <a:pt x="21600" y="181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3" name="Shape">
              <a:extLst>
                <a:ext uri="{FF2B5EF4-FFF2-40B4-BE49-F238E27FC236}">
                  <a16:creationId xmlns:a16="http://schemas.microsoft.com/office/drawing/2014/main" id="{7A73C825-032A-435E-BB6D-14FDBF3D4715}"/>
                </a:ext>
              </a:extLst>
            </p:cNvPr>
            <p:cNvSpPr/>
            <p:nvPr/>
          </p:nvSpPr>
          <p:spPr>
            <a:xfrm>
              <a:off x="5422899" y="8496299"/>
              <a:ext cx="192069" cy="14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17836" y="20386"/>
                  </a:moveTo>
                  <a:cubicBezTo>
                    <a:pt x="17793" y="20656"/>
                    <a:pt x="17722" y="20868"/>
                    <a:pt x="17636" y="21022"/>
                  </a:cubicBezTo>
                  <a:cubicBezTo>
                    <a:pt x="17550" y="21176"/>
                    <a:pt x="17422" y="21311"/>
                    <a:pt x="17251" y="21388"/>
                  </a:cubicBezTo>
                  <a:cubicBezTo>
                    <a:pt x="17080" y="21465"/>
                    <a:pt x="16866" y="21523"/>
                    <a:pt x="16595" y="21561"/>
                  </a:cubicBezTo>
                  <a:cubicBezTo>
                    <a:pt x="16324" y="21581"/>
                    <a:pt x="15981" y="21600"/>
                    <a:pt x="15567" y="21600"/>
                  </a:cubicBezTo>
                  <a:cubicBezTo>
                    <a:pt x="15097" y="21600"/>
                    <a:pt x="14726" y="21581"/>
                    <a:pt x="14455" y="21561"/>
                  </a:cubicBezTo>
                  <a:cubicBezTo>
                    <a:pt x="14169" y="21542"/>
                    <a:pt x="13955" y="21484"/>
                    <a:pt x="13784" y="21388"/>
                  </a:cubicBezTo>
                  <a:cubicBezTo>
                    <a:pt x="13613" y="21292"/>
                    <a:pt x="13499" y="21176"/>
                    <a:pt x="13427" y="21022"/>
                  </a:cubicBezTo>
                  <a:cubicBezTo>
                    <a:pt x="13356" y="20868"/>
                    <a:pt x="13299" y="20656"/>
                    <a:pt x="13256" y="20386"/>
                  </a:cubicBezTo>
                  <a:lnTo>
                    <a:pt x="10731" y="6860"/>
                  </a:lnTo>
                  <a:lnTo>
                    <a:pt x="10702" y="6860"/>
                  </a:lnTo>
                  <a:lnTo>
                    <a:pt x="8306" y="20386"/>
                  </a:lnTo>
                  <a:cubicBezTo>
                    <a:pt x="8263" y="20636"/>
                    <a:pt x="8206" y="20848"/>
                    <a:pt x="8134" y="21003"/>
                  </a:cubicBezTo>
                  <a:cubicBezTo>
                    <a:pt x="8063" y="21157"/>
                    <a:pt x="7949" y="21292"/>
                    <a:pt x="7792" y="21369"/>
                  </a:cubicBezTo>
                  <a:cubicBezTo>
                    <a:pt x="7635" y="21446"/>
                    <a:pt x="7421" y="21523"/>
                    <a:pt x="7150" y="21542"/>
                  </a:cubicBezTo>
                  <a:cubicBezTo>
                    <a:pt x="6879" y="21561"/>
                    <a:pt x="6522" y="21581"/>
                    <a:pt x="6066" y="21581"/>
                  </a:cubicBezTo>
                  <a:cubicBezTo>
                    <a:pt x="5595" y="21581"/>
                    <a:pt x="5210" y="21561"/>
                    <a:pt x="4939" y="21542"/>
                  </a:cubicBezTo>
                  <a:cubicBezTo>
                    <a:pt x="4653" y="21523"/>
                    <a:pt x="4439" y="21465"/>
                    <a:pt x="4268" y="21369"/>
                  </a:cubicBezTo>
                  <a:cubicBezTo>
                    <a:pt x="4097" y="21272"/>
                    <a:pt x="3983" y="21157"/>
                    <a:pt x="3911" y="21003"/>
                  </a:cubicBezTo>
                  <a:cubicBezTo>
                    <a:pt x="3840" y="20848"/>
                    <a:pt x="3783" y="20636"/>
                    <a:pt x="3726" y="20367"/>
                  </a:cubicBezTo>
                  <a:lnTo>
                    <a:pt x="131" y="1734"/>
                  </a:lnTo>
                  <a:cubicBezTo>
                    <a:pt x="59" y="1330"/>
                    <a:pt x="17" y="1021"/>
                    <a:pt x="2" y="809"/>
                  </a:cubicBezTo>
                  <a:cubicBezTo>
                    <a:pt x="-12" y="598"/>
                    <a:pt x="45" y="405"/>
                    <a:pt x="145" y="289"/>
                  </a:cubicBezTo>
                  <a:cubicBezTo>
                    <a:pt x="245" y="174"/>
                    <a:pt x="416" y="97"/>
                    <a:pt x="644" y="58"/>
                  </a:cubicBezTo>
                  <a:cubicBezTo>
                    <a:pt x="873" y="39"/>
                    <a:pt x="1201" y="19"/>
                    <a:pt x="1614" y="19"/>
                  </a:cubicBezTo>
                  <a:cubicBezTo>
                    <a:pt x="2000" y="19"/>
                    <a:pt x="2299" y="19"/>
                    <a:pt x="2528" y="39"/>
                  </a:cubicBezTo>
                  <a:cubicBezTo>
                    <a:pt x="2756" y="58"/>
                    <a:pt x="2927" y="97"/>
                    <a:pt x="3041" y="154"/>
                  </a:cubicBezTo>
                  <a:cubicBezTo>
                    <a:pt x="3155" y="212"/>
                    <a:pt x="3227" y="308"/>
                    <a:pt x="3269" y="424"/>
                  </a:cubicBezTo>
                  <a:cubicBezTo>
                    <a:pt x="3312" y="540"/>
                    <a:pt x="3341" y="694"/>
                    <a:pt x="3369" y="906"/>
                  </a:cubicBezTo>
                  <a:lnTo>
                    <a:pt x="6137" y="17265"/>
                  </a:lnTo>
                  <a:lnTo>
                    <a:pt x="6151" y="17265"/>
                  </a:lnTo>
                  <a:lnTo>
                    <a:pt x="9033" y="1021"/>
                  </a:lnTo>
                  <a:cubicBezTo>
                    <a:pt x="9062" y="809"/>
                    <a:pt x="9105" y="636"/>
                    <a:pt x="9162" y="501"/>
                  </a:cubicBezTo>
                  <a:cubicBezTo>
                    <a:pt x="9219" y="366"/>
                    <a:pt x="9304" y="270"/>
                    <a:pt x="9433" y="193"/>
                  </a:cubicBezTo>
                  <a:cubicBezTo>
                    <a:pt x="9561" y="116"/>
                    <a:pt x="9732" y="77"/>
                    <a:pt x="9946" y="39"/>
                  </a:cubicBezTo>
                  <a:cubicBezTo>
                    <a:pt x="10160" y="19"/>
                    <a:pt x="10460" y="0"/>
                    <a:pt x="10831" y="0"/>
                  </a:cubicBezTo>
                  <a:cubicBezTo>
                    <a:pt x="11216" y="0"/>
                    <a:pt x="11530" y="19"/>
                    <a:pt x="11772" y="39"/>
                  </a:cubicBezTo>
                  <a:cubicBezTo>
                    <a:pt x="12001" y="58"/>
                    <a:pt x="12186" y="116"/>
                    <a:pt x="12315" y="174"/>
                  </a:cubicBezTo>
                  <a:cubicBezTo>
                    <a:pt x="12443" y="251"/>
                    <a:pt x="12529" y="347"/>
                    <a:pt x="12586" y="482"/>
                  </a:cubicBezTo>
                  <a:cubicBezTo>
                    <a:pt x="12643" y="617"/>
                    <a:pt x="12686" y="790"/>
                    <a:pt x="12714" y="1002"/>
                  </a:cubicBezTo>
                  <a:lnTo>
                    <a:pt x="15696" y="17245"/>
                  </a:lnTo>
                  <a:lnTo>
                    <a:pt x="15724" y="17245"/>
                  </a:lnTo>
                  <a:lnTo>
                    <a:pt x="18492" y="944"/>
                  </a:lnTo>
                  <a:cubicBezTo>
                    <a:pt x="18521" y="771"/>
                    <a:pt x="18549" y="617"/>
                    <a:pt x="18592" y="482"/>
                  </a:cubicBezTo>
                  <a:cubicBezTo>
                    <a:pt x="18635" y="347"/>
                    <a:pt x="18706" y="251"/>
                    <a:pt x="18820" y="193"/>
                  </a:cubicBezTo>
                  <a:cubicBezTo>
                    <a:pt x="18934" y="135"/>
                    <a:pt x="19091" y="77"/>
                    <a:pt x="19305" y="39"/>
                  </a:cubicBezTo>
                  <a:cubicBezTo>
                    <a:pt x="19519" y="19"/>
                    <a:pt x="19819" y="0"/>
                    <a:pt x="20190" y="0"/>
                  </a:cubicBezTo>
                  <a:cubicBezTo>
                    <a:pt x="20547" y="0"/>
                    <a:pt x="20832" y="19"/>
                    <a:pt x="21032" y="39"/>
                  </a:cubicBezTo>
                  <a:cubicBezTo>
                    <a:pt x="21231" y="58"/>
                    <a:pt x="21374" y="135"/>
                    <a:pt x="21460" y="270"/>
                  </a:cubicBezTo>
                  <a:cubicBezTo>
                    <a:pt x="21545" y="385"/>
                    <a:pt x="21588" y="578"/>
                    <a:pt x="21574" y="809"/>
                  </a:cubicBezTo>
                  <a:cubicBezTo>
                    <a:pt x="21559" y="1041"/>
                    <a:pt x="21517" y="1368"/>
                    <a:pt x="21445" y="1773"/>
                  </a:cubicBezTo>
                  <a:lnTo>
                    <a:pt x="17836" y="2038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4" name="Shape">
              <a:extLst>
                <a:ext uri="{FF2B5EF4-FFF2-40B4-BE49-F238E27FC236}">
                  <a16:creationId xmlns:a16="http://schemas.microsoft.com/office/drawing/2014/main" id="{F94E5390-1B28-443D-9969-CB351A8DCF54}"/>
                </a:ext>
              </a:extLst>
            </p:cNvPr>
            <p:cNvSpPr/>
            <p:nvPr/>
          </p:nvSpPr>
          <p:spPr>
            <a:xfrm>
              <a:off x="5626100" y="8483599"/>
              <a:ext cx="133223" cy="14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37"/>
                  </a:moveTo>
                  <a:cubicBezTo>
                    <a:pt x="21600" y="12268"/>
                    <a:pt x="21374" y="13811"/>
                    <a:pt x="20900" y="15184"/>
                  </a:cubicBezTo>
                  <a:cubicBezTo>
                    <a:pt x="20426" y="16558"/>
                    <a:pt x="19726" y="17705"/>
                    <a:pt x="18800" y="18665"/>
                  </a:cubicBezTo>
                  <a:cubicBezTo>
                    <a:pt x="17873" y="19624"/>
                    <a:pt x="16720" y="20339"/>
                    <a:pt x="15361" y="20847"/>
                  </a:cubicBezTo>
                  <a:cubicBezTo>
                    <a:pt x="14002" y="21355"/>
                    <a:pt x="12416" y="21600"/>
                    <a:pt x="10604" y="21600"/>
                  </a:cubicBezTo>
                  <a:cubicBezTo>
                    <a:pt x="8834" y="21600"/>
                    <a:pt x="7289" y="21393"/>
                    <a:pt x="5951" y="20960"/>
                  </a:cubicBezTo>
                  <a:cubicBezTo>
                    <a:pt x="4633" y="20528"/>
                    <a:pt x="3521" y="19888"/>
                    <a:pt x="2636" y="19022"/>
                  </a:cubicBezTo>
                  <a:cubicBezTo>
                    <a:pt x="1750" y="18157"/>
                    <a:pt x="1091" y="17047"/>
                    <a:pt x="659" y="15711"/>
                  </a:cubicBezTo>
                  <a:cubicBezTo>
                    <a:pt x="227" y="14375"/>
                    <a:pt x="0" y="12776"/>
                    <a:pt x="0" y="10932"/>
                  </a:cubicBezTo>
                  <a:cubicBezTo>
                    <a:pt x="0" y="9238"/>
                    <a:pt x="226" y="7733"/>
                    <a:pt x="700" y="6378"/>
                  </a:cubicBezTo>
                  <a:cubicBezTo>
                    <a:pt x="1174" y="5024"/>
                    <a:pt x="1874" y="3876"/>
                    <a:pt x="2800" y="2935"/>
                  </a:cubicBezTo>
                  <a:cubicBezTo>
                    <a:pt x="3727" y="1994"/>
                    <a:pt x="4880" y="1261"/>
                    <a:pt x="6239" y="753"/>
                  </a:cubicBezTo>
                  <a:cubicBezTo>
                    <a:pt x="7619" y="245"/>
                    <a:pt x="9204" y="0"/>
                    <a:pt x="11016" y="0"/>
                  </a:cubicBezTo>
                  <a:cubicBezTo>
                    <a:pt x="12746" y="0"/>
                    <a:pt x="14270" y="207"/>
                    <a:pt x="15587" y="621"/>
                  </a:cubicBezTo>
                  <a:cubicBezTo>
                    <a:pt x="16905" y="1035"/>
                    <a:pt x="18017" y="1693"/>
                    <a:pt x="18903" y="2559"/>
                  </a:cubicBezTo>
                  <a:cubicBezTo>
                    <a:pt x="19788" y="3425"/>
                    <a:pt x="20468" y="4535"/>
                    <a:pt x="20921" y="5852"/>
                  </a:cubicBezTo>
                  <a:cubicBezTo>
                    <a:pt x="21374" y="7169"/>
                    <a:pt x="21600" y="8749"/>
                    <a:pt x="21600" y="10537"/>
                  </a:cubicBezTo>
                  <a:close/>
                  <a:moveTo>
                    <a:pt x="16740" y="10763"/>
                  </a:moveTo>
                  <a:cubicBezTo>
                    <a:pt x="16740" y="9671"/>
                    <a:pt x="16638" y="8674"/>
                    <a:pt x="16452" y="7771"/>
                  </a:cubicBezTo>
                  <a:cubicBezTo>
                    <a:pt x="16267" y="6868"/>
                    <a:pt x="15937" y="6115"/>
                    <a:pt x="15484" y="5475"/>
                  </a:cubicBezTo>
                  <a:cubicBezTo>
                    <a:pt x="15031" y="4836"/>
                    <a:pt x="14434" y="4347"/>
                    <a:pt x="13672" y="3989"/>
                  </a:cubicBezTo>
                  <a:cubicBezTo>
                    <a:pt x="12911" y="3650"/>
                    <a:pt x="11984" y="3462"/>
                    <a:pt x="10851" y="3462"/>
                  </a:cubicBezTo>
                  <a:cubicBezTo>
                    <a:pt x="9719" y="3462"/>
                    <a:pt x="8751" y="3650"/>
                    <a:pt x="7989" y="4045"/>
                  </a:cubicBezTo>
                  <a:cubicBezTo>
                    <a:pt x="7227" y="4441"/>
                    <a:pt x="6610" y="4967"/>
                    <a:pt x="6136" y="5607"/>
                  </a:cubicBezTo>
                  <a:cubicBezTo>
                    <a:pt x="5662" y="6266"/>
                    <a:pt x="5333" y="7018"/>
                    <a:pt x="5148" y="7903"/>
                  </a:cubicBezTo>
                  <a:cubicBezTo>
                    <a:pt x="4962" y="8787"/>
                    <a:pt x="4859" y="9709"/>
                    <a:pt x="4859" y="10687"/>
                  </a:cubicBezTo>
                  <a:cubicBezTo>
                    <a:pt x="4859" y="11835"/>
                    <a:pt x="4962" y="12851"/>
                    <a:pt x="5148" y="13754"/>
                  </a:cubicBezTo>
                  <a:cubicBezTo>
                    <a:pt x="5333" y="14657"/>
                    <a:pt x="5662" y="15429"/>
                    <a:pt x="6095" y="16087"/>
                  </a:cubicBezTo>
                  <a:cubicBezTo>
                    <a:pt x="6527" y="16746"/>
                    <a:pt x="7145" y="17216"/>
                    <a:pt x="7886" y="17555"/>
                  </a:cubicBezTo>
                  <a:cubicBezTo>
                    <a:pt x="8648" y="17893"/>
                    <a:pt x="9595" y="18063"/>
                    <a:pt x="10728" y="18063"/>
                  </a:cubicBezTo>
                  <a:cubicBezTo>
                    <a:pt x="11860" y="18063"/>
                    <a:pt x="12828" y="17875"/>
                    <a:pt x="13590" y="17480"/>
                  </a:cubicBezTo>
                  <a:cubicBezTo>
                    <a:pt x="14352" y="17084"/>
                    <a:pt x="14970" y="16558"/>
                    <a:pt x="15443" y="15899"/>
                  </a:cubicBezTo>
                  <a:cubicBezTo>
                    <a:pt x="15917" y="15241"/>
                    <a:pt x="16246" y="14450"/>
                    <a:pt x="16432" y="13566"/>
                  </a:cubicBezTo>
                  <a:cubicBezTo>
                    <a:pt x="16638" y="12719"/>
                    <a:pt x="16740" y="11778"/>
                    <a:pt x="16740" y="1076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5" name="Shape">
              <a:extLst>
                <a:ext uri="{FF2B5EF4-FFF2-40B4-BE49-F238E27FC236}">
                  <a16:creationId xmlns:a16="http://schemas.microsoft.com/office/drawing/2014/main" id="{8A1AE8A8-DE1D-42A0-9201-85C83B202772}"/>
                </a:ext>
              </a:extLst>
            </p:cNvPr>
            <p:cNvSpPr/>
            <p:nvPr/>
          </p:nvSpPr>
          <p:spPr>
            <a:xfrm>
              <a:off x="5791199" y="8496300"/>
              <a:ext cx="104269" cy="14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1"/>
                  </a:moveTo>
                  <a:cubicBezTo>
                    <a:pt x="21600" y="21038"/>
                    <a:pt x="21574" y="21154"/>
                    <a:pt x="21495" y="21232"/>
                  </a:cubicBezTo>
                  <a:cubicBezTo>
                    <a:pt x="21442" y="21309"/>
                    <a:pt x="21284" y="21387"/>
                    <a:pt x="21074" y="21445"/>
                  </a:cubicBezTo>
                  <a:cubicBezTo>
                    <a:pt x="20863" y="21503"/>
                    <a:pt x="20521" y="21542"/>
                    <a:pt x="20074" y="21561"/>
                  </a:cubicBezTo>
                  <a:cubicBezTo>
                    <a:pt x="19627" y="21581"/>
                    <a:pt x="19048" y="21600"/>
                    <a:pt x="18285" y="21600"/>
                  </a:cubicBezTo>
                  <a:cubicBezTo>
                    <a:pt x="17654" y="21600"/>
                    <a:pt x="17154" y="21581"/>
                    <a:pt x="16785" y="21561"/>
                  </a:cubicBezTo>
                  <a:cubicBezTo>
                    <a:pt x="16417" y="21542"/>
                    <a:pt x="16101" y="21503"/>
                    <a:pt x="15891" y="21445"/>
                  </a:cubicBezTo>
                  <a:cubicBezTo>
                    <a:pt x="15680" y="21387"/>
                    <a:pt x="15522" y="21309"/>
                    <a:pt x="15417" y="21212"/>
                  </a:cubicBezTo>
                  <a:cubicBezTo>
                    <a:pt x="15338" y="21115"/>
                    <a:pt x="15259" y="20999"/>
                    <a:pt x="15207" y="20863"/>
                  </a:cubicBezTo>
                  <a:lnTo>
                    <a:pt x="12602" y="16055"/>
                  </a:lnTo>
                  <a:cubicBezTo>
                    <a:pt x="12287" y="15512"/>
                    <a:pt x="11971" y="15027"/>
                    <a:pt x="11681" y="14600"/>
                  </a:cubicBezTo>
                  <a:cubicBezTo>
                    <a:pt x="11392" y="14174"/>
                    <a:pt x="11050" y="13825"/>
                    <a:pt x="10682" y="13553"/>
                  </a:cubicBezTo>
                  <a:cubicBezTo>
                    <a:pt x="10313" y="13262"/>
                    <a:pt x="9892" y="13069"/>
                    <a:pt x="9419" y="12913"/>
                  </a:cubicBezTo>
                  <a:cubicBezTo>
                    <a:pt x="8945" y="12758"/>
                    <a:pt x="8393" y="12700"/>
                    <a:pt x="7761" y="12700"/>
                  </a:cubicBezTo>
                  <a:lnTo>
                    <a:pt x="5920" y="12700"/>
                  </a:lnTo>
                  <a:lnTo>
                    <a:pt x="5920" y="20883"/>
                  </a:lnTo>
                  <a:cubicBezTo>
                    <a:pt x="5920" y="20999"/>
                    <a:pt x="5867" y="21096"/>
                    <a:pt x="5762" y="21173"/>
                  </a:cubicBezTo>
                  <a:cubicBezTo>
                    <a:pt x="5656" y="21251"/>
                    <a:pt x="5499" y="21329"/>
                    <a:pt x="5288" y="21387"/>
                  </a:cubicBezTo>
                  <a:cubicBezTo>
                    <a:pt x="5078" y="21445"/>
                    <a:pt x="4762" y="21484"/>
                    <a:pt x="4394" y="21522"/>
                  </a:cubicBezTo>
                  <a:cubicBezTo>
                    <a:pt x="4025" y="21561"/>
                    <a:pt x="3525" y="21581"/>
                    <a:pt x="2947" y="21581"/>
                  </a:cubicBezTo>
                  <a:cubicBezTo>
                    <a:pt x="2368" y="21581"/>
                    <a:pt x="1894" y="21561"/>
                    <a:pt x="1526" y="21522"/>
                  </a:cubicBezTo>
                  <a:cubicBezTo>
                    <a:pt x="1131" y="21484"/>
                    <a:pt x="842" y="21445"/>
                    <a:pt x="605" y="21387"/>
                  </a:cubicBezTo>
                  <a:cubicBezTo>
                    <a:pt x="395" y="21329"/>
                    <a:pt x="210" y="21251"/>
                    <a:pt x="132" y="21173"/>
                  </a:cubicBezTo>
                  <a:cubicBezTo>
                    <a:pt x="53" y="21096"/>
                    <a:pt x="0" y="20980"/>
                    <a:pt x="0" y="20883"/>
                  </a:cubicBezTo>
                  <a:lnTo>
                    <a:pt x="0" y="1377"/>
                  </a:lnTo>
                  <a:cubicBezTo>
                    <a:pt x="0" y="892"/>
                    <a:pt x="158" y="543"/>
                    <a:pt x="500" y="330"/>
                  </a:cubicBezTo>
                  <a:cubicBezTo>
                    <a:pt x="842" y="116"/>
                    <a:pt x="1263" y="0"/>
                    <a:pt x="1763" y="0"/>
                  </a:cubicBezTo>
                  <a:lnTo>
                    <a:pt x="9314" y="0"/>
                  </a:lnTo>
                  <a:cubicBezTo>
                    <a:pt x="10077" y="0"/>
                    <a:pt x="10708" y="19"/>
                    <a:pt x="11208" y="39"/>
                  </a:cubicBezTo>
                  <a:cubicBezTo>
                    <a:pt x="11708" y="58"/>
                    <a:pt x="12155" y="97"/>
                    <a:pt x="12550" y="116"/>
                  </a:cubicBezTo>
                  <a:cubicBezTo>
                    <a:pt x="13734" y="233"/>
                    <a:pt x="14786" y="446"/>
                    <a:pt x="15707" y="756"/>
                  </a:cubicBezTo>
                  <a:cubicBezTo>
                    <a:pt x="16654" y="1047"/>
                    <a:pt x="17443" y="1435"/>
                    <a:pt x="18101" y="1920"/>
                  </a:cubicBezTo>
                  <a:cubicBezTo>
                    <a:pt x="18759" y="2404"/>
                    <a:pt x="19259" y="2967"/>
                    <a:pt x="19601" y="3626"/>
                  </a:cubicBezTo>
                  <a:cubicBezTo>
                    <a:pt x="19943" y="4285"/>
                    <a:pt x="20127" y="5041"/>
                    <a:pt x="20127" y="5894"/>
                  </a:cubicBezTo>
                  <a:cubicBezTo>
                    <a:pt x="20127" y="6612"/>
                    <a:pt x="19995" y="7271"/>
                    <a:pt x="19758" y="7853"/>
                  </a:cubicBezTo>
                  <a:cubicBezTo>
                    <a:pt x="19522" y="8454"/>
                    <a:pt x="19153" y="8977"/>
                    <a:pt x="18653" y="9443"/>
                  </a:cubicBezTo>
                  <a:cubicBezTo>
                    <a:pt x="18180" y="9908"/>
                    <a:pt x="17575" y="10315"/>
                    <a:pt x="16864" y="10645"/>
                  </a:cubicBezTo>
                  <a:cubicBezTo>
                    <a:pt x="16154" y="10974"/>
                    <a:pt x="15365" y="11265"/>
                    <a:pt x="14444" y="11479"/>
                  </a:cubicBezTo>
                  <a:cubicBezTo>
                    <a:pt x="14891" y="11634"/>
                    <a:pt x="15286" y="11828"/>
                    <a:pt x="15680" y="12041"/>
                  </a:cubicBezTo>
                  <a:cubicBezTo>
                    <a:pt x="16075" y="12254"/>
                    <a:pt x="16417" y="12526"/>
                    <a:pt x="16759" y="12855"/>
                  </a:cubicBezTo>
                  <a:cubicBezTo>
                    <a:pt x="17101" y="13165"/>
                    <a:pt x="17417" y="13534"/>
                    <a:pt x="17706" y="13941"/>
                  </a:cubicBezTo>
                  <a:cubicBezTo>
                    <a:pt x="17996" y="14348"/>
                    <a:pt x="18311" y="14794"/>
                    <a:pt x="18574" y="15318"/>
                  </a:cubicBezTo>
                  <a:lnTo>
                    <a:pt x="21021" y="19545"/>
                  </a:lnTo>
                  <a:cubicBezTo>
                    <a:pt x="21258" y="19971"/>
                    <a:pt x="21390" y="20282"/>
                    <a:pt x="21468" y="20475"/>
                  </a:cubicBezTo>
                  <a:cubicBezTo>
                    <a:pt x="21547" y="20669"/>
                    <a:pt x="21600" y="20824"/>
                    <a:pt x="21600" y="20921"/>
                  </a:cubicBezTo>
                  <a:close/>
                  <a:moveTo>
                    <a:pt x="13944" y="6340"/>
                  </a:moveTo>
                  <a:cubicBezTo>
                    <a:pt x="13944" y="5623"/>
                    <a:pt x="13734" y="5041"/>
                    <a:pt x="13286" y="4557"/>
                  </a:cubicBezTo>
                  <a:cubicBezTo>
                    <a:pt x="12839" y="4072"/>
                    <a:pt x="12129" y="3723"/>
                    <a:pt x="11155" y="3529"/>
                  </a:cubicBezTo>
                  <a:cubicBezTo>
                    <a:pt x="10866" y="3471"/>
                    <a:pt x="10524" y="3432"/>
                    <a:pt x="10129" y="3393"/>
                  </a:cubicBezTo>
                  <a:cubicBezTo>
                    <a:pt x="9734" y="3354"/>
                    <a:pt x="9208" y="3335"/>
                    <a:pt x="8550" y="3335"/>
                  </a:cubicBezTo>
                  <a:lnTo>
                    <a:pt x="5893" y="3335"/>
                  </a:lnTo>
                  <a:lnTo>
                    <a:pt x="5893" y="9423"/>
                  </a:lnTo>
                  <a:lnTo>
                    <a:pt x="8919" y="9423"/>
                  </a:lnTo>
                  <a:cubicBezTo>
                    <a:pt x="9761" y="9423"/>
                    <a:pt x="10497" y="9346"/>
                    <a:pt x="11129" y="9191"/>
                  </a:cubicBezTo>
                  <a:cubicBezTo>
                    <a:pt x="11760" y="9036"/>
                    <a:pt x="12286" y="8822"/>
                    <a:pt x="12707" y="8551"/>
                  </a:cubicBezTo>
                  <a:cubicBezTo>
                    <a:pt x="13128" y="8279"/>
                    <a:pt x="13444" y="7950"/>
                    <a:pt x="13654" y="7581"/>
                  </a:cubicBezTo>
                  <a:cubicBezTo>
                    <a:pt x="13839" y="7232"/>
                    <a:pt x="13944" y="6806"/>
                    <a:pt x="13944" y="634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6" name="Shape">
              <a:extLst>
                <a:ext uri="{FF2B5EF4-FFF2-40B4-BE49-F238E27FC236}">
                  <a16:creationId xmlns:a16="http://schemas.microsoft.com/office/drawing/2014/main" id="{A19A65F1-DFED-482B-A6FA-2A89A8DD1E67}"/>
                </a:ext>
              </a:extLst>
            </p:cNvPr>
            <p:cNvSpPr/>
            <p:nvPr/>
          </p:nvSpPr>
          <p:spPr>
            <a:xfrm>
              <a:off x="5918200" y="8496299"/>
              <a:ext cx="102742" cy="14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47"/>
                  </a:moveTo>
                  <a:cubicBezTo>
                    <a:pt x="21600" y="20963"/>
                    <a:pt x="21547" y="21079"/>
                    <a:pt x="21467" y="21175"/>
                  </a:cubicBezTo>
                  <a:cubicBezTo>
                    <a:pt x="21386" y="21272"/>
                    <a:pt x="21226" y="21349"/>
                    <a:pt x="20986" y="21407"/>
                  </a:cubicBezTo>
                  <a:cubicBezTo>
                    <a:pt x="20746" y="21465"/>
                    <a:pt x="20425" y="21523"/>
                    <a:pt x="20025" y="21542"/>
                  </a:cubicBezTo>
                  <a:cubicBezTo>
                    <a:pt x="19624" y="21581"/>
                    <a:pt x="19090" y="21600"/>
                    <a:pt x="18476" y="21600"/>
                  </a:cubicBezTo>
                  <a:cubicBezTo>
                    <a:pt x="17488" y="21600"/>
                    <a:pt x="16767" y="21581"/>
                    <a:pt x="16340" y="21523"/>
                  </a:cubicBezTo>
                  <a:cubicBezTo>
                    <a:pt x="15913" y="21465"/>
                    <a:pt x="15593" y="21388"/>
                    <a:pt x="15406" y="21272"/>
                  </a:cubicBezTo>
                  <a:cubicBezTo>
                    <a:pt x="15219" y="21156"/>
                    <a:pt x="15059" y="21040"/>
                    <a:pt x="14952" y="20866"/>
                  </a:cubicBezTo>
                  <a:lnTo>
                    <a:pt x="6007" y="10713"/>
                  </a:lnTo>
                  <a:lnTo>
                    <a:pt x="6007" y="20866"/>
                  </a:lnTo>
                  <a:cubicBezTo>
                    <a:pt x="6007" y="20982"/>
                    <a:pt x="5954" y="21098"/>
                    <a:pt x="5874" y="21175"/>
                  </a:cubicBezTo>
                  <a:cubicBezTo>
                    <a:pt x="5794" y="21272"/>
                    <a:pt x="5634" y="21330"/>
                    <a:pt x="5393" y="21407"/>
                  </a:cubicBezTo>
                  <a:cubicBezTo>
                    <a:pt x="5180" y="21465"/>
                    <a:pt x="4859" y="21523"/>
                    <a:pt x="4486" y="21542"/>
                  </a:cubicBezTo>
                  <a:cubicBezTo>
                    <a:pt x="4112" y="21581"/>
                    <a:pt x="3604" y="21600"/>
                    <a:pt x="3017" y="21600"/>
                  </a:cubicBezTo>
                  <a:cubicBezTo>
                    <a:pt x="2430" y="21600"/>
                    <a:pt x="1949" y="21581"/>
                    <a:pt x="1575" y="21542"/>
                  </a:cubicBezTo>
                  <a:cubicBezTo>
                    <a:pt x="1175" y="21503"/>
                    <a:pt x="881" y="21465"/>
                    <a:pt x="641" y="21407"/>
                  </a:cubicBezTo>
                  <a:cubicBezTo>
                    <a:pt x="400" y="21349"/>
                    <a:pt x="240" y="21272"/>
                    <a:pt x="160" y="21175"/>
                  </a:cubicBezTo>
                  <a:cubicBezTo>
                    <a:pt x="53" y="21098"/>
                    <a:pt x="0" y="20982"/>
                    <a:pt x="0" y="20866"/>
                  </a:cubicBezTo>
                  <a:lnTo>
                    <a:pt x="0" y="714"/>
                  </a:lnTo>
                  <a:cubicBezTo>
                    <a:pt x="0" y="599"/>
                    <a:pt x="53" y="483"/>
                    <a:pt x="160" y="406"/>
                  </a:cubicBezTo>
                  <a:cubicBezTo>
                    <a:pt x="267" y="309"/>
                    <a:pt x="427" y="251"/>
                    <a:pt x="641" y="193"/>
                  </a:cubicBezTo>
                  <a:cubicBezTo>
                    <a:pt x="854" y="135"/>
                    <a:pt x="1175" y="97"/>
                    <a:pt x="1575" y="58"/>
                  </a:cubicBezTo>
                  <a:cubicBezTo>
                    <a:pt x="1976" y="19"/>
                    <a:pt x="2456" y="0"/>
                    <a:pt x="3017" y="0"/>
                  </a:cubicBezTo>
                  <a:cubicBezTo>
                    <a:pt x="3604" y="0"/>
                    <a:pt x="4112" y="19"/>
                    <a:pt x="4486" y="58"/>
                  </a:cubicBezTo>
                  <a:cubicBezTo>
                    <a:pt x="4859" y="97"/>
                    <a:pt x="5180" y="135"/>
                    <a:pt x="5393" y="193"/>
                  </a:cubicBezTo>
                  <a:cubicBezTo>
                    <a:pt x="5634" y="251"/>
                    <a:pt x="5794" y="328"/>
                    <a:pt x="5874" y="406"/>
                  </a:cubicBezTo>
                  <a:cubicBezTo>
                    <a:pt x="5954" y="483"/>
                    <a:pt x="6007" y="599"/>
                    <a:pt x="6007" y="714"/>
                  </a:cubicBezTo>
                  <a:lnTo>
                    <a:pt x="6007" y="9825"/>
                  </a:lnTo>
                  <a:lnTo>
                    <a:pt x="14685" y="734"/>
                  </a:lnTo>
                  <a:cubicBezTo>
                    <a:pt x="14792" y="598"/>
                    <a:pt x="14925" y="463"/>
                    <a:pt x="15085" y="386"/>
                  </a:cubicBezTo>
                  <a:cubicBezTo>
                    <a:pt x="15246" y="290"/>
                    <a:pt x="15432" y="212"/>
                    <a:pt x="15673" y="154"/>
                  </a:cubicBezTo>
                  <a:cubicBezTo>
                    <a:pt x="15913" y="96"/>
                    <a:pt x="16233" y="58"/>
                    <a:pt x="16607" y="39"/>
                  </a:cubicBezTo>
                  <a:cubicBezTo>
                    <a:pt x="16981" y="19"/>
                    <a:pt x="17488" y="0"/>
                    <a:pt x="18076" y="0"/>
                  </a:cubicBezTo>
                  <a:cubicBezTo>
                    <a:pt x="18690" y="0"/>
                    <a:pt x="19197" y="19"/>
                    <a:pt x="19571" y="58"/>
                  </a:cubicBezTo>
                  <a:cubicBezTo>
                    <a:pt x="19971" y="97"/>
                    <a:pt x="20292" y="135"/>
                    <a:pt x="20532" y="193"/>
                  </a:cubicBezTo>
                  <a:cubicBezTo>
                    <a:pt x="20772" y="251"/>
                    <a:pt x="20933" y="328"/>
                    <a:pt x="21013" y="425"/>
                  </a:cubicBezTo>
                  <a:cubicBezTo>
                    <a:pt x="21093" y="502"/>
                    <a:pt x="21146" y="618"/>
                    <a:pt x="21146" y="714"/>
                  </a:cubicBezTo>
                  <a:cubicBezTo>
                    <a:pt x="21146" y="907"/>
                    <a:pt x="21066" y="1100"/>
                    <a:pt x="20933" y="1293"/>
                  </a:cubicBezTo>
                  <a:cubicBezTo>
                    <a:pt x="20799" y="1486"/>
                    <a:pt x="20532" y="1815"/>
                    <a:pt x="20158" y="2239"/>
                  </a:cubicBezTo>
                  <a:lnTo>
                    <a:pt x="12041" y="9922"/>
                  </a:lnTo>
                  <a:lnTo>
                    <a:pt x="20879" y="19592"/>
                  </a:lnTo>
                  <a:cubicBezTo>
                    <a:pt x="21226" y="20036"/>
                    <a:pt x="21413" y="20345"/>
                    <a:pt x="21493" y="20500"/>
                  </a:cubicBezTo>
                  <a:cubicBezTo>
                    <a:pt x="21573" y="20635"/>
                    <a:pt x="21600" y="20751"/>
                    <a:pt x="21600" y="2084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7" name="Shape">
              <a:extLst>
                <a:ext uri="{FF2B5EF4-FFF2-40B4-BE49-F238E27FC236}">
                  <a16:creationId xmlns:a16="http://schemas.microsoft.com/office/drawing/2014/main" id="{ED08A84A-BA0D-4805-AB7E-1DDF8A359CFE}"/>
                </a:ext>
              </a:extLst>
            </p:cNvPr>
            <p:cNvSpPr/>
            <p:nvPr/>
          </p:nvSpPr>
          <p:spPr>
            <a:xfrm>
              <a:off x="6032499" y="8496300"/>
              <a:ext cx="78995" cy="14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3"/>
                  </a:moveTo>
                  <a:cubicBezTo>
                    <a:pt x="21600" y="2133"/>
                    <a:pt x="21565" y="2424"/>
                    <a:pt x="21531" y="2637"/>
                  </a:cubicBezTo>
                  <a:cubicBezTo>
                    <a:pt x="21496" y="2870"/>
                    <a:pt x="21392" y="3044"/>
                    <a:pt x="21287" y="3180"/>
                  </a:cubicBezTo>
                  <a:cubicBezTo>
                    <a:pt x="21183" y="3316"/>
                    <a:pt x="21044" y="3412"/>
                    <a:pt x="20906" y="3471"/>
                  </a:cubicBezTo>
                  <a:cubicBezTo>
                    <a:pt x="20767" y="3529"/>
                    <a:pt x="20593" y="3568"/>
                    <a:pt x="20419" y="3568"/>
                  </a:cubicBezTo>
                  <a:lnTo>
                    <a:pt x="7848" y="3568"/>
                  </a:lnTo>
                  <a:lnTo>
                    <a:pt x="7848" y="9346"/>
                  </a:lnTo>
                  <a:lnTo>
                    <a:pt x="19655" y="9346"/>
                  </a:lnTo>
                  <a:cubicBezTo>
                    <a:pt x="19829" y="9346"/>
                    <a:pt x="20003" y="9365"/>
                    <a:pt x="20142" y="9423"/>
                  </a:cubicBezTo>
                  <a:cubicBezTo>
                    <a:pt x="20280" y="9481"/>
                    <a:pt x="20419" y="9578"/>
                    <a:pt x="20523" y="9714"/>
                  </a:cubicBezTo>
                  <a:cubicBezTo>
                    <a:pt x="20628" y="9850"/>
                    <a:pt x="20697" y="10024"/>
                    <a:pt x="20767" y="10238"/>
                  </a:cubicBezTo>
                  <a:cubicBezTo>
                    <a:pt x="20801" y="10451"/>
                    <a:pt x="20836" y="10742"/>
                    <a:pt x="20836" y="11071"/>
                  </a:cubicBezTo>
                  <a:cubicBezTo>
                    <a:pt x="20836" y="11401"/>
                    <a:pt x="20801" y="11672"/>
                    <a:pt x="20767" y="11905"/>
                  </a:cubicBezTo>
                  <a:cubicBezTo>
                    <a:pt x="20732" y="12118"/>
                    <a:pt x="20628" y="12312"/>
                    <a:pt x="20523" y="12448"/>
                  </a:cubicBezTo>
                  <a:cubicBezTo>
                    <a:pt x="20419" y="12584"/>
                    <a:pt x="20280" y="12700"/>
                    <a:pt x="20142" y="12758"/>
                  </a:cubicBezTo>
                  <a:cubicBezTo>
                    <a:pt x="20003" y="12817"/>
                    <a:pt x="19829" y="12855"/>
                    <a:pt x="19655" y="12855"/>
                  </a:cubicBezTo>
                  <a:lnTo>
                    <a:pt x="7848" y="12855"/>
                  </a:lnTo>
                  <a:lnTo>
                    <a:pt x="7848" y="20863"/>
                  </a:lnTo>
                  <a:cubicBezTo>
                    <a:pt x="7848" y="20980"/>
                    <a:pt x="7779" y="21096"/>
                    <a:pt x="7675" y="21173"/>
                  </a:cubicBezTo>
                  <a:cubicBezTo>
                    <a:pt x="7570" y="21270"/>
                    <a:pt x="7327" y="21329"/>
                    <a:pt x="7050" y="21406"/>
                  </a:cubicBezTo>
                  <a:cubicBezTo>
                    <a:pt x="6737" y="21464"/>
                    <a:pt x="6320" y="21522"/>
                    <a:pt x="5834" y="21542"/>
                  </a:cubicBezTo>
                  <a:cubicBezTo>
                    <a:pt x="5348" y="21581"/>
                    <a:pt x="4688" y="21600"/>
                    <a:pt x="3924" y="21600"/>
                  </a:cubicBezTo>
                  <a:cubicBezTo>
                    <a:pt x="3160" y="21600"/>
                    <a:pt x="2535" y="21581"/>
                    <a:pt x="2049" y="21542"/>
                  </a:cubicBezTo>
                  <a:cubicBezTo>
                    <a:pt x="1528" y="21503"/>
                    <a:pt x="1146" y="21464"/>
                    <a:pt x="833" y="21406"/>
                  </a:cubicBezTo>
                  <a:cubicBezTo>
                    <a:pt x="521" y="21348"/>
                    <a:pt x="313" y="21270"/>
                    <a:pt x="208" y="21173"/>
                  </a:cubicBezTo>
                  <a:cubicBezTo>
                    <a:pt x="69" y="21096"/>
                    <a:pt x="0" y="20980"/>
                    <a:pt x="0" y="20863"/>
                  </a:cubicBezTo>
                  <a:lnTo>
                    <a:pt x="0" y="1377"/>
                  </a:lnTo>
                  <a:cubicBezTo>
                    <a:pt x="0" y="892"/>
                    <a:pt x="208" y="543"/>
                    <a:pt x="660" y="330"/>
                  </a:cubicBezTo>
                  <a:cubicBezTo>
                    <a:pt x="1111" y="116"/>
                    <a:pt x="1667" y="0"/>
                    <a:pt x="2327" y="0"/>
                  </a:cubicBezTo>
                  <a:lnTo>
                    <a:pt x="20419" y="0"/>
                  </a:lnTo>
                  <a:cubicBezTo>
                    <a:pt x="20593" y="0"/>
                    <a:pt x="20767" y="39"/>
                    <a:pt x="20906" y="97"/>
                  </a:cubicBezTo>
                  <a:cubicBezTo>
                    <a:pt x="21045" y="155"/>
                    <a:pt x="21183" y="252"/>
                    <a:pt x="21288" y="388"/>
                  </a:cubicBezTo>
                  <a:cubicBezTo>
                    <a:pt x="21392" y="524"/>
                    <a:pt x="21461" y="717"/>
                    <a:pt x="21531" y="950"/>
                  </a:cubicBezTo>
                  <a:cubicBezTo>
                    <a:pt x="21565" y="1183"/>
                    <a:pt x="21600" y="1474"/>
                    <a:pt x="21600" y="180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8" name="Shape">
              <a:extLst>
                <a:ext uri="{FF2B5EF4-FFF2-40B4-BE49-F238E27FC236}">
                  <a16:creationId xmlns:a16="http://schemas.microsoft.com/office/drawing/2014/main" id="{704DB6BA-3A20-42C7-820D-7F0735081EAE}"/>
                </a:ext>
              </a:extLst>
            </p:cNvPr>
            <p:cNvSpPr/>
            <p:nvPr/>
          </p:nvSpPr>
          <p:spPr>
            <a:xfrm>
              <a:off x="6134100" y="8496300"/>
              <a:ext cx="77343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6"/>
                  </a:moveTo>
                  <a:cubicBezTo>
                    <a:pt x="21600" y="20106"/>
                    <a:pt x="21564" y="20397"/>
                    <a:pt x="21529" y="20610"/>
                  </a:cubicBezTo>
                  <a:cubicBezTo>
                    <a:pt x="21494" y="20843"/>
                    <a:pt x="21387" y="21018"/>
                    <a:pt x="21316" y="21173"/>
                  </a:cubicBezTo>
                  <a:cubicBezTo>
                    <a:pt x="21245" y="21328"/>
                    <a:pt x="21104" y="21425"/>
                    <a:pt x="20926" y="21503"/>
                  </a:cubicBezTo>
                  <a:cubicBezTo>
                    <a:pt x="20784" y="21561"/>
                    <a:pt x="20607" y="21600"/>
                    <a:pt x="20394" y="21600"/>
                  </a:cubicBezTo>
                  <a:lnTo>
                    <a:pt x="2376" y="21600"/>
                  </a:lnTo>
                  <a:cubicBezTo>
                    <a:pt x="1703" y="21600"/>
                    <a:pt x="1135" y="21484"/>
                    <a:pt x="674" y="21270"/>
                  </a:cubicBezTo>
                  <a:cubicBezTo>
                    <a:pt x="213" y="21057"/>
                    <a:pt x="0" y="20707"/>
                    <a:pt x="0" y="20222"/>
                  </a:cubicBezTo>
                  <a:lnTo>
                    <a:pt x="0" y="699"/>
                  </a:lnTo>
                  <a:cubicBezTo>
                    <a:pt x="0" y="582"/>
                    <a:pt x="71" y="485"/>
                    <a:pt x="213" y="408"/>
                  </a:cubicBezTo>
                  <a:cubicBezTo>
                    <a:pt x="355" y="311"/>
                    <a:pt x="568" y="252"/>
                    <a:pt x="851" y="194"/>
                  </a:cubicBezTo>
                  <a:cubicBezTo>
                    <a:pt x="1135" y="136"/>
                    <a:pt x="1561" y="97"/>
                    <a:pt x="2093" y="58"/>
                  </a:cubicBezTo>
                  <a:cubicBezTo>
                    <a:pt x="2625" y="19"/>
                    <a:pt x="3263" y="0"/>
                    <a:pt x="4008" y="0"/>
                  </a:cubicBezTo>
                  <a:cubicBezTo>
                    <a:pt x="4788" y="0"/>
                    <a:pt x="5462" y="19"/>
                    <a:pt x="5959" y="58"/>
                  </a:cubicBezTo>
                  <a:cubicBezTo>
                    <a:pt x="6455" y="97"/>
                    <a:pt x="6881" y="136"/>
                    <a:pt x="7165" y="194"/>
                  </a:cubicBezTo>
                  <a:cubicBezTo>
                    <a:pt x="7484" y="252"/>
                    <a:pt x="7697" y="330"/>
                    <a:pt x="7803" y="408"/>
                  </a:cubicBezTo>
                  <a:cubicBezTo>
                    <a:pt x="7909" y="485"/>
                    <a:pt x="8016" y="602"/>
                    <a:pt x="8016" y="699"/>
                  </a:cubicBezTo>
                  <a:lnTo>
                    <a:pt x="8016" y="18010"/>
                  </a:lnTo>
                  <a:lnTo>
                    <a:pt x="20394" y="18010"/>
                  </a:lnTo>
                  <a:cubicBezTo>
                    <a:pt x="20607" y="18010"/>
                    <a:pt x="20784" y="18049"/>
                    <a:pt x="20926" y="18107"/>
                  </a:cubicBezTo>
                  <a:cubicBezTo>
                    <a:pt x="21068" y="18165"/>
                    <a:pt x="21210" y="18262"/>
                    <a:pt x="21316" y="18398"/>
                  </a:cubicBezTo>
                  <a:cubicBezTo>
                    <a:pt x="21423" y="18534"/>
                    <a:pt x="21493" y="18728"/>
                    <a:pt x="21529" y="18941"/>
                  </a:cubicBezTo>
                  <a:cubicBezTo>
                    <a:pt x="21564" y="19174"/>
                    <a:pt x="21600" y="19446"/>
                    <a:pt x="21600" y="1977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9" name="Shape">
              <a:extLst>
                <a:ext uri="{FF2B5EF4-FFF2-40B4-BE49-F238E27FC236}">
                  <a16:creationId xmlns:a16="http://schemas.microsoft.com/office/drawing/2014/main" id="{ED82AC83-77D7-40E5-B360-39A11B9E61FE}"/>
                </a:ext>
              </a:extLst>
            </p:cNvPr>
            <p:cNvSpPr/>
            <p:nvPr/>
          </p:nvSpPr>
          <p:spPr>
            <a:xfrm>
              <a:off x="6223000" y="8483599"/>
              <a:ext cx="133223" cy="14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37"/>
                  </a:moveTo>
                  <a:cubicBezTo>
                    <a:pt x="21600" y="12268"/>
                    <a:pt x="21374" y="13811"/>
                    <a:pt x="20900" y="15184"/>
                  </a:cubicBezTo>
                  <a:cubicBezTo>
                    <a:pt x="20426" y="16558"/>
                    <a:pt x="19726" y="17705"/>
                    <a:pt x="18800" y="18665"/>
                  </a:cubicBezTo>
                  <a:cubicBezTo>
                    <a:pt x="17873" y="19624"/>
                    <a:pt x="16720" y="20339"/>
                    <a:pt x="15361" y="20847"/>
                  </a:cubicBezTo>
                  <a:cubicBezTo>
                    <a:pt x="14002" y="21355"/>
                    <a:pt x="12416" y="21600"/>
                    <a:pt x="10604" y="21600"/>
                  </a:cubicBezTo>
                  <a:cubicBezTo>
                    <a:pt x="8834" y="21600"/>
                    <a:pt x="7289" y="21393"/>
                    <a:pt x="5951" y="20960"/>
                  </a:cubicBezTo>
                  <a:cubicBezTo>
                    <a:pt x="4633" y="20528"/>
                    <a:pt x="3521" y="19888"/>
                    <a:pt x="2636" y="19022"/>
                  </a:cubicBezTo>
                  <a:cubicBezTo>
                    <a:pt x="1750" y="18157"/>
                    <a:pt x="1091" y="17047"/>
                    <a:pt x="659" y="15711"/>
                  </a:cubicBezTo>
                  <a:cubicBezTo>
                    <a:pt x="227" y="14375"/>
                    <a:pt x="0" y="12776"/>
                    <a:pt x="0" y="10932"/>
                  </a:cubicBezTo>
                  <a:cubicBezTo>
                    <a:pt x="0" y="9238"/>
                    <a:pt x="226" y="7733"/>
                    <a:pt x="700" y="6378"/>
                  </a:cubicBezTo>
                  <a:cubicBezTo>
                    <a:pt x="1174" y="5024"/>
                    <a:pt x="1874" y="3876"/>
                    <a:pt x="2800" y="2935"/>
                  </a:cubicBezTo>
                  <a:cubicBezTo>
                    <a:pt x="3727" y="1994"/>
                    <a:pt x="4880" y="1261"/>
                    <a:pt x="6239" y="753"/>
                  </a:cubicBezTo>
                  <a:cubicBezTo>
                    <a:pt x="7619" y="245"/>
                    <a:pt x="9204" y="0"/>
                    <a:pt x="11016" y="0"/>
                  </a:cubicBezTo>
                  <a:cubicBezTo>
                    <a:pt x="12746" y="0"/>
                    <a:pt x="14270" y="207"/>
                    <a:pt x="15587" y="621"/>
                  </a:cubicBezTo>
                  <a:cubicBezTo>
                    <a:pt x="16905" y="1035"/>
                    <a:pt x="18017" y="1693"/>
                    <a:pt x="18903" y="2559"/>
                  </a:cubicBezTo>
                  <a:cubicBezTo>
                    <a:pt x="19788" y="3425"/>
                    <a:pt x="20468" y="4535"/>
                    <a:pt x="20921" y="5852"/>
                  </a:cubicBezTo>
                  <a:cubicBezTo>
                    <a:pt x="21374" y="7169"/>
                    <a:pt x="21600" y="8749"/>
                    <a:pt x="21600" y="10537"/>
                  </a:cubicBezTo>
                  <a:close/>
                  <a:moveTo>
                    <a:pt x="16720" y="10763"/>
                  </a:moveTo>
                  <a:cubicBezTo>
                    <a:pt x="16720" y="9671"/>
                    <a:pt x="16617" y="8674"/>
                    <a:pt x="16432" y="7771"/>
                  </a:cubicBezTo>
                  <a:cubicBezTo>
                    <a:pt x="16246" y="6868"/>
                    <a:pt x="15917" y="6115"/>
                    <a:pt x="15464" y="5475"/>
                  </a:cubicBezTo>
                  <a:cubicBezTo>
                    <a:pt x="15011" y="4836"/>
                    <a:pt x="14414" y="4347"/>
                    <a:pt x="13652" y="3989"/>
                  </a:cubicBezTo>
                  <a:cubicBezTo>
                    <a:pt x="12890" y="3650"/>
                    <a:pt x="11963" y="3462"/>
                    <a:pt x="10831" y="3462"/>
                  </a:cubicBezTo>
                  <a:cubicBezTo>
                    <a:pt x="9698" y="3462"/>
                    <a:pt x="8731" y="3650"/>
                    <a:pt x="7969" y="4045"/>
                  </a:cubicBezTo>
                  <a:cubicBezTo>
                    <a:pt x="7207" y="4441"/>
                    <a:pt x="6589" y="4967"/>
                    <a:pt x="6115" y="5607"/>
                  </a:cubicBezTo>
                  <a:cubicBezTo>
                    <a:pt x="5642" y="6266"/>
                    <a:pt x="5312" y="7018"/>
                    <a:pt x="5127" y="7903"/>
                  </a:cubicBezTo>
                  <a:cubicBezTo>
                    <a:pt x="4942" y="8787"/>
                    <a:pt x="4839" y="9709"/>
                    <a:pt x="4839" y="10687"/>
                  </a:cubicBezTo>
                  <a:cubicBezTo>
                    <a:pt x="4839" y="11835"/>
                    <a:pt x="4942" y="12851"/>
                    <a:pt x="5127" y="13754"/>
                  </a:cubicBezTo>
                  <a:cubicBezTo>
                    <a:pt x="5312" y="14657"/>
                    <a:pt x="5642" y="15429"/>
                    <a:pt x="6074" y="16087"/>
                  </a:cubicBezTo>
                  <a:cubicBezTo>
                    <a:pt x="6507" y="16746"/>
                    <a:pt x="7124" y="17216"/>
                    <a:pt x="7866" y="17555"/>
                  </a:cubicBezTo>
                  <a:cubicBezTo>
                    <a:pt x="8628" y="17893"/>
                    <a:pt x="9575" y="18063"/>
                    <a:pt x="10707" y="18063"/>
                  </a:cubicBezTo>
                  <a:cubicBezTo>
                    <a:pt x="11840" y="18063"/>
                    <a:pt x="12808" y="17875"/>
                    <a:pt x="13569" y="17480"/>
                  </a:cubicBezTo>
                  <a:cubicBezTo>
                    <a:pt x="14331" y="17084"/>
                    <a:pt x="14949" y="16558"/>
                    <a:pt x="15423" y="15899"/>
                  </a:cubicBezTo>
                  <a:cubicBezTo>
                    <a:pt x="15896" y="15241"/>
                    <a:pt x="16226" y="14450"/>
                    <a:pt x="16411" y="13566"/>
                  </a:cubicBezTo>
                  <a:cubicBezTo>
                    <a:pt x="16638" y="12719"/>
                    <a:pt x="16720" y="11778"/>
                    <a:pt x="16720" y="1076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0" name="Shape">
              <a:extLst>
                <a:ext uri="{FF2B5EF4-FFF2-40B4-BE49-F238E27FC236}">
                  <a16:creationId xmlns:a16="http://schemas.microsoft.com/office/drawing/2014/main" id="{CC62A444-72B2-43E4-8FF1-E17DA5ED1E45}"/>
                </a:ext>
              </a:extLst>
            </p:cNvPr>
            <p:cNvSpPr/>
            <p:nvPr/>
          </p:nvSpPr>
          <p:spPr>
            <a:xfrm>
              <a:off x="6362700" y="8496299"/>
              <a:ext cx="192069" cy="14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17836" y="20386"/>
                  </a:moveTo>
                  <a:cubicBezTo>
                    <a:pt x="17793" y="20656"/>
                    <a:pt x="17722" y="20868"/>
                    <a:pt x="17636" y="21022"/>
                  </a:cubicBezTo>
                  <a:cubicBezTo>
                    <a:pt x="17550" y="21176"/>
                    <a:pt x="17422" y="21311"/>
                    <a:pt x="17251" y="21388"/>
                  </a:cubicBezTo>
                  <a:cubicBezTo>
                    <a:pt x="17080" y="21465"/>
                    <a:pt x="16866" y="21523"/>
                    <a:pt x="16594" y="21561"/>
                  </a:cubicBezTo>
                  <a:cubicBezTo>
                    <a:pt x="16323" y="21581"/>
                    <a:pt x="15981" y="21600"/>
                    <a:pt x="15567" y="21600"/>
                  </a:cubicBezTo>
                  <a:cubicBezTo>
                    <a:pt x="15097" y="21600"/>
                    <a:pt x="14726" y="21581"/>
                    <a:pt x="14454" y="21561"/>
                  </a:cubicBezTo>
                  <a:cubicBezTo>
                    <a:pt x="14169" y="21542"/>
                    <a:pt x="13955" y="21484"/>
                    <a:pt x="13784" y="21388"/>
                  </a:cubicBezTo>
                  <a:cubicBezTo>
                    <a:pt x="13613" y="21292"/>
                    <a:pt x="13499" y="21176"/>
                    <a:pt x="13427" y="21022"/>
                  </a:cubicBezTo>
                  <a:cubicBezTo>
                    <a:pt x="13356" y="20868"/>
                    <a:pt x="13299" y="20656"/>
                    <a:pt x="13256" y="20386"/>
                  </a:cubicBezTo>
                  <a:lnTo>
                    <a:pt x="10731" y="6860"/>
                  </a:lnTo>
                  <a:lnTo>
                    <a:pt x="10702" y="6860"/>
                  </a:lnTo>
                  <a:lnTo>
                    <a:pt x="8306" y="20386"/>
                  </a:lnTo>
                  <a:cubicBezTo>
                    <a:pt x="8263" y="20636"/>
                    <a:pt x="8206" y="20848"/>
                    <a:pt x="8134" y="21003"/>
                  </a:cubicBezTo>
                  <a:cubicBezTo>
                    <a:pt x="8063" y="21157"/>
                    <a:pt x="7949" y="21292"/>
                    <a:pt x="7792" y="21369"/>
                  </a:cubicBezTo>
                  <a:cubicBezTo>
                    <a:pt x="7635" y="21446"/>
                    <a:pt x="7421" y="21523"/>
                    <a:pt x="7150" y="21542"/>
                  </a:cubicBezTo>
                  <a:cubicBezTo>
                    <a:pt x="6879" y="21561"/>
                    <a:pt x="6522" y="21581"/>
                    <a:pt x="6066" y="21581"/>
                  </a:cubicBezTo>
                  <a:cubicBezTo>
                    <a:pt x="5595" y="21581"/>
                    <a:pt x="5210" y="21561"/>
                    <a:pt x="4939" y="21542"/>
                  </a:cubicBezTo>
                  <a:cubicBezTo>
                    <a:pt x="4653" y="21523"/>
                    <a:pt x="4439" y="21465"/>
                    <a:pt x="4268" y="21369"/>
                  </a:cubicBezTo>
                  <a:cubicBezTo>
                    <a:pt x="4097" y="21272"/>
                    <a:pt x="3983" y="21157"/>
                    <a:pt x="3911" y="21003"/>
                  </a:cubicBezTo>
                  <a:cubicBezTo>
                    <a:pt x="3840" y="20848"/>
                    <a:pt x="3783" y="20636"/>
                    <a:pt x="3726" y="20367"/>
                  </a:cubicBezTo>
                  <a:lnTo>
                    <a:pt x="131" y="1734"/>
                  </a:lnTo>
                  <a:cubicBezTo>
                    <a:pt x="59" y="1330"/>
                    <a:pt x="17" y="1021"/>
                    <a:pt x="2" y="809"/>
                  </a:cubicBezTo>
                  <a:cubicBezTo>
                    <a:pt x="-12" y="598"/>
                    <a:pt x="45" y="405"/>
                    <a:pt x="145" y="289"/>
                  </a:cubicBezTo>
                  <a:cubicBezTo>
                    <a:pt x="245" y="174"/>
                    <a:pt x="416" y="97"/>
                    <a:pt x="644" y="58"/>
                  </a:cubicBezTo>
                  <a:cubicBezTo>
                    <a:pt x="873" y="39"/>
                    <a:pt x="1201" y="19"/>
                    <a:pt x="1614" y="19"/>
                  </a:cubicBezTo>
                  <a:cubicBezTo>
                    <a:pt x="2000" y="19"/>
                    <a:pt x="2299" y="19"/>
                    <a:pt x="2528" y="39"/>
                  </a:cubicBezTo>
                  <a:cubicBezTo>
                    <a:pt x="2756" y="58"/>
                    <a:pt x="2927" y="97"/>
                    <a:pt x="3041" y="154"/>
                  </a:cubicBezTo>
                  <a:cubicBezTo>
                    <a:pt x="3155" y="212"/>
                    <a:pt x="3227" y="308"/>
                    <a:pt x="3269" y="424"/>
                  </a:cubicBezTo>
                  <a:cubicBezTo>
                    <a:pt x="3312" y="540"/>
                    <a:pt x="3341" y="694"/>
                    <a:pt x="3369" y="906"/>
                  </a:cubicBezTo>
                  <a:lnTo>
                    <a:pt x="6137" y="17265"/>
                  </a:lnTo>
                  <a:lnTo>
                    <a:pt x="6151" y="17265"/>
                  </a:lnTo>
                  <a:lnTo>
                    <a:pt x="9033" y="1021"/>
                  </a:lnTo>
                  <a:cubicBezTo>
                    <a:pt x="9062" y="809"/>
                    <a:pt x="9104" y="636"/>
                    <a:pt x="9162" y="501"/>
                  </a:cubicBezTo>
                  <a:cubicBezTo>
                    <a:pt x="9219" y="366"/>
                    <a:pt x="9304" y="270"/>
                    <a:pt x="9433" y="193"/>
                  </a:cubicBezTo>
                  <a:cubicBezTo>
                    <a:pt x="9561" y="116"/>
                    <a:pt x="9732" y="77"/>
                    <a:pt x="9946" y="39"/>
                  </a:cubicBezTo>
                  <a:cubicBezTo>
                    <a:pt x="10160" y="19"/>
                    <a:pt x="10460" y="0"/>
                    <a:pt x="10831" y="0"/>
                  </a:cubicBezTo>
                  <a:cubicBezTo>
                    <a:pt x="11216" y="0"/>
                    <a:pt x="11530" y="19"/>
                    <a:pt x="11772" y="39"/>
                  </a:cubicBezTo>
                  <a:cubicBezTo>
                    <a:pt x="12001" y="58"/>
                    <a:pt x="12186" y="116"/>
                    <a:pt x="12315" y="174"/>
                  </a:cubicBezTo>
                  <a:cubicBezTo>
                    <a:pt x="12443" y="251"/>
                    <a:pt x="12529" y="347"/>
                    <a:pt x="12586" y="482"/>
                  </a:cubicBezTo>
                  <a:cubicBezTo>
                    <a:pt x="12643" y="617"/>
                    <a:pt x="12685" y="790"/>
                    <a:pt x="12714" y="1002"/>
                  </a:cubicBezTo>
                  <a:lnTo>
                    <a:pt x="15696" y="17245"/>
                  </a:lnTo>
                  <a:lnTo>
                    <a:pt x="15724" y="17245"/>
                  </a:lnTo>
                  <a:lnTo>
                    <a:pt x="18492" y="944"/>
                  </a:lnTo>
                  <a:cubicBezTo>
                    <a:pt x="18521" y="771"/>
                    <a:pt x="18549" y="617"/>
                    <a:pt x="18592" y="482"/>
                  </a:cubicBezTo>
                  <a:cubicBezTo>
                    <a:pt x="18635" y="347"/>
                    <a:pt x="18706" y="251"/>
                    <a:pt x="18820" y="193"/>
                  </a:cubicBezTo>
                  <a:cubicBezTo>
                    <a:pt x="18934" y="135"/>
                    <a:pt x="19091" y="77"/>
                    <a:pt x="19305" y="39"/>
                  </a:cubicBezTo>
                  <a:cubicBezTo>
                    <a:pt x="19519" y="19"/>
                    <a:pt x="19819" y="0"/>
                    <a:pt x="20190" y="0"/>
                  </a:cubicBezTo>
                  <a:cubicBezTo>
                    <a:pt x="20546" y="0"/>
                    <a:pt x="20832" y="19"/>
                    <a:pt x="21032" y="39"/>
                  </a:cubicBezTo>
                  <a:cubicBezTo>
                    <a:pt x="21231" y="58"/>
                    <a:pt x="21374" y="135"/>
                    <a:pt x="21460" y="270"/>
                  </a:cubicBezTo>
                  <a:cubicBezTo>
                    <a:pt x="21545" y="385"/>
                    <a:pt x="21588" y="578"/>
                    <a:pt x="21574" y="809"/>
                  </a:cubicBezTo>
                  <a:cubicBezTo>
                    <a:pt x="21559" y="1041"/>
                    <a:pt x="21517" y="1368"/>
                    <a:pt x="21445" y="1773"/>
                  </a:cubicBezTo>
                  <a:lnTo>
                    <a:pt x="17836" y="2038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1" name="Shape">
              <a:extLst>
                <a:ext uri="{FF2B5EF4-FFF2-40B4-BE49-F238E27FC236}">
                  <a16:creationId xmlns:a16="http://schemas.microsoft.com/office/drawing/2014/main" id="{32473B6C-1F12-4F1E-81A0-F97A4924A12C}"/>
                </a:ext>
              </a:extLst>
            </p:cNvPr>
            <p:cNvSpPr/>
            <p:nvPr/>
          </p:nvSpPr>
          <p:spPr>
            <a:xfrm>
              <a:off x="1816100" y="7277100"/>
              <a:ext cx="149480" cy="20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127"/>
                  </a:moveTo>
                  <a:cubicBezTo>
                    <a:pt x="21600" y="15898"/>
                    <a:pt x="21453" y="16589"/>
                    <a:pt x="21160" y="17214"/>
                  </a:cubicBezTo>
                  <a:cubicBezTo>
                    <a:pt x="20866" y="17838"/>
                    <a:pt x="20462" y="18383"/>
                    <a:pt x="19948" y="18862"/>
                  </a:cubicBezTo>
                  <a:cubicBezTo>
                    <a:pt x="19434" y="19340"/>
                    <a:pt x="18811" y="19752"/>
                    <a:pt x="18113" y="20098"/>
                  </a:cubicBezTo>
                  <a:cubicBezTo>
                    <a:pt x="17397" y="20444"/>
                    <a:pt x="16608" y="20723"/>
                    <a:pt x="15746" y="20949"/>
                  </a:cubicBezTo>
                  <a:cubicBezTo>
                    <a:pt x="14883" y="21175"/>
                    <a:pt x="13966" y="21334"/>
                    <a:pt x="12993" y="21440"/>
                  </a:cubicBezTo>
                  <a:cubicBezTo>
                    <a:pt x="12020" y="21547"/>
                    <a:pt x="10938" y="21600"/>
                    <a:pt x="9726" y="21600"/>
                  </a:cubicBezTo>
                  <a:lnTo>
                    <a:pt x="1798" y="21600"/>
                  </a:lnTo>
                  <a:cubicBezTo>
                    <a:pt x="1285" y="21600"/>
                    <a:pt x="863" y="21494"/>
                    <a:pt x="514" y="21281"/>
                  </a:cubicBezTo>
                  <a:cubicBezTo>
                    <a:pt x="165" y="21068"/>
                    <a:pt x="0" y="20709"/>
                    <a:pt x="0" y="20218"/>
                  </a:cubicBezTo>
                  <a:lnTo>
                    <a:pt x="0" y="1396"/>
                  </a:lnTo>
                  <a:cubicBezTo>
                    <a:pt x="0" y="904"/>
                    <a:pt x="165" y="558"/>
                    <a:pt x="514" y="332"/>
                  </a:cubicBezTo>
                  <a:cubicBezTo>
                    <a:pt x="863" y="120"/>
                    <a:pt x="1285" y="0"/>
                    <a:pt x="1798" y="0"/>
                  </a:cubicBezTo>
                  <a:lnTo>
                    <a:pt x="9286" y="0"/>
                  </a:lnTo>
                  <a:cubicBezTo>
                    <a:pt x="11121" y="0"/>
                    <a:pt x="12663" y="106"/>
                    <a:pt x="13929" y="332"/>
                  </a:cubicBezTo>
                  <a:cubicBezTo>
                    <a:pt x="15195" y="558"/>
                    <a:pt x="16260" y="891"/>
                    <a:pt x="17141" y="1343"/>
                  </a:cubicBezTo>
                  <a:cubicBezTo>
                    <a:pt x="18021" y="1795"/>
                    <a:pt x="18664" y="2366"/>
                    <a:pt x="19141" y="3057"/>
                  </a:cubicBezTo>
                  <a:cubicBezTo>
                    <a:pt x="19600" y="3748"/>
                    <a:pt x="19838" y="4559"/>
                    <a:pt x="19838" y="5490"/>
                  </a:cubicBezTo>
                  <a:cubicBezTo>
                    <a:pt x="19838" y="6008"/>
                    <a:pt x="19746" y="6500"/>
                    <a:pt x="19563" y="6965"/>
                  </a:cubicBezTo>
                  <a:cubicBezTo>
                    <a:pt x="19379" y="7430"/>
                    <a:pt x="19104" y="7842"/>
                    <a:pt x="18755" y="8228"/>
                  </a:cubicBezTo>
                  <a:cubicBezTo>
                    <a:pt x="18407" y="8600"/>
                    <a:pt x="17966" y="8946"/>
                    <a:pt x="17452" y="9225"/>
                  </a:cubicBezTo>
                  <a:cubicBezTo>
                    <a:pt x="16939" y="9504"/>
                    <a:pt x="16351" y="9743"/>
                    <a:pt x="15691" y="9929"/>
                  </a:cubicBezTo>
                  <a:cubicBezTo>
                    <a:pt x="16535" y="10036"/>
                    <a:pt x="17306" y="10235"/>
                    <a:pt x="18021" y="10514"/>
                  </a:cubicBezTo>
                  <a:cubicBezTo>
                    <a:pt x="18737" y="10793"/>
                    <a:pt x="19361" y="11152"/>
                    <a:pt x="19893" y="11591"/>
                  </a:cubicBezTo>
                  <a:cubicBezTo>
                    <a:pt x="20425" y="12030"/>
                    <a:pt x="20848" y="12548"/>
                    <a:pt x="21141" y="13133"/>
                  </a:cubicBezTo>
                  <a:cubicBezTo>
                    <a:pt x="21453" y="13731"/>
                    <a:pt x="21600" y="14396"/>
                    <a:pt x="21600" y="15127"/>
                  </a:cubicBezTo>
                  <a:close/>
                  <a:moveTo>
                    <a:pt x="13782" y="6035"/>
                  </a:moveTo>
                  <a:cubicBezTo>
                    <a:pt x="13782" y="5596"/>
                    <a:pt x="13690" y="5211"/>
                    <a:pt x="13507" y="4865"/>
                  </a:cubicBezTo>
                  <a:cubicBezTo>
                    <a:pt x="13323" y="4519"/>
                    <a:pt x="13048" y="4240"/>
                    <a:pt x="12681" y="4001"/>
                  </a:cubicBezTo>
                  <a:cubicBezTo>
                    <a:pt x="12314" y="3775"/>
                    <a:pt x="11837" y="3602"/>
                    <a:pt x="11286" y="3469"/>
                  </a:cubicBezTo>
                  <a:cubicBezTo>
                    <a:pt x="10717" y="3350"/>
                    <a:pt x="9983" y="3283"/>
                    <a:pt x="9047" y="3283"/>
                  </a:cubicBezTo>
                  <a:lnTo>
                    <a:pt x="5983" y="3283"/>
                  </a:lnTo>
                  <a:lnTo>
                    <a:pt x="5983" y="8892"/>
                  </a:lnTo>
                  <a:lnTo>
                    <a:pt x="9378" y="8892"/>
                  </a:lnTo>
                  <a:cubicBezTo>
                    <a:pt x="10259" y="8892"/>
                    <a:pt x="10956" y="8813"/>
                    <a:pt x="11470" y="8666"/>
                  </a:cubicBezTo>
                  <a:cubicBezTo>
                    <a:pt x="11984" y="8520"/>
                    <a:pt x="12424" y="8308"/>
                    <a:pt x="12773" y="8055"/>
                  </a:cubicBezTo>
                  <a:cubicBezTo>
                    <a:pt x="13122" y="7789"/>
                    <a:pt x="13378" y="7483"/>
                    <a:pt x="13544" y="7138"/>
                  </a:cubicBezTo>
                  <a:cubicBezTo>
                    <a:pt x="13709" y="6792"/>
                    <a:pt x="13782" y="6420"/>
                    <a:pt x="13782" y="6035"/>
                  </a:cubicBezTo>
                  <a:close/>
                  <a:moveTo>
                    <a:pt x="15324" y="15286"/>
                  </a:moveTo>
                  <a:cubicBezTo>
                    <a:pt x="15324" y="14781"/>
                    <a:pt x="15214" y="14342"/>
                    <a:pt x="14975" y="13944"/>
                  </a:cubicBezTo>
                  <a:cubicBezTo>
                    <a:pt x="14755" y="13545"/>
                    <a:pt x="14406" y="13213"/>
                    <a:pt x="13966" y="12947"/>
                  </a:cubicBezTo>
                  <a:cubicBezTo>
                    <a:pt x="13525" y="12681"/>
                    <a:pt x="12956" y="12468"/>
                    <a:pt x="12259" y="12335"/>
                  </a:cubicBezTo>
                  <a:cubicBezTo>
                    <a:pt x="11562" y="12189"/>
                    <a:pt x="10662" y="12123"/>
                    <a:pt x="9561" y="12123"/>
                  </a:cubicBezTo>
                  <a:lnTo>
                    <a:pt x="5964" y="12123"/>
                  </a:lnTo>
                  <a:lnTo>
                    <a:pt x="5964" y="18264"/>
                  </a:lnTo>
                  <a:lnTo>
                    <a:pt x="10350" y="18264"/>
                  </a:lnTo>
                  <a:cubicBezTo>
                    <a:pt x="11195" y="18264"/>
                    <a:pt x="11910" y="18197"/>
                    <a:pt x="12479" y="18077"/>
                  </a:cubicBezTo>
                  <a:cubicBezTo>
                    <a:pt x="13048" y="17945"/>
                    <a:pt x="13562" y="17758"/>
                    <a:pt x="13984" y="17506"/>
                  </a:cubicBezTo>
                  <a:cubicBezTo>
                    <a:pt x="14406" y="17253"/>
                    <a:pt x="14736" y="16948"/>
                    <a:pt x="14975" y="16575"/>
                  </a:cubicBezTo>
                  <a:cubicBezTo>
                    <a:pt x="15195" y="16190"/>
                    <a:pt x="15324" y="15765"/>
                    <a:pt x="15324" y="1528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2" name="Shape">
              <a:extLst>
                <a:ext uri="{FF2B5EF4-FFF2-40B4-BE49-F238E27FC236}">
                  <a16:creationId xmlns:a16="http://schemas.microsoft.com/office/drawing/2014/main" id="{D5C4A131-61FC-4F0A-B6F7-B2951254D054}"/>
                </a:ext>
              </a:extLst>
            </p:cNvPr>
            <p:cNvSpPr/>
            <p:nvPr/>
          </p:nvSpPr>
          <p:spPr>
            <a:xfrm>
              <a:off x="2006599" y="7277099"/>
              <a:ext cx="168657" cy="21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360"/>
                  </a:moveTo>
                  <a:cubicBezTo>
                    <a:pt x="21600" y="14660"/>
                    <a:pt x="21356" y="15817"/>
                    <a:pt x="20884" y="16830"/>
                  </a:cubicBezTo>
                  <a:cubicBezTo>
                    <a:pt x="20413" y="17857"/>
                    <a:pt x="19713" y="18715"/>
                    <a:pt x="18786" y="19430"/>
                  </a:cubicBezTo>
                  <a:cubicBezTo>
                    <a:pt x="17859" y="20144"/>
                    <a:pt x="16720" y="20677"/>
                    <a:pt x="15354" y="21041"/>
                  </a:cubicBezTo>
                  <a:cubicBezTo>
                    <a:pt x="13988" y="21405"/>
                    <a:pt x="12426" y="21600"/>
                    <a:pt x="10654" y="21600"/>
                  </a:cubicBezTo>
                  <a:cubicBezTo>
                    <a:pt x="8995" y="21600"/>
                    <a:pt x="7498" y="21431"/>
                    <a:pt x="6181" y="21106"/>
                  </a:cubicBezTo>
                  <a:cubicBezTo>
                    <a:pt x="4863" y="20768"/>
                    <a:pt x="3741" y="20274"/>
                    <a:pt x="2830" y="19599"/>
                  </a:cubicBezTo>
                  <a:cubicBezTo>
                    <a:pt x="1919" y="18923"/>
                    <a:pt x="1220" y="18078"/>
                    <a:pt x="732" y="17077"/>
                  </a:cubicBezTo>
                  <a:cubicBezTo>
                    <a:pt x="244" y="16077"/>
                    <a:pt x="0" y="14894"/>
                    <a:pt x="0" y="13542"/>
                  </a:cubicBezTo>
                  <a:lnTo>
                    <a:pt x="0" y="702"/>
                  </a:lnTo>
                  <a:cubicBezTo>
                    <a:pt x="0" y="598"/>
                    <a:pt x="49" y="494"/>
                    <a:pt x="130" y="403"/>
                  </a:cubicBezTo>
                  <a:cubicBezTo>
                    <a:pt x="211" y="312"/>
                    <a:pt x="358" y="247"/>
                    <a:pt x="569" y="195"/>
                  </a:cubicBezTo>
                  <a:cubicBezTo>
                    <a:pt x="781" y="143"/>
                    <a:pt x="1057" y="91"/>
                    <a:pt x="1399" y="65"/>
                  </a:cubicBezTo>
                  <a:cubicBezTo>
                    <a:pt x="1740" y="39"/>
                    <a:pt x="2180" y="13"/>
                    <a:pt x="2700" y="13"/>
                  </a:cubicBezTo>
                  <a:cubicBezTo>
                    <a:pt x="3221" y="13"/>
                    <a:pt x="3643" y="26"/>
                    <a:pt x="3985" y="65"/>
                  </a:cubicBezTo>
                  <a:cubicBezTo>
                    <a:pt x="4327" y="104"/>
                    <a:pt x="4603" y="143"/>
                    <a:pt x="4798" y="195"/>
                  </a:cubicBezTo>
                  <a:cubicBezTo>
                    <a:pt x="4993" y="247"/>
                    <a:pt x="5140" y="325"/>
                    <a:pt x="5237" y="403"/>
                  </a:cubicBezTo>
                  <a:cubicBezTo>
                    <a:pt x="5319" y="494"/>
                    <a:pt x="5367" y="585"/>
                    <a:pt x="5367" y="702"/>
                  </a:cubicBezTo>
                  <a:lnTo>
                    <a:pt x="5367" y="13165"/>
                  </a:lnTo>
                  <a:cubicBezTo>
                    <a:pt x="5367" y="14010"/>
                    <a:pt x="5498" y="14725"/>
                    <a:pt x="5758" y="15349"/>
                  </a:cubicBezTo>
                  <a:cubicBezTo>
                    <a:pt x="6018" y="15973"/>
                    <a:pt x="6392" y="16466"/>
                    <a:pt x="6864" y="16869"/>
                  </a:cubicBezTo>
                  <a:cubicBezTo>
                    <a:pt x="7352" y="17272"/>
                    <a:pt x="7921" y="17571"/>
                    <a:pt x="8604" y="17779"/>
                  </a:cubicBezTo>
                  <a:cubicBezTo>
                    <a:pt x="9271" y="17987"/>
                    <a:pt x="10036" y="18078"/>
                    <a:pt x="10865" y="18078"/>
                  </a:cubicBezTo>
                  <a:cubicBezTo>
                    <a:pt x="11711" y="18078"/>
                    <a:pt x="12459" y="17974"/>
                    <a:pt x="13126" y="17766"/>
                  </a:cubicBezTo>
                  <a:cubicBezTo>
                    <a:pt x="13793" y="17558"/>
                    <a:pt x="14362" y="17259"/>
                    <a:pt x="14817" y="16856"/>
                  </a:cubicBezTo>
                  <a:cubicBezTo>
                    <a:pt x="15273" y="16466"/>
                    <a:pt x="15631" y="15973"/>
                    <a:pt x="15891" y="15388"/>
                  </a:cubicBezTo>
                  <a:cubicBezTo>
                    <a:pt x="16151" y="14803"/>
                    <a:pt x="16265" y="14140"/>
                    <a:pt x="16265" y="13399"/>
                  </a:cubicBezTo>
                  <a:lnTo>
                    <a:pt x="16265" y="689"/>
                  </a:lnTo>
                  <a:cubicBezTo>
                    <a:pt x="16265" y="585"/>
                    <a:pt x="16314" y="481"/>
                    <a:pt x="16395" y="390"/>
                  </a:cubicBezTo>
                  <a:cubicBezTo>
                    <a:pt x="16477" y="299"/>
                    <a:pt x="16623" y="234"/>
                    <a:pt x="16818" y="182"/>
                  </a:cubicBezTo>
                  <a:cubicBezTo>
                    <a:pt x="17013" y="130"/>
                    <a:pt x="17290" y="78"/>
                    <a:pt x="17648" y="52"/>
                  </a:cubicBezTo>
                  <a:cubicBezTo>
                    <a:pt x="17989" y="26"/>
                    <a:pt x="18428" y="0"/>
                    <a:pt x="18949" y="0"/>
                  </a:cubicBezTo>
                  <a:cubicBezTo>
                    <a:pt x="19469" y="0"/>
                    <a:pt x="19892" y="13"/>
                    <a:pt x="20234" y="52"/>
                  </a:cubicBezTo>
                  <a:cubicBezTo>
                    <a:pt x="20559" y="91"/>
                    <a:pt x="20836" y="130"/>
                    <a:pt x="21047" y="182"/>
                  </a:cubicBezTo>
                  <a:cubicBezTo>
                    <a:pt x="21258" y="234"/>
                    <a:pt x="21389" y="312"/>
                    <a:pt x="21470" y="390"/>
                  </a:cubicBezTo>
                  <a:cubicBezTo>
                    <a:pt x="21551" y="481"/>
                    <a:pt x="21600" y="572"/>
                    <a:pt x="21600" y="689"/>
                  </a:cubicBezTo>
                  <a:lnTo>
                    <a:pt x="21600" y="13360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3" name="Shape">
              <a:extLst>
                <a:ext uri="{FF2B5EF4-FFF2-40B4-BE49-F238E27FC236}">
                  <a16:creationId xmlns:a16="http://schemas.microsoft.com/office/drawing/2014/main" id="{2F29ECE3-62A7-4CC9-B7F9-4351758114B4}"/>
                </a:ext>
              </a:extLst>
            </p:cNvPr>
            <p:cNvSpPr/>
            <p:nvPr/>
          </p:nvSpPr>
          <p:spPr>
            <a:xfrm>
              <a:off x="2209799" y="7277099"/>
              <a:ext cx="134495" cy="21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0"/>
                  </a:moveTo>
                  <a:cubicBezTo>
                    <a:pt x="21600" y="16062"/>
                    <a:pt x="21274" y="17026"/>
                    <a:pt x="20621" y="17861"/>
                  </a:cubicBezTo>
                  <a:cubicBezTo>
                    <a:pt x="19968" y="18683"/>
                    <a:pt x="19091" y="19377"/>
                    <a:pt x="17990" y="19930"/>
                  </a:cubicBezTo>
                  <a:cubicBezTo>
                    <a:pt x="16888" y="20482"/>
                    <a:pt x="15583" y="20906"/>
                    <a:pt x="14094" y="21176"/>
                  </a:cubicBezTo>
                  <a:cubicBezTo>
                    <a:pt x="12605" y="21459"/>
                    <a:pt x="11014" y="21600"/>
                    <a:pt x="9342" y="21600"/>
                  </a:cubicBezTo>
                  <a:cubicBezTo>
                    <a:pt x="8199" y="21600"/>
                    <a:pt x="7139" y="21536"/>
                    <a:pt x="6160" y="21420"/>
                  </a:cubicBezTo>
                  <a:cubicBezTo>
                    <a:pt x="5181" y="21304"/>
                    <a:pt x="4304" y="21163"/>
                    <a:pt x="3569" y="20996"/>
                  </a:cubicBezTo>
                  <a:cubicBezTo>
                    <a:pt x="2815" y="20829"/>
                    <a:pt x="2182" y="20649"/>
                    <a:pt x="1693" y="20469"/>
                  </a:cubicBezTo>
                  <a:cubicBezTo>
                    <a:pt x="1203" y="20289"/>
                    <a:pt x="836" y="20122"/>
                    <a:pt x="612" y="19981"/>
                  </a:cubicBezTo>
                  <a:cubicBezTo>
                    <a:pt x="388" y="19840"/>
                    <a:pt x="224" y="19634"/>
                    <a:pt x="143" y="19377"/>
                  </a:cubicBezTo>
                  <a:cubicBezTo>
                    <a:pt x="41" y="19107"/>
                    <a:pt x="0" y="18735"/>
                    <a:pt x="0" y="18246"/>
                  </a:cubicBezTo>
                  <a:cubicBezTo>
                    <a:pt x="0" y="17912"/>
                    <a:pt x="20" y="17630"/>
                    <a:pt x="61" y="17411"/>
                  </a:cubicBezTo>
                  <a:cubicBezTo>
                    <a:pt x="102" y="17180"/>
                    <a:pt x="143" y="17000"/>
                    <a:pt x="224" y="16858"/>
                  </a:cubicBezTo>
                  <a:cubicBezTo>
                    <a:pt x="306" y="16717"/>
                    <a:pt x="408" y="16614"/>
                    <a:pt x="530" y="16563"/>
                  </a:cubicBezTo>
                  <a:cubicBezTo>
                    <a:pt x="653" y="16499"/>
                    <a:pt x="816" y="16473"/>
                    <a:pt x="979" y="16473"/>
                  </a:cubicBezTo>
                  <a:cubicBezTo>
                    <a:pt x="1224" y="16473"/>
                    <a:pt x="1550" y="16563"/>
                    <a:pt x="1999" y="16743"/>
                  </a:cubicBezTo>
                  <a:cubicBezTo>
                    <a:pt x="2427" y="16923"/>
                    <a:pt x="2998" y="17116"/>
                    <a:pt x="3671" y="17334"/>
                  </a:cubicBezTo>
                  <a:cubicBezTo>
                    <a:pt x="4344" y="17552"/>
                    <a:pt x="5160" y="17745"/>
                    <a:pt x="6119" y="17925"/>
                  </a:cubicBezTo>
                  <a:cubicBezTo>
                    <a:pt x="7057" y="18105"/>
                    <a:pt x="8159" y="18195"/>
                    <a:pt x="9403" y="18195"/>
                  </a:cubicBezTo>
                  <a:cubicBezTo>
                    <a:pt x="10219" y="18195"/>
                    <a:pt x="10953" y="18131"/>
                    <a:pt x="11606" y="18015"/>
                  </a:cubicBezTo>
                  <a:cubicBezTo>
                    <a:pt x="12258" y="17887"/>
                    <a:pt x="12809" y="17720"/>
                    <a:pt x="13258" y="17488"/>
                  </a:cubicBezTo>
                  <a:cubicBezTo>
                    <a:pt x="13707" y="17257"/>
                    <a:pt x="14053" y="16987"/>
                    <a:pt x="14298" y="16653"/>
                  </a:cubicBezTo>
                  <a:cubicBezTo>
                    <a:pt x="14543" y="16319"/>
                    <a:pt x="14665" y="15946"/>
                    <a:pt x="14665" y="15535"/>
                  </a:cubicBezTo>
                  <a:cubicBezTo>
                    <a:pt x="14665" y="15060"/>
                    <a:pt x="14461" y="14661"/>
                    <a:pt x="14053" y="14314"/>
                  </a:cubicBezTo>
                  <a:cubicBezTo>
                    <a:pt x="13645" y="13967"/>
                    <a:pt x="13115" y="13672"/>
                    <a:pt x="12442" y="13415"/>
                  </a:cubicBezTo>
                  <a:cubicBezTo>
                    <a:pt x="11769" y="13158"/>
                    <a:pt x="11035" y="12901"/>
                    <a:pt x="10198" y="12670"/>
                  </a:cubicBezTo>
                  <a:cubicBezTo>
                    <a:pt x="9362" y="12438"/>
                    <a:pt x="8505" y="12194"/>
                    <a:pt x="7608" y="11937"/>
                  </a:cubicBezTo>
                  <a:cubicBezTo>
                    <a:pt x="6710" y="11680"/>
                    <a:pt x="5854" y="11385"/>
                    <a:pt x="5018" y="11063"/>
                  </a:cubicBezTo>
                  <a:cubicBezTo>
                    <a:pt x="4181" y="10729"/>
                    <a:pt x="3427" y="10344"/>
                    <a:pt x="2774" y="9881"/>
                  </a:cubicBezTo>
                  <a:cubicBezTo>
                    <a:pt x="2121" y="9419"/>
                    <a:pt x="1591" y="8879"/>
                    <a:pt x="1163" y="8262"/>
                  </a:cubicBezTo>
                  <a:cubicBezTo>
                    <a:pt x="755" y="7633"/>
                    <a:pt x="551" y="6887"/>
                    <a:pt x="551" y="6014"/>
                  </a:cubicBezTo>
                  <a:cubicBezTo>
                    <a:pt x="551" y="5011"/>
                    <a:pt x="836" y="4137"/>
                    <a:pt x="1428" y="3379"/>
                  </a:cubicBezTo>
                  <a:cubicBezTo>
                    <a:pt x="2019" y="2621"/>
                    <a:pt x="2815" y="1992"/>
                    <a:pt x="3814" y="1491"/>
                  </a:cubicBezTo>
                  <a:cubicBezTo>
                    <a:pt x="4814" y="989"/>
                    <a:pt x="5997" y="617"/>
                    <a:pt x="7343" y="373"/>
                  </a:cubicBezTo>
                  <a:cubicBezTo>
                    <a:pt x="8689" y="128"/>
                    <a:pt x="10137" y="0"/>
                    <a:pt x="11667" y="0"/>
                  </a:cubicBezTo>
                  <a:cubicBezTo>
                    <a:pt x="12442" y="0"/>
                    <a:pt x="13237" y="39"/>
                    <a:pt x="14033" y="116"/>
                  </a:cubicBezTo>
                  <a:cubicBezTo>
                    <a:pt x="14828" y="193"/>
                    <a:pt x="15563" y="296"/>
                    <a:pt x="16236" y="424"/>
                  </a:cubicBezTo>
                  <a:cubicBezTo>
                    <a:pt x="16909" y="553"/>
                    <a:pt x="17521" y="694"/>
                    <a:pt x="18051" y="861"/>
                  </a:cubicBezTo>
                  <a:cubicBezTo>
                    <a:pt x="18581" y="1028"/>
                    <a:pt x="18928" y="1156"/>
                    <a:pt x="19091" y="1259"/>
                  </a:cubicBezTo>
                  <a:cubicBezTo>
                    <a:pt x="19254" y="1362"/>
                    <a:pt x="19377" y="1465"/>
                    <a:pt x="19438" y="1529"/>
                  </a:cubicBezTo>
                  <a:cubicBezTo>
                    <a:pt x="19499" y="1606"/>
                    <a:pt x="19540" y="1709"/>
                    <a:pt x="19601" y="1825"/>
                  </a:cubicBezTo>
                  <a:cubicBezTo>
                    <a:pt x="19642" y="1953"/>
                    <a:pt x="19683" y="2107"/>
                    <a:pt x="19683" y="2287"/>
                  </a:cubicBezTo>
                  <a:cubicBezTo>
                    <a:pt x="19703" y="2480"/>
                    <a:pt x="19703" y="2711"/>
                    <a:pt x="19703" y="2994"/>
                  </a:cubicBezTo>
                  <a:cubicBezTo>
                    <a:pt x="19703" y="3302"/>
                    <a:pt x="19683" y="3572"/>
                    <a:pt x="19662" y="3791"/>
                  </a:cubicBezTo>
                  <a:cubicBezTo>
                    <a:pt x="19642" y="4009"/>
                    <a:pt x="19601" y="4189"/>
                    <a:pt x="19540" y="4317"/>
                  </a:cubicBezTo>
                  <a:cubicBezTo>
                    <a:pt x="19479" y="4459"/>
                    <a:pt x="19397" y="4562"/>
                    <a:pt x="19295" y="4626"/>
                  </a:cubicBezTo>
                  <a:cubicBezTo>
                    <a:pt x="19193" y="4690"/>
                    <a:pt x="19030" y="4729"/>
                    <a:pt x="18846" y="4729"/>
                  </a:cubicBezTo>
                  <a:cubicBezTo>
                    <a:pt x="18663" y="4729"/>
                    <a:pt x="18357" y="4652"/>
                    <a:pt x="17949" y="4497"/>
                  </a:cubicBezTo>
                  <a:cubicBezTo>
                    <a:pt x="17541" y="4343"/>
                    <a:pt x="17031" y="4176"/>
                    <a:pt x="16440" y="4009"/>
                  </a:cubicBezTo>
                  <a:cubicBezTo>
                    <a:pt x="15848" y="3829"/>
                    <a:pt x="15155" y="3675"/>
                    <a:pt x="14359" y="3521"/>
                  </a:cubicBezTo>
                  <a:cubicBezTo>
                    <a:pt x="13564" y="3367"/>
                    <a:pt x="12707" y="3302"/>
                    <a:pt x="11769" y="3302"/>
                  </a:cubicBezTo>
                  <a:cubicBezTo>
                    <a:pt x="11034" y="3302"/>
                    <a:pt x="10402" y="3354"/>
                    <a:pt x="9851" y="3469"/>
                  </a:cubicBezTo>
                  <a:cubicBezTo>
                    <a:pt x="9301" y="3585"/>
                    <a:pt x="8852" y="3739"/>
                    <a:pt x="8485" y="3932"/>
                  </a:cubicBezTo>
                  <a:cubicBezTo>
                    <a:pt x="8118" y="4138"/>
                    <a:pt x="7853" y="4369"/>
                    <a:pt x="7669" y="4652"/>
                  </a:cubicBezTo>
                  <a:cubicBezTo>
                    <a:pt x="7485" y="4934"/>
                    <a:pt x="7404" y="5230"/>
                    <a:pt x="7404" y="5538"/>
                  </a:cubicBezTo>
                  <a:cubicBezTo>
                    <a:pt x="7404" y="6001"/>
                    <a:pt x="7608" y="6399"/>
                    <a:pt x="7995" y="6733"/>
                  </a:cubicBezTo>
                  <a:cubicBezTo>
                    <a:pt x="8403" y="7067"/>
                    <a:pt x="8934" y="7376"/>
                    <a:pt x="9607" y="7633"/>
                  </a:cubicBezTo>
                  <a:cubicBezTo>
                    <a:pt x="10280" y="7903"/>
                    <a:pt x="11055" y="8147"/>
                    <a:pt x="11891" y="8378"/>
                  </a:cubicBezTo>
                  <a:cubicBezTo>
                    <a:pt x="12748" y="8609"/>
                    <a:pt x="13604" y="8853"/>
                    <a:pt x="14502" y="9110"/>
                  </a:cubicBezTo>
                  <a:cubicBezTo>
                    <a:pt x="15399" y="9367"/>
                    <a:pt x="16256" y="9663"/>
                    <a:pt x="17113" y="9984"/>
                  </a:cubicBezTo>
                  <a:cubicBezTo>
                    <a:pt x="17969" y="10318"/>
                    <a:pt x="18724" y="10704"/>
                    <a:pt x="19397" y="11166"/>
                  </a:cubicBezTo>
                  <a:cubicBezTo>
                    <a:pt x="20070" y="11629"/>
                    <a:pt x="20600" y="12156"/>
                    <a:pt x="21008" y="12772"/>
                  </a:cubicBezTo>
                  <a:cubicBezTo>
                    <a:pt x="21396" y="13402"/>
                    <a:pt x="21600" y="14134"/>
                    <a:pt x="21600" y="1497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4" name="Shape">
              <a:extLst>
                <a:ext uri="{FF2B5EF4-FFF2-40B4-BE49-F238E27FC236}">
                  <a16:creationId xmlns:a16="http://schemas.microsoft.com/office/drawing/2014/main" id="{C6E172C0-1A72-42AE-9FD2-D1D23B7FBDEE}"/>
                </a:ext>
              </a:extLst>
            </p:cNvPr>
            <p:cNvSpPr/>
            <p:nvPr/>
          </p:nvSpPr>
          <p:spPr>
            <a:xfrm>
              <a:off x="2374900" y="7277100"/>
              <a:ext cx="42038" cy="20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2"/>
                  </a:moveTo>
                  <a:cubicBezTo>
                    <a:pt x="21600" y="21007"/>
                    <a:pt x="21404" y="21113"/>
                    <a:pt x="21078" y="21205"/>
                  </a:cubicBezTo>
                  <a:cubicBezTo>
                    <a:pt x="20752" y="21297"/>
                    <a:pt x="20164" y="21363"/>
                    <a:pt x="19316" y="21416"/>
                  </a:cubicBezTo>
                  <a:cubicBezTo>
                    <a:pt x="18468" y="21468"/>
                    <a:pt x="17424" y="21521"/>
                    <a:pt x="16053" y="21547"/>
                  </a:cubicBezTo>
                  <a:cubicBezTo>
                    <a:pt x="14683" y="21587"/>
                    <a:pt x="12921" y="21600"/>
                    <a:pt x="10833" y="21600"/>
                  </a:cubicBezTo>
                  <a:cubicBezTo>
                    <a:pt x="8744" y="21600"/>
                    <a:pt x="7048" y="21587"/>
                    <a:pt x="5612" y="21547"/>
                  </a:cubicBezTo>
                  <a:cubicBezTo>
                    <a:pt x="4242" y="21508"/>
                    <a:pt x="3132" y="21468"/>
                    <a:pt x="2284" y="21416"/>
                  </a:cubicBezTo>
                  <a:cubicBezTo>
                    <a:pt x="1436" y="21363"/>
                    <a:pt x="848" y="21284"/>
                    <a:pt x="522" y="21205"/>
                  </a:cubicBezTo>
                  <a:cubicBezTo>
                    <a:pt x="196" y="21126"/>
                    <a:pt x="0" y="21021"/>
                    <a:pt x="0" y="20902"/>
                  </a:cubicBezTo>
                  <a:lnTo>
                    <a:pt x="0" y="698"/>
                  </a:lnTo>
                  <a:cubicBezTo>
                    <a:pt x="0" y="593"/>
                    <a:pt x="196" y="487"/>
                    <a:pt x="522" y="395"/>
                  </a:cubicBezTo>
                  <a:cubicBezTo>
                    <a:pt x="848" y="303"/>
                    <a:pt x="1501" y="237"/>
                    <a:pt x="2349" y="184"/>
                  </a:cubicBezTo>
                  <a:cubicBezTo>
                    <a:pt x="3198" y="132"/>
                    <a:pt x="4307" y="79"/>
                    <a:pt x="5677" y="53"/>
                  </a:cubicBezTo>
                  <a:cubicBezTo>
                    <a:pt x="7048" y="26"/>
                    <a:pt x="8744" y="0"/>
                    <a:pt x="10833" y="0"/>
                  </a:cubicBezTo>
                  <a:cubicBezTo>
                    <a:pt x="12986" y="0"/>
                    <a:pt x="14683" y="13"/>
                    <a:pt x="16053" y="53"/>
                  </a:cubicBezTo>
                  <a:cubicBezTo>
                    <a:pt x="17423" y="92"/>
                    <a:pt x="18533" y="132"/>
                    <a:pt x="19316" y="184"/>
                  </a:cubicBezTo>
                  <a:cubicBezTo>
                    <a:pt x="20099" y="237"/>
                    <a:pt x="20686" y="316"/>
                    <a:pt x="21078" y="395"/>
                  </a:cubicBezTo>
                  <a:cubicBezTo>
                    <a:pt x="21404" y="487"/>
                    <a:pt x="21600" y="579"/>
                    <a:pt x="21600" y="698"/>
                  </a:cubicBezTo>
                  <a:lnTo>
                    <a:pt x="21600" y="2090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5" name="Shape">
              <a:extLst>
                <a:ext uri="{FF2B5EF4-FFF2-40B4-BE49-F238E27FC236}">
                  <a16:creationId xmlns:a16="http://schemas.microsoft.com/office/drawing/2014/main" id="{C50F4E00-E3F7-4253-9E8A-65265B17048C}"/>
                </a:ext>
              </a:extLst>
            </p:cNvPr>
            <p:cNvSpPr/>
            <p:nvPr/>
          </p:nvSpPr>
          <p:spPr>
            <a:xfrm>
              <a:off x="2463800" y="7277100"/>
              <a:ext cx="170181" cy="20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79"/>
                  </a:moveTo>
                  <a:cubicBezTo>
                    <a:pt x="21600" y="20230"/>
                    <a:pt x="21552" y="20454"/>
                    <a:pt x="21439" y="20651"/>
                  </a:cubicBezTo>
                  <a:cubicBezTo>
                    <a:pt x="21326" y="20849"/>
                    <a:pt x="21181" y="21020"/>
                    <a:pt x="21004" y="21152"/>
                  </a:cubicBezTo>
                  <a:cubicBezTo>
                    <a:pt x="20826" y="21284"/>
                    <a:pt x="20601" y="21376"/>
                    <a:pt x="20359" y="21442"/>
                  </a:cubicBezTo>
                  <a:cubicBezTo>
                    <a:pt x="20117" y="21508"/>
                    <a:pt x="19859" y="21534"/>
                    <a:pt x="19601" y="21534"/>
                  </a:cubicBezTo>
                  <a:lnTo>
                    <a:pt x="17328" y="21534"/>
                  </a:lnTo>
                  <a:cubicBezTo>
                    <a:pt x="16861" y="21534"/>
                    <a:pt x="16442" y="21495"/>
                    <a:pt x="16103" y="21416"/>
                  </a:cubicBezTo>
                  <a:cubicBezTo>
                    <a:pt x="15765" y="21337"/>
                    <a:pt x="15442" y="21192"/>
                    <a:pt x="15152" y="20994"/>
                  </a:cubicBezTo>
                  <a:cubicBezTo>
                    <a:pt x="14862" y="20796"/>
                    <a:pt x="14588" y="20520"/>
                    <a:pt x="14314" y="20164"/>
                  </a:cubicBezTo>
                  <a:cubicBezTo>
                    <a:pt x="14040" y="19821"/>
                    <a:pt x="13734" y="19373"/>
                    <a:pt x="13395" y="18819"/>
                  </a:cubicBezTo>
                  <a:lnTo>
                    <a:pt x="6883" y="8803"/>
                  </a:lnTo>
                  <a:cubicBezTo>
                    <a:pt x="6512" y="8210"/>
                    <a:pt x="6125" y="7565"/>
                    <a:pt x="5722" y="6879"/>
                  </a:cubicBezTo>
                  <a:cubicBezTo>
                    <a:pt x="5336" y="6194"/>
                    <a:pt x="4981" y="5522"/>
                    <a:pt x="4675" y="4863"/>
                  </a:cubicBezTo>
                  <a:lnTo>
                    <a:pt x="4642" y="4863"/>
                  </a:lnTo>
                  <a:cubicBezTo>
                    <a:pt x="4691" y="5654"/>
                    <a:pt x="4739" y="6444"/>
                    <a:pt x="4771" y="7235"/>
                  </a:cubicBezTo>
                  <a:cubicBezTo>
                    <a:pt x="4804" y="8026"/>
                    <a:pt x="4804" y="8843"/>
                    <a:pt x="4804" y="9673"/>
                  </a:cubicBezTo>
                  <a:lnTo>
                    <a:pt x="4804" y="20875"/>
                  </a:lnTo>
                  <a:cubicBezTo>
                    <a:pt x="4804" y="20981"/>
                    <a:pt x="4771" y="21086"/>
                    <a:pt x="4691" y="21178"/>
                  </a:cubicBezTo>
                  <a:cubicBezTo>
                    <a:pt x="4610" y="21271"/>
                    <a:pt x="4481" y="21336"/>
                    <a:pt x="4304" y="21402"/>
                  </a:cubicBezTo>
                  <a:cubicBezTo>
                    <a:pt x="4127" y="21468"/>
                    <a:pt x="3869" y="21508"/>
                    <a:pt x="3562" y="21547"/>
                  </a:cubicBezTo>
                  <a:cubicBezTo>
                    <a:pt x="3256" y="21587"/>
                    <a:pt x="2853" y="21600"/>
                    <a:pt x="2370" y="21600"/>
                  </a:cubicBezTo>
                  <a:cubicBezTo>
                    <a:pt x="1902" y="21600"/>
                    <a:pt x="1499" y="21587"/>
                    <a:pt x="1193" y="21547"/>
                  </a:cubicBezTo>
                  <a:cubicBezTo>
                    <a:pt x="887" y="21508"/>
                    <a:pt x="645" y="21468"/>
                    <a:pt x="467" y="21402"/>
                  </a:cubicBezTo>
                  <a:cubicBezTo>
                    <a:pt x="290" y="21336"/>
                    <a:pt x="177" y="21271"/>
                    <a:pt x="97" y="21178"/>
                  </a:cubicBezTo>
                  <a:cubicBezTo>
                    <a:pt x="16" y="21086"/>
                    <a:pt x="0" y="20994"/>
                    <a:pt x="0" y="20875"/>
                  </a:cubicBezTo>
                  <a:lnTo>
                    <a:pt x="0" y="1634"/>
                  </a:lnTo>
                  <a:cubicBezTo>
                    <a:pt x="0" y="1120"/>
                    <a:pt x="177" y="725"/>
                    <a:pt x="548" y="474"/>
                  </a:cubicBezTo>
                  <a:cubicBezTo>
                    <a:pt x="919" y="224"/>
                    <a:pt x="1370" y="92"/>
                    <a:pt x="1918" y="92"/>
                  </a:cubicBezTo>
                  <a:lnTo>
                    <a:pt x="4771" y="92"/>
                  </a:lnTo>
                  <a:cubicBezTo>
                    <a:pt x="5287" y="92"/>
                    <a:pt x="5706" y="132"/>
                    <a:pt x="6061" y="198"/>
                  </a:cubicBezTo>
                  <a:cubicBezTo>
                    <a:pt x="6416" y="264"/>
                    <a:pt x="6722" y="382"/>
                    <a:pt x="6996" y="553"/>
                  </a:cubicBezTo>
                  <a:cubicBezTo>
                    <a:pt x="7270" y="712"/>
                    <a:pt x="7528" y="949"/>
                    <a:pt x="7770" y="1239"/>
                  </a:cubicBezTo>
                  <a:cubicBezTo>
                    <a:pt x="8011" y="1529"/>
                    <a:pt x="8269" y="1898"/>
                    <a:pt x="8511" y="2320"/>
                  </a:cubicBezTo>
                  <a:lnTo>
                    <a:pt x="13605" y="10148"/>
                  </a:lnTo>
                  <a:cubicBezTo>
                    <a:pt x="13895" y="10622"/>
                    <a:pt x="14201" y="11084"/>
                    <a:pt x="14491" y="11545"/>
                  </a:cubicBezTo>
                  <a:cubicBezTo>
                    <a:pt x="14782" y="12006"/>
                    <a:pt x="15056" y="12467"/>
                    <a:pt x="15330" y="12915"/>
                  </a:cubicBezTo>
                  <a:cubicBezTo>
                    <a:pt x="15604" y="13377"/>
                    <a:pt x="15862" y="13825"/>
                    <a:pt x="16119" y="14260"/>
                  </a:cubicBezTo>
                  <a:cubicBezTo>
                    <a:pt x="16377" y="14695"/>
                    <a:pt x="16619" y="15143"/>
                    <a:pt x="16861" y="15577"/>
                  </a:cubicBezTo>
                  <a:lnTo>
                    <a:pt x="16877" y="15577"/>
                  </a:lnTo>
                  <a:cubicBezTo>
                    <a:pt x="16829" y="14800"/>
                    <a:pt x="16813" y="13996"/>
                    <a:pt x="16780" y="13166"/>
                  </a:cubicBezTo>
                  <a:cubicBezTo>
                    <a:pt x="16748" y="12335"/>
                    <a:pt x="16748" y="11532"/>
                    <a:pt x="16748" y="10767"/>
                  </a:cubicBezTo>
                  <a:lnTo>
                    <a:pt x="16748" y="725"/>
                  </a:lnTo>
                  <a:cubicBezTo>
                    <a:pt x="16748" y="619"/>
                    <a:pt x="16796" y="514"/>
                    <a:pt x="16877" y="422"/>
                  </a:cubicBezTo>
                  <a:cubicBezTo>
                    <a:pt x="16958" y="329"/>
                    <a:pt x="17087" y="250"/>
                    <a:pt x="17280" y="185"/>
                  </a:cubicBezTo>
                  <a:cubicBezTo>
                    <a:pt x="17473" y="119"/>
                    <a:pt x="17715" y="66"/>
                    <a:pt x="18022" y="40"/>
                  </a:cubicBezTo>
                  <a:cubicBezTo>
                    <a:pt x="18328" y="13"/>
                    <a:pt x="18731" y="0"/>
                    <a:pt x="19214" y="0"/>
                  </a:cubicBezTo>
                  <a:cubicBezTo>
                    <a:pt x="19682" y="0"/>
                    <a:pt x="20053" y="13"/>
                    <a:pt x="20375" y="40"/>
                  </a:cubicBezTo>
                  <a:cubicBezTo>
                    <a:pt x="20681" y="66"/>
                    <a:pt x="20923" y="119"/>
                    <a:pt x="21100" y="185"/>
                  </a:cubicBezTo>
                  <a:cubicBezTo>
                    <a:pt x="21262" y="250"/>
                    <a:pt x="21390" y="329"/>
                    <a:pt x="21455" y="422"/>
                  </a:cubicBezTo>
                  <a:cubicBezTo>
                    <a:pt x="21519" y="514"/>
                    <a:pt x="21552" y="606"/>
                    <a:pt x="21552" y="725"/>
                  </a:cubicBezTo>
                  <a:lnTo>
                    <a:pt x="21552" y="19979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6" name="Shape">
              <a:extLst>
                <a:ext uri="{FF2B5EF4-FFF2-40B4-BE49-F238E27FC236}">
                  <a16:creationId xmlns:a16="http://schemas.microsoft.com/office/drawing/2014/main" id="{F05665DF-BA58-4DB2-A049-42168E16D3FB}"/>
                </a:ext>
              </a:extLst>
            </p:cNvPr>
            <p:cNvSpPr/>
            <p:nvPr/>
          </p:nvSpPr>
          <p:spPr>
            <a:xfrm>
              <a:off x="2667000" y="7277100"/>
              <a:ext cx="122302" cy="20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2"/>
                  </a:moveTo>
                  <a:cubicBezTo>
                    <a:pt x="21600" y="20191"/>
                    <a:pt x="21578" y="20470"/>
                    <a:pt x="21533" y="20683"/>
                  </a:cubicBezTo>
                  <a:cubicBezTo>
                    <a:pt x="21488" y="20895"/>
                    <a:pt x="21421" y="21068"/>
                    <a:pt x="21331" y="21215"/>
                  </a:cubicBezTo>
                  <a:cubicBezTo>
                    <a:pt x="21241" y="21347"/>
                    <a:pt x="21129" y="21440"/>
                    <a:pt x="20972" y="21507"/>
                  </a:cubicBezTo>
                  <a:cubicBezTo>
                    <a:pt x="20815" y="21573"/>
                    <a:pt x="20680" y="21600"/>
                    <a:pt x="20501" y="21600"/>
                  </a:cubicBezTo>
                  <a:lnTo>
                    <a:pt x="2198" y="21600"/>
                  </a:lnTo>
                  <a:cubicBezTo>
                    <a:pt x="1570" y="21600"/>
                    <a:pt x="1054" y="21494"/>
                    <a:pt x="628" y="21281"/>
                  </a:cubicBezTo>
                  <a:cubicBezTo>
                    <a:pt x="202" y="21068"/>
                    <a:pt x="0" y="20709"/>
                    <a:pt x="0" y="20218"/>
                  </a:cubicBezTo>
                  <a:lnTo>
                    <a:pt x="0" y="1396"/>
                  </a:lnTo>
                  <a:cubicBezTo>
                    <a:pt x="0" y="904"/>
                    <a:pt x="202" y="558"/>
                    <a:pt x="628" y="332"/>
                  </a:cubicBezTo>
                  <a:cubicBezTo>
                    <a:pt x="1054" y="120"/>
                    <a:pt x="1570" y="0"/>
                    <a:pt x="2198" y="0"/>
                  </a:cubicBezTo>
                  <a:lnTo>
                    <a:pt x="20389" y="0"/>
                  </a:lnTo>
                  <a:cubicBezTo>
                    <a:pt x="20568" y="0"/>
                    <a:pt x="20703" y="27"/>
                    <a:pt x="20837" y="80"/>
                  </a:cubicBezTo>
                  <a:cubicBezTo>
                    <a:pt x="20972" y="133"/>
                    <a:pt x="21084" y="239"/>
                    <a:pt x="21174" y="372"/>
                  </a:cubicBezTo>
                  <a:cubicBezTo>
                    <a:pt x="21263" y="505"/>
                    <a:pt x="21331" y="691"/>
                    <a:pt x="21376" y="904"/>
                  </a:cubicBezTo>
                  <a:cubicBezTo>
                    <a:pt x="21421" y="1117"/>
                    <a:pt x="21443" y="1396"/>
                    <a:pt x="21443" y="1728"/>
                  </a:cubicBezTo>
                  <a:cubicBezTo>
                    <a:pt x="21443" y="2034"/>
                    <a:pt x="21421" y="2300"/>
                    <a:pt x="21376" y="2525"/>
                  </a:cubicBezTo>
                  <a:cubicBezTo>
                    <a:pt x="21331" y="2738"/>
                    <a:pt x="21263" y="2924"/>
                    <a:pt x="21174" y="3057"/>
                  </a:cubicBezTo>
                  <a:cubicBezTo>
                    <a:pt x="21084" y="3190"/>
                    <a:pt x="20972" y="3283"/>
                    <a:pt x="20837" y="3350"/>
                  </a:cubicBezTo>
                  <a:cubicBezTo>
                    <a:pt x="20703" y="3416"/>
                    <a:pt x="20546" y="3443"/>
                    <a:pt x="20389" y="3443"/>
                  </a:cubicBezTo>
                  <a:lnTo>
                    <a:pt x="7379" y="3443"/>
                  </a:lnTo>
                  <a:lnTo>
                    <a:pt x="7379" y="8720"/>
                  </a:lnTo>
                  <a:lnTo>
                    <a:pt x="18393" y="8720"/>
                  </a:lnTo>
                  <a:cubicBezTo>
                    <a:pt x="18572" y="8720"/>
                    <a:pt x="18707" y="8746"/>
                    <a:pt x="18864" y="8813"/>
                  </a:cubicBezTo>
                  <a:cubicBezTo>
                    <a:pt x="18998" y="8879"/>
                    <a:pt x="19110" y="8972"/>
                    <a:pt x="19222" y="9092"/>
                  </a:cubicBezTo>
                  <a:cubicBezTo>
                    <a:pt x="19312" y="9225"/>
                    <a:pt x="19379" y="9398"/>
                    <a:pt x="19424" y="9610"/>
                  </a:cubicBezTo>
                  <a:cubicBezTo>
                    <a:pt x="19469" y="9823"/>
                    <a:pt x="19492" y="10089"/>
                    <a:pt x="19492" y="10408"/>
                  </a:cubicBezTo>
                  <a:cubicBezTo>
                    <a:pt x="19492" y="10727"/>
                    <a:pt x="19469" y="10993"/>
                    <a:pt x="19424" y="11205"/>
                  </a:cubicBezTo>
                  <a:cubicBezTo>
                    <a:pt x="19379" y="11418"/>
                    <a:pt x="19312" y="11591"/>
                    <a:pt x="19222" y="11710"/>
                  </a:cubicBezTo>
                  <a:cubicBezTo>
                    <a:pt x="19133" y="11843"/>
                    <a:pt x="19021" y="11936"/>
                    <a:pt x="18864" y="11990"/>
                  </a:cubicBezTo>
                  <a:cubicBezTo>
                    <a:pt x="18729" y="12043"/>
                    <a:pt x="18572" y="12069"/>
                    <a:pt x="18393" y="12069"/>
                  </a:cubicBezTo>
                  <a:lnTo>
                    <a:pt x="7379" y="12069"/>
                  </a:lnTo>
                  <a:lnTo>
                    <a:pt x="7379" y="18157"/>
                  </a:lnTo>
                  <a:lnTo>
                    <a:pt x="20501" y="18157"/>
                  </a:lnTo>
                  <a:cubicBezTo>
                    <a:pt x="20680" y="18157"/>
                    <a:pt x="20815" y="18184"/>
                    <a:pt x="20972" y="18250"/>
                  </a:cubicBezTo>
                  <a:cubicBezTo>
                    <a:pt x="21129" y="18317"/>
                    <a:pt x="21241" y="18410"/>
                    <a:pt x="21331" y="18543"/>
                  </a:cubicBezTo>
                  <a:cubicBezTo>
                    <a:pt x="21421" y="18676"/>
                    <a:pt x="21488" y="18848"/>
                    <a:pt x="21533" y="19074"/>
                  </a:cubicBezTo>
                  <a:cubicBezTo>
                    <a:pt x="21578" y="19287"/>
                    <a:pt x="21600" y="19553"/>
                    <a:pt x="21600" y="1987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7" name="Shape">
              <a:extLst>
                <a:ext uri="{FF2B5EF4-FFF2-40B4-BE49-F238E27FC236}">
                  <a16:creationId xmlns:a16="http://schemas.microsoft.com/office/drawing/2014/main" id="{5B143637-5969-4CBE-9286-70B8989CB7F3}"/>
                </a:ext>
              </a:extLst>
            </p:cNvPr>
            <p:cNvSpPr/>
            <p:nvPr/>
          </p:nvSpPr>
          <p:spPr>
            <a:xfrm>
              <a:off x="2819399" y="7277099"/>
              <a:ext cx="134495" cy="21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0"/>
                  </a:moveTo>
                  <a:cubicBezTo>
                    <a:pt x="21600" y="16062"/>
                    <a:pt x="21274" y="17026"/>
                    <a:pt x="20621" y="17861"/>
                  </a:cubicBezTo>
                  <a:cubicBezTo>
                    <a:pt x="19968" y="18683"/>
                    <a:pt x="19091" y="19377"/>
                    <a:pt x="17990" y="19930"/>
                  </a:cubicBezTo>
                  <a:cubicBezTo>
                    <a:pt x="16888" y="20482"/>
                    <a:pt x="15583" y="20906"/>
                    <a:pt x="14094" y="21176"/>
                  </a:cubicBezTo>
                  <a:cubicBezTo>
                    <a:pt x="12605" y="21459"/>
                    <a:pt x="11014" y="21600"/>
                    <a:pt x="9342" y="21600"/>
                  </a:cubicBezTo>
                  <a:cubicBezTo>
                    <a:pt x="8199" y="21600"/>
                    <a:pt x="7139" y="21536"/>
                    <a:pt x="6160" y="21420"/>
                  </a:cubicBezTo>
                  <a:cubicBezTo>
                    <a:pt x="5181" y="21304"/>
                    <a:pt x="4304" y="21163"/>
                    <a:pt x="3569" y="20996"/>
                  </a:cubicBezTo>
                  <a:cubicBezTo>
                    <a:pt x="2815" y="20829"/>
                    <a:pt x="2182" y="20649"/>
                    <a:pt x="1693" y="20469"/>
                  </a:cubicBezTo>
                  <a:cubicBezTo>
                    <a:pt x="1203" y="20289"/>
                    <a:pt x="836" y="20122"/>
                    <a:pt x="612" y="19981"/>
                  </a:cubicBezTo>
                  <a:cubicBezTo>
                    <a:pt x="388" y="19840"/>
                    <a:pt x="224" y="19634"/>
                    <a:pt x="143" y="19377"/>
                  </a:cubicBezTo>
                  <a:cubicBezTo>
                    <a:pt x="41" y="19107"/>
                    <a:pt x="0" y="18735"/>
                    <a:pt x="0" y="18246"/>
                  </a:cubicBezTo>
                  <a:cubicBezTo>
                    <a:pt x="0" y="17912"/>
                    <a:pt x="20" y="17630"/>
                    <a:pt x="61" y="17411"/>
                  </a:cubicBezTo>
                  <a:cubicBezTo>
                    <a:pt x="102" y="17180"/>
                    <a:pt x="143" y="17000"/>
                    <a:pt x="224" y="16858"/>
                  </a:cubicBezTo>
                  <a:cubicBezTo>
                    <a:pt x="306" y="16717"/>
                    <a:pt x="408" y="16614"/>
                    <a:pt x="530" y="16563"/>
                  </a:cubicBezTo>
                  <a:cubicBezTo>
                    <a:pt x="653" y="16499"/>
                    <a:pt x="816" y="16473"/>
                    <a:pt x="979" y="16473"/>
                  </a:cubicBezTo>
                  <a:cubicBezTo>
                    <a:pt x="1224" y="16473"/>
                    <a:pt x="1550" y="16563"/>
                    <a:pt x="1999" y="16743"/>
                  </a:cubicBezTo>
                  <a:cubicBezTo>
                    <a:pt x="2427" y="16923"/>
                    <a:pt x="2998" y="17116"/>
                    <a:pt x="3671" y="17334"/>
                  </a:cubicBezTo>
                  <a:cubicBezTo>
                    <a:pt x="4344" y="17552"/>
                    <a:pt x="5160" y="17745"/>
                    <a:pt x="6119" y="17925"/>
                  </a:cubicBezTo>
                  <a:cubicBezTo>
                    <a:pt x="7057" y="18105"/>
                    <a:pt x="8159" y="18195"/>
                    <a:pt x="9403" y="18195"/>
                  </a:cubicBezTo>
                  <a:cubicBezTo>
                    <a:pt x="10219" y="18195"/>
                    <a:pt x="10953" y="18131"/>
                    <a:pt x="11606" y="18015"/>
                  </a:cubicBezTo>
                  <a:cubicBezTo>
                    <a:pt x="12258" y="17887"/>
                    <a:pt x="12809" y="17720"/>
                    <a:pt x="13258" y="17488"/>
                  </a:cubicBezTo>
                  <a:cubicBezTo>
                    <a:pt x="13707" y="17257"/>
                    <a:pt x="14053" y="16987"/>
                    <a:pt x="14298" y="16653"/>
                  </a:cubicBezTo>
                  <a:cubicBezTo>
                    <a:pt x="14543" y="16319"/>
                    <a:pt x="14665" y="15946"/>
                    <a:pt x="14665" y="15535"/>
                  </a:cubicBezTo>
                  <a:cubicBezTo>
                    <a:pt x="14665" y="15060"/>
                    <a:pt x="14461" y="14661"/>
                    <a:pt x="14053" y="14314"/>
                  </a:cubicBezTo>
                  <a:cubicBezTo>
                    <a:pt x="13645" y="13967"/>
                    <a:pt x="13115" y="13672"/>
                    <a:pt x="12442" y="13415"/>
                  </a:cubicBezTo>
                  <a:cubicBezTo>
                    <a:pt x="11769" y="13158"/>
                    <a:pt x="11035" y="12901"/>
                    <a:pt x="10198" y="12670"/>
                  </a:cubicBezTo>
                  <a:cubicBezTo>
                    <a:pt x="9362" y="12438"/>
                    <a:pt x="8505" y="12194"/>
                    <a:pt x="7608" y="11937"/>
                  </a:cubicBezTo>
                  <a:cubicBezTo>
                    <a:pt x="6710" y="11680"/>
                    <a:pt x="5854" y="11385"/>
                    <a:pt x="5018" y="11063"/>
                  </a:cubicBezTo>
                  <a:cubicBezTo>
                    <a:pt x="4181" y="10729"/>
                    <a:pt x="3427" y="10344"/>
                    <a:pt x="2774" y="9881"/>
                  </a:cubicBezTo>
                  <a:cubicBezTo>
                    <a:pt x="2121" y="9419"/>
                    <a:pt x="1591" y="8879"/>
                    <a:pt x="1163" y="8262"/>
                  </a:cubicBezTo>
                  <a:cubicBezTo>
                    <a:pt x="755" y="7633"/>
                    <a:pt x="551" y="6887"/>
                    <a:pt x="551" y="6014"/>
                  </a:cubicBezTo>
                  <a:cubicBezTo>
                    <a:pt x="551" y="5011"/>
                    <a:pt x="836" y="4137"/>
                    <a:pt x="1428" y="3379"/>
                  </a:cubicBezTo>
                  <a:cubicBezTo>
                    <a:pt x="2019" y="2621"/>
                    <a:pt x="2815" y="1992"/>
                    <a:pt x="3814" y="1491"/>
                  </a:cubicBezTo>
                  <a:cubicBezTo>
                    <a:pt x="4814" y="989"/>
                    <a:pt x="5997" y="617"/>
                    <a:pt x="7343" y="373"/>
                  </a:cubicBezTo>
                  <a:cubicBezTo>
                    <a:pt x="8689" y="128"/>
                    <a:pt x="10137" y="0"/>
                    <a:pt x="11667" y="0"/>
                  </a:cubicBezTo>
                  <a:cubicBezTo>
                    <a:pt x="12442" y="0"/>
                    <a:pt x="13237" y="39"/>
                    <a:pt x="14033" y="116"/>
                  </a:cubicBezTo>
                  <a:cubicBezTo>
                    <a:pt x="14828" y="193"/>
                    <a:pt x="15563" y="296"/>
                    <a:pt x="16236" y="424"/>
                  </a:cubicBezTo>
                  <a:cubicBezTo>
                    <a:pt x="16909" y="553"/>
                    <a:pt x="17521" y="694"/>
                    <a:pt x="18051" y="861"/>
                  </a:cubicBezTo>
                  <a:cubicBezTo>
                    <a:pt x="18581" y="1028"/>
                    <a:pt x="18928" y="1156"/>
                    <a:pt x="19091" y="1259"/>
                  </a:cubicBezTo>
                  <a:cubicBezTo>
                    <a:pt x="19254" y="1362"/>
                    <a:pt x="19377" y="1465"/>
                    <a:pt x="19438" y="1529"/>
                  </a:cubicBezTo>
                  <a:cubicBezTo>
                    <a:pt x="19499" y="1606"/>
                    <a:pt x="19540" y="1709"/>
                    <a:pt x="19601" y="1825"/>
                  </a:cubicBezTo>
                  <a:cubicBezTo>
                    <a:pt x="19642" y="1953"/>
                    <a:pt x="19683" y="2107"/>
                    <a:pt x="19683" y="2287"/>
                  </a:cubicBezTo>
                  <a:cubicBezTo>
                    <a:pt x="19703" y="2480"/>
                    <a:pt x="19703" y="2711"/>
                    <a:pt x="19703" y="2994"/>
                  </a:cubicBezTo>
                  <a:cubicBezTo>
                    <a:pt x="19703" y="3302"/>
                    <a:pt x="19683" y="3572"/>
                    <a:pt x="19662" y="3791"/>
                  </a:cubicBezTo>
                  <a:cubicBezTo>
                    <a:pt x="19642" y="4009"/>
                    <a:pt x="19601" y="4189"/>
                    <a:pt x="19540" y="4317"/>
                  </a:cubicBezTo>
                  <a:cubicBezTo>
                    <a:pt x="19479" y="4459"/>
                    <a:pt x="19397" y="4562"/>
                    <a:pt x="19295" y="4626"/>
                  </a:cubicBezTo>
                  <a:cubicBezTo>
                    <a:pt x="19193" y="4690"/>
                    <a:pt x="19030" y="4729"/>
                    <a:pt x="18846" y="4729"/>
                  </a:cubicBezTo>
                  <a:cubicBezTo>
                    <a:pt x="18663" y="4729"/>
                    <a:pt x="18357" y="4652"/>
                    <a:pt x="17949" y="4497"/>
                  </a:cubicBezTo>
                  <a:cubicBezTo>
                    <a:pt x="17541" y="4343"/>
                    <a:pt x="17031" y="4176"/>
                    <a:pt x="16440" y="4009"/>
                  </a:cubicBezTo>
                  <a:cubicBezTo>
                    <a:pt x="15848" y="3829"/>
                    <a:pt x="15155" y="3675"/>
                    <a:pt x="14359" y="3521"/>
                  </a:cubicBezTo>
                  <a:cubicBezTo>
                    <a:pt x="13564" y="3367"/>
                    <a:pt x="12707" y="3302"/>
                    <a:pt x="11769" y="3302"/>
                  </a:cubicBezTo>
                  <a:cubicBezTo>
                    <a:pt x="11034" y="3302"/>
                    <a:pt x="10402" y="3354"/>
                    <a:pt x="9851" y="3469"/>
                  </a:cubicBezTo>
                  <a:cubicBezTo>
                    <a:pt x="9301" y="3585"/>
                    <a:pt x="8852" y="3739"/>
                    <a:pt x="8485" y="3932"/>
                  </a:cubicBezTo>
                  <a:cubicBezTo>
                    <a:pt x="8118" y="4138"/>
                    <a:pt x="7853" y="4369"/>
                    <a:pt x="7669" y="4652"/>
                  </a:cubicBezTo>
                  <a:cubicBezTo>
                    <a:pt x="7485" y="4934"/>
                    <a:pt x="7404" y="5230"/>
                    <a:pt x="7404" y="5538"/>
                  </a:cubicBezTo>
                  <a:cubicBezTo>
                    <a:pt x="7404" y="6001"/>
                    <a:pt x="7608" y="6399"/>
                    <a:pt x="7995" y="6733"/>
                  </a:cubicBezTo>
                  <a:cubicBezTo>
                    <a:pt x="8403" y="7067"/>
                    <a:pt x="8934" y="7376"/>
                    <a:pt x="9607" y="7633"/>
                  </a:cubicBezTo>
                  <a:cubicBezTo>
                    <a:pt x="10280" y="7903"/>
                    <a:pt x="11055" y="8147"/>
                    <a:pt x="11891" y="8378"/>
                  </a:cubicBezTo>
                  <a:cubicBezTo>
                    <a:pt x="12748" y="8609"/>
                    <a:pt x="13604" y="8853"/>
                    <a:pt x="14502" y="9110"/>
                  </a:cubicBezTo>
                  <a:cubicBezTo>
                    <a:pt x="15399" y="9367"/>
                    <a:pt x="16256" y="9663"/>
                    <a:pt x="17113" y="9984"/>
                  </a:cubicBezTo>
                  <a:cubicBezTo>
                    <a:pt x="17969" y="10318"/>
                    <a:pt x="18724" y="10704"/>
                    <a:pt x="19397" y="11166"/>
                  </a:cubicBezTo>
                  <a:cubicBezTo>
                    <a:pt x="20070" y="11629"/>
                    <a:pt x="20600" y="12156"/>
                    <a:pt x="21008" y="12772"/>
                  </a:cubicBezTo>
                  <a:cubicBezTo>
                    <a:pt x="21396" y="13402"/>
                    <a:pt x="21600" y="14134"/>
                    <a:pt x="21600" y="1497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8" name="Shape">
              <a:extLst>
                <a:ext uri="{FF2B5EF4-FFF2-40B4-BE49-F238E27FC236}">
                  <a16:creationId xmlns:a16="http://schemas.microsoft.com/office/drawing/2014/main" id="{B0039ABC-7357-4EBD-94FC-AD704C120EAC}"/>
                </a:ext>
              </a:extLst>
            </p:cNvPr>
            <p:cNvSpPr/>
            <p:nvPr/>
          </p:nvSpPr>
          <p:spPr>
            <a:xfrm>
              <a:off x="2971799" y="7277099"/>
              <a:ext cx="134495" cy="21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0"/>
                  </a:moveTo>
                  <a:cubicBezTo>
                    <a:pt x="21600" y="16062"/>
                    <a:pt x="21274" y="17026"/>
                    <a:pt x="20621" y="17861"/>
                  </a:cubicBezTo>
                  <a:cubicBezTo>
                    <a:pt x="19968" y="18683"/>
                    <a:pt x="19091" y="19377"/>
                    <a:pt x="17990" y="19930"/>
                  </a:cubicBezTo>
                  <a:cubicBezTo>
                    <a:pt x="16888" y="20482"/>
                    <a:pt x="15583" y="20906"/>
                    <a:pt x="14094" y="21176"/>
                  </a:cubicBezTo>
                  <a:cubicBezTo>
                    <a:pt x="12605" y="21459"/>
                    <a:pt x="11014" y="21600"/>
                    <a:pt x="9342" y="21600"/>
                  </a:cubicBezTo>
                  <a:cubicBezTo>
                    <a:pt x="8199" y="21600"/>
                    <a:pt x="7139" y="21536"/>
                    <a:pt x="6160" y="21420"/>
                  </a:cubicBezTo>
                  <a:cubicBezTo>
                    <a:pt x="5181" y="21304"/>
                    <a:pt x="4304" y="21163"/>
                    <a:pt x="3569" y="20996"/>
                  </a:cubicBezTo>
                  <a:cubicBezTo>
                    <a:pt x="2815" y="20829"/>
                    <a:pt x="2182" y="20649"/>
                    <a:pt x="1693" y="20469"/>
                  </a:cubicBezTo>
                  <a:cubicBezTo>
                    <a:pt x="1203" y="20289"/>
                    <a:pt x="836" y="20122"/>
                    <a:pt x="612" y="19981"/>
                  </a:cubicBezTo>
                  <a:cubicBezTo>
                    <a:pt x="388" y="19840"/>
                    <a:pt x="224" y="19634"/>
                    <a:pt x="143" y="19377"/>
                  </a:cubicBezTo>
                  <a:cubicBezTo>
                    <a:pt x="41" y="19107"/>
                    <a:pt x="0" y="18735"/>
                    <a:pt x="0" y="18246"/>
                  </a:cubicBezTo>
                  <a:cubicBezTo>
                    <a:pt x="0" y="17912"/>
                    <a:pt x="20" y="17630"/>
                    <a:pt x="61" y="17411"/>
                  </a:cubicBezTo>
                  <a:cubicBezTo>
                    <a:pt x="102" y="17180"/>
                    <a:pt x="143" y="17000"/>
                    <a:pt x="224" y="16858"/>
                  </a:cubicBezTo>
                  <a:cubicBezTo>
                    <a:pt x="306" y="16717"/>
                    <a:pt x="408" y="16614"/>
                    <a:pt x="530" y="16563"/>
                  </a:cubicBezTo>
                  <a:cubicBezTo>
                    <a:pt x="653" y="16499"/>
                    <a:pt x="816" y="16473"/>
                    <a:pt x="979" y="16473"/>
                  </a:cubicBezTo>
                  <a:cubicBezTo>
                    <a:pt x="1224" y="16473"/>
                    <a:pt x="1550" y="16563"/>
                    <a:pt x="1999" y="16743"/>
                  </a:cubicBezTo>
                  <a:cubicBezTo>
                    <a:pt x="2427" y="16923"/>
                    <a:pt x="2998" y="17116"/>
                    <a:pt x="3671" y="17334"/>
                  </a:cubicBezTo>
                  <a:cubicBezTo>
                    <a:pt x="4344" y="17552"/>
                    <a:pt x="5160" y="17745"/>
                    <a:pt x="6119" y="17925"/>
                  </a:cubicBezTo>
                  <a:cubicBezTo>
                    <a:pt x="7057" y="18105"/>
                    <a:pt x="8159" y="18195"/>
                    <a:pt x="9403" y="18195"/>
                  </a:cubicBezTo>
                  <a:cubicBezTo>
                    <a:pt x="10219" y="18195"/>
                    <a:pt x="10953" y="18131"/>
                    <a:pt x="11606" y="18015"/>
                  </a:cubicBezTo>
                  <a:cubicBezTo>
                    <a:pt x="12258" y="17887"/>
                    <a:pt x="12809" y="17720"/>
                    <a:pt x="13258" y="17488"/>
                  </a:cubicBezTo>
                  <a:cubicBezTo>
                    <a:pt x="13707" y="17257"/>
                    <a:pt x="14053" y="16987"/>
                    <a:pt x="14298" y="16653"/>
                  </a:cubicBezTo>
                  <a:cubicBezTo>
                    <a:pt x="14543" y="16319"/>
                    <a:pt x="14665" y="15946"/>
                    <a:pt x="14665" y="15535"/>
                  </a:cubicBezTo>
                  <a:cubicBezTo>
                    <a:pt x="14665" y="15060"/>
                    <a:pt x="14461" y="14661"/>
                    <a:pt x="14053" y="14314"/>
                  </a:cubicBezTo>
                  <a:cubicBezTo>
                    <a:pt x="13645" y="13967"/>
                    <a:pt x="13115" y="13672"/>
                    <a:pt x="12442" y="13415"/>
                  </a:cubicBezTo>
                  <a:cubicBezTo>
                    <a:pt x="11769" y="13158"/>
                    <a:pt x="11035" y="12901"/>
                    <a:pt x="10198" y="12670"/>
                  </a:cubicBezTo>
                  <a:cubicBezTo>
                    <a:pt x="9362" y="12438"/>
                    <a:pt x="8505" y="12194"/>
                    <a:pt x="7608" y="11937"/>
                  </a:cubicBezTo>
                  <a:cubicBezTo>
                    <a:pt x="6710" y="11680"/>
                    <a:pt x="5854" y="11385"/>
                    <a:pt x="5018" y="11063"/>
                  </a:cubicBezTo>
                  <a:cubicBezTo>
                    <a:pt x="4181" y="10729"/>
                    <a:pt x="3427" y="10344"/>
                    <a:pt x="2774" y="9881"/>
                  </a:cubicBezTo>
                  <a:cubicBezTo>
                    <a:pt x="2121" y="9419"/>
                    <a:pt x="1591" y="8879"/>
                    <a:pt x="1163" y="8262"/>
                  </a:cubicBezTo>
                  <a:cubicBezTo>
                    <a:pt x="755" y="7633"/>
                    <a:pt x="551" y="6887"/>
                    <a:pt x="551" y="6014"/>
                  </a:cubicBezTo>
                  <a:cubicBezTo>
                    <a:pt x="551" y="5011"/>
                    <a:pt x="836" y="4137"/>
                    <a:pt x="1428" y="3379"/>
                  </a:cubicBezTo>
                  <a:cubicBezTo>
                    <a:pt x="2019" y="2621"/>
                    <a:pt x="2815" y="1992"/>
                    <a:pt x="3814" y="1491"/>
                  </a:cubicBezTo>
                  <a:cubicBezTo>
                    <a:pt x="4814" y="989"/>
                    <a:pt x="5997" y="617"/>
                    <a:pt x="7343" y="373"/>
                  </a:cubicBezTo>
                  <a:cubicBezTo>
                    <a:pt x="8689" y="128"/>
                    <a:pt x="10137" y="0"/>
                    <a:pt x="11667" y="0"/>
                  </a:cubicBezTo>
                  <a:cubicBezTo>
                    <a:pt x="12442" y="0"/>
                    <a:pt x="13237" y="39"/>
                    <a:pt x="14033" y="116"/>
                  </a:cubicBezTo>
                  <a:cubicBezTo>
                    <a:pt x="14828" y="193"/>
                    <a:pt x="15563" y="296"/>
                    <a:pt x="16236" y="424"/>
                  </a:cubicBezTo>
                  <a:cubicBezTo>
                    <a:pt x="16909" y="553"/>
                    <a:pt x="17521" y="694"/>
                    <a:pt x="18051" y="861"/>
                  </a:cubicBezTo>
                  <a:cubicBezTo>
                    <a:pt x="18581" y="1028"/>
                    <a:pt x="18928" y="1156"/>
                    <a:pt x="19091" y="1259"/>
                  </a:cubicBezTo>
                  <a:cubicBezTo>
                    <a:pt x="19254" y="1362"/>
                    <a:pt x="19377" y="1465"/>
                    <a:pt x="19438" y="1529"/>
                  </a:cubicBezTo>
                  <a:cubicBezTo>
                    <a:pt x="19499" y="1606"/>
                    <a:pt x="19540" y="1709"/>
                    <a:pt x="19601" y="1825"/>
                  </a:cubicBezTo>
                  <a:cubicBezTo>
                    <a:pt x="19642" y="1953"/>
                    <a:pt x="19683" y="2107"/>
                    <a:pt x="19683" y="2287"/>
                  </a:cubicBezTo>
                  <a:cubicBezTo>
                    <a:pt x="19703" y="2480"/>
                    <a:pt x="19703" y="2711"/>
                    <a:pt x="19703" y="2994"/>
                  </a:cubicBezTo>
                  <a:cubicBezTo>
                    <a:pt x="19703" y="3302"/>
                    <a:pt x="19683" y="3572"/>
                    <a:pt x="19662" y="3791"/>
                  </a:cubicBezTo>
                  <a:cubicBezTo>
                    <a:pt x="19642" y="4009"/>
                    <a:pt x="19601" y="4189"/>
                    <a:pt x="19540" y="4317"/>
                  </a:cubicBezTo>
                  <a:cubicBezTo>
                    <a:pt x="19479" y="4459"/>
                    <a:pt x="19397" y="4562"/>
                    <a:pt x="19295" y="4626"/>
                  </a:cubicBezTo>
                  <a:cubicBezTo>
                    <a:pt x="19193" y="4690"/>
                    <a:pt x="19030" y="4729"/>
                    <a:pt x="18846" y="4729"/>
                  </a:cubicBezTo>
                  <a:cubicBezTo>
                    <a:pt x="18663" y="4729"/>
                    <a:pt x="18357" y="4652"/>
                    <a:pt x="17949" y="4497"/>
                  </a:cubicBezTo>
                  <a:cubicBezTo>
                    <a:pt x="17541" y="4343"/>
                    <a:pt x="17031" y="4176"/>
                    <a:pt x="16440" y="4009"/>
                  </a:cubicBezTo>
                  <a:cubicBezTo>
                    <a:pt x="15848" y="3829"/>
                    <a:pt x="15155" y="3675"/>
                    <a:pt x="14359" y="3521"/>
                  </a:cubicBezTo>
                  <a:cubicBezTo>
                    <a:pt x="13564" y="3367"/>
                    <a:pt x="12707" y="3302"/>
                    <a:pt x="11769" y="3302"/>
                  </a:cubicBezTo>
                  <a:cubicBezTo>
                    <a:pt x="11034" y="3302"/>
                    <a:pt x="10402" y="3354"/>
                    <a:pt x="9851" y="3469"/>
                  </a:cubicBezTo>
                  <a:cubicBezTo>
                    <a:pt x="9301" y="3585"/>
                    <a:pt x="8852" y="3739"/>
                    <a:pt x="8485" y="3932"/>
                  </a:cubicBezTo>
                  <a:cubicBezTo>
                    <a:pt x="8118" y="4138"/>
                    <a:pt x="7853" y="4369"/>
                    <a:pt x="7669" y="4652"/>
                  </a:cubicBezTo>
                  <a:cubicBezTo>
                    <a:pt x="7485" y="4934"/>
                    <a:pt x="7404" y="5230"/>
                    <a:pt x="7404" y="5538"/>
                  </a:cubicBezTo>
                  <a:cubicBezTo>
                    <a:pt x="7404" y="6001"/>
                    <a:pt x="7608" y="6399"/>
                    <a:pt x="7995" y="6733"/>
                  </a:cubicBezTo>
                  <a:cubicBezTo>
                    <a:pt x="8403" y="7067"/>
                    <a:pt x="8934" y="7376"/>
                    <a:pt x="9607" y="7633"/>
                  </a:cubicBezTo>
                  <a:cubicBezTo>
                    <a:pt x="10280" y="7903"/>
                    <a:pt x="11055" y="8147"/>
                    <a:pt x="11891" y="8378"/>
                  </a:cubicBezTo>
                  <a:cubicBezTo>
                    <a:pt x="12748" y="8609"/>
                    <a:pt x="13604" y="8853"/>
                    <a:pt x="14502" y="9110"/>
                  </a:cubicBezTo>
                  <a:cubicBezTo>
                    <a:pt x="15399" y="9367"/>
                    <a:pt x="16256" y="9663"/>
                    <a:pt x="17113" y="9984"/>
                  </a:cubicBezTo>
                  <a:cubicBezTo>
                    <a:pt x="17969" y="10318"/>
                    <a:pt x="18724" y="10704"/>
                    <a:pt x="19397" y="11166"/>
                  </a:cubicBezTo>
                  <a:cubicBezTo>
                    <a:pt x="20070" y="11629"/>
                    <a:pt x="20600" y="12156"/>
                    <a:pt x="21008" y="12772"/>
                  </a:cubicBezTo>
                  <a:cubicBezTo>
                    <a:pt x="21396" y="13402"/>
                    <a:pt x="21600" y="14134"/>
                    <a:pt x="21600" y="1497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9" name="Shape">
              <a:extLst>
                <a:ext uri="{FF2B5EF4-FFF2-40B4-BE49-F238E27FC236}">
                  <a16:creationId xmlns:a16="http://schemas.microsoft.com/office/drawing/2014/main" id="{A59D70AF-174F-4AAB-893F-160B01AE7A72}"/>
                </a:ext>
              </a:extLst>
            </p:cNvPr>
            <p:cNvSpPr/>
            <p:nvPr/>
          </p:nvSpPr>
          <p:spPr>
            <a:xfrm>
              <a:off x="4648199" y="72263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3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7" y="762"/>
                  </a:cubicBezTo>
                  <a:cubicBezTo>
                    <a:pt x="7614" y="259"/>
                    <a:pt x="9212" y="0"/>
                    <a:pt x="11022" y="0"/>
                  </a:cubicBezTo>
                  <a:cubicBezTo>
                    <a:pt x="12744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69" y="7216"/>
                    <a:pt x="21600" y="8773"/>
                    <a:pt x="21600" y="10573"/>
                  </a:cubicBezTo>
                  <a:close/>
                  <a:moveTo>
                    <a:pt x="16737" y="10800"/>
                  </a:moveTo>
                  <a:cubicBezTo>
                    <a:pt x="16737" y="9697"/>
                    <a:pt x="16648" y="8708"/>
                    <a:pt x="16453" y="7816"/>
                  </a:cubicBezTo>
                  <a:cubicBezTo>
                    <a:pt x="16258" y="6924"/>
                    <a:pt x="15938" y="6146"/>
                    <a:pt x="15494" y="5513"/>
                  </a:cubicBezTo>
                  <a:cubicBezTo>
                    <a:pt x="15051" y="4881"/>
                    <a:pt x="14447" y="4378"/>
                    <a:pt x="13684" y="4038"/>
                  </a:cubicBezTo>
                  <a:cubicBezTo>
                    <a:pt x="12921" y="3697"/>
                    <a:pt x="11998" y="3519"/>
                    <a:pt x="10862" y="3519"/>
                  </a:cubicBezTo>
                  <a:cubicBezTo>
                    <a:pt x="9726" y="3519"/>
                    <a:pt x="8768" y="3713"/>
                    <a:pt x="8005" y="4103"/>
                  </a:cubicBezTo>
                  <a:cubicBezTo>
                    <a:pt x="7241" y="4492"/>
                    <a:pt x="6620" y="5011"/>
                    <a:pt x="6159" y="5676"/>
                  </a:cubicBezTo>
                  <a:cubicBezTo>
                    <a:pt x="5697" y="6324"/>
                    <a:pt x="5360" y="7103"/>
                    <a:pt x="5165" y="7978"/>
                  </a:cubicBezTo>
                  <a:cubicBezTo>
                    <a:pt x="4970" y="8854"/>
                    <a:pt x="4881" y="9778"/>
                    <a:pt x="4881" y="10751"/>
                  </a:cubicBezTo>
                  <a:cubicBezTo>
                    <a:pt x="4881" y="11886"/>
                    <a:pt x="4969" y="12908"/>
                    <a:pt x="5165" y="13816"/>
                  </a:cubicBezTo>
                  <a:cubicBezTo>
                    <a:pt x="5360" y="14724"/>
                    <a:pt x="5679" y="15503"/>
                    <a:pt x="6123" y="16151"/>
                  </a:cubicBezTo>
                  <a:cubicBezTo>
                    <a:pt x="6567" y="16800"/>
                    <a:pt x="7170" y="17286"/>
                    <a:pt x="7916" y="17627"/>
                  </a:cubicBezTo>
                  <a:cubicBezTo>
                    <a:pt x="8661" y="17967"/>
                    <a:pt x="9620" y="18130"/>
                    <a:pt x="10756" y="18130"/>
                  </a:cubicBezTo>
                  <a:cubicBezTo>
                    <a:pt x="11892" y="18130"/>
                    <a:pt x="12850" y="17935"/>
                    <a:pt x="13613" y="17546"/>
                  </a:cubicBezTo>
                  <a:cubicBezTo>
                    <a:pt x="14376" y="17157"/>
                    <a:pt x="14998" y="16638"/>
                    <a:pt x="15459" y="15973"/>
                  </a:cubicBezTo>
                  <a:cubicBezTo>
                    <a:pt x="15938" y="15308"/>
                    <a:pt x="16258" y="14530"/>
                    <a:pt x="16453" y="13638"/>
                  </a:cubicBezTo>
                  <a:cubicBezTo>
                    <a:pt x="16648" y="12746"/>
                    <a:pt x="16737" y="11805"/>
                    <a:pt x="16737" y="1080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0" name="Shape">
              <a:extLst>
                <a:ext uri="{FF2B5EF4-FFF2-40B4-BE49-F238E27FC236}">
                  <a16:creationId xmlns:a16="http://schemas.microsoft.com/office/drawing/2014/main" id="{23D17DEC-8BC6-4213-9C0B-F8CEAD589294}"/>
                </a:ext>
              </a:extLst>
            </p:cNvPr>
            <p:cNvSpPr/>
            <p:nvPr/>
          </p:nvSpPr>
          <p:spPr>
            <a:xfrm>
              <a:off x="4826000" y="7226299"/>
              <a:ext cx="134747" cy="16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16"/>
                  </a:moveTo>
                  <a:cubicBezTo>
                    <a:pt x="21600" y="20266"/>
                    <a:pt x="21539" y="20499"/>
                    <a:pt x="21437" y="20699"/>
                  </a:cubicBezTo>
                  <a:cubicBezTo>
                    <a:pt x="21335" y="20900"/>
                    <a:pt x="21193" y="21066"/>
                    <a:pt x="21009" y="21200"/>
                  </a:cubicBezTo>
                  <a:cubicBezTo>
                    <a:pt x="20826" y="21333"/>
                    <a:pt x="20602" y="21433"/>
                    <a:pt x="20358" y="21483"/>
                  </a:cubicBezTo>
                  <a:cubicBezTo>
                    <a:pt x="20114" y="21550"/>
                    <a:pt x="19849" y="21567"/>
                    <a:pt x="19605" y="21567"/>
                  </a:cubicBezTo>
                  <a:lnTo>
                    <a:pt x="17345" y="21567"/>
                  </a:lnTo>
                  <a:cubicBezTo>
                    <a:pt x="16877" y="21567"/>
                    <a:pt x="16470" y="21533"/>
                    <a:pt x="16124" y="21450"/>
                  </a:cubicBezTo>
                  <a:cubicBezTo>
                    <a:pt x="15777" y="21367"/>
                    <a:pt x="15472" y="21233"/>
                    <a:pt x="15167" y="21033"/>
                  </a:cubicBezTo>
                  <a:cubicBezTo>
                    <a:pt x="14882" y="20833"/>
                    <a:pt x="14597" y="20549"/>
                    <a:pt x="14332" y="20199"/>
                  </a:cubicBezTo>
                  <a:cubicBezTo>
                    <a:pt x="14067" y="19849"/>
                    <a:pt x="13762" y="19398"/>
                    <a:pt x="13416" y="18848"/>
                  </a:cubicBezTo>
                  <a:lnTo>
                    <a:pt x="6901" y="8824"/>
                  </a:lnTo>
                  <a:cubicBezTo>
                    <a:pt x="6514" y="8223"/>
                    <a:pt x="6148" y="7589"/>
                    <a:pt x="5741" y="6889"/>
                  </a:cubicBezTo>
                  <a:cubicBezTo>
                    <a:pt x="5354" y="6205"/>
                    <a:pt x="5008" y="5521"/>
                    <a:pt x="4682" y="4871"/>
                  </a:cubicBezTo>
                  <a:lnTo>
                    <a:pt x="4642" y="4871"/>
                  </a:lnTo>
                  <a:cubicBezTo>
                    <a:pt x="4703" y="5671"/>
                    <a:pt x="4743" y="6455"/>
                    <a:pt x="4764" y="7239"/>
                  </a:cubicBezTo>
                  <a:cubicBezTo>
                    <a:pt x="4784" y="8023"/>
                    <a:pt x="4804" y="8840"/>
                    <a:pt x="4804" y="9691"/>
                  </a:cubicBezTo>
                  <a:lnTo>
                    <a:pt x="4804" y="20899"/>
                  </a:lnTo>
                  <a:cubicBezTo>
                    <a:pt x="4804" y="21016"/>
                    <a:pt x="4764" y="21116"/>
                    <a:pt x="4703" y="21200"/>
                  </a:cubicBezTo>
                  <a:cubicBezTo>
                    <a:pt x="4621" y="21283"/>
                    <a:pt x="4499" y="21366"/>
                    <a:pt x="4316" y="21416"/>
                  </a:cubicBezTo>
                  <a:cubicBezTo>
                    <a:pt x="4133" y="21483"/>
                    <a:pt x="3888" y="21517"/>
                    <a:pt x="3583" y="21550"/>
                  </a:cubicBezTo>
                  <a:cubicBezTo>
                    <a:pt x="3278" y="21583"/>
                    <a:pt x="2870" y="21600"/>
                    <a:pt x="2382" y="21600"/>
                  </a:cubicBezTo>
                  <a:cubicBezTo>
                    <a:pt x="1914" y="21600"/>
                    <a:pt x="1527" y="21583"/>
                    <a:pt x="1201" y="21550"/>
                  </a:cubicBezTo>
                  <a:cubicBezTo>
                    <a:pt x="896" y="21517"/>
                    <a:pt x="651" y="21467"/>
                    <a:pt x="468" y="21416"/>
                  </a:cubicBezTo>
                  <a:cubicBezTo>
                    <a:pt x="285" y="21366"/>
                    <a:pt x="163" y="21283"/>
                    <a:pt x="102" y="21200"/>
                  </a:cubicBezTo>
                  <a:cubicBezTo>
                    <a:pt x="41" y="21116"/>
                    <a:pt x="0" y="21016"/>
                    <a:pt x="0" y="20899"/>
                  </a:cubicBezTo>
                  <a:lnTo>
                    <a:pt x="0" y="1635"/>
                  </a:lnTo>
                  <a:cubicBezTo>
                    <a:pt x="0" y="1118"/>
                    <a:pt x="183" y="734"/>
                    <a:pt x="550" y="467"/>
                  </a:cubicBezTo>
                  <a:cubicBezTo>
                    <a:pt x="916" y="200"/>
                    <a:pt x="1384" y="83"/>
                    <a:pt x="1914" y="83"/>
                  </a:cubicBezTo>
                  <a:lnTo>
                    <a:pt x="4764" y="83"/>
                  </a:lnTo>
                  <a:cubicBezTo>
                    <a:pt x="5273" y="83"/>
                    <a:pt x="5700" y="117"/>
                    <a:pt x="6067" y="184"/>
                  </a:cubicBezTo>
                  <a:cubicBezTo>
                    <a:pt x="6413" y="250"/>
                    <a:pt x="6739" y="367"/>
                    <a:pt x="7003" y="534"/>
                  </a:cubicBezTo>
                  <a:cubicBezTo>
                    <a:pt x="7268" y="701"/>
                    <a:pt x="7533" y="934"/>
                    <a:pt x="7777" y="1218"/>
                  </a:cubicBezTo>
                  <a:cubicBezTo>
                    <a:pt x="8021" y="1518"/>
                    <a:pt x="8265" y="1868"/>
                    <a:pt x="8530" y="2302"/>
                  </a:cubicBezTo>
                  <a:lnTo>
                    <a:pt x="13620" y="10141"/>
                  </a:lnTo>
                  <a:cubicBezTo>
                    <a:pt x="13925" y="10608"/>
                    <a:pt x="14210" y="11075"/>
                    <a:pt x="14495" y="11542"/>
                  </a:cubicBezTo>
                  <a:cubicBezTo>
                    <a:pt x="14780" y="12009"/>
                    <a:pt x="15065" y="12460"/>
                    <a:pt x="15330" y="12910"/>
                  </a:cubicBezTo>
                  <a:cubicBezTo>
                    <a:pt x="15594" y="13377"/>
                    <a:pt x="15859" y="13811"/>
                    <a:pt x="16124" y="14261"/>
                  </a:cubicBezTo>
                  <a:cubicBezTo>
                    <a:pt x="16368" y="14695"/>
                    <a:pt x="16633" y="15145"/>
                    <a:pt x="16877" y="15579"/>
                  </a:cubicBezTo>
                  <a:lnTo>
                    <a:pt x="16897" y="15579"/>
                  </a:lnTo>
                  <a:cubicBezTo>
                    <a:pt x="16857" y="14811"/>
                    <a:pt x="16816" y="13994"/>
                    <a:pt x="16816" y="13160"/>
                  </a:cubicBezTo>
                  <a:cubicBezTo>
                    <a:pt x="16816" y="12326"/>
                    <a:pt x="16795" y="11526"/>
                    <a:pt x="16795" y="10758"/>
                  </a:cubicBezTo>
                  <a:lnTo>
                    <a:pt x="16795" y="701"/>
                  </a:lnTo>
                  <a:cubicBezTo>
                    <a:pt x="16795" y="584"/>
                    <a:pt x="16836" y="484"/>
                    <a:pt x="16918" y="400"/>
                  </a:cubicBezTo>
                  <a:cubicBezTo>
                    <a:pt x="16999" y="317"/>
                    <a:pt x="17142" y="234"/>
                    <a:pt x="17325" y="167"/>
                  </a:cubicBezTo>
                  <a:cubicBezTo>
                    <a:pt x="17508" y="100"/>
                    <a:pt x="17773" y="50"/>
                    <a:pt x="18078" y="33"/>
                  </a:cubicBezTo>
                  <a:cubicBezTo>
                    <a:pt x="18383" y="17"/>
                    <a:pt x="18791" y="0"/>
                    <a:pt x="19279" y="0"/>
                  </a:cubicBezTo>
                  <a:cubicBezTo>
                    <a:pt x="19727" y="0"/>
                    <a:pt x="20114" y="17"/>
                    <a:pt x="20440" y="33"/>
                  </a:cubicBezTo>
                  <a:cubicBezTo>
                    <a:pt x="20765" y="50"/>
                    <a:pt x="20989" y="100"/>
                    <a:pt x="21152" y="167"/>
                  </a:cubicBezTo>
                  <a:cubicBezTo>
                    <a:pt x="21315" y="234"/>
                    <a:pt x="21437" y="317"/>
                    <a:pt x="21498" y="400"/>
                  </a:cubicBezTo>
                  <a:cubicBezTo>
                    <a:pt x="21559" y="484"/>
                    <a:pt x="21600" y="584"/>
                    <a:pt x="21600" y="701"/>
                  </a:cubicBezTo>
                  <a:lnTo>
                    <a:pt x="21600" y="2001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1" name="Shape">
              <a:extLst>
                <a:ext uri="{FF2B5EF4-FFF2-40B4-BE49-F238E27FC236}">
                  <a16:creationId xmlns:a16="http://schemas.microsoft.com/office/drawing/2014/main" id="{6C9E35E1-7609-46F7-B40C-09FC8FF89EE9}"/>
                </a:ext>
              </a:extLst>
            </p:cNvPr>
            <p:cNvSpPr/>
            <p:nvPr/>
          </p:nvSpPr>
          <p:spPr>
            <a:xfrm>
              <a:off x="5003799" y="7226300"/>
              <a:ext cx="89537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6"/>
                  </a:moveTo>
                  <a:cubicBezTo>
                    <a:pt x="21600" y="20111"/>
                    <a:pt x="21569" y="20395"/>
                    <a:pt x="21508" y="20613"/>
                  </a:cubicBezTo>
                  <a:cubicBezTo>
                    <a:pt x="21447" y="20830"/>
                    <a:pt x="21386" y="21031"/>
                    <a:pt x="21294" y="21182"/>
                  </a:cubicBezTo>
                  <a:cubicBezTo>
                    <a:pt x="21202" y="21332"/>
                    <a:pt x="21079" y="21433"/>
                    <a:pt x="20926" y="21500"/>
                  </a:cubicBezTo>
                  <a:cubicBezTo>
                    <a:pt x="20773" y="21567"/>
                    <a:pt x="20589" y="21600"/>
                    <a:pt x="20405" y="21600"/>
                  </a:cubicBezTo>
                  <a:lnTo>
                    <a:pt x="2359" y="21600"/>
                  </a:lnTo>
                  <a:cubicBezTo>
                    <a:pt x="1685" y="21600"/>
                    <a:pt x="1134" y="21500"/>
                    <a:pt x="674" y="21282"/>
                  </a:cubicBezTo>
                  <a:cubicBezTo>
                    <a:pt x="214" y="21065"/>
                    <a:pt x="0" y="20713"/>
                    <a:pt x="0" y="20228"/>
                  </a:cubicBezTo>
                  <a:lnTo>
                    <a:pt x="0" y="703"/>
                  </a:lnTo>
                  <a:cubicBezTo>
                    <a:pt x="0" y="586"/>
                    <a:pt x="61" y="485"/>
                    <a:pt x="184" y="402"/>
                  </a:cubicBezTo>
                  <a:cubicBezTo>
                    <a:pt x="306" y="318"/>
                    <a:pt x="521" y="234"/>
                    <a:pt x="827" y="184"/>
                  </a:cubicBezTo>
                  <a:cubicBezTo>
                    <a:pt x="1134" y="134"/>
                    <a:pt x="1532" y="84"/>
                    <a:pt x="2053" y="50"/>
                  </a:cubicBezTo>
                  <a:cubicBezTo>
                    <a:pt x="2574" y="17"/>
                    <a:pt x="3217" y="0"/>
                    <a:pt x="3983" y="0"/>
                  </a:cubicBezTo>
                  <a:cubicBezTo>
                    <a:pt x="4780" y="0"/>
                    <a:pt x="5423" y="17"/>
                    <a:pt x="5944" y="50"/>
                  </a:cubicBezTo>
                  <a:cubicBezTo>
                    <a:pt x="6465" y="84"/>
                    <a:pt x="6863" y="134"/>
                    <a:pt x="7169" y="184"/>
                  </a:cubicBezTo>
                  <a:cubicBezTo>
                    <a:pt x="7476" y="234"/>
                    <a:pt x="7690" y="318"/>
                    <a:pt x="7813" y="402"/>
                  </a:cubicBezTo>
                  <a:cubicBezTo>
                    <a:pt x="7935" y="485"/>
                    <a:pt x="7997" y="586"/>
                    <a:pt x="7997" y="703"/>
                  </a:cubicBezTo>
                  <a:lnTo>
                    <a:pt x="7997" y="18003"/>
                  </a:lnTo>
                  <a:lnTo>
                    <a:pt x="20374" y="18003"/>
                  </a:lnTo>
                  <a:cubicBezTo>
                    <a:pt x="20589" y="18003"/>
                    <a:pt x="20742" y="18036"/>
                    <a:pt x="20895" y="18086"/>
                  </a:cubicBezTo>
                  <a:cubicBezTo>
                    <a:pt x="21049" y="18137"/>
                    <a:pt x="21171" y="18254"/>
                    <a:pt x="21263" y="18388"/>
                  </a:cubicBezTo>
                  <a:cubicBezTo>
                    <a:pt x="21355" y="18522"/>
                    <a:pt x="21447" y="18706"/>
                    <a:pt x="21477" y="18940"/>
                  </a:cubicBezTo>
                  <a:cubicBezTo>
                    <a:pt x="21508" y="19174"/>
                    <a:pt x="21600" y="19442"/>
                    <a:pt x="21600" y="1977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2" name="Shape">
              <a:extLst>
                <a:ext uri="{FF2B5EF4-FFF2-40B4-BE49-F238E27FC236}">
                  <a16:creationId xmlns:a16="http://schemas.microsoft.com/office/drawing/2014/main" id="{4429E55D-CA1D-4C53-AA0A-6E06E276BD54}"/>
                </a:ext>
              </a:extLst>
            </p:cNvPr>
            <p:cNvSpPr/>
            <p:nvPr/>
          </p:nvSpPr>
          <p:spPr>
            <a:xfrm>
              <a:off x="5105399" y="7226300"/>
              <a:ext cx="33276" cy="16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7" y="20901"/>
                  </a:moveTo>
                  <a:cubicBezTo>
                    <a:pt x="21517" y="21018"/>
                    <a:pt x="21353" y="21117"/>
                    <a:pt x="21023" y="21201"/>
                  </a:cubicBezTo>
                  <a:cubicBezTo>
                    <a:pt x="20693" y="21284"/>
                    <a:pt x="20116" y="21367"/>
                    <a:pt x="19292" y="21417"/>
                  </a:cubicBezTo>
                  <a:cubicBezTo>
                    <a:pt x="18467" y="21467"/>
                    <a:pt x="17395" y="21517"/>
                    <a:pt x="15994" y="21550"/>
                  </a:cubicBezTo>
                  <a:cubicBezTo>
                    <a:pt x="14592" y="21583"/>
                    <a:pt x="12861" y="21600"/>
                    <a:pt x="10717" y="21600"/>
                  </a:cubicBezTo>
                  <a:cubicBezTo>
                    <a:pt x="8656" y="21600"/>
                    <a:pt x="6925" y="21583"/>
                    <a:pt x="5524" y="21550"/>
                  </a:cubicBezTo>
                  <a:cubicBezTo>
                    <a:pt x="4122" y="21517"/>
                    <a:pt x="3050" y="21467"/>
                    <a:pt x="2226" y="21417"/>
                  </a:cubicBezTo>
                  <a:cubicBezTo>
                    <a:pt x="1401" y="21367"/>
                    <a:pt x="824" y="21284"/>
                    <a:pt x="495" y="21201"/>
                  </a:cubicBezTo>
                  <a:cubicBezTo>
                    <a:pt x="165" y="21117"/>
                    <a:pt x="0" y="21018"/>
                    <a:pt x="0" y="20901"/>
                  </a:cubicBezTo>
                  <a:lnTo>
                    <a:pt x="0" y="699"/>
                  </a:lnTo>
                  <a:cubicBezTo>
                    <a:pt x="0" y="582"/>
                    <a:pt x="165" y="483"/>
                    <a:pt x="495" y="399"/>
                  </a:cubicBezTo>
                  <a:cubicBezTo>
                    <a:pt x="824" y="316"/>
                    <a:pt x="1484" y="233"/>
                    <a:pt x="2308" y="183"/>
                  </a:cubicBezTo>
                  <a:cubicBezTo>
                    <a:pt x="3133" y="133"/>
                    <a:pt x="4287" y="83"/>
                    <a:pt x="5606" y="50"/>
                  </a:cubicBezTo>
                  <a:cubicBezTo>
                    <a:pt x="7008" y="17"/>
                    <a:pt x="8656" y="0"/>
                    <a:pt x="10800" y="0"/>
                  </a:cubicBezTo>
                  <a:cubicBezTo>
                    <a:pt x="12944" y="0"/>
                    <a:pt x="14675" y="17"/>
                    <a:pt x="16076" y="50"/>
                  </a:cubicBezTo>
                  <a:cubicBezTo>
                    <a:pt x="17478" y="83"/>
                    <a:pt x="18550" y="133"/>
                    <a:pt x="19374" y="183"/>
                  </a:cubicBezTo>
                  <a:cubicBezTo>
                    <a:pt x="20199" y="233"/>
                    <a:pt x="20776" y="316"/>
                    <a:pt x="21105" y="399"/>
                  </a:cubicBezTo>
                  <a:cubicBezTo>
                    <a:pt x="21435" y="483"/>
                    <a:pt x="21600" y="582"/>
                    <a:pt x="21600" y="699"/>
                  </a:cubicBezTo>
                  <a:lnTo>
                    <a:pt x="21600" y="2090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3" name="Shape">
              <a:extLst>
                <a:ext uri="{FF2B5EF4-FFF2-40B4-BE49-F238E27FC236}">
                  <a16:creationId xmlns:a16="http://schemas.microsoft.com/office/drawing/2014/main" id="{7CE27CA5-D8AE-47AC-B3AC-20FA82923D88}"/>
                </a:ext>
              </a:extLst>
            </p:cNvPr>
            <p:cNvSpPr/>
            <p:nvPr/>
          </p:nvSpPr>
          <p:spPr>
            <a:xfrm>
              <a:off x="5181600" y="7226299"/>
              <a:ext cx="134620" cy="16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16"/>
                  </a:moveTo>
                  <a:cubicBezTo>
                    <a:pt x="21600" y="20266"/>
                    <a:pt x="21539" y="20499"/>
                    <a:pt x="21437" y="20699"/>
                  </a:cubicBezTo>
                  <a:cubicBezTo>
                    <a:pt x="21335" y="20900"/>
                    <a:pt x="21192" y="21066"/>
                    <a:pt x="21009" y="21200"/>
                  </a:cubicBezTo>
                  <a:cubicBezTo>
                    <a:pt x="20826" y="21333"/>
                    <a:pt x="20601" y="21433"/>
                    <a:pt x="20357" y="21483"/>
                  </a:cubicBezTo>
                  <a:cubicBezTo>
                    <a:pt x="20112" y="21550"/>
                    <a:pt x="19847" y="21567"/>
                    <a:pt x="19603" y="21567"/>
                  </a:cubicBezTo>
                  <a:lnTo>
                    <a:pt x="17341" y="21567"/>
                  </a:lnTo>
                  <a:cubicBezTo>
                    <a:pt x="16872" y="21567"/>
                    <a:pt x="16465" y="21533"/>
                    <a:pt x="16118" y="21450"/>
                  </a:cubicBezTo>
                  <a:cubicBezTo>
                    <a:pt x="15772" y="21367"/>
                    <a:pt x="15466" y="21233"/>
                    <a:pt x="15161" y="21033"/>
                  </a:cubicBezTo>
                  <a:cubicBezTo>
                    <a:pt x="14875" y="20833"/>
                    <a:pt x="14590" y="20549"/>
                    <a:pt x="14325" y="20199"/>
                  </a:cubicBezTo>
                  <a:cubicBezTo>
                    <a:pt x="14060" y="19849"/>
                    <a:pt x="13755" y="19398"/>
                    <a:pt x="13408" y="18848"/>
                  </a:cubicBezTo>
                  <a:lnTo>
                    <a:pt x="6887" y="8824"/>
                  </a:lnTo>
                  <a:cubicBezTo>
                    <a:pt x="6500" y="8223"/>
                    <a:pt x="6133" y="7589"/>
                    <a:pt x="5726" y="6889"/>
                  </a:cubicBezTo>
                  <a:cubicBezTo>
                    <a:pt x="5339" y="6205"/>
                    <a:pt x="4992" y="5521"/>
                    <a:pt x="4666" y="4871"/>
                  </a:cubicBezTo>
                  <a:lnTo>
                    <a:pt x="4646" y="4871"/>
                  </a:lnTo>
                  <a:cubicBezTo>
                    <a:pt x="4707" y="5671"/>
                    <a:pt x="4748" y="6455"/>
                    <a:pt x="4768" y="7239"/>
                  </a:cubicBezTo>
                  <a:cubicBezTo>
                    <a:pt x="4789" y="8023"/>
                    <a:pt x="4809" y="8840"/>
                    <a:pt x="4809" y="9691"/>
                  </a:cubicBezTo>
                  <a:lnTo>
                    <a:pt x="4809" y="20899"/>
                  </a:lnTo>
                  <a:cubicBezTo>
                    <a:pt x="4809" y="21016"/>
                    <a:pt x="4768" y="21116"/>
                    <a:pt x="4707" y="21200"/>
                  </a:cubicBezTo>
                  <a:cubicBezTo>
                    <a:pt x="4625" y="21283"/>
                    <a:pt x="4503" y="21366"/>
                    <a:pt x="4320" y="21416"/>
                  </a:cubicBezTo>
                  <a:cubicBezTo>
                    <a:pt x="4136" y="21483"/>
                    <a:pt x="3892" y="21517"/>
                    <a:pt x="3586" y="21550"/>
                  </a:cubicBezTo>
                  <a:cubicBezTo>
                    <a:pt x="3281" y="21583"/>
                    <a:pt x="2873" y="21600"/>
                    <a:pt x="2384" y="21600"/>
                  </a:cubicBezTo>
                  <a:cubicBezTo>
                    <a:pt x="1915" y="21600"/>
                    <a:pt x="1528" y="21583"/>
                    <a:pt x="1202" y="21550"/>
                  </a:cubicBezTo>
                  <a:cubicBezTo>
                    <a:pt x="897" y="21517"/>
                    <a:pt x="652" y="21467"/>
                    <a:pt x="469" y="21416"/>
                  </a:cubicBezTo>
                  <a:cubicBezTo>
                    <a:pt x="285" y="21366"/>
                    <a:pt x="163" y="21283"/>
                    <a:pt x="102" y="21200"/>
                  </a:cubicBezTo>
                  <a:cubicBezTo>
                    <a:pt x="41" y="21116"/>
                    <a:pt x="0" y="21016"/>
                    <a:pt x="0" y="20899"/>
                  </a:cubicBezTo>
                  <a:lnTo>
                    <a:pt x="0" y="1635"/>
                  </a:lnTo>
                  <a:cubicBezTo>
                    <a:pt x="0" y="1118"/>
                    <a:pt x="183" y="734"/>
                    <a:pt x="550" y="467"/>
                  </a:cubicBezTo>
                  <a:cubicBezTo>
                    <a:pt x="917" y="200"/>
                    <a:pt x="1386" y="83"/>
                    <a:pt x="1915" y="83"/>
                  </a:cubicBezTo>
                  <a:lnTo>
                    <a:pt x="4768" y="83"/>
                  </a:lnTo>
                  <a:cubicBezTo>
                    <a:pt x="5278" y="83"/>
                    <a:pt x="5706" y="117"/>
                    <a:pt x="6072" y="184"/>
                  </a:cubicBezTo>
                  <a:cubicBezTo>
                    <a:pt x="6419" y="250"/>
                    <a:pt x="6745" y="367"/>
                    <a:pt x="7010" y="534"/>
                  </a:cubicBezTo>
                  <a:cubicBezTo>
                    <a:pt x="7275" y="701"/>
                    <a:pt x="7540" y="934"/>
                    <a:pt x="7784" y="1218"/>
                  </a:cubicBezTo>
                  <a:cubicBezTo>
                    <a:pt x="8029" y="1518"/>
                    <a:pt x="8273" y="1868"/>
                    <a:pt x="8538" y="2302"/>
                  </a:cubicBezTo>
                  <a:lnTo>
                    <a:pt x="13632" y="10141"/>
                  </a:lnTo>
                  <a:cubicBezTo>
                    <a:pt x="13938" y="10608"/>
                    <a:pt x="14223" y="11075"/>
                    <a:pt x="14509" y="11542"/>
                  </a:cubicBezTo>
                  <a:cubicBezTo>
                    <a:pt x="14794" y="12009"/>
                    <a:pt x="15079" y="12460"/>
                    <a:pt x="15344" y="12910"/>
                  </a:cubicBezTo>
                  <a:cubicBezTo>
                    <a:pt x="15609" y="13377"/>
                    <a:pt x="15874" y="13811"/>
                    <a:pt x="16139" y="14261"/>
                  </a:cubicBezTo>
                  <a:cubicBezTo>
                    <a:pt x="16404" y="14711"/>
                    <a:pt x="16648" y="15145"/>
                    <a:pt x="16893" y="15579"/>
                  </a:cubicBezTo>
                  <a:lnTo>
                    <a:pt x="16913" y="15579"/>
                  </a:lnTo>
                  <a:cubicBezTo>
                    <a:pt x="16872" y="14811"/>
                    <a:pt x="16852" y="13994"/>
                    <a:pt x="16832" y="13160"/>
                  </a:cubicBezTo>
                  <a:cubicBezTo>
                    <a:pt x="16811" y="12326"/>
                    <a:pt x="16791" y="11526"/>
                    <a:pt x="16791" y="10758"/>
                  </a:cubicBezTo>
                  <a:lnTo>
                    <a:pt x="16791" y="701"/>
                  </a:lnTo>
                  <a:cubicBezTo>
                    <a:pt x="16791" y="584"/>
                    <a:pt x="16832" y="484"/>
                    <a:pt x="16913" y="400"/>
                  </a:cubicBezTo>
                  <a:cubicBezTo>
                    <a:pt x="16995" y="317"/>
                    <a:pt x="17137" y="234"/>
                    <a:pt x="17321" y="167"/>
                  </a:cubicBezTo>
                  <a:cubicBezTo>
                    <a:pt x="17504" y="100"/>
                    <a:pt x="17749" y="50"/>
                    <a:pt x="18075" y="33"/>
                  </a:cubicBezTo>
                  <a:cubicBezTo>
                    <a:pt x="18401" y="17"/>
                    <a:pt x="18788" y="0"/>
                    <a:pt x="19277" y="0"/>
                  </a:cubicBezTo>
                  <a:cubicBezTo>
                    <a:pt x="19746" y="0"/>
                    <a:pt x="20112" y="17"/>
                    <a:pt x="20438" y="33"/>
                  </a:cubicBezTo>
                  <a:cubicBezTo>
                    <a:pt x="20765" y="50"/>
                    <a:pt x="20989" y="100"/>
                    <a:pt x="21152" y="167"/>
                  </a:cubicBezTo>
                  <a:cubicBezTo>
                    <a:pt x="21315" y="234"/>
                    <a:pt x="21437" y="317"/>
                    <a:pt x="21498" y="400"/>
                  </a:cubicBezTo>
                  <a:cubicBezTo>
                    <a:pt x="21559" y="484"/>
                    <a:pt x="21600" y="584"/>
                    <a:pt x="21600" y="701"/>
                  </a:cubicBezTo>
                  <a:lnTo>
                    <a:pt x="21600" y="2001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4" name="Shape">
              <a:extLst>
                <a:ext uri="{FF2B5EF4-FFF2-40B4-BE49-F238E27FC236}">
                  <a16:creationId xmlns:a16="http://schemas.microsoft.com/office/drawing/2014/main" id="{C265A3CB-FC23-4A2A-917B-4A4BD296708F}"/>
                </a:ext>
              </a:extLst>
            </p:cNvPr>
            <p:cNvSpPr/>
            <p:nvPr/>
          </p:nvSpPr>
          <p:spPr>
            <a:xfrm>
              <a:off x="5346700" y="7239000"/>
              <a:ext cx="96648" cy="163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1"/>
                  </a:moveTo>
                  <a:cubicBezTo>
                    <a:pt x="21600" y="20221"/>
                    <a:pt x="21572" y="20490"/>
                    <a:pt x="21515" y="20708"/>
                  </a:cubicBezTo>
                  <a:cubicBezTo>
                    <a:pt x="21458" y="20927"/>
                    <a:pt x="21401" y="21095"/>
                    <a:pt x="21316" y="21230"/>
                  </a:cubicBezTo>
                  <a:cubicBezTo>
                    <a:pt x="21231" y="21365"/>
                    <a:pt x="21117" y="21465"/>
                    <a:pt x="20976" y="21516"/>
                  </a:cubicBezTo>
                  <a:cubicBezTo>
                    <a:pt x="20834" y="21566"/>
                    <a:pt x="20692" y="21600"/>
                    <a:pt x="20521" y="21600"/>
                  </a:cubicBezTo>
                  <a:lnTo>
                    <a:pt x="2186" y="21600"/>
                  </a:lnTo>
                  <a:cubicBezTo>
                    <a:pt x="1561" y="21600"/>
                    <a:pt x="1050" y="21499"/>
                    <a:pt x="624" y="21280"/>
                  </a:cubicBezTo>
                  <a:cubicBezTo>
                    <a:pt x="199" y="21062"/>
                    <a:pt x="0" y="20708"/>
                    <a:pt x="0" y="20221"/>
                  </a:cubicBezTo>
                  <a:lnTo>
                    <a:pt x="0" y="1379"/>
                  </a:lnTo>
                  <a:cubicBezTo>
                    <a:pt x="0" y="892"/>
                    <a:pt x="199" y="538"/>
                    <a:pt x="624" y="320"/>
                  </a:cubicBezTo>
                  <a:cubicBezTo>
                    <a:pt x="1050" y="101"/>
                    <a:pt x="1561" y="0"/>
                    <a:pt x="2186" y="0"/>
                  </a:cubicBezTo>
                  <a:lnTo>
                    <a:pt x="20408" y="0"/>
                  </a:lnTo>
                  <a:cubicBezTo>
                    <a:pt x="20578" y="0"/>
                    <a:pt x="20720" y="34"/>
                    <a:pt x="20862" y="84"/>
                  </a:cubicBezTo>
                  <a:cubicBezTo>
                    <a:pt x="21004" y="135"/>
                    <a:pt x="21118" y="236"/>
                    <a:pt x="21203" y="370"/>
                  </a:cubicBezTo>
                  <a:cubicBezTo>
                    <a:pt x="21288" y="505"/>
                    <a:pt x="21373" y="690"/>
                    <a:pt x="21401" y="908"/>
                  </a:cubicBezTo>
                  <a:cubicBezTo>
                    <a:pt x="21458" y="1127"/>
                    <a:pt x="21487" y="1396"/>
                    <a:pt x="21487" y="1733"/>
                  </a:cubicBezTo>
                  <a:cubicBezTo>
                    <a:pt x="21487" y="2052"/>
                    <a:pt x="21458" y="2305"/>
                    <a:pt x="21401" y="2523"/>
                  </a:cubicBezTo>
                  <a:cubicBezTo>
                    <a:pt x="21345" y="2742"/>
                    <a:pt x="21288" y="2910"/>
                    <a:pt x="21203" y="3045"/>
                  </a:cubicBezTo>
                  <a:cubicBezTo>
                    <a:pt x="21118" y="3179"/>
                    <a:pt x="21004" y="3280"/>
                    <a:pt x="20862" y="3331"/>
                  </a:cubicBezTo>
                  <a:cubicBezTo>
                    <a:pt x="20720" y="3398"/>
                    <a:pt x="20578" y="3415"/>
                    <a:pt x="20408" y="3415"/>
                  </a:cubicBezTo>
                  <a:lnTo>
                    <a:pt x="7380" y="3415"/>
                  </a:lnTo>
                  <a:lnTo>
                    <a:pt x="7380" y="8697"/>
                  </a:lnTo>
                  <a:lnTo>
                    <a:pt x="18393" y="8697"/>
                  </a:lnTo>
                  <a:cubicBezTo>
                    <a:pt x="18563" y="8697"/>
                    <a:pt x="18705" y="8731"/>
                    <a:pt x="18847" y="8781"/>
                  </a:cubicBezTo>
                  <a:cubicBezTo>
                    <a:pt x="18989" y="8832"/>
                    <a:pt x="19102" y="8933"/>
                    <a:pt x="19187" y="9067"/>
                  </a:cubicBezTo>
                  <a:cubicBezTo>
                    <a:pt x="19273" y="9202"/>
                    <a:pt x="19358" y="9370"/>
                    <a:pt x="19386" y="9589"/>
                  </a:cubicBezTo>
                  <a:cubicBezTo>
                    <a:pt x="19415" y="9807"/>
                    <a:pt x="19471" y="10076"/>
                    <a:pt x="19471" y="10379"/>
                  </a:cubicBezTo>
                  <a:cubicBezTo>
                    <a:pt x="19471" y="10699"/>
                    <a:pt x="19443" y="10968"/>
                    <a:pt x="19386" y="11187"/>
                  </a:cubicBezTo>
                  <a:cubicBezTo>
                    <a:pt x="19329" y="11405"/>
                    <a:pt x="19273" y="11574"/>
                    <a:pt x="19187" y="11691"/>
                  </a:cubicBezTo>
                  <a:cubicBezTo>
                    <a:pt x="19102" y="11809"/>
                    <a:pt x="18989" y="11910"/>
                    <a:pt x="18847" y="11960"/>
                  </a:cubicBezTo>
                  <a:cubicBezTo>
                    <a:pt x="18705" y="12011"/>
                    <a:pt x="18563" y="12044"/>
                    <a:pt x="18393" y="12044"/>
                  </a:cubicBezTo>
                  <a:lnTo>
                    <a:pt x="7380" y="12044"/>
                  </a:lnTo>
                  <a:lnTo>
                    <a:pt x="7380" y="18151"/>
                  </a:lnTo>
                  <a:lnTo>
                    <a:pt x="20521" y="18151"/>
                  </a:lnTo>
                  <a:cubicBezTo>
                    <a:pt x="20692" y="18151"/>
                    <a:pt x="20834" y="18185"/>
                    <a:pt x="20976" y="18235"/>
                  </a:cubicBezTo>
                  <a:cubicBezTo>
                    <a:pt x="21118" y="18302"/>
                    <a:pt x="21231" y="18387"/>
                    <a:pt x="21316" y="18521"/>
                  </a:cubicBezTo>
                  <a:cubicBezTo>
                    <a:pt x="21401" y="18656"/>
                    <a:pt x="21487" y="18824"/>
                    <a:pt x="21515" y="19043"/>
                  </a:cubicBezTo>
                  <a:cubicBezTo>
                    <a:pt x="21543" y="19261"/>
                    <a:pt x="21600" y="19565"/>
                    <a:pt x="21600" y="1990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5" name="Shape">
              <a:extLst>
                <a:ext uri="{FF2B5EF4-FFF2-40B4-BE49-F238E27FC236}">
                  <a16:creationId xmlns:a16="http://schemas.microsoft.com/office/drawing/2014/main" id="{CC5D37B0-216F-4DAE-9948-0A4A145A6DB0}"/>
                </a:ext>
              </a:extLst>
            </p:cNvPr>
            <p:cNvSpPr/>
            <p:nvPr/>
          </p:nvSpPr>
          <p:spPr>
            <a:xfrm>
              <a:off x="5435600" y="8724900"/>
              <a:ext cx="111633" cy="16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0"/>
                  </a:moveTo>
                  <a:cubicBezTo>
                    <a:pt x="21600" y="7724"/>
                    <a:pt x="21330" y="8794"/>
                    <a:pt x="20765" y="9730"/>
                  </a:cubicBezTo>
                  <a:cubicBezTo>
                    <a:pt x="20199" y="10666"/>
                    <a:pt x="19413" y="11435"/>
                    <a:pt x="18356" y="12087"/>
                  </a:cubicBezTo>
                  <a:cubicBezTo>
                    <a:pt x="17300" y="12739"/>
                    <a:pt x="15997" y="13207"/>
                    <a:pt x="14474" y="13542"/>
                  </a:cubicBezTo>
                  <a:cubicBezTo>
                    <a:pt x="12926" y="13876"/>
                    <a:pt x="11132" y="14043"/>
                    <a:pt x="9043" y="14043"/>
                  </a:cubicBezTo>
                  <a:lnTo>
                    <a:pt x="6414" y="14043"/>
                  </a:lnTo>
                  <a:lnTo>
                    <a:pt x="6414" y="20898"/>
                  </a:lnTo>
                  <a:cubicBezTo>
                    <a:pt x="6414" y="21015"/>
                    <a:pt x="6365" y="21115"/>
                    <a:pt x="6266" y="21199"/>
                  </a:cubicBezTo>
                  <a:cubicBezTo>
                    <a:pt x="6168" y="21282"/>
                    <a:pt x="5996" y="21366"/>
                    <a:pt x="5750" y="21416"/>
                  </a:cubicBezTo>
                  <a:cubicBezTo>
                    <a:pt x="5504" y="21466"/>
                    <a:pt x="5185" y="21516"/>
                    <a:pt x="4767" y="21550"/>
                  </a:cubicBezTo>
                  <a:cubicBezTo>
                    <a:pt x="4349" y="21583"/>
                    <a:pt x="3833" y="21600"/>
                    <a:pt x="3195" y="21600"/>
                  </a:cubicBezTo>
                  <a:cubicBezTo>
                    <a:pt x="2580" y="21600"/>
                    <a:pt x="2064" y="21583"/>
                    <a:pt x="1646" y="21550"/>
                  </a:cubicBezTo>
                  <a:cubicBezTo>
                    <a:pt x="1229" y="21516"/>
                    <a:pt x="909" y="21466"/>
                    <a:pt x="663" y="21416"/>
                  </a:cubicBezTo>
                  <a:cubicBezTo>
                    <a:pt x="418" y="21366"/>
                    <a:pt x="246" y="21282"/>
                    <a:pt x="147" y="21199"/>
                  </a:cubicBezTo>
                  <a:cubicBezTo>
                    <a:pt x="49" y="21115"/>
                    <a:pt x="0" y="21015"/>
                    <a:pt x="0" y="20898"/>
                  </a:cubicBezTo>
                  <a:lnTo>
                    <a:pt x="0" y="1555"/>
                  </a:lnTo>
                  <a:cubicBezTo>
                    <a:pt x="0" y="1037"/>
                    <a:pt x="197" y="652"/>
                    <a:pt x="590" y="384"/>
                  </a:cubicBezTo>
                  <a:cubicBezTo>
                    <a:pt x="983" y="117"/>
                    <a:pt x="1524" y="0"/>
                    <a:pt x="2162" y="0"/>
                  </a:cubicBezTo>
                  <a:lnTo>
                    <a:pt x="9608" y="0"/>
                  </a:lnTo>
                  <a:cubicBezTo>
                    <a:pt x="10345" y="0"/>
                    <a:pt x="11058" y="17"/>
                    <a:pt x="11746" y="67"/>
                  </a:cubicBezTo>
                  <a:cubicBezTo>
                    <a:pt x="12434" y="117"/>
                    <a:pt x="13221" y="184"/>
                    <a:pt x="14179" y="318"/>
                  </a:cubicBezTo>
                  <a:cubicBezTo>
                    <a:pt x="15113" y="451"/>
                    <a:pt x="16071" y="685"/>
                    <a:pt x="17054" y="1020"/>
                  </a:cubicBezTo>
                  <a:cubicBezTo>
                    <a:pt x="18012" y="1371"/>
                    <a:pt x="18848" y="1789"/>
                    <a:pt x="19536" y="2324"/>
                  </a:cubicBezTo>
                  <a:cubicBezTo>
                    <a:pt x="20224" y="2842"/>
                    <a:pt x="20740" y="3461"/>
                    <a:pt x="21109" y="4163"/>
                  </a:cubicBezTo>
                  <a:cubicBezTo>
                    <a:pt x="21428" y="4865"/>
                    <a:pt x="21600" y="5651"/>
                    <a:pt x="21600" y="6520"/>
                  </a:cubicBezTo>
                  <a:close/>
                  <a:moveTo>
                    <a:pt x="14891" y="6838"/>
                  </a:moveTo>
                  <a:cubicBezTo>
                    <a:pt x="14891" y="6085"/>
                    <a:pt x="14695" y="5467"/>
                    <a:pt x="14302" y="4982"/>
                  </a:cubicBezTo>
                  <a:cubicBezTo>
                    <a:pt x="13909" y="4497"/>
                    <a:pt x="13442" y="4129"/>
                    <a:pt x="12852" y="3895"/>
                  </a:cubicBezTo>
                  <a:cubicBezTo>
                    <a:pt x="12287" y="3661"/>
                    <a:pt x="11672" y="3511"/>
                    <a:pt x="11058" y="3461"/>
                  </a:cubicBezTo>
                  <a:cubicBezTo>
                    <a:pt x="10444" y="3410"/>
                    <a:pt x="9780" y="3377"/>
                    <a:pt x="9117" y="3377"/>
                  </a:cubicBezTo>
                  <a:lnTo>
                    <a:pt x="6389" y="3377"/>
                  </a:lnTo>
                  <a:lnTo>
                    <a:pt x="6389" y="10666"/>
                  </a:lnTo>
                  <a:lnTo>
                    <a:pt x="9264" y="10666"/>
                  </a:lnTo>
                  <a:cubicBezTo>
                    <a:pt x="10296" y="10666"/>
                    <a:pt x="11156" y="10566"/>
                    <a:pt x="11844" y="10382"/>
                  </a:cubicBezTo>
                  <a:cubicBezTo>
                    <a:pt x="12532" y="10198"/>
                    <a:pt x="13098" y="9931"/>
                    <a:pt x="13540" y="9596"/>
                  </a:cubicBezTo>
                  <a:cubicBezTo>
                    <a:pt x="13982" y="9262"/>
                    <a:pt x="14302" y="8861"/>
                    <a:pt x="14547" y="8393"/>
                  </a:cubicBezTo>
                  <a:cubicBezTo>
                    <a:pt x="14793" y="7925"/>
                    <a:pt x="14891" y="7389"/>
                    <a:pt x="14891" y="683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6" name="Shape">
              <a:extLst>
                <a:ext uri="{FF2B5EF4-FFF2-40B4-BE49-F238E27FC236}">
                  <a16:creationId xmlns:a16="http://schemas.microsoft.com/office/drawing/2014/main" id="{0997F0AB-E6B8-4A4E-B9D8-1280CE3DF6FD}"/>
                </a:ext>
              </a:extLst>
            </p:cNvPr>
            <p:cNvSpPr/>
            <p:nvPr/>
          </p:nvSpPr>
          <p:spPr>
            <a:xfrm>
              <a:off x="5575300" y="8724900"/>
              <a:ext cx="121031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1"/>
                  </a:moveTo>
                  <a:cubicBezTo>
                    <a:pt x="21600" y="21048"/>
                    <a:pt x="21577" y="21148"/>
                    <a:pt x="21509" y="21232"/>
                  </a:cubicBezTo>
                  <a:cubicBezTo>
                    <a:pt x="21441" y="21315"/>
                    <a:pt x="21305" y="21382"/>
                    <a:pt x="21079" y="21433"/>
                  </a:cubicBezTo>
                  <a:cubicBezTo>
                    <a:pt x="20852" y="21483"/>
                    <a:pt x="20512" y="21533"/>
                    <a:pt x="20081" y="21550"/>
                  </a:cubicBezTo>
                  <a:cubicBezTo>
                    <a:pt x="19651" y="21567"/>
                    <a:pt x="19061" y="21583"/>
                    <a:pt x="18314" y="21583"/>
                  </a:cubicBezTo>
                  <a:cubicBezTo>
                    <a:pt x="17679" y="21583"/>
                    <a:pt x="17180" y="21567"/>
                    <a:pt x="16795" y="21550"/>
                  </a:cubicBezTo>
                  <a:cubicBezTo>
                    <a:pt x="16410" y="21533"/>
                    <a:pt x="16115" y="21483"/>
                    <a:pt x="15911" y="21416"/>
                  </a:cubicBezTo>
                  <a:cubicBezTo>
                    <a:pt x="15684" y="21349"/>
                    <a:pt x="15548" y="21282"/>
                    <a:pt x="15458" y="21182"/>
                  </a:cubicBezTo>
                  <a:cubicBezTo>
                    <a:pt x="15367" y="21081"/>
                    <a:pt x="15299" y="20981"/>
                    <a:pt x="15231" y="20847"/>
                  </a:cubicBezTo>
                  <a:lnTo>
                    <a:pt x="12624" y="16045"/>
                  </a:lnTo>
                  <a:cubicBezTo>
                    <a:pt x="12307" y="15510"/>
                    <a:pt x="12013" y="15025"/>
                    <a:pt x="11695" y="14606"/>
                  </a:cubicBezTo>
                  <a:cubicBezTo>
                    <a:pt x="11401" y="14188"/>
                    <a:pt x="11061" y="13837"/>
                    <a:pt x="10698" y="13552"/>
                  </a:cubicBezTo>
                  <a:cubicBezTo>
                    <a:pt x="10335" y="13268"/>
                    <a:pt x="9905" y="13050"/>
                    <a:pt x="9429" y="12916"/>
                  </a:cubicBezTo>
                  <a:cubicBezTo>
                    <a:pt x="8953" y="12783"/>
                    <a:pt x="8386" y="12699"/>
                    <a:pt x="7751" y="12699"/>
                  </a:cubicBezTo>
                  <a:lnTo>
                    <a:pt x="5916" y="12699"/>
                  </a:lnTo>
                  <a:lnTo>
                    <a:pt x="5916" y="20897"/>
                  </a:lnTo>
                  <a:cubicBezTo>
                    <a:pt x="5916" y="21014"/>
                    <a:pt x="5870" y="21115"/>
                    <a:pt x="5780" y="21198"/>
                  </a:cubicBezTo>
                  <a:cubicBezTo>
                    <a:pt x="5689" y="21282"/>
                    <a:pt x="5530" y="21366"/>
                    <a:pt x="5304" y="21416"/>
                  </a:cubicBezTo>
                  <a:cubicBezTo>
                    <a:pt x="5077" y="21466"/>
                    <a:pt x="4782" y="21516"/>
                    <a:pt x="4397" y="21550"/>
                  </a:cubicBezTo>
                  <a:cubicBezTo>
                    <a:pt x="4012" y="21583"/>
                    <a:pt x="3536" y="21600"/>
                    <a:pt x="2946" y="21600"/>
                  </a:cubicBezTo>
                  <a:cubicBezTo>
                    <a:pt x="2380" y="21600"/>
                    <a:pt x="1904" y="21583"/>
                    <a:pt x="1519" y="21550"/>
                  </a:cubicBezTo>
                  <a:cubicBezTo>
                    <a:pt x="1133" y="21516"/>
                    <a:pt x="839" y="21466"/>
                    <a:pt x="612" y="21416"/>
                  </a:cubicBezTo>
                  <a:cubicBezTo>
                    <a:pt x="385" y="21366"/>
                    <a:pt x="227" y="21282"/>
                    <a:pt x="136" y="21198"/>
                  </a:cubicBezTo>
                  <a:cubicBezTo>
                    <a:pt x="45" y="21115"/>
                    <a:pt x="0" y="21014"/>
                    <a:pt x="0" y="20897"/>
                  </a:cubicBezTo>
                  <a:lnTo>
                    <a:pt x="0" y="1372"/>
                  </a:lnTo>
                  <a:cubicBezTo>
                    <a:pt x="0" y="887"/>
                    <a:pt x="159" y="535"/>
                    <a:pt x="499" y="318"/>
                  </a:cubicBezTo>
                  <a:cubicBezTo>
                    <a:pt x="839" y="100"/>
                    <a:pt x="1247" y="0"/>
                    <a:pt x="1745" y="0"/>
                  </a:cubicBezTo>
                  <a:lnTo>
                    <a:pt x="9293" y="0"/>
                  </a:lnTo>
                  <a:cubicBezTo>
                    <a:pt x="10063" y="0"/>
                    <a:pt x="10698" y="17"/>
                    <a:pt x="11174" y="33"/>
                  </a:cubicBezTo>
                  <a:cubicBezTo>
                    <a:pt x="11672" y="50"/>
                    <a:pt x="12126" y="84"/>
                    <a:pt x="12534" y="117"/>
                  </a:cubicBezTo>
                  <a:cubicBezTo>
                    <a:pt x="13712" y="234"/>
                    <a:pt x="14755" y="452"/>
                    <a:pt x="15707" y="753"/>
                  </a:cubicBezTo>
                  <a:cubicBezTo>
                    <a:pt x="16659" y="1054"/>
                    <a:pt x="17452" y="1439"/>
                    <a:pt x="18087" y="1924"/>
                  </a:cubicBezTo>
                  <a:cubicBezTo>
                    <a:pt x="18744" y="2409"/>
                    <a:pt x="19243" y="2978"/>
                    <a:pt x="19583" y="3631"/>
                  </a:cubicBezTo>
                  <a:cubicBezTo>
                    <a:pt x="19923" y="4283"/>
                    <a:pt x="20104" y="5053"/>
                    <a:pt x="20104" y="5906"/>
                  </a:cubicBezTo>
                  <a:cubicBezTo>
                    <a:pt x="20104" y="6626"/>
                    <a:pt x="19991" y="7278"/>
                    <a:pt x="19741" y="7880"/>
                  </a:cubicBezTo>
                  <a:cubicBezTo>
                    <a:pt x="19492" y="8466"/>
                    <a:pt x="19129" y="9001"/>
                    <a:pt x="18653" y="9470"/>
                  </a:cubicBezTo>
                  <a:cubicBezTo>
                    <a:pt x="18177" y="9938"/>
                    <a:pt x="17588" y="10340"/>
                    <a:pt x="16885" y="10674"/>
                  </a:cubicBezTo>
                  <a:cubicBezTo>
                    <a:pt x="16183" y="11026"/>
                    <a:pt x="15367" y="11294"/>
                    <a:pt x="14483" y="11511"/>
                  </a:cubicBezTo>
                  <a:cubicBezTo>
                    <a:pt x="14914" y="11662"/>
                    <a:pt x="15322" y="11862"/>
                    <a:pt x="15707" y="12080"/>
                  </a:cubicBezTo>
                  <a:cubicBezTo>
                    <a:pt x="16092" y="12297"/>
                    <a:pt x="16455" y="12565"/>
                    <a:pt x="16795" y="12883"/>
                  </a:cubicBezTo>
                  <a:cubicBezTo>
                    <a:pt x="17135" y="13201"/>
                    <a:pt x="17452" y="13552"/>
                    <a:pt x="17747" y="13971"/>
                  </a:cubicBezTo>
                  <a:cubicBezTo>
                    <a:pt x="18041" y="14372"/>
                    <a:pt x="18336" y="14824"/>
                    <a:pt x="18631" y="15343"/>
                  </a:cubicBezTo>
                  <a:lnTo>
                    <a:pt x="21079" y="19576"/>
                  </a:lnTo>
                  <a:cubicBezTo>
                    <a:pt x="21305" y="19994"/>
                    <a:pt x="21464" y="20312"/>
                    <a:pt x="21532" y="20496"/>
                  </a:cubicBezTo>
                  <a:cubicBezTo>
                    <a:pt x="21555" y="20680"/>
                    <a:pt x="21600" y="20830"/>
                    <a:pt x="21600" y="20931"/>
                  </a:cubicBezTo>
                  <a:close/>
                  <a:moveTo>
                    <a:pt x="13962" y="6341"/>
                  </a:moveTo>
                  <a:cubicBezTo>
                    <a:pt x="13962" y="5638"/>
                    <a:pt x="13735" y="5036"/>
                    <a:pt x="13305" y="4551"/>
                  </a:cubicBezTo>
                  <a:cubicBezTo>
                    <a:pt x="12874" y="4066"/>
                    <a:pt x="12149" y="3714"/>
                    <a:pt x="11174" y="3514"/>
                  </a:cubicBezTo>
                  <a:cubicBezTo>
                    <a:pt x="10879" y="3463"/>
                    <a:pt x="10539" y="3413"/>
                    <a:pt x="10154" y="3380"/>
                  </a:cubicBezTo>
                  <a:cubicBezTo>
                    <a:pt x="9769" y="3346"/>
                    <a:pt x="9247" y="3329"/>
                    <a:pt x="8567" y="3329"/>
                  </a:cubicBezTo>
                  <a:lnTo>
                    <a:pt x="5916" y="3329"/>
                  </a:lnTo>
                  <a:lnTo>
                    <a:pt x="5916" y="9436"/>
                  </a:lnTo>
                  <a:lnTo>
                    <a:pt x="8930" y="9436"/>
                  </a:lnTo>
                  <a:cubicBezTo>
                    <a:pt x="9769" y="9436"/>
                    <a:pt x="10517" y="9370"/>
                    <a:pt x="11129" y="9219"/>
                  </a:cubicBezTo>
                  <a:cubicBezTo>
                    <a:pt x="11763" y="9068"/>
                    <a:pt x="12284" y="8868"/>
                    <a:pt x="12715" y="8583"/>
                  </a:cubicBezTo>
                  <a:cubicBezTo>
                    <a:pt x="13146" y="8315"/>
                    <a:pt x="13440" y="7981"/>
                    <a:pt x="13667" y="7613"/>
                  </a:cubicBezTo>
                  <a:cubicBezTo>
                    <a:pt x="13849" y="7228"/>
                    <a:pt x="13962" y="6810"/>
                    <a:pt x="13962" y="634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7" name="Shape">
              <a:extLst>
                <a:ext uri="{FF2B5EF4-FFF2-40B4-BE49-F238E27FC236}">
                  <a16:creationId xmlns:a16="http://schemas.microsoft.com/office/drawing/2014/main" id="{6DE49E5D-E257-436E-8ECF-334AD9EFC85E}"/>
                </a:ext>
              </a:extLst>
            </p:cNvPr>
            <p:cNvSpPr/>
            <p:nvPr/>
          </p:nvSpPr>
          <p:spPr>
            <a:xfrm>
              <a:off x="5714999" y="87249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3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7" y="762"/>
                  </a:cubicBezTo>
                  <a:cubicBezTo>
                    <a:pt x="7614" y="259"/>
                    <a:pt x="9212" y="0"/>
                    <a:pt x="11022" y="0"/>
                  </a:cubicBezTo>
                  <a:cubicBezTo>
                    <a:pt x="12744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69" y="7200"/>
                    <a:pt x="21600" y="8757"/>
                    <a:pt x="21600" y="10573"/>
                  </a:cubicBezTo>
                  <a:close/>
                  <a:moveTo>
                    <a:pt x="16719" y="10784"/>
                  </a:moveTo>
                  <a:cubicBezTo>
                    <a:pt x="16719" y="9681"/>
                    <a:pt x="16630" y="8692"/>
                    <a:pt x="16435" y="7800"/>
                  </a:cubicBezTo>
                  <a:cubicBezTo>
                    <a:pt x="16240" y="6908"/>
                    <a:pt x="15920" y="6130"/>
                    <a:pt x="15477" y="5497"/>
                  </a:cubicBezTo>
                  <a:cubicBezTo>
                    <a:pt x="15033" y="4865"/>
                    <a:pt x="14430" y="4362"/>
                    <a:pt x="13666" y="4022"/>
                  </a:cubicBezTo>
                  <a:cubicBezTo>
                    <a:pt x="12903" y="3681"/>
                    <a:pt x="11980" y="3503"/>
                    <a:pt x="10844" y="3503"/>
                  </a:cubicBezTo>
                  <a:cubicBezTo>
                    <a:pt x="9708" y="3503"/>
                    <a:pt x="8750" y="3697"/>
                    <a:pt x="7987" y="4086"/>
                  </a:cubicBezTo>
                  <a:cubicBezTo>
                    <a:pt x="7224" y="4476"/>
                    <a:pt x="6602" y="4995"/>
                    <a:pt x="6141" y="5659"/>
                  </a:cubicBezTo>
                  <a:cubicBezTo>
                    <a:pt x="5662" y="6308"/>
                    <a:pt x="5342" y="7086"/>
                    <a:pt x="5147" y="7962"/>
                  </a:cubicBezTo>
                  <a:cubicBezTo>
                    <a:pt x="4952" y="8838"/>
                    <a:pt x="4863" y="9762"/>
                    <a:pt x="4863" y="10735"/>
                  </a:cubicBezTo>
                  <a:cubicBezTo>
                    <a:pt x="4863" y="11870"/>
                    <a:pt x="4952" y="12892"/>
                    <a:pt x="5147" y="13800"/>
                  </a:cubicBezTo>
                  <a:cubicBezTo>
                    <a:pt x="5342" y="14708"/>
                    <a:pt x="5644" y="15486"/>
                    <a:pt x="6105" y="16135"/>
                  </a:cubicBezTo>
                  <a:cubicBezTo>
                    <a:pt x="6549" y="16784"/>
                    <a:pt x="7153" y="17270"/>
                    <a:pt x="7898" y="17611"/>
                  </a:cubicBezTo>
                  <a:cubicBezTo>
                    <a:pt x="8644" y="17951"/>
                    <a:pt x="9602" y="18113"/>
                    <a:pt x="10738" y="18113"/>
                  </a:cubicBezTo>
                  <a:cubicBezTo>
                    <a:pt x="11874" y="18113"/>
                    <a:pt x="12832" y="17919"/>
                    <a:pt x="13595" y="17530"/>
                  </a:cubicBezTo>
                  <a:cubicBezTo>
                    <a:pt x="14359" y="17140"/>
                    <a:pt x="14980" y="16622"/>
                    <a:pt x="15441" y="15957"/>
                  </a:cubicBezTo>
                  <a:cubicBezTo>
                    <a:pt x="15920" y="15292"/>
                    <a:pt x="16240" y="14513"/>
                    <a:pt x="16435" y="13622"/>
                  </a:cubicBezTo>
                  <a:cubicBezTo>
                    <a:pt x="16630" y="12730"/>
                    <a:pt x="16719" y="11789"/>
                    <a:pt x="16719" y="1078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8" name="Shape">
              <a:extLst>
                <a:ext uri="{FF2B5EF4-FFF2-40B4-BE49-F238E27FC236}">
                  <a16:creationId xmlns:a16="http://schemas.microsoft.com/office/drawing/2014/main" id="{82199C07-02F2-4111-9DE2-D0D8327CF099}"/>
                </a:ext>
              </a:extLst>
            </p:cNvPr>
            <p:cNvSpPr/>
            <p:nvPr/>
          </p:nvSpPr>
          <p:spPr>
            <a:xfrm>
              <a:off x="5892800" y="8724899"/>
              <a:ext cx="190247" cy="164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8"/>
                  </a:moveTo>
                  <a:cubicBezTo>
                    <a:pt x="21600" y="21015"/>
                    <a:pt x="21571" y="21115"/>
                    <a:pt x="21528" y="21199"/>
                  </a:cubicBezTo>
                  <a:cubicBezTo>
                    <a:pt x="21470" y="21282"/>
                    <a:pt x="21384" y="21366"/>
                    <a:pt x="21240" y="21416"/>
                  </a:cubicBezTo>
                  <a:cubicBezTo>
                    <a:pt x="21095" y="21466"/>
                    <a:pt x="20922" y="21516"/>
                    <a:pt x="20692" y="21550"/>
                  </a:cubicBezTo>
                  <a:cubicBezTo>
                    <a:pt x="20461" y="21583"/>
                    <a:pt x="20173" y="21600"/>
                    <a:pt x="19812" y="21600"/>
                  </a:cubicBezTo>
                  <a:cubicBezTo>
                    <a:pt x="19466" y="21600"/>
                    <a:pt x="19178" y="21583"/>
                    <a:pt x="18947" y="21550"/>
                  </a:cubicBezTo>
                  <a:cubicBezTo>
                    <a:pt x="18716" y="21516"/>
                    <a:pt x="18543" y="21466"/>
                    <a:pt x="18399" y="21416"/>
                  </a:cubicBezTo>
                  <a:cubicBezTo>
                    <a:pt x="18255" y="21366"/>
                    <a:pt x="18168" y="21282"/>
                    <a:pt x="18111" y="21199"/>
                  </a:cubicBezTo>
                  <a:cubicBezTo>
                    <a:pt x="18053" y="21115"/>
                    <a:pt x="18024" y="21015"/>
                    <a:pt x="18024" y="20898"/>
                  </a:cubicBezTo>
                  <a:lnTo>
                    <a:pt x="18024" y="3411"/>
                  </a:lnTo>
                  <a:lnTo>
                    <a:pt x="17995" y="3411"/>
                  </a:lnTo>
                  <a:lnTo>
                    <a:pt x="12617" y="20881"/>
                  </a:lnTo>
                  <a:cubicBezTo>
                    <a:pt x="12574" y="21032"/>
                    <a:pt x="12516" y="21148"/>
                    <a:pt x="12429" y="21232"/>
                  </a:cubicBezTo>
                  <a:cubicBezTo>
                    <a:pt x="12343" y="21332"/>
                    <a:pt x="12227" y="21399"/>
                    <a:pt x="12083" y="21449"/>
                  </a:cubicBezTo>
                  <a:cubicBezTo>
                    <a:pt x="11939" y="21500"/>
                    <a:pt x="11752" y="21533"/>
                    <a:pt x="11521" y="21550"/>
                  </a:cubicBezTo>
                  <a:cubicBezTo>
                    <a:pt x="11290" y="21567"/>
                    <a:pt x="11016" y="21567"/>
                    <a:pt x="10685" y="21567"/>
                  </a:cubicBezTo>
                  <a:cubicBezTo>
                    <a:pt x="10353" y="21567"/>
                    <a:pt x="10079" y="21550"/>
                    <a:pt x="9848" y="21533"/>
                  </a:cubicBezTo>
                  <a:cubicBezTo>
                    <a:pt x="9618" y="21500"/>
                    <a:pt x="9430" y="21466"/>
                    <a:pt x="9286" y="21399"/>
                  </a:cubicBezTo>
                  <a:cubicBezTo>
                    <a:pt x="9142" y="21332"/>
                    <a:pt x="9026" y="21266"/>
                    <a:pt x="8940" y="21182"/>
                  </a:cubicBezTo>
                  <a:cubicBezTo>
                    <a:pt x="8853" y="21098"/>
                    <a:pt x="8796" y="20981"/>
                    <a:pt x="8767" y="20864"/>
                  </a:cubicBezTo>
                  <a:lnTo>
                    <a:pt x="3576" y="3394"/>
                  </a:lnTo>
                  <a:lnTo>
                    <a:pt x="3547" y="3394"/>
                  </a:lnTo>
                  <a:lnTo>
                    <a:pt x="3547" y="20881"/>
                  </a:lnTo>
                  <a:cubicBezTo>
                    <a:pt x="3547" y="20998"/>
                    <a:pt x="3518" y="21098"/>
                    <a:pt x="3475" y="21182"/>
                  </a:cubicBezTo>
                  <a:cubicBezTo>
                    <a:pt x="3417" y="21266"/>
                    <a:pt x="3331" y="21349"/>
                    <a:pt x="3187" y="21399"/>
                  </a:cubicBezTo>
                  <a:cubicBezTo>
                    <a:pt x="3042" y="21449"/>
                    <a:pt x="2855" y="21500"/>
                    <a:pt x="2639" y="21533"/>
                  </a:cubicBezTo>
                  <a:cubicBezTo>
                    <a:pt x="2408" y="21567"/>
                    <a:pt x="2120" y="21583"/>
                    <a:pt x="1774" y="21583"/>
                  </a:cubicBezTo>
                  <a:cubicBezTo>
                    <a:pt x="1428" y="21583"/>
                    <a:pt x="1139" y="21567"/>
                    <a:pt x="908" y="21533"/>
                  </a:cubicBezTo>
                  <a:cubicBezTo>
                    <a:pt x="678" y="21500"/>
                    <a:pt x="490" y="21449"/>
                    <a:pt x="360" y="21399"/>
                  </a:cubicBezTo>
                  <a:cubicBezTo>
                    <a:pt x="216" y="21349"/>
                    <a:pt x="130" y="21266"/>
                    <a:pt x="72" y="21182"/>
                  </a:cubicBezTo>
                  <a:cubicBezTo>
                    <a:pt x="14" y="21098"/>
                    <a:pt x="0" y="20998"/>
                    <a:pt x="0" y="20881"/>
                  </a:cubicBezTo>
                  <a:lnTo>
                    <a:pt x="0" y="1739"/>
                  </a:lnTo>
                  <a:cubicBezTo>
                    <a:pt x="0" y="1170"/>
                    <a:pt x="130" y="736"/>
                    <a:pt x="389" y="451"/>
                  </a:cubicBezTo>
                  <a:cubicBezTo>
                    <a:pt x="649" y="151"/>
                    <a:pt x="995" y="0"/>
                    <a:pt x="1413" y="0"/>
                  </a:cubicBezTo>
                  <a:lnTo>
                    <a:pt x="3879" y="0"/>
                  </a:lnTo>
                  <a:cubicBezTo>
                    <a:pt x="4311" y="0"/>
                    <a:pt x="4701" y="50"/>
                    <a:pt x="5003" y="134"/>
                  </a:cubicBezTo>
                  <a:cubicBezTo>
                    <a:pt x="5321" y="217"/>
                    <a:pt x="5595" y="351"/>
                    <a:pt x="5825" y="552"/>
                  </a:cubicBezTo>
                  <a:cubicBezTo>
                    <a:pt x="6056" y="752"/>
                    <a:pt x="6244" y="1003"/>
                    <a:pt x="6402" y="1321"/>
                  </a:cubicBezTo>
                  <a:cubicBezTo>
                    <a:pt x="6561" y="1638"/>
                    <a:pt x="6690" y="2023"/>
                    <a:pt x="6806" y="2491"/>
                  </a:cubicBezTo>
                  <a:lnTo>
                    <a:pt x="10814" y="15297"/>
                  </a:lnTo>
                  <a:lnTo>
                    <a:pt x="10872" y="15297"/>
                  </a:lnTo>
                  <a:lnTo>
                    <a:pt x="15025" y="2524"/>
                  </a:lnTo>
                  <a:cubicBezTo>
                    <a:pt x="15155" y="2056"/>
                    <a:pt x="15284" y="1672"/>
                    <a:pt x="15429" y="1337"/>
                  </a:cubicBezTo>
                  <a:cubicBezTo>
                    <a:pt x="15573" y="1003"/>
                    <a:pt x="15746" y="752"/>
                    <a:pt x="15948" y="552"/>
                  </a:cubicBezTo>
                  <a:cubicBezTo>
                    <a:pt x="16149" y="351"/>
                    <a:pt x="16380" y="217"/>
                    <a:pt x="16640" y="134"/>
                  </a:cubicBezTo>
                  <a:cubicBezTo>
                    <a:pt x="16899" y="50"/>
                    <a:pt x="17217" y="0"/>
                    <a:pt x="17577" y="0"/>
                  </a:cubicBezTo>
                  <a:lnTo>
                    <a:pt x="20115" y="0"/>
                  </a:lnTo>
                  <a:cubicBezTo>
                    <a:pt x="20374" y="0"/>
                    <a:pt x="20591" y="33"/>
                    <a:pt x="20778" y="117"/>
                  </a:cubicBezTo>
                  <a:cubicBezTo>
                    <a:pt x="20966" y="201"/>
                    <a:pt x="21110" y="301"/>
                    <a:pt x="21239" y="451"/>
                  </a:cubicBezTo>
                  <a:cubicBezTo>
                    <a:pt x="21355" y="602"/>
                    <a:pt x="21456" y="786"/>
                    <a:pt x="21513" y="1003"/>
                  </a:cubicBezTo>
                  <a:cubicBezTo>
                    <a:pt x="21571" y="1220"/>
                    <a:pt x="21600" y="1471"/>
                    <a:pt x="21600" y="1739"/>
                  </a:cubicBezTo>
                  <a:lnTo>
                    <a:pt x="21600" y="20898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9" name="Shape">
              <a:extLst>
                <a:ext uri="{FF2B5EF4-FFF2-40B4-BE49-F238E27FC236}">
                  <a16:creationId xmlns:a16="http://schemas.microsoft.com/office/drawing/2014/main" id="{9A2768C5-9241-46CF-8E09-1657BCA99327}"/>
                </a:ext>
              </a:extLst>
            </p:cNvPr>
            <p:cNvSpPr/>
            <p:nvPr/>
          </p:nvSpPr>
          <p:spPr>
            <a:xfrm>
              <a:off x="6108699" y="87249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3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7" y="762"/>
                  </a:cubicBezTo>
                  <a:cubicBezTo>
                    <a:pt x="7614" y="259"/>
                    <a:pt x="9212" y="0"/>
                    <a:pt x="11022" y="0"/>
                  </a:cubicBezTo>
                  <a:cubicBezTo>
                    <a:pt x="12744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87" y="7200"/>
                    <a:pt x="21600" y="8757"/>
                    <a:pt x="21600" y="10573"/>
                  </a:cubicBezTo>
                  <a:close/>
                  <a:moveTo>
                    <a:pt x="16737" y="10784"/>
                  </a:moveTo>
                  <a:cubicBezTo>
                    <a:pt x="16737" y="9681"/>
                    <a:pt x="16648" y="8692"/>
                    <a:pt x="16453" y="7800"/>
                  </a:cubicBezTo>
                  <a:cubicBezTo>
                    <a:pt x="16258" y="6908"/>
                    <a:pt x="15938" y="6130"/>
                    <a:pt x="15494" y="5497"/>
                  </a:cubicBezTo>
                  <a:cubicBezTo>
                    <a:pt x="15051" y="4865"/>
                    <a:pt x="14447" y="4362"/>
                    <a:pt x="13684" y="4022"/>
                  </a:cubicBezTo>
                  <a:cubicBezTo>
                    <a:pt x="12921" y="3681"/>
                    <a:pt x="11998" y="3503"/>
                    <a:pt x="10862" y="3503"/>
                  </a:cubicBezTo>
                  <a:cubicBezTo>
                    <a:pt x="9726" y="3503"/>
                    <a:pt x="8768" y="3697"/>
                    <a:pt x="8005" y="4086"/>
                  </a:cubicBezTo>
                  <a:cubicBezTo>
                    <a:pt x="7241" y="4476"/>
                    <a:pt x="6620" y="4995"/>
                    <a:pt x="6159" y="5659"/>
                  </a:cubicBezTo>
                  <a:cubicBezTo>
                    <a:pt x="5680" y="6308"/>
                    <a:pt x="5360" y="7086"/>
                    <a:pt x="5165" y="7962"/>
                  </a:cubicBezTo>
                  <a:cubicBezTo>
                    <a:pt x="4970" y="8838"/>
                    <a:pt x="4881" y="9762"/>
                    <a:pt x="4881" y="10735"/>
                  </a:cubicBezTo>
                  <a:cubicBezTo>
                    <a:pt x="4881" y="11870"/>
                    <a:pt x="4970" y="12892"/>
                    <a:pt x="5165" y="13800"/>
                  </a:cubicBezTo>
                  <a:cubicBezTo>
                    <a:pt x="5360" y="14708"/>
                    <a:pt x="5662" y="15486"/>
                    <a:pt x="6123" y="16135"/>
                  </a:cubicBezTo>
                  <a:cubicBezTo>
                    <a:pt x="6567" y="16784"/>
                    <a:pt x="7170" y="17270"/>
                    <a:pt x="7916" y="17611"/>
                  </a:cubicBezTo>
                  <a:cubicBezTo>
                    <a:pt x="8661" y="17951"/>
                    <a:pt x="9620" y="18113"/>
                    <a:pt x="10756" y="18113"/>
                  </a:cubicBezTo>
                  <a:cubicBezTo>
                    <a:pt x="11892" y="18113"/>
                    <a:pt x="12850" y="17919"/>
                    <a:pt x="13613" y="17530"/>
                  </a:cubicBezTo>
                  <a:cubicBezTo>
                    <a:pt x="14376" y="17140"/>
                    <a:pt x="14998" y="16622"/>
                    <a:pt x="15459" y="15957"/>
                  </a:cubicBezTo>
                  <a:cubicBezTo>
                    <a:pt x="15938" y="15292"/>
                    <a:pt x="16258" y="14513"/>
                    <a:pt x="16453" y="13622"/>
                  </a:cubicBezTo>
                  <a:cubicBezTo>
                    <a:pt x="16648" y="12730"/>
                    <a:pt x="16737" y="11789"/>
                    <a:pt x="16737" y="1078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0" name="Shape">
              <a:extLst>
                <a:ext uri="{FF2B5EF4-FFF2-40B4-BE49-F238E27FC236}">
                  <a16:creationId xmlns:a16="http://schemas.microsoft.com/office/drawing/2014/main" id="{2DCFECD5-91BB-4575-86D5-11D311308B2F}"/>
                </a:ext>
              </a:extLst>
            </p:cNvPr>
            <p:cNvSpPr/>
            <p:nvPr/>
          </p:nvSpPr>
          <p:spPr>
            <a:xfrm>
              <a:off x="6273799" y="8724900"/>
              <a:ext cx="124334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0"/>
                  </a:moveTo>
                  <a:cubicBezTo>
                    <a:pt x="21600" y="2108"/>
                    <a:pt x="21578" y="2393"/>
                    <a:pt x="21556" y="2610"/>
                  </a:cubicBezTo>
                  <a:cubicBezTo>
                    <a:pt x="21534" y="2828"/>
                    <a:pt x="21468" y="3028"/>
                    <a:pt x="21401" y="3162"/>
                  </a:cubicBezTo>
                  <a:cubicBezTo>
                    <a:pt x="21335" y="3296"/>
                    <a:pt x="21247" y="3396"/>
                    <a:pt x="21137" y="3463"/>
                  </a:cubicBezTo>
                  <a:cubicBezTo>
                    <a:pt x="21026" y="3530"/>
                    <a:pt x="20916" y="3564"/>
                    <a:pt x="20784" y="3564"/>
                  </a:cubicBezTo>
                  <a:lnTo>
                    <a:pt x="13679" y="3564"/>
                  </a:lnTo>
                  <a:lnTo>
                    <a:pt x="13679" y="20897"/>
                  </a:lnTo>
                  <a:cubicBezTo>
                    <a:pt x="13679" y="21014"/>
                    <a:pt x="13635" y="21115"/>
                    <a:pt x="13547" y="21198"/>
                  </a:cubicBezTo>
                  <a:cubicBezTo>
                    <a:pt x="13459" y="21282"/>
                    <a:pt x="13304" y="21366"/>
                    <a:pt x="13084" y="21416"/>
                  </a:cubicBezTo>
                  <a:cubicBezTo>
                    <a:pt x="12863" y="21466"/>
                    <a:pt x="12576" y="21516"/>
                    <a:pt x="12201" y="21550"/>
                  </a:cubicBezTo>
                  <a:cubicBezTo>
                    <a:pt x="11826" y="21583"/>
                    <a:pt x="11363" y="21600"/>
                    <a:pt x="10811" y="21600"/>
                  </a:cubicBezTo>
                  <a:cubicBezTo>
                    <a:pt x="10259" y="21600"/>
                    <a:pt x="9796" y="21583"/>
                    <a:pt x="9421" y="21550"/>
                  </a:cubicBezTo>
                  <a:cubicBezTo>
                    <a:pt x="9046" y="21516"/>
                    <a:pt x="8759" y="21466"/>
                    <a:pt x="8538" y="21416"/>
                  </a:cubicBezTo>
                  <a:cubicBezTo>
                    <a:pt x="8318" y="21366"/>
                    <a:pt x="8163" y="21282"/>
                    <a:pt x="8075" y="21198"/>
                  </a:cubicBezTo>
                  <a:cubicBezTo>
                    <a:pt x="7987" y="21115"/>
                    <a:pt x="7943" y="21014"/>
                    <a:pt x="7943" y="20897"/>
                  </a:cubicBezTo>
                  <a:lnTo>
                    <a:pt x="7943" y="3564"/>
                  </a:lnTo>
                  <a:lnTo>
                    <a:pt x="838" y="3564"/>
                  </a:lnTo>
                  <a:cubicBezTo>
                    <a:pt x="684" y="3564"/>
                    <a:pt x="574" y="3530"/>
                    <a:pt x="463" y="3463"/>
                  </a:cubicBezTo>
                  <a:cubicBezTo>
                    <a:pt x="353" y="3396"/>
                    <a:pt x="265" y="3296"/>
                    <a:pt x="199" y="3162"/>
                  </a:cubicBezTo>
                  <a:cubicBezTo>
                    <a:pt x="132" y="3028"/>
                    <a:pt x="66" y="2844"/>
                    <a:pt x="44" y="2610"/>
                  </a:cubicBezTo>
                  <a:cubicBezTo>
                    <a:pt x="22" y="2376"/>
                    <a:pt x="0" y="2108"/>
                    <a:pt x="0" y="1790"/>
                  </a:cubicBezTo>
                  <a:cubicBezTo>
                    <a:pt x="0" y="1456"/>
                    <a:pt x="22" y="1171"/>
                    <a:pt x="44" y="937"/>
                  </a:cubicBezTo>
                  <a:cubicBezTo>
                    <a:pt x="88" y="703"/>
                    <a:pt x="132" y="519"/>
                    <a:pt x="199" y="385"/>
                  </a:cubicBezTo>
                  <a:cubicBezTo>
                    <a:pt x="265" y="251"/>
                    <a:pt x="353" y="151"/>
                    <a:pt x="463" y="84"/>
                  </a:cubicBezTo>
                  <a:cubicBezTo>
                    <a:pt x="574" y="17"/>
                    <a:pt x="684" y="0"/>
                    <a:pt x="838" y="0"/>
                  </a:cubicBezTo>
                  <a:lnTo>
                    <a:pt x="20828" y="0"/>
                  </a:lnTo>
                  <a:cubicBezTo>
                    <a:pt x="20960" y="0"/>
                    <a:pt x="21070" y="33"/>
                    <a:pt x="21181" y="84"/>
                  </a:cubicBezTo>
                  <a:cubicBezTo>
                    <a:pt x="21291" y="151"/>
                    <a:pt x="21379" y="251"/>
                    <a:pt x="21446" y="385"/>
                  </a:cubicBezTo>
                  <a:cubicBezTo>
                    <a:pt x="21512" y="519"/>
                    <a:pt x="21578" y="703"/>
                    <a:pt x="21600" y="937"/>
                  </a:cubicBezTo>
                  <a:cubicBezTo>
                    <a:pt x="21600" y="1171"/>
                    <a:pt x="21600" y="1456"/>
                    <a:pt x="21600" y="179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1" name="Shape">
              <a:extLst>
                <a:ext uri="{FF2B5EF4-FFF2-40B4-BE49-F238E27FC236}">
                  <a16:creationId xmlns:a16="http://schemas.microsoft.com/office/drawing/2014/main" id="{5ED8F1A1-E3C6-411E-9621-9BFA6D37CAAE}"/>
                </a:ext>
              </a:extLst>
            </p:cNvPr>
            <p:cNvSpPr/>
            <p:nvPr/>
          </p:nvSpPr>
          <p:spPr>
            <a:xfrm>
              <a:off x="6413499" y="8724900"/>
              <a:ext cx="33276" cy="16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7" y="20901"/>
                  </a:moveTo>
                  <a:cubicBezTo>
                    <a:pt x="21517" y="21018"/>
                    <a:pt x="21353" y="21117"/>
                    <a:pt x="21023" y="21201"/>
                  </a:cubicBezTo>
                  <a:cubicBezTo>
                    <a:pt x="20693" y="21284"/>
                    <a:pt x="20116" y="21367"/>
                    <a:pt x="19292" y="21417"/>
                  </a:cubicBezTo>
                  <a:cubicBezTo>
                    <a:pt x="18467" y="21467"/>
                    <a:pt x="17395" y="21517"/>
                    <a:pt x="15994" y="21550"/>
                  </a:cubicBezTo>
                  <a:cubicBezTo>
                    <a:pt x="14592" y="21583"/>
                    <a:pt x="12861" y="21600"/>
                    <a:pt x="10717" y="21600"/>
                  </a:cubicBezTo>
                  <a:cubicBezTo>
                    <a:pt x="8656" y="21600"/>
                    <a:pt x="6925" y="21583"/>
                    <a:pt x="5524" y="21550"/>
                  </a:cubicBezTo>
                  <a:cubicBezTo>
                    <a:pt x="4122" y="21517"/>
                    <a:pt x="3050" y="21467"/>
                    <a:pt x="2226" y="21417"/>
                  </a:cubicBezTo>
                  <a:cubicBezTo>
                    <a:pt x="1401" y="21367"/>
                    <a:pt x="824" y="21284"/>
                    <a:pt x="495" y="21201"/>
                  </a:cubicBezTo>
                  <a:cubicBezTo>
                    <a:pt x="165" y="21117"/>
                    <a:pt x="0" y="21018"/>
                    <a:pt x="0" y="20901"/>
                  </a:cubicBezTo>
                  <a:lnTo>
                    <a:pt x="0" y="699"/>
                  </a:lnTo>
                  <a:cubicBezTo>
                    <a:pt x="0" y="582"/>
                    <a:pt x="165" y="483"/>
                    <a:pt x="495" y="399"/>
                  </a:cubicBezTo>
                  <a:cubicBezTo>
                    <a:pt x="824" y="316"/>
                    <a:pt x="1484" y="233"/>
                    <a:pt x="2308" y="183"/>
                  </a:cubicBezTo>
                  <a:cubicBezTo>
                    <a:pt x="3133" y="133"/>
                    <a:pt x="4287" y="83"/>
                    <a:pt x="5606" y="50"/>
                  </a:cubicBezTo>
                  <a:cubicBezTo>
                    <a:pt x="6925" y="17"/>
                    <a:pt x="8656" y="0"/>
                    <a:pt x="10800" y="0"/>
                  </a:cubicBezTo>
                  <a:cubicBezTo>
                    <a:pt x="12944" y="0"/>
                    <a:pt x="14675" y="17"/>
                    <a:pt x="16076" y="50"/>
                  </a:cubicBezTo>
                  <a:cubicBezTo>
                    <a:pt x="17478" y="83"/>
                    <a:pt x="18550" y="133"/>
                    <a:pt x="19374" y="183"/>
                  </a:cubicBezTo>
                  <a:cubicBezTo>
                    <a:pt x="20199" y="233"/>
                    <a:pt x="20776" y="316"/>
                    <a:pt x="21105" y="399"/>
                  </a:cubicBezTo>
                  <a:cubicBezTo>
                    <a:pt x="21435" y="483"/>
                    <a:pt x="21600" y="582"/>
                    <a:pt x="21600" y="699"/>
                  </a:cubicBezTo>
                  <a:lnTo>
                    <a:pt x="21600" y="20901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2" name="Shape">
              <a:extLst>
                <a:ext uri="{FF2B5EF4-FFF2-40B4-BE49-F238E27FC236}">
                  <a16:creationId xmlns:a16="http://schemas.microsoft.com/office/drawing/2014/main" id="{F7D149F8-488F-434F-9407-B6F116B517DB}"/>
                </a:ext>
              </a:extLst>
            </p:cNvPr>
            <p:cNvSpPr/>
            <p:nvPr/>
          </p:nvSpPr>
          <p:spPr>
            <a:xfrm>
              <a:off x="6476999" y="87249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2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7" y="762"/>
                  </a:cubicBezTo>
                  <a:cubicBezTo>
                    <a:pt x="7614" y="259"/>
                    <a:pt x="9211" y="0"/>
                    <a:pt x="11022" y="0"/>
                  </a:cubicBezTo>
                  <a:cubicBezTo>
                    <a:pt x="12743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69" y="7200"/>
                    <a:pt x="21600" y="8757"/>
                    <a:pt x="21600" y="10573"/>
                  </a:cubicBezTo>
                  <a:close/>
                  <a:moveTo>
                    <a:pt x="16737" y="10784"/>
                  </a:moveTo>
                  <a:cubicBezTo>
                    <a:pt x="16737" y="9681"/>
                    <a:pt x="16648" y="8692"/>
                    <a:pt x="16453" y="7800"/>
                  </a:cubicBezTo>
                  <a:cubicBezTo>
                    <a:pt x="16258" y="6908"/>
                    <a:pt x="15938" y="6130"/>
                    <a:pt x="15495" y="5497"/>
                  </a:cubicBezTo>
                  <a:cubicBezTo>
                    <a:pt x="15051" y="4865"/>
                    <a:pt x="14447" y="4362"/>
                    <a:pt x="13684" y="4022"/>
                  </a:cubicBezTo>
                  <a:cubicBezTo>
                    <a:pt x="12921" y="3681"/>
                    <a:pt x="11998" y="3503"/>
                    <a:pt x="10862" y="3503"/>
                  </a:cubicBezTo>
                  <a:cubicBezTo>
                    <a:pt x="9726" y="3503"/>
                    <a:pt x="8768" y="3697"/>
                    <a:pt x="8005" y="4086"/>
                  </a:cubicBezTo>
                  <a:cubicBezTo>
                    <a:pt x="7241" y="4476"/>
                    <a:pt x="6620" y="4995"/>
                    <a:pt x="6159" y="5659"/>
                  </a:cubicBezTo>
                  <a:cubicBezTo>
                    <a:pt x="5680" y="6308"/>
                    <a:pt x="5360" y="7086"/>
                    <a:pt x="5165" y="7962"/>
                  </a:cubicBezTo>
                  <a:cubicBezTo>
                    <a:pt x="4970" y="8838"/>
                    <a:pt x="4881" y="9762"/>
                    <a:pt x="4881" y="10735"/>
                  </a:cubicBezTo>
                  <a:cubicBezTo>
                    <a:pt x="4881" y="11870"/>
                    <a:pt x="4970" y="12892"/>
                    <a:pt x="5165" y="13800"/>
                  </a:cubicBezTo>
                  <a:cubicBezTo>
                    <a:pt x="5360" y="14708"/>
                    <a:pt x="5662" y="15486"/>
                    <a:pt x="6123" y="16135"/>
                  </a:cubicBezTo>
                  <a:cubicBezTo>
                    <a:pt x="6567" y="16784"/>
                    <a:pt x="7170" y="17270"/>
                    <a:pt x="7916" y="17611"/>
                  </a:cubicBezTo>
                  <a:cubicBezTo>
                    <a:pt x="8661" y="17951"/>
                    <a:pt x="9620" y="18113"/>
                    <a:pt x="10756" y="18113"/>
                  </a:cubicBezTo>
                  <a:cubicBezTo>
                    <a:pt x="11892" y="18113"/>
                    <a:pt x="12850" y="17919"/>
                    <a:pt x="13613" y="17530"/>
                  </a:cubicBezTo>
                  <a:cubicBezTo>
                    <a:pt x="14376" y="17140"/>
                    <a:pt x="14998" y="16622"/>
                    <a:pt x="15459" y="15957"/>
                  </a:cubicBezTo>
                  <a:cubicBezTo>
                    <a:pt x="15938" y="15292"/>
                    <a:pt x="16258" y="14513"/>
                    <a:pt x="16453" y="13622"/>
                  </a:cubicBezTo>
                  <a:cubicBezTo>
                    <a:pt x="16648" y="12730"/>
                    <a:pt x="16737" y="11789"/>
                    <a:pt x="16737" y="1078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3" name="Shape">
              <a:extLst>
                <a:ext uri="{FF2B5EF4-FFF2-40B4-BE49-F238E27FC236}">
                  <a16:creationId xmlns:a16="http://schemas.microsoft.com/office/drawing/2014/main" id="{C8BF88D7-C8DA-475F-A515-0B3EB4505C27}"/>
                </a:ext>
              </a:extLst>
            </p:cNvPr>
            <p:cNvSpPr/>
            <p:nvPr/>
          </p:nvSpPr>
          <p:spPr>
            <a:xfrm>
              <a:off x="6667500" y="8724900"/>
              <a:ext cx="134747" cy="16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14"/>
                  </a:moveTo>
                  <a:cubicBezTo>
                    <a:pt x="21600" y="20265"/>
                    <a:pt x="21539" y="20498"/>
                    <a:pt x="21437" y="20699"/>
                  </a:cubicBezTo>
                  <a:cubicBezTo>
                    <a:pt x="21335" y="20899"/>
                    <a:pt x="21193" y="21066"/>
                    <a:pt x="21009" y="21199"/>
                  </a:cubicBezTo>
                  <a:cubicBezTo>
                    <a:pt x="20826" y="21333"/>
                    <a:pt x="20602" y="21433"/>
                    <a:pt x="20358" y="21483"/>
                  </a:cubicBezTo>
                  <a:cubicBezTo>
                    <a:pt x="20114" y="21550"/>
                    <a:pt x="19849" y="21567"/>
                    <a:pt x="19605" y="21567"/>
                  </a:cubicBezTo>
                  <a:lnTo>
                    <a:pt x="17345" y="21567"/>
                  </a:lnTo>
                  <a:cubicBezTo>
                    <a:pt x="16877" y="21567"/>
                    <a:pt x="16470" y="21533"/>
                    <a:pt x="16124" y="21450"/>
                  </a:cubicBezTo>
                  <a:cubicBezTo>
                    <a:pt x="15777" y="21366"/>
                    <a:pt x="15472" y="21233"/>
                    <a:pt x="15167" y="21033"/>
                  </a:cubicBezTo>
                  <a:cubicBezTo>
                    <a:pt x="14882" y="20832"/>
                    <a:pt x="14597" y="20548"/>
                    <a:pt x="14332" y="20198"/>
                  </a:cubicBezTo>
                  <a:cubicBezTo>
                    <a:pt x="14067" y="19847"/>
                    <a:pt x="13762" y="19397"/>
                    <a:pt x="13416" y="18846"/>
                  </a:cubicBezTo>
                  <a:lnTo>
                    <a:pt x="6901" y="8814"/>
                  </a:lnTo>
                  <a:cubicBezTo>
                    <a:pt x="6515" y="8213"/>
                    <a:pt x="6148" y="7578"/>
                    <a:pt x="5741" y="6877"/>
                  </a:cubicBezTo>
                  <a:cubicBezTo>
                    <a:pt x="5334" y="6176"/>
                    <a:pt x="5008" y="5508"/>
                    <a:pt x="4682" y="4857"/>
                  </a:cubicBezTo>
                  <a:lnTo>
                    <a:pt x="4642" y="4857"/>
                  </a:lnTo>
                  <a:cubicBezTo>
                    <a:pt x="4703" y="5659"/>
                    <a:pt x="4743" y="6443"/>
                    <a:pt x="4764" y="7228"/>
                  </a:cubicBezTo>
                  <a:cubicBezTo>
                    <a:pt x="4784" y="8012"/>
                    <a:pt x="4804" y="8830"/>
                    <a:pt x="4804" y="9681"/>
                  </a:cubicBezTo>
                  <a:lnTo>
                    <a:pt x="4804" y="20899"/>
                  </a:lnTo>
                  <a:cubicBezTo>
                    <a:pt x="4804" y="21016"/>
                    <a:pt x="4764" y="21116"/>
                    <a:pt x="4703" y="21199"/>
                  </a:cubicBezTo>
                  <a:cubicBezTo>
                    <a:pt x="4621" y="21283"/>
                    <a:pt x="4499" y="21366"/>
                    <a:pt x="4316" y="21416"/>
                  </a:cubicBezTo>
                  <a:cubicBezTo>
                    <a:pt x="4133" y="21466"/>
                    <a:pt x="3888" y="21516"/>
                    <a:pt x="3583" y="21550"/>
                  </a:cubicBezTo>
                  <a:cubicBezTo>
                    <a:pt x="3278" y="21583"/>
                    <a:pt x="2871" y="21600"/>
                    <a:pt x="2382" y="21600"/>
                  </a:cubicBezTo>
                  <a:cubicBezTo>
                    <a:pt x="1914" y="21600"/>
                    <a:pt x="1527" y="21583"/>
                    <a:pt x="1201" y="21550"/>
                  </a:cubicBezTo>
                  <a:cubicBezTo>
                    <a:pt x="896" y="21516"/>
                    <a:pt x="651" y="21466"/>
                    <a:pt x="468" y="21416"/>
                  </a:cubicBezTo>
                  <a:cubicBezTo>
                    <a:pt x="285" y="21366"/>
                    <a:pt x="163" y="21283"/>
                    <a:pt x="102" y="21199"/>
                  </a:cubicBezTo>
                  <a:cubicBezTo>
                    <a:pt x="41" y="21116"/>
                    <a:pt x="0" y="21016"/>
                    <a:pt x="0" y="20899"/>
                  </a:cubicBezTo>
                  <a:lnTo>
                    <a:pt x="0" y="1636"/>
                  </a:lnTo>
                  <a:cubicBezTo>
                    <a:pt x="0" y="1118"/>
                    <a:pt x="183" y="735"/>
                    <a:pt x="550" y="467"/>
                  </a:cubicBezTo>
                  <a:cubicBezTo>
                    <a:pt x="916" y="200"/>
                    <a:pt x="1384" y="84"/>
                    <a:pt x="1914" y="84"/>
                  </a:cubicBezTo>
                  <a:lnTo>
                    <a:pt x="4764" y="84"/>
                  </a:lnTo>
                  <a:cubicBezTo>
                    <a:pt x="5273" y="84"/>
                    <a:pt x="5700" y="117"/>
                    <a:pt x="6067" y="184"/>
                  </a:cubicBezTo>
                  <a:cubicBezTo>
                    <a:pt x="6413" y="250"/>
                    <a:pt x="6739" y="367"/>
                    <a:pt x="7003" y="534"/>
                  </a:cubicBezTo>
                  <a:cubicBezTo>
                    <a:pt x="7268" y="701"/>
                    <a:pt x="7533" y="935"/>
                    <a:pt x="7777" y="1219"/>
                  </a:cubicBezTo>
                  <a:cubicBezTo>
                    <a:pt x="8021" y="1519"/>
                    <a:pt x="8265" y="1870"/>
                    <a:pt x="8530" y="2304"/>
                  </a:cubicBezTo>
                  <a:lnTo>
                    <a:pt x="13620" y="10149"/>
                  </a:lnTo>
                  <a:cubicBezTo>
                    <a:pt x="13925" y="10617"/>
                    <a:pt x="14210" y="11084"/>
                    <a:pt x="14495" y="11551"/>
                  </a:cubicBezTo>
                  <a:cubicBezTo>
                    <a:pt x="14780" y="12019"/>
                    <a:pt x="15065" y="12470"/>
                    <a:pt x="15330" y="12920"/>
                  </a:cubicBezTo>
                  <a:cubicBezTo>
                    <a:pt x="15594" y="13388"/>
                    <a:pt x="15859" y="13822"/>
                    <a:pt x="16124" y="14272"/>
                  </a:cubicBezTo>
                  <a:cubicBezTo>
                    <a:pt x="16388" y="14706"/>
                    <a:pt x="16633" y="15157"/>
                    <a:pt x="16877" y="15591"/>
                  </a:cubicBezTo>
                  <a:lnTo>
                    <a:pt x="16897" y="15591"/>
                  </a:lnTo>
                  <a:cubicBezTo>
                    <a:pt x="16857" y="14823"/>
                    <a:pt x="16816" y="14005"/>
                    <a:pt x="16816" y="13171"/>
                  </a:cubicBezTo>
                  <a:cubicBezTo>
                    <a:pt x="16816" y="12336"/>
                    <a:pt x="16796" y="11535"/>
                    <a:pt x="16796" y="10767"/>
                  </a:cubicBezTo>
                  <a:lnTo>
                    <a:pt x="16796" y="701"/>
                  </a:lnTo>
                  <a:cubicBezTo>
                    <a:pt x="16796" y="584"/>
                    <a:pt x="16836" y="484"/>
                    <a:pt x="16918" y="401"/>
                  </a:cubicBezTo>
                  <a:cubicBezTo>
                    <a:pt x="16999" y="317"/>
                    <a:pt x="17142" y="234"/>
                    <a:pt x="17325" y="167"/>
                  </a:cubicBezTo>
                  <a:cubicBezTo>
                    <a:pt x="17508" y="100"/>
                    <a:pt x="17773" y="50"/>
                    <a:pt x="18078" y="33"/>
                  </a:cubicBezTo>
                  <a:cubicBezTo>
                    <a:pt x="18384" y="17"/>
                    <a:pt x="18791" y="0"/>
                    <a:pt x="19279" y="0"/>
                  </a:cubicBezTo>
                  <a:cubicBezTo>
                    <a:pt x="19747" y="0"/>
                    <a:pt x="20114" y="17"/>
                    <a:pt x="20440" y="33"/>
                  </a:cubicBezTo>
                  <a:cubicBezTo>
                    <a:pt x="20765" y="50"/>
                    <a:pt x="20989" y="100"/>
                    <a:pt x="21152" y="167"/>
                  </a:cubicBezTo>
                  <a:cubicBezTo>
                    <a:pt x="21315" y="234"/>
                    <a:pt x="21437" y="317"/>
                    <a:pt x="21498" y="401"/>
                  </a:cubicBezTo>
                  <a:cubicBezTo>
                    <a:pt x="21559" y="484"/>
                    <a:pt x="21600" y="584"/>
                    <a:pt x="21600" y="701"/>
                  </a:cubicBezTo>
                  <a:lnTo>
                    <a:pt x="21600" y="20014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4" name="Shape">
              <a:extLst>
                <a:ext uri="{FF2B5EF4-FFF2-40B4-BE49-F238E27FC236}">
                  <a16:creationId xmlns:a16="http://schemas.microsoft.com/office/drawing/2014/main" id="{1D8BF284-D223-47D2-BEEF-49D2DEF9FA55}"/>
                </a:ext>
              </a:extLst>
            </p:cNvPr>
            <p:cNvSpPr/>
            <p:nvPr/>
          </p:nvSpPr>
          <p:spPr>
            <a:xfrm>
              <a:off x="2120900" y="9486899"/>
              <a:ext cx="163957" cy="124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0" y="0"/>
                  </a:moveTo>
                  <a:cubicBezTo>
                    <a:pt x="2108" y="0"/>
                    <a:pt x="2393" y="22"/>
                    <a:pt x="2610" y="66"/>
                  </a:cubicBezTo>
                  <a:cubicBezTo>
                    <a:pt x="2828" y="110"/>
                    <a:pt x="3028" y="154"/>
                    <a:pt x="3162" y="220"/>
                  </a:cubicBezTo>
                  <a:cubicBezTo>
                    <a:pt x="3296" y="286"/>
                    <a:pt x="3396" y="374"/>
                    <a:pt x="3463" y="484"/>
                  </a:cubicBezTo>
                  <a:cubicBezTo>
                    <a:pt x="3530" y="595"/>
                    <a:pt x="3564" y="705"/>
                    <a:pt x="3564" y="837"/>
                  </a:cubicBezTo>
                  <a:lnTo>
                    <a:pt x="3564" y="7927"/>
                  </a:lnTo>
                  <a:lnTo>
                    <a:pt x="20897" y="7927"/>
                  </a:lnTo>
                  <a:cubicBezTo>
                    <a:pt x="21014" y="7927"/>
                    <a:pt x="21115" y="7971"/>
                    <a:pt x="21198" y="8059"/>
                  </a:cubicBezTo>
                  <a:cubicBezTo>
                    <a:pt x="21282" y="8147"/>
                    <a:pt x="21366" y="8301"/>
                    <a:pt x="21416" y="8521"/>
                  </a:cubicBezTo>
                  <a:cubicBezTo>
                    <a:pt x="21466" y="8741"/>
                    <a:pt x="21516" y="9027"/>
                    <a:pt x="21550" y="9402"/>
                  </a:cubicBezTo>
                  <a:cubicBezTo>
                    <a:pt x="21583" y="9776"/>
                    <a:pt x="21600" y="10239"/>
                    <a:pt x="21600" y="10789"/>
                  </a:cubicBezTo>
                  <a:cubicBezTo>
                    <a:pt x="21600" y="11339"/>
                    <a:pt x="21583" y="11802"/>
                    <a:pt x="21550" y="12176"/>
                  </a:cubicBezTo>
                  <a:cubicBezTo>
                    <a:pt x="21516" y="12550"/>
                    <a:pt x="21466" y="12837"/>
                    <a:pt x="21416" y="13057"/>
                  </a:cubicBezTo>
                  <a:cubicBezTo>
                    <a:pt x="21366" y="13277"/>
                    <a:pt x="21282" y="13431"/>
                    <a:pt x="21198" y="13519"/>
                  </a:cubicBezTo>
                  <a:cubicBezTo>
                    <a:pt x="21115" y="13608"/>
                    <a:pt x="21014" y="13651"/>
                    <a:pt x="20897" y="13651"/>
                  </a:cubicBezTo>
                  <a:lnTo>
                    <a:pt x="3564" y="13651"/>
                  </a:lnTo>
                  <a:lnTo>
                    <a:pt x="3564" y="20741"/>
                  </a:lnTo>
                  <a:cubicBezTo>
                    <a:pt x="3564" y="20895"/>
                    <a:pt x="3530" y="21005"/>
                    <a:pt x="3463" y="21116"/>
                  </a:cubicBezTo>
                  <a:cubicBezTo>
                    <a:pt x="3396" y="21226"/>
                    <a:pt x="3296" y="21314"/>
                    <a:pt x="3162" y="21380"/>
                  </a:cubicBezTo>
                  <a:cubicBezTo>
                    <a:pt x="3028" y="21446"/>
                    <a:pt x="2844" y="21512"/>
                    <a:pt x="2610" y="21556"/>
                  </a:cubicBezTo>
                  <a:cubicBezTo>
                    <a:pt x="2376" y="21600"/>
                    <a:pt x="2108" y="21600"/>
                    <a:pt x="1790" y="21600"/>
                  </a:cubicBezTo>
                  <a:cubicBezTo>
                    <a:pt x="1456" y="21600"/>
                    <a:pt x="1171" y="21578"/>
                    <a:pt x="937" y="21556"/>
                  </a:cubicBezTo>
                  <a:cubicBezTo>
                    <a:pt x="703" y="21512"/>
                    <a:pt x="519" y="21468"/>
                    <a:pt x="385" y="21380"/>
                  </a:cubicBezTo>
                  <a:cubicBezTo>
                    <a:pt x="251" y="21292"/>
                    <a:pt x="151" y="21226"/>
                    <a:pt x="84" y="21116"/>
                  </a:cubicBezTo>
                  <a:cubicBezTo>
                    <a:pt x="17" y="21005"/>
                    <a:pt x="0" y="20895"/>
                    <a:pt x="0" y="20741"/>
                  </a:cubicBezTo>
                  <a:lnTo>
                    <a:pt x="0" y="793"/>
                  </a:lnTo>
                  <a:cubicBezTo>
                    <a:pt x="0" y="661"/>
                    <a:pt x="33" y="551"/>
                    <a:pt x="84" y="441"/>
                  </a:cubicBezTo>
                  <a:cubicBezTo>
                    <a:pt x="151" y="330"/>
                    <a:pt x="251" y="242"/>
                    <a:pt x="385" y="176"/>
                  </a:cubicBezTo>
                  <a:cubicBezTo>
                    <a:pt x="519" y="110"/>
                    <a:pt x="703" y="44"/>
                    <a:pt x="937" y="22"/>
                  </a:cubicBezTo>
                  <a:cubicBezTo>
                    <a:pt x="1171" y="22"/>
                    <a:pt x="1456" y="0"/>
                    <a:pt x="1790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5" name="Shape">
              <a:extLst>
                <a:ext uri="{FF2B5EF4-FFF2-40B4-BE49-F238E27FC236}">
                  <a16:creationId xmlns:a16="http://schemas.microsoft.com/office/drawing/2014/main" id="{AAC3FB07-4C87-4958-9953-5D96A64D1622}"/>
                </a:ext>
              </a:extLst>
            </p:cNvPr>
            <p:cNvSpPr/>
            <p:nvPr/>
          </p:nvSpPr>
          <p:spPr>
            <a:xfrm>
              <a:off x="2120900" y="9347199"/>
              <a:ext cx="163957" cy="121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14" y="0"/>
                  </a:moveTo>
                  <a:cubicBezTo>
                    <a:pt x="21031" y="0"/>
                    <a:pt x="21132" y="23"/>
                    <a:pt x="21215" y="91"/>
                  </a:cubicBezTo>
                  <a:cubicBezTo>
                    <a:pt x="21299" y="159"/>
                    <a:pt x="21366" y="295"/>
                    <a:pt x="21416" y="521"/>
                  </a:cubicBezTo>
                  <a:cubicBezTo>
                    <a:pt x="21466" y="748"/>
                    <a:pt x="21516" y="1088"/>
                    <a:pt x="21533" y="1519"/>
                  </a:cubicBezTo>
                  <a:cubicBezTo>
                    <a:pt x="21550" y="1949"/>
                    <a:pt x="21567" y="2538"/>
                    <a:pt x="21567" y="3286"/>
                  </a:cubicBezTo>
                  <a:cubicBezTo>
                    <a:pt x="21567" y="3921"/>
                    <a:pt x="21550" y="4420"/>
                    <a:pt x="21533" y="4805"/>
                  </a:cubicBezTo>
                  <a:cubicBezTo>
                    <a:pt x="21516" y="5190"/>
                    <a:pt x="21466" y="5485"/>
                    <a:pt x="21416" y="5689"/>
                  </a:cubicBezTo>
                  <a:cubicBezTo>
                    <a:pt x="21349" y="5916"/>
                    <a:pt x="21282" y="6052"/>
                    <a:pt x="21182" y="6142"/>
                  </a:cubicBezTo>
                  <a:cubicBezTo>
                    <a:pt x="21081" y="6233"/>
                    <a:pt x="20981" y="6301"/>
                    <a:pt x="20847" y="6369"/>
                  </a:cubicBezTo>
                  <a:lnTo>
                    <a:pt x="16045" y="8975"/>
                  </a:lnTo>
                  <a:cubicBezTo>
                    <a:pt x="15510" y="9293"/>
                    <a:pt x="15025" y="9587"/>
                    <a:pt x="14606" y="9905"/>
                  </a:cubicBezTo>
                  <a:cubicBezTo>
                    <a:pt x="14188" y="10199"/>
                    <a:pt x="13837" y="10539"/>
                    <a:pt x="13552" y="10902"/>
                  </a:cubicBezTo>
                  <a:cubicBezTo>
                    <a:pt x="13268" y="11264"/>
                    <a:pt x="13050" y="11695"/>
                    <a:pt x="12917" y="12171"/>
                  </a:cubicBezTo>
                  <a:cubicBezTo>
                    <a:pt x="12766" y="12647"/>
                    <a:pt x="12699" y="13214"/>
                    <a:pt x="12699" y="13848"/>
                  </a:cubicBezTo>
                  <a:lnTo>
                    <a:pt x="12699" y="15684"/>
                  </a:lnTo>
                  <a:lnTo>
                    <a:pt x="20897" y="15684"/>
                  </a:lnTo>
                  <a:cubicBezTo>
                    <a:pt x="21014" y="15684"/>
                    <a:pt x="21115" y="15730"/>
                    <a:pt x="21198" y="15820"/>
                  </a:cubicBezTo>
                  <a:cubicBezTo>
                    <a:pt x="21282" y="15911"/>
                    <a:pt x="21366" y="16069"/>
                    <a:pt x="21416" y="16296"/>
                  </a:cubicBezTo>
                  <a:cubicBezTo>
                    <a:pt x="21466" y="16523"/>
                    <a:pt x="21516" y="16817"/>
                    <a:pt x="21550" y="17203"/>
                  </a:cubicBezTo>
                  <a:cubicBezTo>
                    <a:pt x="21583" y="17588"/>
                    <a:pt x="21600" y="18064"/>
                    <a:pt x="21600" y="18653"/>
                  </a:cubicBezTo>
                  <a:cubicBezTo>
                    <a:pt x="21600" y="19220"/>
                    <a:pt x="21583" y="19696"/>
                    <a:pt x="21550" y="20081"/>
                  </a:cubicBezTo>
                  <a:cubicBezTo>
                    <a:pt x="21516" y="20467"/>
                    <a:pt x="21466" y="20761"/>
                    <a:pt x="21416" y="20988"/>
                  </a:cubicBezTo>
                  <a:cubicBezTo>
                    <a:pt x="21366" y="21215"/>
                    <a:pt x="21282" y="21373"/>
                    <a:pt x="21198" y="21464"/>
                  </a:cubicBezTo>
                  <a:cubicBezTo>
                    <a:pt x="21115" y="21555"/>
                    <a:pt x="21014" y="21600"/>
                    <a:pt x="20897" y="21600"/>
                  </a:cubicBezTo>
                  <a:lnTo>
                    <a:pt x="1372" y="21600"/>
                  </a:lnTo>
                  <a:cubicBezTo>
                    <a:pt x="887" y="21600"/>
                    <a:pt x="535" y="21441"/>
                    <a:pt x="318" y="21101"/>
                  </a:cubicBezTo>
                  <a:cubicBezTo>
                    <a:pt x="100" y="20761"/>
                    <a:pt x="0" y="20353"/>
                    <a:pt x="0" y="19855"/>
                  </a:cubicBezTo>
                  <a:lnTo>
                    <a:pt x="0" y="12307"/>
                  </a:lnTo>
                  <a:cubicBezTo>
                    <a:pt x="0" y="11537"/>
                    <a:pt x="17" y="10902"/>
                    <a:pt x="33" y="10426"/>
                  </a:cubicBezTo>
                  <a:cubicBezTo>
                    <a:pt x="50" y="9928"/>
                    <a:pt x="84" y="9474"/>
                    <a:pt x="117" y="9066"/>
                  </a:cubicBezTo>
                  <a:cubicBezTo>
                    <a:pt x="234" y="7888"/>
                    <a:pt x="452" y="6845"/>
                    <a:pt x="753" y="5893"/>
                  </a:cubicBezTo>
                  <a:cubicBezTo>
                    <a:pt x="1054" y="4964"/>
                    <a:pt x="1439" y="4171"/>
                    <a:pt x="1924" y="3513"/>
                  </a:cubicBezTo>
                  <a:cubicBezTo>
                    <a:pt x="2409" y="2856"/>
                    <a:pt x="2978" y="2357"/>
                    <a:pt x="3631" y="2017"/>
                  </a:cubicBezTo>
                  <a:cubicBezTo>
                    <a:pt x="4283" y="1678"/>
                    <a:pt x="5053" y="1496"/>
                    <a:pt x="5906" y="1496"/>
                  </a:cubicBezTo>
                  <a:cubicBezTo>
                    <a:pt x="6626" y="1496"/>
                    <a:pt x="7278" y="1610"/>
                    <a:pt x="7880" y="1859"/>
                  </a:cubicBezTo>
                  <a:cubicBezTo>
                    <a:pt x="8466" y="2108"/>
                    <a:pt x="9001" y="2471"/>
                    <a:pt x="9470" y="2947"/>
                  </a:cubicBezTo>
                  <a:cubicBezTo>
                    <a:pt x="9938" y="3423"/>
                    <a:pt x="10340" y="4012"/>
                    <a:pt x="10691" y="4737"/>
                  </a:cubicBezTo>
                  <a:cubicBezTo>
                    <a:pt x="11043" y="5440"/>
                    <a:pt x="11310" y="6256"/>
                    <a:pt x="11528" y="7140"/>
                  </a:cubicBezTo>
                  <a:cubicBezTo>
                    <a:pt x="11678" y="6709"/>
                    <a:pt x="11879" y="6301"/>
                    <a:pt x="12097" y="5916"/>
                  </a:cubicBezTo>
                  <a:cubicBezTo>
                    <a:pt x="12314" y="5531"/>
                    <a:pt x="12582" y="5168"/>
                    <a:pt x="12900" y="4828"/>
                  </a:cubicBezTo>
                  <a:cubicBezTo>
                    <a:pt x="13218" y="4488"/>
                    <a:pt x="13569" y="4171"/>
                    <a:pt x="13987" y="3876"/>
                  </a:cubicBezTo>
                  <a:cubicBezTo>
                    <a:pt x="14389" y="3581"/>
                    <a:pt x="14857" y="3287"/>
                    <a:pt x="15359" y="2992"/>
                  </a:cubicBezTo>
                  <a:lnTo>
                    <a:pt x="19592" y="544"/>
                  </a:lnTo>
                  <a:cubicBezTo>
                    <a:pt x="20011" y="318"/>
                    <a:pt x="20328" y="159"/>
                    <a:pt x="20512" y="91"/>
                  </a:cubicBezTo>
                  <a:cubicBezTo>
                    <a:pt x="20696" y="23"/>
                    <a:pt x="20814" y="0"/>
                    <a:pt x="20914" y="0"/>
                  </a:cubicBezTo>
                  <a:close/>
                  <a:moveTo>
                    <a:pt x="6324" y="7615"/>
                  </a:moveTo>
                  <a:cubicBezTo>
                    <a:pt x="5622" y="7615"/>
                    <a:pt x="5019" y="7842"/>
                    <a:pt x="4534" y="8273"/>
                  </a:cubicBezTo>
                  <a:cubicBezTo>
                    <a:pt x="4049" y="8703"/>
                    <a:pt x="3698" y="9429"/>
                    <a:pt x="3497" y="10403"/>
                  </a:cubicBezTo>
                  <a:cubicBezTo>
                    <a:pt x="3447" y="10698"/>
                    <a:pt x="3396" y="11038"/>
                    <a:pt x="3363" y="11423"/>
                  </a:cubicBezTo>
                  <a:cubicBezTo>
                    <a:pt x="3330" y="11808"/>
                    <a:pt x="3313" y="12330"/>
                    <a:pt x="3313" y="13010"/>
                  </a:cubicBezTo>
                  <a:lnTo>
                    <a:pt x="3313" y="15661"/>
                  </a:lnTo>
                  <a:lnTo>
                    <a:pt x="9420" y="15661"/>
                  </a:lnTo>
                  <a:lnTo>
                    <a:pt x="9420" y="12647"/>
                  </a:lnTo>
                  <a:cubicBezTo>
                    <a:pt x="9420" y="11808"/>
                    <a:pt x="9353" y="11060"/>
                    <a:pt x="9202" y="10449"/>
                  </a:cubicBezTo>
                  <a:cubicBezTo>
                    <a:pt x="9052" y="9837"/>
                    <a:pt x="8834" y="9293"/>
                    <a:pt x="8566" y="8862"/>
                  </a:cubicBezTo>
                  <a:cubicBezTo>
                    <a:pt x="8299" y="8431"/>
                    <a:pt x="7964" y="8137"/>
                    <a:pt x="7596" y="7910"/>
                  </a:cubicBezTo>
                  <a:cubicBezTo>
                    <a:pt x="7228" y="7683"/>
                    <a:pt x="6793" y="7615"/>
                    <a:pt x="6324" y="7615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6" name="Shape">
              <a:extLst>
                <a:ext uri="{FF2B5EF4-FFF2-40B4-BE49-F238E27FC236}">
                  <a16:creationId xmlns:a16="http://schemas.microsoft.com/office/drawing/2014/main" id="{D7C3ED7E-C63E-4F15-9BA5-3F3C27F20B5A}"/>
                </a:ext>
              </a:extLst>
            </p:cNvPr>
            <p:cNvSpPr/>
            <p:nvPr/>
          </p:nvSpPr>
          <p:spPr>
            <a:xfrm>
              <a:off x="2120899" y="9182100"/>
              <a:ext cx="164594" cy="15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extrusionOk="0">
                  <a:moveTo>
                    <a:pt x="19883" y="285"/>
                  </a:moveTo>
                  <a:cubicBezTo>
                    <a:pt x="20283" y="139"/>
                    <a:pt x="20600" y="48"/>
                    <a:pt x="20833" y="11"/>
                  </a:cubicBezTo>
                  <a:cubicBezTo>
                    <a:pt x="21067" y="-25"/>
                    <a:pt x="21233" y="30"/>
                    <a:pt x="21350" y="157"/>
                  </a:cubicBezTo>
                  <a:cubicBezTo>
                    <a:pt x="21467" y="285"/>
                    <a:pt x="21533" y="521"/>
                    <a:pt x="21567" y="868"/>
                  </a:cubicBezTo>
                  <a:cubicBezTo>
                    <a:pt x="21600" y="1214"/>
                    <a:pt x="21600" y="1669"/>
                    <a:pt x="21600" y="2252"/>
                  </a:cubicBezTo>
                  <a:cubicBezTo>
                    <a:pt x="21600" y="2871"/>
                    <a:pt x="21600" y="3344"/>
                    <a:pt x="21583" y="3690"/>
                  </a:cubicBezTo>
                  <a:cubicBezTo>
                    <a:pt x="21567" y="4036"/>
                    <a:pt x="21533" y="4291"/>
                    <a:pt x="21483" y="4474"/>
                  </a:cubicBezTo>
                  <a:cubicBezTo>
                    <a:pt x="21433" y="4656"/>
                    <a:pt x="21367" y="4783"/>
                    <a:pt x="21283" y="4856"/>
                  </a:cubicBezTo>
                  <a:cubicBezTo>
                    <a:pt x="21200" y="4929"/>
                    <a:pt x="21083" y="4984"/>
                    <a:pt x="20933" y="5038"/>
                  </a:cubicBezTo>
                  <a:lnTo>
                    <a:pt x="16633" y="6604"/>
                  </a:lnTo>
                  <a:lnTo>
                    <a:pt x="16633" y="15401"/>
                  </a:lnTo>
                  <a:lnTo>
                    <a:pt x="20817" y="16894"/>
                  </a:lnTo>
                  <a:cubicBezTo>
                    <a:pt x="20967" y="16949"/>
                    <a:pt x="21100" y="17004"/>
                    <a:pt x="21200" y="17076"/>
                  </a:cubicBezTo>
                  <a:cubicBezTo>
                    <a:pt x="21300" y="17149"/>
                    <a:pt x="21383" y="17277"/>
                    <a:pt x="21450" y="17459"/>
                  </a:cubicBezTo>
                  <a:cubicBezTo>
                    <a:pt x="21517" y="17641"/>
                    <a:pt x="21550" y="17878"/>
                    <a:pt x="21567" y="18206"/>
                  </a:cubicBezTo>
                  <a:cubicBezTo>
                    <a:pt x="21583" y="18533"/>
                    <a:pt x="21600" y="18952"/>
                    <a:pt x="21600" y="19462"/>
                  </a:cubicBezTo>
                  <a:cubicBezTo>
                    <a:pt x="21600" y="20009"/>
                    <a:pt x="21583" y="20446"/>
                    <a:pt x="21550" y="20755"/>
                  </a:cubicBezTo>
                  <a:cubicBezTo>
                    <a:pt x="21517" y="21065"/>
                    <a:pt x="21433" y="21284"/>
                    <a:pt x="21317" y="21411"/>
                  </a:cubicBezTo>
                  <a:cubicBezTo>
                    <a:pt x="21183" y="21539"/>
                    <a:pt x="21017" y="21575"/>
                    <a:pt x="20783" y="21539"/>
                  </a:cubicBezTo>
                  <a:cubicBezTo>
                    <a:pt x="20550" y="21502"/>
                    <a:pt x="20250" y="21411"/>
                    <a:pt x="19850" y="21265"/>
                  </a:cubicBezTo>
                  <a:lnTo>
                    <a:pt x="850" y="14053"/>
                  </a:lnTo>
                  <a:cubicBezTo>
                    <a:pt x="667" y="13980"/>
                    <a:pt x="517" y="13889"/>
                    <a:pt x="400" y="13798"/>
                  </a:cubicBezTo>
                  <a:cubicBezTo>
                    <a:pt x="283" y="13707"/>
                    <a:pt x="200" y="13543"/>
                    <a:pt x="133" y="13343"/>
                  </a:cubicBezTo>
                  <a:cubicBezTo>
                    <a:pt x="67" y="13124"/>
                    <a:pt x="33" y="12833"/>
                    <a:pt x="17" y="12469"/>
                  </a:cubicBezTo>
                  <a:cubicBezTo>
                    <a:pt x="0" y="12086"/>
                    <a:pt x="0" y="11595"/>
                    <a:pt x="0" y="10993"/>
                  </a:cubicBezTo>
                  <a:cubicBezTo>
                    <a:pt x="0" y="10283"/>
                    <a:pt x="0" y="9719"/>
                    <a:pt x="17" y="9300"/>
                  </a:cubicBezTo>
                  <a:cubicBezTo>
                    <a:pt x="33" y="8881"/>
                    <a:pt x="67" y="8553"/>
                    <a:pt x="133" y="8316"/>
                  </a:cubicBezTo>
                  <a:cubicBezTo>
                    <a:pt x="200" y="8080"/>
                    <a:pt x="283" y="7916"/>
                    <a:pt x="400" y="7806"/>
                  </a:cubicBezTo>
                  <a:cubicBezTo>
                    <a:pt x="517" y="7697"/>
                    <a:pt x="683" y="7624"/>
                    <a:pt x="900" y="7551"/>
                  </a:cubicBezTo>
                  <a:lnTo>
                    <a:pt x="19883" y="285"/>
                  </a:lnTo>
                  <a:close/>
                  <a:moveTo>
                    <a:pt x="4167" y="11030"/>
                  </a:moveTo>
                  <a:lnTo>
                    <a:pt x="4167" y="11030"/>
                  </a:lnTo>
                  <a:lnTo>
                    <a:pt x="13267" y="14363"/>
                  </a:lnTo>
                  <a:lnTo>
                    <a:pt x="13267" y="7715"/>
                  </a:lnTo>
                  <a:lnTo>
                    <a:pt x="4167" y="1103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7" name="Shape">
              <a:extLst>
                <a:ext uri="{FF2B5EF4-FFF2-40B4-BE49-F238E27FC236}">
                  <a16:creationId xmlns:a16="http://schemas.microsoft.com/office/drawing/2014/main" id="{8958944F-5AA5-4AE0-96ED-FCC119C20283}"/>
                </a:ext>
              </a:extLst>
            </p:cNvPr>
            <p:cNvSpPr/>
            <p:nvPr/>
          </p:nvSpPr>
          <p:spPr>
            <a:xfrm>
              <a:off x="2120899" y="9131299"/>
              <a:ext cx="164848" cy="3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1" y="82"/>
                  </a:moveTo>
                  <a:cubicBezTo>
                    <a:pt x="21018" y="82"/>
                    <a:pt x="21117" y="247"/>
                    <a:pt x="21201" y="577"/>
                  </a:cubicBezTo>
                  <a:cubicBezTo>
                    <a:pt x="21284" y="906"/>
                    <a:pt x="21367" y="1483"/>
                    <a:pt x="21417" y="2308"/>
                  </a:cubicBezTo>
                  <a:cubicBezTo>
                    <a:pt x="21467" y="3132"/>
                    <a:pt x="21517" y="4204"/>
                    <a:pt x="21550" y="5606"/>
                  </a:cubicBezTo>
                  <a:cubicBezTo>
                    <a:pt x="21583" y="7007"/>
                    <a:pt x="21600" y="8739"/>
                    <a:pt x="21600" y="10882"/>
                  </a:cubicBezTo>
                  <a:cubicBezTo>
                    <a:pt x="21600" y="12943"/>
                    <a:pt x="21583" y="14675"/>
                    <a:pt x="21550" y="16076"/>
                  </a:cubicBezTo>
                  <a:cubicBezTo>
                    <a:pt x="21517" y="17477"/>
                    <a:pt x="21467" y="18549"/>
                    <a:pt x="21417" y="19374"/>
                  </a:cubicBezTo>
                  <a:cubicBezTo>
                    <a:pt x="21367" y="20198"/>
                    <a:pt x="21284" y="20775"/>
                    <a:pt x="21201" y="21105"/>
                  </a:cubicBezTo>
                  <a:cubicBezTo>
                    <a:pt x="21117" y="21435"/>
                    <a:pt x="21018" y="21600"/>
                    <a:pt x="20901" y="21600"/>
                  </a:cubicBezTo>
                  <a:lnTo>
                    <a:pt x="699" y="21600"/>
                  </a:lnTo>
                  <a:cubicBezTo>
                    <a:pt x="582" y="21600"/>
                    <a:pt x="483" y="21435"/>
                    <a:pt x="399" y="21105"/>
                  </a:cubicBezTo>
                  <a:cubicBezTo>
                    <a:pt x="316" y="20776"/>
                    <a:pt x="233" y="20116"/>
                    <a:pt x="183" y="19292"/>
                  </a:cubicBezTo>
                  <a:cubicBezTo>
                    <a:pt x="133" y="18468"/>
                    <a:pt x="83" y="17313"/>
                    <a:pt x="50" y="15994"/>
                  </a:cubicBezTo>
                  <a:cubicBezTo>
                    <a:pt x="17" y="14593"/>
                    <a:pt x="0" y="12944"/>
                    <a:pt x="0" y="10800"/>
                  </a:cubicBezTo>
                  <a:cubicBezTo>
                    <a:pt x="0" y="8657"/>
                    <a:pt x="17" y="6926"/>
                    <a:pt x="50" y="5524"/>
                  </a:cubicBezTo>
                  <a:cubicBezTo>
                    <a:pt x="83" y="4123"/>
                    <a:pt x="133" y="3051"/>
                    <a:pt x="183" y="2226"/>
                  </a:cubicBezTo>
                  <a:cubicBezTo>
                    <a:pt x="233" y="1402"/>
                    <a:pt x="316" y="825"/>
                    <a:pt x="399" y="495"/>
                  </a:cubicBezTo>
                  <a:cubicBezTo>
                    <a:pt x="483" y="165"/>
                    <a:pt x="582" y="0"/>
                    <a:pt x="699" y="0"/>
                  </a:cubicBezTo>
                  <a:lnTo>
                    <a:pt x="20901" y="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8" name="Shape">
              <a:extLst>
                <a:ext uri="{FF2B5EF4-FFF2-40B4-BE49-F238E27FC236}">
                  <a16:creationId xmlns:a16="http://schemas.microsoft.com/office/drawing/2014/main" id="{AEC6AA47-B5C3-43B7-8705-3AC60D3FFDA6}"/>
                </a:ext>
              </a:extLst>
            </p:cNvPr>
            <p:cNvSpPr/>
            <p:nvPr/>
          </p:nvSpPr>
          <p:spPr>
            <a:xfrm>
              <a:off x="2120899" y="8953500"/>
              <a:ext cx="164340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14" y="0"/>
                  </a:moveTo>
                  <a:cubicBezTo>
                    <a:pt x="20265" y="0"/>
                    <a:pt x="20498" y="61"/>
                    <a:pt x="20699" y="163"/>
                  </a:cubicBezTo>
                  <a:cubicBezTo>
                    <a:pt x="20899" y="265"/>
                    <a:pt x="21066" y="407"/>
                    <a:pt x="21199" y="590"/>
                  </a:cubicBezTo>
                  <a:cubicBezTo>
                    <a:pt x="21333" y="774"/>
                    <a:pt x="21433" y="998"/>
                    <a:pt x="21483" y="1242"/>
                  </a:cubicBezTo>
                  <a:cubicBezTo>
                    <a:pt x="21550" y="1486"/>
                    <a:pt x="21567" y="1751"/>
                    <a:pt x="21567" y="1995"/>
                  </a:cubicBezTo>
                  <a:lnTo>
                    <a:pt x="21567" y="4255"/>
                  </a:lnTo>
                  <a:cubicBezTo>
                    <a:pt x="21567" y="4723"/>
                    <a:pt x="21533" y="5130"/>
                    <a:pt x="21450" y="5476"/>
                  </a:cubicBezTo>
                  <a:cubicBezTo>
                    <a:pt x="21366" y="5822"/>
                    <a:pt x="21233" y="6128"/>
                    <a:pt x="21032" y="6433"/>
                  </a:cubicBezTo>
                  <a:cubicBezTo>
                    <a:pt x="20832" y="6738"/>
                    <a:pt x="20548" y="7003"/>
                    <a:pt x="20198" y="7268"/>
                  </a:cubicBezTo>
                  <a:cubicBezTo>
                    <a:pt x="19847" y="7532"/>
                    <a:pt x="19397" y="7838"/>
                    <a:pt x="18846" y="8184"/>
                  </a:cubicBezTo>
                  <a:lnTo>
                    <a:pt x="8814" y="14699"/>
                  </a:lnTo>
                  <a:cubicBezTo>
                    <a:pt x="8213" y="15085"/>
                    <a:pt x="7578" y="15452"/>
                    <a:pt x="6877" y="15859"/>
                  </a:cubicBezTo>
                  <a:cubicBezTo>
                    <a:pt x="6193" y="16246"/>
                    <a:pt x="5508" y="16592"/>
                    <a:pt x="4857" y="16918"/>
                  </a:cubicBezTo>
                  <a:lnTo>
                    <a:pt x="4857" y="16958"/>
                  </a:lnTo>
                  <a:cubicBezTo>
                    <a:pt x="5659" y="16897"/>
                    <a:pt x="6443" y="16857"/>
                    <a:pt x="7244" y="16836"/>
                  </a:cubicBezTo>
                  <a:cubicBezTo>
                    <a:pt x="8029" y="16816"/>
                    <a:pt x="8847" y="16795"/>
                    <a:pt x="9682" y="16795"/>
                  </a:cubicBezTo>
                  <a:lnTo>
                    <a:pt x="20899" y="16795"/>
                  </a:lnTo>
                  <a:cubicBezTo>
                    <a:pt x="21016" y="16795"/>
                    <a:pt x="21116" y="16836"/>
                    <a:pt x="21199" y="16897"/>
                  </a:cubicBezTo>
                  <a:cubicBezTo>
                    <a:pt x="21283" y="16979"/>
                    <a:pt x="21366" y="17101"/>
                    <a:pt x="21416" y="17284"/>
                  </a:cubicBezTo>
                  <a:cubicBezTo>
                    <a:pt x="21483" y="17467"/>
                    <a:pt x="21517" y="17712"/>
                    <a:pt x="21550" y="18017"/>
                  </a:cubicBezTo>
                  <a:cubicBezTo>
                    <a:pt x="21583" y="18322"/>
                    <a:pt x="21600" y="18729"/>
                    <a:pt x="21600" y="19218"/>
                  </a:cubicBezTo>
                  <a:cubicBezTo>
                    <a:pt x="21600" y="19686"/>
                    <a:pt x="21583" y="20073"/>
                    <a:pt x="21550" y="20399"/>
                  </a:cubicBezTo>
                  <a:cubicBezTo>
                    <a:pt x="21517" y="20725"/>
                    <a:pt x="21466" y="20949"/>
                    <a:pt x="21416" y="21132"/>
                  </a:cubicBezTo>
                  <a:cubicBezTo>
                    <a:pt x="21350" y="21315"/>
                    <a:pt x="21283" y="21437"/>
                    <a:pt x="21199" y="21498"/>
                  </a:cubicBezTo>
                  <a:cubicBezTo>
                    <a:pt x="21116" y="21559"/>
                    <a:pt x="21016" y="21600"/>
                    <a:pt x="20899" y="21600"/>
                  </a:cubicBezTo>
                  <a:lnTo>
                    <a:pt x="1636" y="21600"/>
                  </a:lnTo>
                  <a:cubicBezTo>
                    <a:pt x="1118" y="21600"/>
                    <a:pt x="734" y="21417"/>
                    <a:pt x="467" y="21050"/>
                  </a:cubicBezTo>
                  <a:cubicBezTo>
                    <a:pt x="200" y="20684"/>
                    <a:pt x="83" y="20216"/>
                    <a:pt x="83" y="19686"/>
                  </a:cubicBezTo>
                  <a:lnTo>
                    <a:pt x="83" y="16836"/>
                  </a:lnTo>
                  <a:cubicBezTo>
                    <a:pt x="83" y="16327"/>
                    <a:pt x="117" y="15900"/>
                    <a:pt x="184" y="15533"/>
                  </a:cubicBezTo>
                  <a:cubicBezTo>
                    <a:pt x="250" y="15187"/>
                    <a:pt x="367" y="14861"/>
                    <a:pt x="534" y="14597"/>
                  </a:cubicBezTo>
                  <a:cubicBezTo>
                    <a:pt x="701" y="14312"/>
                    <a:pt x="935" y="14067"/>
                    <a:pt x="1219" y="13823"/>
                  </a:cubicBezTo>
                  <a:cubicBezTo>
                    <a:pt x="1519" y="13579"/>
                    <a:pt x="1870" y="13334"/>
                    <a:pt x="2304" y="13070"/>
                  </a:cubicBezTo>
                  <a:lnTo>
                    <a:pt x="10149" y="7980"/>
                  </a:lnTo>
                  <a:cubicBezTo>
                    <a:pt x="10616" y="7675"/>
                    <a:pt x="11084" y="7390"/>
                    <a:pt x="11551" y="7105"/>
                  </a:cubicBezTo>
                  <a:cubicBezTo>
                    <a:pt x="12019" y="6820"/>
                    <a:pt x="12469" y="6535"/>
                    <a:pt x="12920" y="6270"/>
                  </a:cubicBezTo>
                  <a:cubicBezTo>
                    <a:pt x="13371" y="6006"/>
                    <a:pt x="13821" y="5741"/>
                    <a:pt x="14272" y="5476"/>
                  </a:cubicBezTo>
                  <a:cubicBezTo>
                    <a:pt x="14723" y="5212"/>
                    <a:pt x="15157" y="4967"/>
                    <a:pt x="15591" y="4723"/>
                  </a:cubicBezTo>
                  <a:lnTo>
                    <a:pt x="15591" y="4703"/>
                  </a:lnTo>
                  <a:cubicBezTo>
                    <a:pt x="14823" y="4743"/>
                    <a:pt x="14005" y="4764"/>
                    <a:pt x="13170" y="4784"/>
                  </a:cubicBezTo>
                  <a:cubicBezTo>
                    <a:pt x="12336" y="4804"/>
                    <a:pt x="11534" y="4825"/>
                    <a:pt x="10767" y="4825"/>
                  </a:cubicBezTo>
                  <a:lnTo>
                    <a:pt x="701" y="4825"/>
                  </a:lnTo>
                  <a:cubicBezTo>
                    <a:pt x="584" y="4825"/>
                    <a:pt x="484" y="4784"/>
                    <a:pt x="401" y="4703"/>
                  </a:cubicBezTo>
                  <a:cubicBezTo>
                    <a:pt x="317" y="4621"/>
                    <a:pt x="234" y="4479"/>
                    <a:pt x="167" y="4295"/>
                  </a:cubicBezTo>
                  <a:cubicBezTo>
                    <a:pt x="100" y="4112"/>
                    <a:pt x="50" y="3868"/>
                    <a:pt x="33" y="3542"/>
                  </a:cubicBezTo>
                  <a:cubicBezTo>
                    <a:pt x="0" y="3237"/>
                    <a:pt x="0" y="2830"/>
                    <a:pt x="0" y="2341"/>
                  </a:cubicBezTo>
                  <a:cubicBezTo>
                    <a:pt x="0" y="1873"/>
                    <a:pt x="17" y="1506"/>
                    <a:pt x="33" y="1181"/>
                  </a:cubicBezTo>
                  <a:cubicBezTo>
                    <a:pt x="67" y="875"/>
                    <a:pt x="100" y="631"/>
                    <a:pt x="167" y="468"/>
                  </a:cubicBezTo>
                  <a:cubicBezTo>
                    <a:pt x="234" y="305"/>
                    <a:pt x="317" y="183"/>
                    <a:pt x="401" y="122"/>
                  </a:cubicBezTo>
                  <a:cubicBezTo>
                    <a:pt x="484" y="61"/>
                    <a:pt x="584" y="20"/>
                    <a:pt x="701" y="20"/>
                  </a:cubicBezTo>
                  <a:lnTo>
                    <a:pt x="20014" y="2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9" name="Shape">
              <a:extLst>
                <a:ext uri="{FF2B5EF4-FFF2-40B4-BE49-F238E27FC236}">
                  <a16:creationId xmlns:a16="http://schemas.microsoft.com/office/drawing/2014/main" id="{554741DC-54EB-495E-8132-D327B86F3D2A}"/>
                </a:ext>
              </a:extLst>
            </p:cNvPr>
            <p:cNvSpPr/>
            <p:nvPr/>
          </p:nvSpPr>
          <p:spPr>
            <a:xfrm>
              <a:off x="2120899" y="8889999"/>
              <a:ext cx="164848" cy="3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1" y="82"/>
                  </a:moveTo>
                  <a:cubicBezTo>
                    <a:pt x="21018" y="82"/>
                    <a:pt x="21117" y="247"/>
                    <a:pt x="21201" y="577"/>
                  </a:cubicBezTo>
                  <a:cubicBezTo>
                    <a:pt x="21284" y="906"/>
                    <a:pt x="21367" y="1483"/>
                    <a:pt x="21417" y="2308"/>
                  </a:cubicBezTo>
                  <a:cubicBezTo>
                    <a:pt x="21467" y="3132"/>
                    <a:pt x="21517" y="4204"/>
                    <a:pt x="21550" y="5606"/>
                  </a:cubicBezTo>
                  <a:cubicBezTo>
                    <a:pt x="21583" y="7007"/>
                    <a:pt x="21600" y="8739"/>
                    <a:pt x="21600" y="10882"/>
                  </a:cubicBezTo>
                  <a:cubicBezTo>
                    <a:pt x="21600" y="12943"/>
                    <a:pt x="21583" y="14675"/>
                    <a:pt x="21550" y="16076"/>
                  </a:cubicBezTo>
                  <a:cubicBezTo>
                    <a:pt x="21517" y="17477"/>
                    <a:pt x="21467" y="18549"/>
                    <a:pt x="21417" y="19374"/>
                  </a:cubicBezTo>
                  <a:cubicBezTo>
                    <a:pt x="21367" y="20198"/>
                    <a:pt x="21284" y="20775"/>
                    <a:pt x="21201" y="21105"/>
                  </a:cubicBezTo>
                  <a:cubicBezTo>
                    <a:pt x="21117" y="21435"/>
                    <a:pt x="21018" y="21600"/>
                    <a:pt x="20901" y="21600"/>
                  </a:cubicBezTo>
                  <a:lnTo>
                    <a:pt x="699" y="21600"/>
                  </a:lnTo>
                  <a:cubicBezTo>
                    <a:pt x="582" y="21600"/>
                    <a:pt x="483" y="21435"/>
                    <a:pt x="399" y="21105"/>
                  </a:cubicBezTo>
                  <a:cubicBezTo>
                    <a:pt x="316" y="20776"/>
                    <a:pt x="233" y="20116"/>
                    <a:pt x="183" y="19292"/>
                  </a:cubicBezTo>
                  <a:cubicBezTo>
                    <a:pt x="133" y="18468"/>
                    <a:pt x="83" y="17313"/>
                    <a:pt x="50" y="15994"/>
                  </a:cubicBezTo>
                  <a:cubicBezTo>
                    <a:pt x="17" y="14593"/>
                    <a:pt x="0" y="12944"/>
                    <a:pt x="0" y="10800"/>
                  </a:cubicBezTo>
                  <a:cubicBezTo>
                    <a:pt x="0" y="8657"/>
                    <a:pt x="17" y="6926"/>
                    <a:pt x="50" y="5524"/>
                  </a:cubicBezTo>
                  <a:cubicBezTo>
                    <a:pt x="83" y="4123"/>
                    <a:pt x="133" y="3051"/>
                    <a:pt x="183" y="2226"/>
                  </a:cubicBezTo>
                  <a:cubicBezTo>
                    <a:pt x="233" y="1402"/>
                    <a:pt x="316" y="825"/>
                    <a:pt x="399" y="495"/>
                  </a:cubicBezTo>
                  <a:cubicBezTo>
                    <a:pt x="483" y="165"/>
                    <a:pt x="582" y="0"/>
                    <a:pt x="699" y="0"/>
                  </a:cubicBezTo>
                  <a:lnTo>
                    <a:pt x="20901" y="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0" name="Shape">
              <a:extLst>
                <a:ext uri="{FF2B5EF4-FFF2-40B4-BE49-F238E27FC236}">
                  <a16:creationId xmlns:a16="http://schemas.microsoft.com/office/drawing/2014/main" id="{33106CDF-169F-478B-B0C4-1C00102B959F}"/>
                </a:ext>
              </a:extLst>
            </p:cNvPr>
            <p:cNvSpPr/>
            <p:nvPr/>
          </p:nvSpPr>
          <p:spPr>
            <a:xfrm>
              <a:off x="2120899" y="8724900"/>
              <a:ext cx="164340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14" y="0"/>
                  </a:moveTo>
                  <a:cubicBezTo>
                    <a:pt x="20265" y="0"/>
                    <a:pt x="20498" y="61"/>
                    <a:pt x="20699" y="163"/>
                  </a:cubicBezTo>
                  <a:cubicBezTo>
                    <a:pt x="20899" y="265"/>
                    <a:pt x="21066" y="407"/>
                    <a:pt x="21199" y="590"/>
                  </a:cubicBezTo>
                  <a:cubicBezTo>
                    <a:pt x="21333" y="774"/>
                    <a:pt x="21433" y="998"/>
                    <a:pt x="21483" y="1242"/>
                  </a:cubicBezTo>
                  <a:cubicBezTo>
                    <a:pt x="21550" y="1486"/>
                    <a:pt x="21567" y="1751"/>
                    <a:pt x="21567" y="1995"/>
                  </a:cubicBezTo>
                  <a:lnTo>
                    <a:pt x="21567" y="4255"/>
                  </a:lnTo>
                  <a:cubicBezTo>
                    <a:pt x="21567" y="4723"/>
                    <a:pt x="21533" y="5130"/>
                    <a:pt x="21450" y="5476"/>
                  </a:cubicBezTo>
                  <a:cubicBezTo>
                    <a:pt x="21366" y="5822"/>
                    <a:pt x="21233" y="6128"/>
                    <a:pt x="21032" y="6433"/>
                  </a:cubicBezTo>
                  <a:cubicBezTo>
                    <a:pt x="20832" y="6738"/>
                    <a:pt x="20548" y="7003"/>
                    <a:pt x="20198" y="7268"/>
                  </a:cubicBezTo>
                  <a:cubicBezTo>
                    <a:pt x="19847" y="7532"/>
                    <a:pt x="19397" y="7838"/>
                    <a:pt x="18846" y="8184"/>
                  </a:cubicBezTo>
                  <a:lnTo>
                    <a:pt x="8814" y="14699"/>
                  </a:lnTo>
                  <a:cubicBezTo>
                    <a:pt x="8213" y="15085"/>
                    <a:pt x="7578" y="15452"/>
                    <a:pt x="6877" y="15859"/>
                  </a:cubicBezTo>
                  <a:cubicBezTo>
                    <a:pt x="6193" y="16246"/>
                    <a:pt x="5508" y="16592"/>
                    <a:pt x="4857" y="16918"/>
                  </a:cubicBezTo>
                  <a:lnTo>
                    <a:pt x="4857" y="16958"/>
                  </a:lnTo>
                  <a:cubicBezTo>
                    <a:pt x="5659" y="16897"/>
                    <a:pt x="6443" y="16857"/>
                    <a:pt x="7244" y="16836"/>
                  </a:cubicBezTo>
                  <a:cubicBezTo>
                    <a:pt x="8029" y="16816"/>
                    <a:pt x="8847" y="16795"/>
                    <a:pt x="9682" y="16795"/>
                  </a:cubicBezTo>
                  <a:lnTo>
                    <a:pt x="20899" y="16795"/>
                  </a:lnTo>
                  <a:cubicBezTo>
                    <a:pt x="21016" y="16795"/>
                    <a:pt x="21116" y="16836"/>
                    <a:pt x="21199" y="16897"/>
                  </a:cubicBezTo>
                  <a:cubicBezTo>
                    <a:pt x="21283" y="16979"/>
                    <a:pt x="21366" y="17101"/>
                    <a:pt x="21416" y="17284"/>
                  </a:cubicBezTo>
                  <a:cubicBezTo>
                    <a:pt x="21483" y="17467"/>
                    <a:pt x="21517" y="17712"/>
                    <a:pt x="21550" y="18017"/>
                  </a:cubicBezTo>
                  <a:cubicBezTo>
                    <a:pt x="21583" y="18322"/>
                    <a:pt x="21600" y="18729"/>
                    <a:pt x="21600" y="19218"/>
                  </a:cubicBezTo>
                  <a:cubicBezTo>
                    <a:pt x="21600" y="19686"/>
                    <a:pt x="21583" y="20073"/>
                    <a:pt x="21550" y="20399"/>
                  </a:cubicBezTo>
                  <a:cubicBezTo>
                    <a:pt x="21517" y="20725"/>
                    <a:pt x="21466" y="20949"/>
                    <a:pt x="21416" y="21132"/>
                  </a:cubicBezTo>
                  <a:cubicBezTo>
                    <a:pt x="21350" y="21315"/>
                    <a:pt x="21283" y="21437"/>
                    <a:pt x="21199" y="21498"/>
                  </a:cubicBezTo>
                  <a:cubicBezTo>
                    <a:pt x="21116" y="21559"/>
                    <a:pt x="21016" y="21600"/>
                    <a:pt x="20899" y="21600"/>
                  </a:cubicBezTo>
                  <a:lnTo>
                    <a:pt x="1636" y="21600"/>
                  </a:lnTo>
                  <a:cubicBezTo>
                    <a:pt x="1118" y="21600"/>
                    <a:pt x="734" y="21417"/>
                    <a:pt x="467" y="21050"/>
                  </a:cubicBezTo>
                  <a:cubicBezTo>
                    <a:pt x="200" y="20684"/>
                    <a:pt x="83" y="20216"/>
                    <a:pt x="83" y="19686"/>
                  </a:cubicBezTo>
                  <a:lnTo>
                    <a:pt x="83" y="16836"/>
                  </a:lnTo>
                  <a:cubicBezTo>
                    <a:pt x="83" y="16327"/>
                    <a:pt x="117" y="15900"/>
                    <a:pt x="184" y="15533"/>
                  </a:cubicBezTo>
                  <a:cubicBezTo>
                    <a:pt x="250" y="15187"/>
                    <a:pt x="367" y="14861"/>
                    <a:pt x="534" y="14597"/>
                  </a:cubicBezTo>
                  <a:cubicBezTo>
                    <a:pt x="701" y="14312"/>
                    <a:pt x="935" y="14067"/>
                    <a:pt x="1219" y="13823"/>
                  </a:cubicBezTo>
                  <a:cubicBezTo>
                    <a:pt x="1519" y="13579"/>
                    <a:pt x="1870" y="13334"/>
                    <a:pt x="2304" y="13070"/>
                  </a:cubicBezTo>
                  <a:lnTo>
                    <a:pt x="10149" y="7980"/>
                  </a:lnTo>
                  <a:cubicBezTo>
                    <a:pt x="10616" y="7675"/>
                    <a:pt x="11084" y="7390"/>
                    <a:pt x="11551" y="7105"/>
                  </a:cubicBezTo>
                  <a:cubicBezTo>
                    <a:pt x="12019" y="6820"/>
                    <a:pt x="12469" y="6535"/>
                    <a:pt x="12920" y="6270"/>
                  </a:cubicBezTo>
                  <a:cubicBezTo>
                    <a:pt x="13371" y="6006"/>
                    <a:pt x="13821" y="5741"/>
                    <a:pt x="14272" y="5476"/>
                  </a:cubicBezTo>
                  <a:cubicBezTo>
                    <a:pt x="14723" y="5212"/>
                    <a:pt x="15157" y="4967"/>
                    <a:pt x="15591" y="4723"/>
                  </a:cubicBezTo>
                  <a:lnTo>
                    <a:pt x="15591" y="4703"/>
                  </a:lnTo>
                  <a:cubicBezTo>
                    <a:pt x="14823" y="4743"/>
                    <a:pt x="14005" y="4764"/>
                    <a:pt x="13170" y="4784"/>
                  </a:cubicBezTo>
                  <a:cubicBezTo>
                    <a:pt x="12336" y="4804"/>
                    <a:pt x="11534" y="4825"/>
                    <a:pt x="10767" y="4825"/>
                  </a:cubicBezTo>
                  <a:lnTo>
                    <a:pt x="701" y="4825"/>
                  </a:lnTo>
                  <a:cubicBezTo>
                    <a:pt x="584" y="4825"/>
                    <a:pt x="484" y="4784"/>
                    <a:pt x="401" y="4703"/>
                  </a:cubicBezTo>
                  <a:cubicBezTo>
                    <a:pt x="317" y="4621"/>
                    <a:pt x="234" y="4479"/>
                    <a:pt x="167" y="4295"/>
                  </a:cubicBezTo>
                  <a:cubicBezTo>
                    <a:pt x="100" y="4112"/>
                    <a:pt x="50" y="3868"/>
                    <a:pt x="33" y="3542"/>
                  </a:cubicBezTo>
                  <a:cubicBezTo>
                    <a:pt x="0" y="3237"/>
                    <a:pt x="0" y="2830"/>
                    <a:pt x="0" y="2341"/>
                  </a:cubicBezTo>
                  <a:cubicBezTo>
                    <a:pt x="0" y="1873"/>
                    <a:pt x="17" y="1506"/>
                    <a:pt x="33" y="1181"/>
                  </a:cubicBezTo>
                  <a:cubicBezTo>
                    <a:pt x="67" y="875"/>
                    <a:pt x="100" y="631"/>
                    <a:pt x="167" y="468"/>
                  </a:cubicBezTo>
                  <a:cubicBezTo>
                    <a:pt x="234" y="305"/>
                    <a:pt x="317" y="183"/>
                    <a:pt x="401" y="122"/>
                  </a:cubicBezTo>
                  <a:cubicBezTo>
                    <a:pt x="484" y="61"/>
                    <a:pt x="584" y="20"/>
                    <a:pt x="701" y="20"/>
                  </a:cubicBezTo>
                  <a:lnTo>
                    <a:pt x="20014" y="2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1" name="Shape">
              <a:extLst>
                <a:ext uri="{FF2B5EF4-FFF2-40B4-BE49-F238E27FC236}">
                  <a16:creationId xmlns:a16="http://schemas.microsoft.com/office/drawing/2014/main" id="{5663D5A8-D424-46AF-BFE5-9B861BC07266}"/>
                </a:ext>
              </a:extLst>
            </p:cNvPr>
            <p:cNvSpPr/>
            <p:nvPr/>
          </p:nvSpPr>
          <p:spPr>
            <a:xfrm>
              <a:off x="2120900" y="8547100"/>
              <a:ext cx="169038" cy="13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668" y="0"/>
                  </a:moveTo>
                  <a:cubicBezTo>
                    <a:pt x="3976" y="0"/>
                    <a:pt x="4252" y="20"/>
                    <a:pt x="4479" y="59"/>
                  </a:cubicBezTo>
                  <a:cubicBezTo>
                    <a:pt x="4706" y="98"/>
                    <a:pt x="4885" y="137"/>
                    <a:pt x="5015" y="196"/>
                  </a:cubicBezTo>
                  <a:cubicBezTo>
                    <a:pt x="5144" y="255"/>
                    <a:pt x="5242" y="333"/>
                    <a:pt x="5290" y="412"/>
                  </a:cubicBezTo>
                  <a:cubicBezTo>
                    <a:pt x="5339" y="490"/>
                    <a:pt x="5372" y="588"/>
                    <a:pt x="5372" y="706"/>
                  </a:cubicBezTo>
                  <a:cubicBezTo>
                    <a:pt x="5372" y="882"/>
                    <a:pt x="5274" y="1156"/>
                    <a:pt x="5079" y="1529"/>
                  </a:cubicBezTo>
                  <a:cubicBezTo>
                    <a:pt x="4885" y="1901"/>
                    <a:pt x="4674" y="2411"/>
                    <a:pt x="4447" y="3038"/>
                  </a:cubicBezTo>
                  <a:cubicBezTo>
                    <a:pt x="4219" y="3665"/>
                    <a:pt x="4008" y="4410"/>
                    <a:pt x="3814" y="5273"/>
                  </a:cubicBezTo>
                  <a:cubicBezTo>
                    <a:pt x="3619" y="6135"/>
                    <a:pt x="3522" y="7135"/>
                    <a:pt x="3522" y="8291"/>
                  </a:cubicBezTo>
                  <a:cubicBezTo>
                    <a:pt x="3522" y="9506"/>
                    <a:pt x="3700" y="10624"/>
                    <a:pt x="4041" y="11604"/>
                  </a:cubicBezTo>
                  <a:cubicBezTo>
                    <a:pt x="4382" y="12584"/>
                    <a:pt x="4885" y="13427"/>
                    <a:pt x="5518" y="14132"/>
                  </a:cubicBezTo>
                  <a:cubicBezTo>
                    <a:pt x="6151" y="14838"/>
                    <a:pt x="6930" y="15367"/>
                    <a:pt x="7822" y="15739"/>
                  </a:cubicBezTo>
                  <a:cubicBezTo>
                    <a:pt x="8715" y="16112"/>
                    <a:pt x="9705" y="16308"/>
                    <a:pt x="10792" y="16308"/>
                  </a:cubicBezTo>
                  <a:cubicBezTo>
                    <a:pt x="11977" y="16308"/>
                    <a:pt x="13031" y="16112"/>
                    <a:pt x="13940" y="15739"/>
                  </a:cubicBezTo>
                  <a:cubicBezTo>
                    <a:pt x="14849" y="15367"/>
                    <a:pt x="15612" y="14818"/>
                    <a:pt x="16228" y="14132"/>
                  </a:cubicBezTo>
                  <a:cubicBezTo>
                    <a:pt x="16845" y="13446"/>
                    <a:pt x="17299" y="12623"/>
                    <a:pt x="17608" y="11643"/>
                  </a:cubicBezTo>
                  <a:cubicBezTo>
                    <a:pt x="17916" y="10682"/>
                    <a:pt x="18078" y="9604"/>
                    <a:pt x="18078" y="8448"/>
                  </a:cubicBezTo>
                  <a:cubicBezTo>
                    <a:pt x="18078" y="7880"/>
                    <a:pt x="18030" y="7311"/>
                    <a:pt x="17916" y="6762"/>
                  </a:cubicBezTo>
                  <a:cubicBezTo>
                    <a:pt x="17803" y="6213"/>
                    <a:pt x="17640" y="5684"/>
                    <a:pt x="17429" y="5214"/>
                  </a:cubicBezTo>
                  <a:lnTo>
                    <a:pt x="12593" y="5214"/>
                  </a:lnTo>
                  <a:lnTo>
                    <a:pt x="12593" y="9977"/>
                  </a:lnTo>
                  <a:cubicBezTo>
                    <a:pt x="12593" y="10212"/>
                    <a:pt x="12480" y="10389"/>
                    <a:pt x="12236" y="10526"/>
                  </a:cubicBezTo>
                  <a:cubicBezTo>
                    <a:pt x="11993" y="10663"/>
                    <a:pt x="11587" y="10722"/>
                    <a:pt x="11003" y="10722"/>
                  </a:cubicBezTo>
                  <a:cubicBezTo>
                    <a:pt x="10694" y="10722"/>
                    <a:pt x="10451" y="10702"/>
                    <a:pt x="10240" y="10682"/>
                  </a:cubicBezTo>
                  <a:cubicBezTo>
                    <a:pt x="10029" y="10643"/>
                    <a:pt x="9867" y="10604"/>
                    <a:pt x="9753" y="10526"/>
                  </a:cubicBezTo>
                  <a:cubicBezTo>
                    <a:pt x="9640" y="10447"/>
                    <a:pt x="9542" y="10388"/>
                    <a:pt x="9477" y="10290"/>
                  </a:cubicBezTo>
                  <a:cubicBezTo>
                    <a:pt x="9412" y="10192"/>
                    <a:pt x="9396" y="10094"/>
                    <a:pt x="9396" y="9977"/>
                  </a:cubicBezTo>
                  <a:lnTo>
                    <a:pt x="9396" y="1470"/>
                  </a:lnTo>
                  <a:cubicBezTo>
                    <a:pt x="9396" y="1254"/>
                    <a:pt x="9429" y="1078"/>
                    <a:pt x="9477" y="921"/>
                  </a:cubicBezTo>
                  <a:cubicBezTo>
                    <a:pt x="9542" y="764"/>
                    <a:pt x="9623" y="608"/>
                    <a:pt x="9737" y="490"/>
                  </a:cubicBezTo>
                  <a:cubicBezTo>
                    <a:pt x="9851" y="372"/>
                    <a:pt x="9997" y="274"/>
                    <a:pt x="10159" y="216"/>
                  </a:cubicBezTo>
                  <a:cubicBezTo>
                    <a:pt x="10321" y="157"/>
                    <a:pt x="10516" y="118"/>
                    <a:pt x="10727" y="118"/>
                  </a:cubicBezTo>
                  <a:lnTo>
                    <a:pt x="19036" y="118"/>
                  </a:lnTo>
                  <a:cubicBezTo>
                    <a:pt x="19360" y="118"/>
                    <a:pt x="19636" y="176"/>
                    <a:pt x="19880" y="314"/>
                  </a:cubicBezTo>
                  <a:cubicBezTo>
                    <a:pt x="20123" y="451"/>
                    <a:pt x="20318" y="725"/>
                    <a:pt x="20448" y="1156"/>
                  </a:cubicBezTo>
                  <a:cubicBezTo>
                    <a:pt x="20594" y="1568"/>
                    <a:pt x="20740" y="2097"/>
                    <a:pt x="20886" y="2724"/>
                  </a:cubicBezTo>
                  <a:cubicBezTo>
                    <a:pt x="21032" y="3352"/>
                    <a:pt x="21162" y="3999"/>
                    <a:pt x="21275" y="4665"/>
                  </a:cubicBezTo>
                  <a:cubicBezTo>
                    <a:pt x="21389" y="5331"/>
                    <a:pt x="21470" y="5998"/>
                    <a:pt x="21519" y="6684"/>
                  </a:cubicBezTo>
                  <a:cubicBezTo>
                    <a:pt x="21568" y="7370"/>
                    <a:pt x="21600" y="8056"/>
                    <a:pt x="21600" y="8742"/>
                  </a:cubicBezTo>
                  <a:cubicBezTo>
                    <a:pt x="21600" y="10761"/>
                    <a:pt x="21357" y="12564"/>
                    <a:pt x="20886" y="14152"/>
                  </a:cubicBezTo>
                  <a:cubicBezTo>
                    <a:pt x="20415" y="15739"/>
                    <a:pt x="19718" y="17092"/>
                    <a:pt x="18809" y="18189"/>
                  </a:cubicBezTo>
                  <a:cubicBezTo>
                    <a:pt x="17900" y="19287"/>
                    <a:pt x="16796" y="20130"/>
                    <a:pt x="15482" y="20718"/>
                  </a:cubicBezTo>
                  <a:cubicBezTo>
                    <a:pt x="14184" y="21306"/>
                    <a:pt x="12691" y="21600"/>
                    <a:pt x="11035" y="21600"/>
                  </a:cubicBezTo>
                  <a:cubicBezTo>
                    <a:pt x="9331" y="21600"/>
                    <a:pt x="7790" y="21286"/>
                    <a:pt x="6426" y="20659"/>
                  </a:cubicBezTo>
                  <a:cubicBezTo>
                    <a:pt x="5063" y="20032"/>
                    <a:pt x="3911" y="19150"/>
                    <a:pt x="2954" y="18013"/>
                  </a:cubicBezTo>
                  <a:cubicBezTo>
                    <a:pt x="1996" y="16876"/>
                    <a:pt x="1282" y="15485"/>
                    <a:pt x="763" y="13877"/>
                  </a:cubicBezTo>
                  <a:cubicBezTo>
                    <a:pt x="260" y="12250"/>
                    <a:pt x="0" y="10467"/>
                    <a:pt x="0" y="8468"/>
                  </a:cubicBezTo>
                  <a:cubicBezTo>
                    <a:pt x="0" y="7370"/>
                    <a:pt x="65" y="6390"/>
                    <a:pt x="179" y="5488"/>
                  </a:cubicBezTo>
                  <a:cubicBezTo>
                    <a:pt x="292" y="4587"/>
                    <a:pt x="454" y="3803"/>
                    <a:pt x="633" y="3136"/>
                  </a:cubicBezTo>
                  <a:cubicBezTo>
                    <a:pt x="811" y="2470"/>
                    <a:pt x="1006" y="1921"/>
                    <a:pt x="1201" y="1470"/>
                  </a:cubicBezTo>
                  <a:cubicBezTo>
                    <a:pt x="1412" y="1019"/>
                    <a:pt x="1574" y="725"/>
                    <a:pt x="1736" y="549"/>
                  </a:cubicBezTo>
                  <a:cubicBezTo>
                    <a:pt x="1882" y="372"/>
                    <a:pt x="2093" y="255"/>
                    <a:pt x="2369" y="176"/>
                  </a:cubicBezTo>
                  <a:cubicBezTo>
                    <a:pt x="2645" y="98"/>
                    <a:pt x="3116" y="0"/>
                    <a:pt x="3668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2" name="Shape">
              <a:extLst>
                <a:ext uri="{FF2B5EF4-FFF2-40B4-BE49-F238E27FC236}">
                  <a16:creationId xmlns:a16="http://schemas.microsoft.com/office/drawing/2014/main" id="{385963FA-7F15-4A6C-8089-04AA83305788}"/>
                </a:ext>
              </a:extLst>
            </p:cNvPr>
            <p:cNvSpPr/>
            <p:nvPr/>
          </p:nvSpPr>
          <p:spPr>
            <a:xfrm>
              <a:off x="5664200" y="7937499"/>
              <a:ext cx="221235" cy="190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3" y="20880"/>
                  </a:moveTo>
                  <a:cubicBezTo>
                    <a:pt x="21563" y="20996"/>
                    <a:pt x="21538" y="21096"/>
                    <a:pt x="21488" y="21183"/>
                  </a:cubicBezTo>
                  <a:cubicBezTo>
                    <a:pt x="21439" y="21269"/>
                    <a:pt x="21340" y="21341"/>
                    <a:pt x="21203" y="21399"/>
                  </a:cubicBezTo>
                  <a:cubicBezTo>
                    <a:pt x="21067" y="21456"/>
                    <a:pt x="20881" y="21499"/>
                    <a:pt x="20645" y="21528"/>
                  </a:cubicBezTo>
                  <a:cubicBezTo>
                    <a:pt x="20422" y="21557"/>
                    <a:pt x="20124" y="21586"/>
                    <a:pt x="19777" y="21586"/>
                  </a:cubicBezTo>
                  <a:cubicBezTo>
                    <a:pt x="19430" y="21586"/>
                    <a:pt x="19145" y="21571"/>
                    <a:pt x="18922" y="21528"/>
                  </a:cubicBezTo>
                  <a:cubicBezTo>
                    <a:pt x="18699" y="21499"/>
                    <a:pt x="18513" y="21456"/>
                    <a:pt x="18376" y="21399"/>
                  </a:cubicBezTo>
                  <a:cubicBezTo>
                    <a:pt x="18240" y="21341"/>
                    <a:pt x="18153" y="21269"/>
                    <a:pt x="18091" y="21183"/>
                  </a:cubicBezTo>
                  <a:cubicBezTo>
                    <a:pt x="18029" y="21096"/>
                    <a:pt x="18004" y="20996"/>
                    <a:pt x="18004" y="20880"/>
                  </a:cubicBezTo>
                  <a:lnTo>
                    <a:pt x="18004" y="3382"/>
                  </a:lnTo>
                  <a:lnTo>
                    <a:pt x="17979" y="3382"/>
                  </a:lnTo>
                  <a:lnTo>
                    <a:pt x="12610" y="20852"/>
                  </a:lnTo>
                  <a:cubicBezTo>
                    <a:pt x="12573" y="20996"/>
                    <a:pt x="12511" y="21111"/>
                    <a:pt x="12424" y="21211"/>
                  </a:cubicBezTo>
                  <a:cubicBezTo>
                    <a:pt x="12338" y="21312"/>
                    <a:pt x="12226" y="21384"/>
                    <a:pt x="12077" y="21442"/>
                  </a:cubicBezTo>
                  <a:cubicBezTo>
                    <a:pt x="11928" y="21499"/>
                    <a:pt x="11742" y="21528"/>
                    <a:pt x="11507" y="21557"/>
                  </a:cubicBezTo>
                  <a:cubicBezTo>
                    <a:pt x="11271" y="21586"/>
                    <a:pt x="10998" y="21586"/>
                    <a:pt x="10676" y="21586"/>
                  </a:cubicBezTo>
                  <a:cubicBezTo>
                    <a:pt x="10354" y="21586"/>
                    <a:pt x="10068" y="21571"/>
                    <a:pt x="9845" y="21542"/>
                  </a:cubicBezTo>
                  <a:cubicBezTo>
                    <a:pt x="9622" y="21514"/>
                    <a:pt x="9424" y="21470"/>
                    <a:pt x="9275" y="21413"/>
                  </a:cubicBezTo>
                  <a:cubicBezTo>
                    <a:pt x="9126" y="21355"/>
                    <a:pt x="9014" y="21283"/>
                    <a:pt x="8928" y="21183"/>
                  </a:cubicBezTo>
                  <a:cubicBezTo>
                    <a:pt x="8841" y="21096"/>
                    <a:pt x="8779" y="20996"/>
                    <a:pt x="8754" y="20866"/>
                  </a:cubicBezTo>
                  <a:lnTo>
                    <a:pt x="3571" y="3396"/>
                  </a:lnTo>
                  <a:lnTo>
                    <a:pt x="3546" y="3396"/>
                  </a:lnTo>
                  <a:lnTo>
                    <a:pt x="3546" y="20895"/>
                  </a:lnTo>
                  <a:cubicBezTo>
                    <a:pt x="3546" y="21010"/>
                    <a:pt x="3522" y="21111"/>
                    <a:pt x="3472" y="21197"/>
                  </a:cubicBezTo>
                  <a:cubicBezTo>
                    <a:pt x="3422" y="21283"/>
                    <a:pt x="3323" y="21355"/>
                    <a:pt x="3174" y="21413"/>
                  </a:cubicBezTo>
                  <a:cubicBezTo>
                    <a:pt x="3026" y="21470"/>
                    <a:pt x="2852" y="21514"/>
                    <a:pt x="2629" y="21542"/>
                  </a:cubicBezTo>
                  <a:cubicBezTo>
                    <a:pt x="2406" y="21571"/>
                    <a:pt x="2120" y="21600"/>
                    <a:pt x="1761" y="21600"/>
                  </a:cubicBezTo>
                  <a:cubicBezTo>
                    <a:pt x="1414" y="21600"/>
                    <a:pt x="1128" y="21586"/>
                    <a:pt x="905" y="21542"/>
                  </a:cubicBezTo>
                  <a:cubicBezTo>
                    <a:pt x="682" y="21514"/>
                    <a:pt x="496" y="21471"/>
                    <a:pt x="360" y="21413"/>
                  </a:cubicBezTo>
                  <a:cubicBezTo>
                    <a:pt x="223" y="21355"/>
                    <a:pt x="124" y="21283"/>
                    <a:pt x="74" y="21197"/>
                  </a:cubicBezTo>
                  <a:cubicBezTo>
                    <a:pt x="25" y="21111"/>
                    <a:pt x="0" y="21010"/>
                    <a:pt x="0" y="20895"/>
                  </a:cubicBezTo>
                  <a:lnTo>
                    <a:pt x="0" y="1741"/>
                  </a:lnTo>
                  <a:cubicBezTo>
                    <a:pt x="0" y="1180"/>
                    <a:pt x="124" y="748"/>
                    <a:pt x="384" y="446"/>
                  </a:cubicBezTo>
                  <a:cubicBezTo>
                    <a:pt x="645" y="144"/>
                    <a:pt x="980" y="0"/>
                    <a:pt x="1414" y="0"/>
                  </a:cubicBezTo>
                  <a:lnTo>
                    <a:pt x="3881" y="0"/>
                  </a:lnTo>
                  <a:cubicBezTo>
                    <a:pt x="4315" y="0"/>
                    <a:pt x="4699" y="43"/>
                    <a:pt x="5009" y="130"/>
                  </a:cubicBezTo>
                  <a:cubicBezTo>
                    <a:pt x="5319" y="216"/>
                    <a:pt x="5592" y="345"/>
                    <a:pt x="5828" y="547"/>
                  </a:cubicBezTo>
                  <a:cubicBezTo>
                    <a:pt x="6051" y="734"/>
                    <a:pt x="6249" y="993"/>
                    <a:pt x="6398" y="1310"/>
                  </a:cubicBezTo>
                  <a:cubicBezTo>
                    <a:pt x="6547" y="1626"/>
                    <a:pt x="6683" y="2015"/>
                    <a:pt x="6795" y="2475"/>
                  </a:cubicBezTo>
                  <a:lnTo>
                    <a:pt x="10800" y="15283"/>
                  </a:lnTo>
                  <a:lnTo>
                    <a:pt x="10862" y="15283"/>
                  </a:lnTo>
                  <a:lnTo>
                    <a:pt x="15016" y="2504"/>
                  </a:lnTo>
                  <a:cubicBezTo>
                    <a:pt x="15140" y="2043"/>
                    <a:pt x="15276" y="1641"/>
                    <a:pt x="15425" y="1324"/>
                  </a:cubicBezTo>
                  <a:cubicBezTo>
                    <a:pt x="15574" y="1007"/>
                    <a:pt x="15747" y="748"/>
                    <a:pt x="15946" y="547"/>
                  </a:cubicBezTo>
                  <a:cubicBezTo>
                    <a:pt x="16144" y="345"/>
                    <a:pt x="16367" y="202"/>
                    <a:pt x="16640" y="130"/>
                  </a:cubicBezTo>
                  <a:cubicBezTo>
                    <a:pt x="16913" y="58"/>
                    <a:pt x="17223" y="0"/>
                    <a:pt x="17570" y="0"/>
                  </a:cubicBezTo>
                  <a:lnTo>
                    <a:pt x="20100" y="0"/>
                  </a:lnTo>
                  <a:cubicBezTo>
                    <a:pt x="20360" y="0"/>
                    <a:pt x="20583" y="43"/>
                    <a:pt x="20769" y="115"/>
                  </a:cubicBezTo>
                  <a:cubicBezTo>
                    <a:pt x="20955" y="187"/>
                    <a:pt x="21104" y="302"/>
                    <a:pt x="21228" y="461"/>
                  </a:cubicBezTo>
                  <a:cubicBezTo>
                    <a:pt x="21352" y="604"/>
                    <a:pt x="21439" y="792"/>
                    <a:pt x="21501" y="1007"/>
                  </a:cubicBezTo>
                  <a:cubicBezTo>
                    <a:pt x="21563" y="1223"/>
                    <a:pt x="21600" y="1468"/>
                    <a:pt x="21600" y="1741"/>
                  </a:cubicBezTo>
                  <a:lnTo>
                    <a:pt x="21600" y="2088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3" name="Shape">
              <a:extLst>
                <a:ext uri="{FF2B5EF4-FFF2-40B4-BE49-F238E27FC236}">
                  <a16:creationId xmlns:a16="http://schemas.microsoft.com/office/drawing/2014/main" id="{FBDF6353-678C-48EB-887B-54567FC356CF}"/>
                </a:ext>
              </a:extLst>
            </p:cNvPr>
            <p:cNvSpPr/>
            <p:nvPr/>
          </p:nvSpPr>
          <p:spPr>
            <a:xfrm>
              <a:off x="5918199" y="7924799"/>
              <a:ext cx="179452" cy="19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6"/>
                  </a:moveTo>
                  <a:cubicBezTo>
                    <a:pt x="21600" y="12287"/>
                    <a:pt x="21371" y="13837"/>
                    <a:pt x="20897" y="15191"/>
                  </a:cubicBezTo>
                  <a:cubicBezTo>
                    <a:pt x="20423" y="16546"/>
                    <a:pt x="19720" y="17718"/>
                    <a:pt x="18803" y="18668"/>
                  </a:cubicBezTo>
                  <a:cubicBezTo>
                    <a:pt x="17870" y="19617"/>
                    <a:pt x="16724" y="20343"/>
                    <a:pt x="15348" y="20846"/>
                  </a:cubicBezTo>
                  <a:cubicBezTo>
                    <a:pt x="13972" y="21349"/>
                    <a:pt x="12397" y="21600"/>
                    <a:pt x="10594" y="21600"/>
                  </a:cubicBezTo>
                  <a:cubicBezTo>
                    <a:pt x="8820" y="21600"/>
                    <a:pt x="7261" y="21391"/>
                    <a:pt x="5946" y="20958"/>
                  </a:cubicBezTo>
                  <a:cubicBezTo>
                    <a:pt x="4617" y="20539"/>
                    <a:pt x="3516" y="19883"/>
                    <a:pt x="2645" y="19017"/>
                  </a:cubicBezTo>
                  <a:cubicBezTo>
                    <a:pt x="1758" y="18151"/>
                    <a:pt x="1101" y="17034"/>
                    <a:pt x="657" y="15694"/>
                  </a:cubicBezTo>
                  <a:cubicBezTo>
                    <a:pt x="214" y="14353"/>
                    <a:pt x="0" y="12762"/>
                    <a:pt x="0" y="10919"/>
                  </a:cubicBezTo>
                  <a:cubicBezTo>
                    <a:pt x="0" y="9229"/>
                    <a:pt x="229" y="7721"/>
                    <a:pt x="703" y="6367"/>
                  </a:cubicBezTo>
                  <a:cubicBezTo>
                    <a:pt x="1177" y="5013"/>
                    <a:pt x="1880" y="3868"/>
                    <a:pt x="2797" y="2932"/>
                  </a:cubicBezTo>
                  <a:cubicBezTo>
                    <a:pt x="3730" y="1983"/>
                    <a:pt x="4876" y="1257"/>
                    <a:pt x="6252" y="754"/>
                  </a:cubicBezTo>
                  <a:cubicBezTo>
                    <a:pt x="7628" y="251"/>
                    <a:pt x="9218" y="0"/>
                    <a:pt x="11022" y="0"/>
                  </a:cubicBezTo>
                  <a:cubicBezTo>
                    <a:pt x="12749" y="0"/>
                    <a:pt x="14278" y="209"/>
                    <a:pt x="15608" y="628"/>
                  </a:cubicBezTo>
                  <a:cubicBezTo>
                    <a:pt x="16938" y="1047"/>
                    <a:pt x="18038" y="1689"/>
                    <a:pt x="18925" y="2569"/>
                  </a:cubicBezTo>
                  <a:cubicBezTo>
                    <a:pt x="19811" y="3435"/>
                    <a:pt x="20484" y="4538"/>
                    <a:pt x="20943" y="5864"/>
                  </a:cubicBezTo>
                  <a:cubicBezTo>
                    <a:pt x="21371" y="7177"/>
                    <a:pt x="21600" y="8755"/>
                    <a:pt x="21600" y="10556"/>
                  </a:cubicBezTo>
                  <a:close/>
                  <a:moveTo>
                    <a:pt x="16724" y="10779"/>
                  </a:moveTo>
                  <a:cubicBezTo>
                    <a:pt x="16724" y="9676"/>
                    <a:pt x="16632" y="8685"/>
                    <a:pt x="16448" y="7791"/>
                  </a:cubicBezTo>
                  <a:cubicBezTo>
                    <a:pt x="16265" y="6897"/>
                    <a:pt x="15944" y="6130"/>
                    <a:pt x="15485" y="5487"/>
                  </a:cubicBezTo>
                  <a:cubicBezTo>
                    <a:pt x="15027" y="4845"/>
                    <a:pt x="14431" y="4356"/>
                    <a:pt x="13682" y="4007"/>
                  </a:cubicBezTo>
                  <a:cubicBezTo>
                    <a:pt x="12932" y="3658"/>
                    <a:pt x="11985" y="3477"/>
                    <a:pt x="10853" y="3477"/>
                  </a:cubicBezTo>
                  <a:cubicBezTo>
                    <a:pt x="9707" y="3477"/>
                    <a:pt x="8759" y="3672"/>
                    <a:pt x="7995" y="4063"/>
                  </a:cubicBezTo>
                  <a:cubicBezTo>
                    <a:pt x="7231" y="4454"/>
                    <a:pt x="6619" y="4985"/>
                    <a:pt x="6145" y="5627"/>
                  </a:cubicBezTo>
                  <a:cubicBezTo>
                    <a:pt x="5671" y="6283"/>
                    <a:pt x="5335" y="7051"/>
                    <a:pt x="5152" y="7931"/>
                  </a:cubicBezTo>
                  <a:cubicBezTo>
                    <a:pt x="4968" y="8810"/>
                    <a:pt x="4861" y="9732"/>
                    <a:pt x="4861" y="10709"/>
                  </a:cubicBezTo>
                  <a:cubicBezTo>
                    <a:pt x="4861" y="11854"/>
                    <a:pt x="4953" y="12873"/>
                    <a:pt x="5136" y="13781"/>
                  </a:cubicBezTo>
                  <a:cubicBezTo>
                    <a:pt x="5320" y="14689"/>
                    <a:pt x="5641" y="15470"/>
                    <a:pt x="6084" y="16113"/>
                  </a:cubicBezTo>
                  <a:cubicBezTo>
                    <a:pt x="6527" y="16755"/>
                    <a:pt x="7124" y="17244"/>
                    <a:pt x="7888" y="17593"/>
                  </a:cubicBezTo>
                  <a:cubicBezTo>
                    <a:pt x="8652" y="17942"/>
                    <a:pt x="9585" y="18095"/>
                    <a:pt x="10731" y="18095"/>
                  </a:cubicBezTo>
                  <a:cubicBezTo>
                    <a:pt x="11878" y="18095"/>
                    <a:pt x="12825" y="17900"/>
                    <a:pt x="13590" y="17509"/>
                  </a:cubicBezTo>
                  <a:cubicBezTo>
                    <a:pt x="14354" y="17118"/>
                    <a:pt x="14966" y="16601"/>
                    <a:pt x="15439" y="15931"/>
                  </a:cubicBezTo>
                  <a:cubicBezTo>
                    <a:pt x="15913" y="15261"/>
                    <a:pt x="16250" y="14493"/>
                    <a:pt x="16433" y="13599"/>
                  </a:cubicBezTo>
                  <a:cubicBezTo>
                    <a:pt x="16632" y="12720"/>
                    <a:pt x="16724" y="11784"/>
                    <a:pt x="16724" y="1077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4" name="Shape">
              <a:extLst>
                <a:ext uri="{FF2B5EF4-FFF2-40B4-BE49-F238E27FC236}">
                  <a16:creationId xmlns:a16="http://schemas.microsoft.com/office/drawing/2014/main" id="{E28F780F-2DCE-419E-924D-BFF4459DC64F}"/>
                </a:ext>
              </a:extLst>
            </p:cNvPr>
            <p:cNvSpPr/>
            <p:nvPr/>
          </p:nvSpPr>
          <p:spPr>
            <a:xfrm>
              <a:off x="6108699" y="7937499"/>
              <a:ext cx="145416" cy="190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9"/>
                  </a:moveTo>
                  <a:cubicBezTo>
                    <a:pt x="21600" y="2115"/>
                    <a:pt x="21581" y="2389"/>
                    <a:pt x="21543" y="2619"/>
                  </a:cubicBezTo>
                  <a:cubicBezTo>
                    <a:pt x="21506" y="2849"/>
                    <a:pt x="21449" y="3022"/>
                    <a:pt x="21374" y="3166"/>
                  </a:cubicBezTo>
                  <a:cubicBezTo>
                    <a:pt x="21298" y="3310"/>
                    <a:pt x="21204" y="3411"/>
                    <a:pt x="21110" y="3468"/>
                  </a:cubicBezTo>
                  <a:cubicBezTo>
                    <a:pt x="20996" y="3540"/>
                    <a:pt x="20883" y="3569"/>
                    <a:pt x="20751" y="3569"/>
                  </a:cubicBezTo>
                  <a:lnTo>
                    <a:pt x="13696" y="3569"/>
                  </a:lnTo>
                  <a:lnTo>
                    <a:pt x="13696" y="20895"/>
                  </a:lnTo>
                  <a:cubicBezTo>
                    <a:pt x="13696" y="21010"/>
                    <a:pt x="13658" y="21111"/>
                    <a:pt x="13545" y="21197"/>
                  </a:cubicBezTo>
                  <a:cubicBezTo>
                    <a:pt x="13451" y="21283"/>
                    <a:pt x="13300" y="21355"/>
                    <a:pt x="13073" y="21413"/>
                  </a:cubicBezTo>
                  <a:cubicBezTo>
                    <a:pt x="12847" y="21470"/>
                    <a:pt x="12564" y="21514"/>
                    <a:pt x="12187" y="21542"/>
                  </a:cubicBezTo>
                  <a:cubicBezTo>
                    <a:pt x="11809" y="21571"/>
                    <a:pt x="11357" y="21600"/>
                    <a:pt x="10809" y="21600"/>
                  </a:cubicBezTo>
                  <a:cubicBezTo>
                    <a:pt x="10262" y="21600"/>
                    <a:pt x="9791" y="21586"/>
                    <a:pt x="9432" y="21542"/>
                  </a:cubicBezTo>
                  <a:cubicBezTo>
                    <a:pt x="9055" y="21514"/>
                    <a:pt x="8772" y="21471"/>
                    <a:pt x="8546" y="21413"/>
                  </a:cubicBezTo>
                  <a:cubicBezTo>
                    <a:pt x="8319" y="21355"/>
                    <a:pt x="8168" y="21283"/>
                    <a:pt x="8074" y="21197"/>
                  </a:cubicBezTo>
                  <a:cubicBezTo>
                    <a:pt x="7980" y="21111"/>
                    <a:pt x="7923" y="21010"/>
                    <a:pt x="7923" y="20895"/>
                  </a:cubicBezTo>
                  <a:lnTo>
                    <a:pt x="7923" y="3569"/>
                  </a:lnTo>
                  <a:lnTo>
                    <a:pt x="868" y="3569"/>
                  </a:lnTo>
                  <a:cubicBezTo>
                    <a:pt x="717" y="3569"/>
                    <a:pt x="604" y="3540"/>
                    <a:pt x="490" y="3468"/>
                  </a:cubicBezTo>
                  <a:cubicBezTo>
                    <a:pt x="396" y="3396"/>
                    <a:pt x="302" y="3296"/>
                    <a:pt x="226" y="3166"/>
                  </a:cubicBezTo>
                  <a:cubicBezTo>
                    <a:pt x="151" y="3022"/>
                    <a:pt x="94" y="2849"/>
                    <a:pt x="57" y="2619"/>
                  </a:cubicBezTo>
                  <a:cubicBezTo>
                    <a:pt x="19" y="2389"/>
                    <a:pt x="0" y="2116"/>
                    <a:pt x="0" y="1799"/>
                  </a:cubicBezTo>
                  <a:cubicBezTo>
                    <a:pt x="0" y="1468"/>
                    <a:pt x="19" y="1180"/>
                    <a:pt x="57" y="950"/>
                  </a:cubicBezTo>
                  <a:cubicBezTo>
                    <a:pt x="94" y="720"/>
                    <a:pt x="151" y="533"/>
                    <a:pt x="226" y="389"/>
                  </a:cubicBezTo>
                  <a:cubicBezTo>
                    <a:pt x="302" y="245"/>
                    <a:pt x="377" y="144"/>
                    <a:pt x="490" y="86"/>
                  </a:cubicBezTo>
                  <a:cubicBezTo>
                    <a:pt x="604" y="29"/>
                    <a:pt x="717" y="0"/>
                    <a:pt x="868" y="0"/>
                  </a:cubicBezTo>
                  <a:lnTo>
                    <a:pt x="20732" y="0"/>
                  </a:lnTo>
                  <a:cubicBezTo>
                    <a:pt x="20864" y="0"/>
                    <a:pt x="20977" y="29"/>
                    <a:pt x="21091" y="86"/>
                  </a:cubicBezTo>
                  <a:cubicBezTo>
                    <a:pt x="21204" y="144"/>
                    <a:pt x="21298" y="245"/>
                    <a:pt x="21355" y="389"/>
                  </a:cubicBezTo>
                  <a:cubicBezTo>
                    <a:pt x="21430" y="532"/>
                    <a:pt x="21487" y="705"/>
                    <a:pt x="21525" y="950"/>
                  </a:cubicBezTo>
                  <a:cubicBezTo>
                    <a:pt x="21600" y="1180"/>
                    <a:pt x="21600" y="1468"/>
                    <a:pt x="21600" y="179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5" name="Shape">
              <a:extLst>
                <a:ext uri="{FF2B5EF4-FFF2-40B4-BE49-F238E27FC236}">
                  <a16:creationId xmlns:a16="http://schemas.microsoft.com/office/drawing/2014/main" id="{9D5A2660-8CCA-4602-AFA2-4A47B2F58CCC}"/>
                </a:ext>
              </a:extLst>
            </p:cNvPr>
            <p:cNvSpPr/>
            <p:nvPr/>
          </p:nvSpPr>
          <p:spPr>
            <a:xfrm>
              <a:off x="6273799" y="7937500"/>
              <a:ext cx="38863" cy="19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13"/>
                    <a:pt x="21459" y="21113"/>
                    <a:pt x="21035" y="21199"/>
                  </a:cubicBezTo>
                  <a:cubicBezTo>
                    <a:pt x="20683" y="21285"/>
                    <a:pt x="20118" y="21357"/>
                    <a:pt x="19271" y="21414"/>
                  </a:cubicBezTo>
                  <a:cubicBezTo>
                    <a:pt x="18424" y="21471"/>
                    <a:pt x="17365" y="21514"/>
                    <a:pt x="16024" y="21543"/>
                  </a:cubicBezTo>
                  <a:cubicBezTo>
                    <a:pt x="14682" y="21571"/>
                    <a:pt x="12918" y="21600"/>
                    <a:pt x="10800" y="21600"/>
                  </a:cubicBezTo>
                  <a:cubicBezTo>
                    <a:pt x="8753" y="21600"/>
                    <a:pt x="6988" y="21586"/>
                    <a:pt x="5647" y="21543"/>
                  </a:cubicBezTo>
                  <a:cubicBezTo>
                    <a:pt x="4235" y="21514"/>
                    <a:pt x="3176" y="21471"/>
                    <a:pt x="2329" y="21414"/>
                  </a:cubicBezTo>
                  <a:cubicBezTo>
                    <a:pt x="1482" y="21357"/>
                    <a:pt x="917" y="21285"/>
                    <a:pt x="565" y="21199"/>
                  </a:cubicBezTo>
                  <a:cubicBezTo>
                    <a:pt x="212" y="21113"/>
                    <a:pt x="0" y="21013"/>
                    <a:pt x="0" y="20899"/>
                  </a:cubicBezTo>
                  <a:lnTo>
                    <a:pt x="0" y="701"/>
                  </a:lnTo>
                  <a:cubicBezTo>
                    <a:pt x="0" y="587"/>
                    <a:pt x="141" y="487"/>
                    <a:pt x="565" y="401"/>
                  </a:cubicBezTo>
                  <a:cubicBezTo>
                    <a:pt x="917" y="315"/>
                    <a:pt x="1482" y="243"/>
                    <a:pt x="2329" y="186"/>
                  </a:cubicBezTo>
                  <a:cubicBezTo>
                    <a:pt x="3176" y="129"/>
                    <a:pt x="4235" y="86"/>
                    <a:pt x="5647" y="57"/>
                  </a:cubicBezTo>
                  <a:cubicBezTo>
                    <a:pt x="6988" y="29"/>
                    <a:pt x="8682" y="0"/>
                    <a:pt x="10800" y="0"/>
                  </a:cubicBezTo>
                  <a:cubicBezTo>
                    <a:pt x="12918" y="0"/>
                    <a:pt x="14682" y="14"/>
                    <a:pt x="16024" y="57"/>
                  </a:cubicBezTo>
                  <a:cubicBezTo>
                    <a:pt x="17365" y="86"/>
                    <a:pt x="18494" y="129"/>
                    <a:pt x="19271" y="186"/>
                  </a:cubicBezTo>
                  <a:cubicBezTo>
                    <a:pt x="20118" y="243"/>
                    <a:pt x="20683" y="315"/>
                    <a:pt x="21035" y="401"/>
                  </a:cubicBezTo>
                  <a:cubicBezTo>
                    <a:pt x="21388" y="487"/>
                    <a:pt x="21600" y="587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6" name="Shape">
              <a:extLst>
                <a:ext uri="{FF2B5EF4-FFF2-40B4-BE49-F238E27FC236}">
                  <a16:creationId xmlns:a16="http://schemas.microsoft.com/office/drawing/2014/main" id="{EA06C508-997A-4A7B-9C0A-FB9D3E0C2ACD}"/>
                </a:ext>
              </a:extLst>
            </p:cNvPr>
            <p:cNvSpPr/>
            <p:nvPr/>
          </p:nvSpPr>
          <p:spPr>
            <a:xfrm>
              <a:off x="6337300" y="7937500"/>
              <a:ext cx="170645" cy="19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14103" y="20741"/>
                  </a:moveTo>
                  <a:cubicBezTo>
                    <a:pt x="14039" y="20927"/>
                    <a:pt x="13959" y="21085"/>
                    <a:pt x="13863" y="21199"/>
                  </a:cubicBezTo>
                  <a:cubicBezTo>
                    <a:pt x="13767" y="21314"/>
                    <a:pt x="13606" y="21400"/>
                    <a:pt x="13382" y="21457"/>
                  </a:cubicBezTo>
                  <a:cubicBezTo>
                    <a:pt x="13157" y="21514"/>
                    <a:pt x="12853" y="21557"/>
                    <a:pt x="12468" y="21571"/>
                  </a:cubicBezTo>
                  <a:cubicBezTo>
                    <a:pt x="12083" y="21586"/>
                    <a:pt x="11586" y="21600"/>
                    <a:pt x="10960" y="21600"/>
                  </a:cubicBezTo>
                  <a:cubicBezTo>
                    <a:pt x="10463" y="21600"/>
                    <a:pt x="10046" y="21600"/>
                    <a:pt x="9694" y="21586"/>
                  </a:cubicBezTo>
                  <a:cubicBezTo>
                    <a:pt x="9341" y="21586"/>
                    <a:pt x="9036" y="21571"/>
                    <a:pt x="8796" y="21543"/>
                  </a:cubicBezTo>
                  <a:cubicBezTo>
                    <a:pt x="8555" y="21514"/>
                    <a:pt x="8347" y="21485"/>
                    <a:pt x="8186" y="21442"/>
                  </a:cubicBezTo>
                  <a:cubicBezTo>
                    <a:pt x="8026" y="21399"/>
                    <a:pt x="7898" y="21342"/>
                    <a:pt x="7801" y="21271"/>
                  </a:cubicBezTo>
                  <a:cubicBezTo>
                    <a:pt x="7705" y="21199"/>
                    <a:pt x="7609" y="21128"/>
                    <a:pt x="7561" y="21027"/>
                  </a:cubicBezTo>
                  <a:cubicBezTo>
                    <a:pt x="7513" y="20927"/>
                    <a:pt x="7449" y="20813"/>
                    <a:pt x="7401" y="20670"/>
                  </a:cubicBezTo>
                  <a:lnTo>
                    <a:pt x="281" y="1718"/>
                  </a:lnTo>
                  <a:cubicBezTo>
                    <a:pt x="136" y="1317"/>
                    <a:pt x="40" y="1002"/>
                    <a:pt x="8" y="773"/>
                  </a:cubicBezTo>
                  <a:cubicBezTo>
                    <a:pt x="-24" y="544"/>
                    <a:pt x="40" y="372"/>
                    <a:pt x="200" y="258"/>
                  </a:cubicBezTo>
                  <a:cubicBezTo>
                    <a:pt x="361" y="143"/>
                    <a:pt x="617" y="72"/>
                    <a:pt x="986" y="43"/>
                  </a:cubicBezTo>
                  <a:cubicBezTo>
                    <a:pt x="1355" y="14"/>
                    <a:pt x="1868" y="0"/>
                    <a:pt x="2542" y="0"/>
                  </a:cubicBezTo>
                  <a:cubicBezTo>
                    <a:pt x="3103" y="0"/>
                    <a:pt x="3552" y="14"/>
                    <a:pt x="3873" y="29"/>
                  </a:cubicBezTo>
                  <a:cubicBezTo>
                    <a:pt x="4193" y="43"/>
                    <a:pt x="4434" y="86"/>
                    <a:pt x="4610" y="143"/>
                  </a:cubicBezTo>
                  <a:cubicBezTo>
                    <a:pt x="4787" y="201"/>
                    <a:pt x="4899" y="286"/>
                    <a:pt x="4963" y="387"/>
                  </a:cubicBezTo>
                  <a:cubicBezTo>
                    <a:pt x="5027" y="501"/>
                    <a:pt x="5091" y="630"/>
                    <a:pt x="5155" y="802"/>
                  </a:cubicBezTo>
                  <a:lnTo>
                    <a:pt x="10992" y="17291"/>
                  </a:lnTo>
                  <a:lnTo>
                    <a:pt x="11008" y="17291"/>
                  </a:lnTo>
                  <a:lnTo>
                    <a:pt x="16733" y="888"/>
                  </a:lnTo>
                  <a:cubicBezTo>
                    <a:pt x="16781" y="701"/>
                    <a:pt x="16846" y="544"/>
                    <a:pt x="16926" y="429"/>
                  </a:cubicBezTo>
                  <a:cubicBezTo>
                    <a:pt x="17006" y="315"/>
                    <a:pt x="17118" y="229"/>
                    <a:pt x="17311" y="158"/>
                  </a:cubicBezTo>
                  <a:cubicBezTo>
                    <a:pt x="17487" y="86"/>
                    <a:pt x="17743" y="43"/>
                    <a:pt x="18080" y="29"/>
                  </a:cubicBezTo>
                  <a:cubicBezTo>
                    <a:pt x="18417" y="0"/>
                    <a:pt x="18866" y="0"/>
                    <a:pt x="19443" y="0"/>
                  </a:cubicBezTo>
                  <a:cubicBezTo>
                    <a:pt x="20005" y="0"/>
                    <a:pt x="20454" y="14"/>
                    <a:pt x="20774" y="57"/>
                  </a:cubicBezTo>
                  <a:cubicBezTo>
                    <a:pt x="21095" y="86"/>
                    <a:pt x="21303" y="172"/>
                    <a:pt x="21416" y="301"/>
                  </a:cubicBezTo>
                  <a:cubicBezTo>
                    <a:pt x="21528" y="429"/>
                    <a:pt x="21576" y="601"/>
                    <a:pt x="21528" y="844"/>
                  </a:cubicBezTo>
                  <a:cubicBezTo>
                    <a:pt x="21480" y="1073"/>
                    <a:pt x="21384" y="1388"/>
                    <a:pt x="21239" y="1775"/>
                  </a:cubicBezTo>
                  <a:lnTo>
                    <a:pt x="14103" y="2074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7" name="Shape">
              <a:extLst>
                <a:ext uri="{FF2B5EF4-FFF2-40B4-BE49-F238E27FC236}">
                  <a16:creationId xmlns:a16="http://schemas.microsoft.com/office/drawing/2014/main" id="{C42B587F-9376-4E42-A6FE-0A0B2B511CE9}"/>
                </a:ext>
              </a:extLst>
            </p:cNvPr>
            <p:cNvSpPr/>
            <p:nvPr/>
          </p:nvSpPr>
          <p:spPr>
            <a:xfrm>
              <a:off x="6502400" y="7937499"/>
              <a:ext cx="174539" cy="19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extrusionOk="0">
                  <a:moveTo>
                    <a:pt x="21282" y="19882"/>
                  </a:moveTo>
                  <a:cubicBezTo>
                    <a:pt x="21423" y="20283"/>
                    <a:pt x="21517" y="20598"/>
                    <a:pt x="21549" y="20827"/>
                  </a:cubicBezTo>
                  <a:cubicBezTo>
                    <a:pt x="21580" y="21056"/>
                    <a:pt x="21533" y="21228"/>
                    <a:pt x="21407" y="21342"/>
                  </a:cubicBezTo>
                  <a:cubicBezTo>
                    <a:pt x="21282" y="21457"/>
                    <a:pt x="21047" y="21528"/>
                    <a:pt x="20701" y="21557"/>
                  </a:cubicBezTo>
                  <a:cubicBezTo>
                    <a:pt x="20356" y="21586"/>
                    <a:pt x="19901" y="21600"/>
                    <a:pt x="19305" y="21600"/>
                  </a:cubicBezTo>
                  <a:cubicBezTo>
                    <a:pt x="18694" y="21600"/>
                    <a:pt x="18207" y="21586"/>
                    <a:pt x="17862" y="21571"/>
                  </a:cubicBezTo>
                  <a:cubicBezTo>
                    <a:pt x="17517" y="21557"/>
                    <a:pt x="17250" y="21514"/>
                    <a:pt x="17078" y="21471"/>
                  </a:cubicBezTo>
                  <a:cubicBezTo>
                    <a:pt x="16905" y="21428"/>
                    <a:pt x="16764" y="21357"/>
                    <a:pt x="16702" y="21271"/>
                  </a:cubicBezTo>
                  <a:cubicBezTo>
                    <a:pt x="16639" y="21185"/>
                    <a:pt x="16576" y="21070"/>
                    <a:pt x="16513" y="20927"/>
                  </a:cubicBezTo>
                  <a:lnTo>
                    <a:pt x="14945" y="16633"/>
                  </a:lnTo>
                  <a:lnTo>
                    <a:pt x="6145" y="16633"/>
                  </a:lnTo>
                  <a:lnTo>
                    <a:pt x="4654" y="20813"/>
                  </a:lnTo>
                  <a:cubicBezTo>
                    <a:pt x="4607" y="20970"/>
                    <a:pt x="4545" y="21099"/>
                    <a:pt x="4466" y="21199"/>
                  </a:cubicBezTo>
                  <a:cubicBezTo>
                    <a:pt x="4388" y="21299"/>
                    <a:pt x="4262" y="21385"/>
                    <a:pt x="4090" y="21442"/>
                  </a:cubicBezTo>
                  <a:cubicBezTo>
                    <a:pt x="3917" y="21500"/>
                    <a:pt x="3666" y="21543"/>
                    <a:pt x="3353" y="21571"/>
                  </a:cubicBezTo>
                  <a:cubicBezTo>
                    <a:pt x="3039" y="21600"/>
                    <a:pt x="2615" y="21600"/>
                    <a:pt x="2098" y="21600"/>
                  </a:cubicBezTo>
                  <a:cubicBezTo>
                    <a:pt x="1549" y="21600"/>
                    <a:pt x="1109" y="21586"/>
                    <a:pt x="796" y="21543"/>
                  </a:cubicBezTo>
                  <a:cubicBezTo>
                    <a:pt x="482" y="21514"/>
                    <a:pt x="262" y="21428"/>
                    <a:pt x="137" y="21299"/>
                  </a:cubicBezTo>
                  <a:cubicBezTo>
                    <a:pt x="11" y="21171"/>
                    <a:pt x="-20" y="20999"/>
                    <a:pt x="11" y="20756"/>
                  </a:cubicBezTo>
                  <a:cubicBezTo>
                    <a:pt x="43" y="20527"/>
                    <a:pt x="137" y="20212"/>
                    <a:pt x="278" y="19825"/>
                  </a:cubicBezTo>
                  <a:lnTo>
                    <a:pt x="7509" y="859"/>
                  </a:lnTo>
                  <a:cubicBezTo>
                    <a:pt x="7588" y="673"/>
                    <a:pt x="7666" y="515"/>
                    <a:pt x="7760" y="401"/>
                  </a:cubicBezTo>
                  <a:cubicBezTo>
                    <a:pt x="7855" y="286"/>
                    <a:pt x="8011" y="200"/>
                    <a:pt x="8215" y="143"/>
                  </a:cubicBezTo>
                  <a:cubicBezTo>
                    <a:pt x="8419" y="86"/>
                    <a:pt x="8717" y="43"/>
                    <a:pt x="9094" y="29"/>
                  </a:cubicBezTo>
                  <a:cubicBezTo>
                    <a:pt x="9470" y="14"/>
                    <a:pt x="9956" y="0"/>
                    <a:pt x="10584" y="0"/>
                  </a:cubicBezTo>
                  <a:cubicBezTo>
                    <a:pt x="11290" y="0"/>
                    <a:pt x="11870" y="14"/>
                    <a:pt x="12294" y="29"/>
                  </a:cubicBezTo>
                  <a:cubicBezTo>
                    <a:pt x="12717" y="43"/>
                    <a:pt x="13047" y="86"/>
                    <a:pt x="13282" y="143"/>
                  </a:cubicBezTo>
                  <a:cubicBezTo>
                    <a:pt x="13517" y="200"/>
                    <a:pt x="13690" y="301"/>
                    <a:pt x="13784" y="415"/>
                  </a:cubicBezTo>
                  <a:cubicBezTo>
                    <a:pt x="13894" y="530"/>
                    <a:pt x="13972" y="701"/>
                    <a:pt x="14051" y="916"/>
                  </a:cubicBezTo>
                  <a:lnTo>
                    <a:pt x="21282" y="19882"/>
                  </a:lnTo>
                  <a:close/>
                  <a:moveTo>
                    <a:pt x="10521" y="4194"/>
                  </a:moveTo>
                  <a:lnTo>
                    <a:pt x="10506" y="4194"/>
                  </a:lnTo>
                  <a:lnTo>
                    <a:pt x="7196" y="13284"/>
                  </a:lnTo>
                  <a:lnTo>
                    <a:pt x="13847" y="13284"/>
                  </a:lnTo>
                  <a:lnTo>
                    <a:pt x="10521" y="419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8" name="Shape">
              <a:extLst>
                <a:ext uri="{FF2B5EF4-FFF2-40B4-BE49-F238E27FC236}">
                  <a16:creationId xmlns:a16="http://schemas.microsoft.com/office/drawing/2014/main" id="{72BE400F-A641-4B76-8E15-435125801795}"/>
                </a:ext>
              </a:extLst>
            </p:cNvPr>
            <p:cNvSpPr/>
            <p:nvPr/>
          </p:nvSpPr>
          <p:spPr>
            <a:xfrm>
              <a:off x="6654800" y="7937499"/>
              <a:ext cx="145417" cy="190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9"/>
                  </a:moveTo>
                  <a:cubicBezTo>
                    <a:pt x="21600" y="2115"/>
                    <a:pt x="21581" y="2389"/>
                    <a:pt x="21543" y="2619"/>
                  </a:cubicBezTo>
                  <a:cubicBezTo>
                    <a:pt x="21506" y="2849"/>
                    <a:pt x="21449" y="3022"/>
                    <a:pt x="21374" y="3166"/>
                  </a:cubicBezTo>
                  <a:cubicBezTo>
                    <a:pt x="21298" y="3310"/>
                    <a:pt x="21204" y="3411"/>
                    <a:pt x="21109" y="3468"/>
                  </a:cubicBezTo>
                  <a:cubicBezTo>
                    <a:pt x="20996" y="3540"/>
                    <a:pt x="20883" y="3569"/>
                    <a:pt x="20751" y="3569"/>
                  </a:cubicBezTo>
                  <a:lnTo>
                    <a:pt x="13696" y="3569"/>
                  </a:lnTo>
                  <a:lnTo>
                    <a:pt x="13696" y="20895"/>
                  </a:lnTo>
                  <a:cubicBezTo>
                    <a:pt x="13696" y="21010"/>
                    <a:pt x="13658" y="21111"/>
                    <a:pt x="13545" y="21197"/>
                  </a:cubicBezTo>
                  <a:cubicBezTo>
                    <a:pt x="13450" y="21283"/>
                    <a:pt x="13299" y="21355"/>
                    <a:pt x="13073" y="21413"/>
                  </a:cubicBezTo>
                  <a:cubicBezTo>
                    <a:pt x="12847" y="21470"/>
                    <a:pt x="12564" y="21514"/>
                    <a:pt x="12187" y="21542"/>
                  </a:cubicBezTo>
                  <a:cubicBezTo>
                    <a:pt x="11809" y="21571"/>
                    <a:pt x="11356" y="21600"/>
                    <a:pt x="10809" y="21600"/>
                  </a:cubicBezTo>
                  <a:cubicBezTo>
                    <a:pt x="10262" y="21600"/>
                    <a:pt x="9791" y="21586"/>
                    <a:pt x="9432" y="21542"/>
                  </a:cubicBezTo>
                  <a:cubicBezTo>
                    <a:pt x="9055" y="21514"/>
                    <a:pt x="8772" y="21471"/>
                    <a:pt x="8546" y="21413"/>
                  </a:cubicBezTo>
                  <a:cubicBezTo>
                    <a:pt x="8319" y="21355"/>
                    <a:pt x="8168" y="21283"/>
                    <a:pt x="8074" y="21197"/>
                  </a:cubicBezTo>
                  <a:cubicBezTo>
                    <a:pt x="7980" y="21111"/>
                    <a:pt x="7923" y="21010"/>
                    <a:pt x="7923" y="20895"/>
                  </a:cubicBezTo>
                  <a:lnTo>
                    <a:pt x="7923" y="3569"/>
                  </a:lnTo>
                  <a:lnTo>
                    <a:pt x="868" y="3569"/>
                  </a:lnTo>
                  <a:cubicBezTo>
                    <a:pt x="717" y="3569"/>
                    <a:pt x="604" y="3540"/>
                    <a:pt x="491" y="3468"/>
                  </a:cubicBezTo>
                  <a:cubicBezTo>
                    <a:pt x="396" y="3396"/>
                    <a:pt x="302" y="3296"/>
                    <a:pt x="226" y="3166"/>
                  </a:cubicBezTo>
                  <a:cubicBezTo>
                    <a:pt x="151" y="3022"/>
                    <a:pt x="94" y="2849"/>
                    <a:pt x="57" y="2619"/>
                  </a:cubicBezTo>
                  <a:cubicBezTo>
                    <a:pt x="19" y="2389"/>
                    <a:pt x="0" y="2116"/>
                    <a:pt x="0" y="1799"/>
                  </a:cubicBezTo>
                  <a:cubicBezTo>
                    <a:pt x="0" y="1468"/>
                    <a:pt x="19" y="1180"/>
                    <a:pt x="57" y="950"/>
                  </a:cubicBezTo>
                  <a:cubicBezTo>
                    <a:pt x="94" y="720"/>
                    <a:pt x="151" y="533"/>
                    <a:pt x="226" y="389"/>
                  </a:cubicBezTo>
                  <a:cubicBezTo>
                    <a:pt x="302" y="245"/>
                    <a:pt x="377" y="144"/>
                    <a:pt x="491" y="86"/>
                  </a:cubicBezTo>
                  <a:cubicBezTo>
                    <a:pt x="604" y="29"/>
                    <a:pt x="717" y="0"/>
                    <a:pt x="868" y="0"/>
                  </a:cubicBezTo>
                  <a:lnTo>
                    <a:pt x="20732" y="0"/>
                  </a:lnTo>
                  <a:cubicBezTo>
                    <a:pt x="20864" y="0"/>
                    <a:pt x="20978" y="29"/>
                    <a:pt x="21091" y="86"/>
                  </a:cubicBezTo>
                  <a:cubicBezTo>
                    <a:pt x="21204" y="144"/>
                    <a:pt x="21298" y="245"/>
                    <a:pt x="21355" y="389"/>
                  </a:cubicBezTo>
                  <a:cubicBezTo>
                    <a:pt x="21430" y="532"/>
                    <a:pt x="21487" y="705"/>
                    <a:pt x="21525" y="950"/>
                  </a:cubicBezTo>
                  <a:cubicBezTo>
                    <a:pt x="21581" y="1180"/>
                    <a:pt x="21600" y="1468"/>
                    <a:pt x="21600" y="179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9" name="Shape">
              <a:extLst>
                <a:ext uri="{FF2B5EF4-FFF2-40B4-BE49-F238E27FC236}">
                  <a16:creationId xmlns:a16="http://schemas.microsoft.com/office/drawing/2014/main" id="{FA978F27-CDE5-402C-B4C7-544AB20C2A86}"/>
                </a:ext>
              </a:extLst>
            </p:cNvPr>
            <p:cNvSpPr/>
            <p:nvPr/>
          </p:nvSpPr>
          <p:spPr>
            <a:xfrm>
              <a:off x="6819899" y="7937500"/>
              <a:ext cx="38863" cy="19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13"/>
                    <a:pt x="21459" y="21113"/>
                    <a:pt x="21035" y="21199"/>
                  </a:cubicBezTo>
                  <a:cubicBezTo>
                    <a:pt x="20682" y="21285"/>
                    <a:pt x="20117" y="21357"/>
                    <a:pt x="19270" y="21414"/>
                  </a:cubicBezTo>
                  <a:cubicBezTo>
                    <a:pt x="18423" y="21471"/>
                    <a:pt x="17364" y="21514"/>
                    <a:pt x="16023" y="21543"/>
                  </a:cubicBezTo>
                  <a:cubicBezTo>
                    <a:pt x="14682" y="21571"/>
                    <a:pt x="12917" y="21600"/>
                    <a:pt x="10800" y="21600"/>
                  </a:cubicBezTo>
                  <a:cubicBezTo>
                    <a:pt x="8753" y="21600"/>
                    <a:pt x="6988" y="21586"/>
                    <a:pt x="5647" y="21543"/>
                  </a:cubicBezTo>
                  <a:cubicBezTo>
                    <a:pt x="4235" y="21514"/>
                    <a:pt x="3177" y="21471"/>
                    <a:pt x="2330" y="21414"/>
                  </a:cubicBezTo>
                  <a:cubicBezTo>
                    <a:pt x="1483" y="21357"/>
                    <a:pt x="918" y="21285"/>
                    <a:pt x="565" y="21199"/>
                  </a:cubicBezTo>
                  <a:cubicBezTo>
                    <a:pt x="212" y="21113"/>
                    <a:pt x="0" y="21013"/>
                    <a:pt x="0" y="20899"/>
                  </a:cubicBezTo>
                  <a:lnTo>
                    <a:pt x="0" y="701"/>
                  </a:lnTo>
                  <a:cubicBezTo>
                    <a:pt x="0" y="587"/>
                    <a:pt x="141" y="487"/>
                    <a:pt x="565" y="401"/>
                  </a:cubicBezTo>
                  <a:cubicBezTo>
                    <a:pt x="918" y="315"/>
                    <a:pt x="1483" y="243"/>
                    <a:pt x="2330" y="186"/>
                  </a:cubicBezTo>
                  <a:cubicBezTo>
                    <a:pt x="3177" y="129"/>
                    <a:pt x="4236" y="86"/>
                    <a:pt x="5647" y="57"/>
                  </a:cubicBezTo>
                  <a:cubicBezTo>
                    <a:pt x="6988" y="29"/>
                    <a:pt x="8682" y="0"/>
                    <a:pt x="10800" y="0"/>
                  </a:cubicBezTo>
                  <a:cubicBezTo>
                    <a:pt x="12917" y="0"/>
                    <a:pt x="14682" y="14"/>
                    <a:pt x="16023" y="57"/>
                  </a:cubicBezTo>
                  <a:cubicBezTo>
                    <a:pt x="17364" y="86"/>
                    <a:pt x="18494" y="129"/>
                    <a:pt x="19270" y="186"/>
                  </a:cubicBezTo>
                  <a:cubicBezTo>
                    <a:pt x="20117" y="243"/>
                    <a:pt x="20682" y="315"/>
                    <a:pt x="21035" y="401"/>
                  </a:cubicBezTo>
                  <a:cubicBezTo>
                    <a:pt x="21388" y="487"/>
                    <a:pt x="21600" y="587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0" name="Shape">
              <a:extLst>
                <a:ext uri="{FF2B5EF4-FFF2-40B4-BE49-F238E27FC236}">
                  <a16:creationId xmlns:a16="http://schemas.microsoft.com/office/drawing/2014/main" id="{31DF6E49-E29D-4205-8415-E2635493A178}"/>
                </a:ext>
              </a:extLst>
            </p:cNvPr>
            <p:cNvSpPr/>
            <p:nvPr/>
          </p:nvSpPr>
          <p:spPr>
            <a:xfrm>
              <a:off x="6896099" y="7924799"/>
              <a:ext cx="179451" cy="19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6"/>
                  </a:moveTo>
                  <a:cubicBezTo>
                    <a:pt x="21600" y="12287"/>
                    <a:pt x="21371" y="13837"/>
                    <a:pt x="20897" y="15191"/>
                  </a:cubicBezTo>
                  <a:cubicBezTo>
                    <a:pt x="20423" y="16546"/>
                    <a:pt x="19720" y="17718"/>
                    <a:pt x="18803" y="18668"/>
                  </a:cubicBezTo>
                  <a:cubicBezTo>
                    <a:pt x="17870" y="19617"/>
                    <a:pt x="16724" y="20343"/>
                    <a:pt x="15348" y="20846"/>
                  </a:cubicBezTo>
                  <a:cubicBezTo>
                    <a:pt x="13972" y="21349"/>
                    <a:pt x="12397" y="21600"/>
                    <a:pt x="10594" y="21600"/>
                  </a:cubicBezTo>
                  <a:cubicBezTo>
                    <a:pt x="8820" y="21600"/>
                    <a:pt x="7261" y="21391"/>
                    <a:pt x="5946" y="20958"/>
                  </a:cubicBezTo>
                  <a:cubicBezTo>
                    <a:pt x="4617" y="20539"/>
                    <a:pt x="3516" y="19883"/>
                    <a:pt x="2645" y="19017"/>
                  </a:cubicBezTo>
                  <a:cubicBezTo>
                    <a:pt x="1758" y="18151"/>
                    <a:pt x="1101" y="17034"/>
                    <a:pt x="657" y="15694"/>
                  </a:cubicBezTo>
                  <a:cubicBezTo>
                    <a:pt x="214" y="14353"/>
                    <a:pt x="0" y="12762"/>
                    <a:pt x="0" y="10919"/>
                  </a:cubicBezTo>
                  <a:cubicBezTo>
                    <a:pt x="0" y="9229"/>
                    <a:pt x="229" y="7721"/>
                    <a:pt x="703" y="6367"/>
                  </a:cubicBezTo>
                  <a:cubicBezTo>
                    <a:pt x="1177" y="5013"/>
                    <a:pt x="1880" y="3868"/>
                    <a:pt x="2797" y="2932"/>
                  </a:cubicBezTo>
                  <a:cubicBezTo>
                    <a:pt x="3730" y="1983"/>
                    <a:pt x="4876" y="1257"/>
                    <a:pt x="6252" y="754"/>
                  </a:cubicBezTo>
                  <a:cubicBezTo>
                    <a:pt x="7628" y="251"/>
                    <a:pt x="9218" y="0"/>
                    <a:pt x="11022" y="0"/>
                  </a:cubicBezTo>
                  <a:cubicBezTo>
                    <a:pt x="12749" y="0"/>
                    <a:pt x="14278" y="209"/>
                    <a:pt x="15608" y="628"/>
                  </a:cubicBezTo>
                  <a:cubicBezTo>
                    <a:pt x="16938" y="1047"/>
                    <a:pt x="18038" y="1689"/>
                    <a:pt x="18925" y="2569"/>
                  </a:cubicBezTo>
                  <a:cubicBezTo>
                    <a:pt x="19812" y="3435"/>
                    <a:pt x="20484" y="4538"/>
                    <a:pt x="20943" y="5864"/>
                  </a:cubicBezTo>
                  <a:cubicBezTo>
                    <a:pt x="21371" y="7177"/>
                    <a:pt x="21600" y="8755"/>
                    <a:pt x="21600" y="10556"/>
                  </a:cubicBezTo>
                  <a:close/>
                  <a:moveTo>
                    <a:pt x="16724" y="10779"/>
                  </a:moveTo>
                  <a:cubicBezTo>
                    <a:pt x="16724" y="9676"/>
                    <a:pt x="16632" y="8685"/>
                    <a:pt x="16448" y="7791"/>
                  </a:cubicBezTo>
                  <a:cubicBezTo>
                    <a:pt x="16265" y="6897"/>
                    <a:pt x="15944" y="6130"/>
                    <a:pt x="15485" y="5487"/>
                  </a:cubicBezTo>
                  <a:cubicBezTo>
                    <a:pt x="15027" y="4845"/>
                    <a:pt x="14431" y="4356"/>
                    <a:pt x="13682" y="4007"/>
                  </a:cubicBezTo>
                  <a:cubicBezTo>
                    <a:pt x="12932" y="3658"/>
                    <a:pt x="11985" y="3477"/>
                    <a:pt x="10854" y="3477"/>
                  </a:cubicBezTo>
                  <a:cubicBezTo>
                    <a:pt x="9707" y="3477"/>
                    <a:pt x="8759" y="3672"/>
                    <a:pt x="7995" y="4063"/>
                  </a:cubicBezTo>
                  <a:cubicBezTo>
                    <a:pt x="7231" y="4454"/>
                    <a:pt x="6619" y="4985"/>
                    <a:pt x="6145" y="5627"/>
                  </a:cubicBezTo>
                  <a:cubicBezTo>
                    <a:pt x="5671" y="6283"/>
                    <a:pt x="5335" y="7051"/>
                    <a:pt x="5152" y="7931"/>
                  </a:cubicBezTo>
                  <a:cubicBezTo>
                    <a:pt x="4968" y="8810"/>
                    <a:pt x="4861" y="9732"/>
                    <a:pt x="4861" y="10709"/>
                  </a:cubicBezTo>
                  <a:cubicBezTo>
                    <a:pt x="4861" y="11854"/>
                    <a:pt x="4953" y="12873"/>
                    <a:pt x="5136" y="13781"/>
                  </a:cubicBezTo>
                  <a:cubicBezTo>
                    <a:pt x="5320" y="14689"/>
                    <a:pt x="5641" y="15470"/>
                    <a:pt x="6084" y="16113"/>
                  </a:cubicBezTo>
                  <a:cubicBezTo>
                    <a:pt x="6527" y="16755"/>
                    <a:pt x="7123" y="17244"/>
                    <a:pt x="7888" y="17593"/>
                  </a:cubicBezTo>
                  <a:cubicBezTo>
                    <a:pt x="8652" y="17942"/>
                    <a:pt x="9585" y="18095"/>
                    <a:pt x="10731" y="18095"/>
                  </a:cubicBezTo>
                  <a:cubicBezTo>
                    <a:pt x="11878" y="18095"/>
                    <a:pt x="12825" y="17900"/>
                    <a:pt x="13590" y="17509"/>
                  </a:cubicBezTo>
                  <a:cubicBezTo>
                    <a:pt x="14354" y="17118"/>
                    <a:pt x="14966" y="16601"/>
                    <a:pt x="15439" y="15931"/>
                  </a:cubicBezTo>
                  <a:cubicBezTo>
                    <a:pt x="15913" y="15261"/>
                    <a:pt x="16250" y="14493"/>
                    <a:pt x="16433" y="13599"/>
                  </a:cubicBezTo>
                  <a:cubicBezTo>
                    <a:pt x="16632" y="12720"/>
                    <a:pt x="16724" y="11784"/>
                    <a:pt x="16724" y="1077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1" name="Shape">
              <a:extLst>
                <a:ext uri="{FF2B5EF4-FFF2-40B4-BE49-F238E27FC236}">
                  <a16:creationId xmlns:a16="http://schemas.microsoft.com/office/drawing/2014/main" id="{AC133D74-A96B-4BBC-A66A-AC9D341FA569}"/>
                </a:ext>
              </a:extLst>
            </p:cNvPr>
            <p:cNvSpPr/>
            <p:nvPr/>
          </p:nvSpPr>
          <p:spPr>
            <a:xfrm>
              <a:off x="7099300" y="7937499"/>
              <a:ext cx="156717" cy="19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5" y="19950"/>
                  </a:moveTo>
                  <a:cubicBezTo>
                    <a:pt x="21565" y="20208"/>
                    <a:pt x="21512" y="20423"/>
                    <a:pt x="21407" y="20624"/>
                  </a:cubicBezTo>
                  <a:cubicBezTo>
                    <a:pt x="21302" y="20825"/>
                    <a:pt x="21162" y="20983"/>
                    <a:pt x="20970" y="21127"/>
                  </a:cubicBezTo>
                  <a:cubicBezTo>
                    <a:pt x="20795" y="21256"/>
                    <a:pt x="20567" y="21356"/>
                    <a:pt x="20322" y="21414"/>
                  </a:cubicBezTo>
                  <a:cubicBezTo>
                    <a:pt x="20077" y="21471"/>
                    <a:pt x="19814" y="21500"/>
                    <a:pt x="19569" y="21500"/>
                  </a:cubicBezTo>
                  <a:lnTo>
                    <a:pt x="17311" y="21500"/>
                  </a:lnTo>
                  <a:cubicBezTo>
                    <a:pt x="16839" y="21500"/>
                    <a:pt x="16436" y="21457"/>
                    <a:pt x="16086" y="21385"/>
                  </a:cubicBezTo>
                  <a:cubicBezTo>
                    <a:pt x="15736" y="21313"/>
                    <a:pt x="15421" y="21170"/>
                    <a:pt x="15141" y="20969"/>
                  </a:cubicBezTo>
                  <a:cubicBezTo>
                    <a:pt x="14843" y="20768"/>
                    <a:pt x="14563" y="20495"/>
                    <a:pt x="14301" y="20136"/>
                  </a:cubicBezTo>
                  <a:cubicBezTo>
                    <a:pt x="14038" y="19792"/>
                    <a:pt x="13723" y="19332"/>
                    <a:pt x="13390" y="18787"/>
                  </a:cubicBezTo>
                  <a:lnTo>
                    <a:pt x="6879" y="8769"/>
                  </a:lnTo>
                  <a:cubicBezTo>
                    <a:pt x="6494" y="8167"/>
                    <a:pt x="6109" y="7535"/>
                    <a:pt x="5724" y="6846"/>
                  </a:cubicBezTo>
                  <a:cubicBezTo>
                    <a:pt x="5339" y="6157"/>
                    <a:pt x="4989" y="5483"/>
                    <a:pt x="4673" y="4837"/>
                  </a:cubicBezTo>
                  <a:lnTo>
                    <a:pt x="4638" y="4837"/>
                  </a:lnTo>
                  <a:cubicBezTo>
                    <a:pt x="4691" y="5626"/>
                    <a:pt x="4726" y="6430"/>
                    <a:pt x="4761" y="7219"/>
                  </a:cubicBezTo>
                  <a:cubicBezTo>
                    <a:pt x="4779" y="8008"/>
                    <a:pt x="4796" y="8827"/>
                    <a:pt x="4796" y="9659"/>
                  </a:cubicBezTo>
                  <a:lnTo>
                    <a:pt x="4796" y="20868"/>
                  </a:lnTo>
                  <a:cubicBezTo>
                    <a:pt x="4796" y="20983"/>
                    <a:pt x="4761" y="21083"/>
                    <a:pt x="4691" y="21170"/>
                  </a:cubicBezTo>
                  <a:cubicBezTo>
                    <a:pt x="4621" y="21256"/>
                    <a:pt x="4481" y="21327"/>
                    <a:pt x="4306" y="21399"/>
                  </a:cubicBezTo>
                  <a:cubicBezTo>
                    <a:pt x="4131" y="21457"/>
                    <a:pt x="3868" y="21514"/>
                    <a:pt x="3571" y="21543"/>
                  </a:cubicBezTo>
                  <a:cubicBezTo>
                    <a:pt x="3256" y="21571"/>
                    <a:pt x="2871" y="21600"/>
                    <a:pt x="2381" y="21600"/>
                  </a:cubicBezTo>
                  <a:cubicBezTo>
                    <a:pt x="1908" y="21600"/>
                    <a:pt x="1523" y="21586"/>
                    <a:pt x="1208" y="21543"/>
                  </a:cubicBezTo>
                  <a:cubicBezTo>
                    <a:pt x="893" y="21514"/>
                    <a:pt x="648" y="21457"/>
                    <a:pt x="473" y="21399"/>
                  </a:cubicBezTo>
                  <a:cubicBezTo>
                    <a:pt x="298" y="21342"/>
                    <a:pt x="175" y="21270"/>
                    <a:pt x="105" y="21170"/>
                  </a:cubicBezTo>
                  <a:cubicBezTo>
                    <a:pt x="35" y="21083"/>
                    <a:pt x="0" y="20983"/>
                    <a:pt x="0" y="20868"/>
                  </a:cubicBezTo>
                  <a:lnTo>
                    <a:pt x="0" y="1607"/>
                  </a:lnTo>
                  <a:cubicBezTo>
                    <a:pt x="0" y="1091"/>
                    <a:pt x="193" y="703"/>
                    <a:pt x="560" y="445"/>
                  </a:cubicBezTo>
                  <a:cubicBezTo>
                    <a:pt x="928" y="187"/>
                    <a:pt x="1383" y="57"/>
                    <a:pt x="1926" y="57"/>
                  </a:cubicBezTo>
                  <a:lnTo>
                    <a:pt x="4779" y="57"/>
                  </a:lnTo>
                  <a:cubicBezTo>
                    <a:pt x="5286" y="57"/>
                    <a:pt x="5724" y="100"/>
                    <a:pt x="6074" y="172"/>
                  </a:cubicBezTo>
                  <a:cubicBezTo>
                    <a:pt x="6424" y="244"/>
                    <a:pt x="6739" y="359"/>
                    <a:pt x="7019" y="531"/>
                  </a:cubicBezTo>
                  <a:cubicBezTo>
                    <a:pt x="7299" y="703"/>
                    <a:pt x="7562" y="933"/>
                    <a:pt x="7807" y="1220"/>
                  </a:cubicBezTo>
                  <a:cubicBezTo>
                    <a:pt x="8052" y="1507"/>
                    <a:pt x="8297" y="1880"/>
                    <a:pt x="8560" y="2311"/>
                  </a:cubicBezTo>
                  <a:lnTo>
                    <a:pt x="13653" y="10147"/>
                  </a:lnTo>
                  <a:cubicBezTo>
                    <a:pt x="13951" y="10621"/>
                    <a:pt x="14248" y="11094"/>
                    <a:pt x="14528" y="11554"/>
                  </a:cubicBezTo>
                  <a:cubicBezTo>
                    <a:pt x="14826" y="12013"/>
                    <a:pt x="15106" y="12472"/>
                    <a:pt x="15369" y="12931"/>
                  </a:cubicBezTo>
                  <a:cubicBezTo>
                    <a:pt x="15631" y="13391"/>
                    <a:pt x="15894" y="13836"/>
                    <a:pt x="16156" y="14280"/>
                  </a:cubicBezTo>
                  <a:cubicBezTo>
                    <a:pt x="16419" y="14725"/>
                    <a:pt x="16664" y="15170"/>
                    <a:pt x="16909" y="15601"/>
                  </a:cubicBezTo>
                  <a:lnTo>
                    <a:pt x="16927" y="15601"/>
                  </a:lnTo>
                  <a:cubicBezTo>
                    <a:pt x="16891" y="14826"/>
                    <a:pt x="16857" y="14022"/>
                    <a:pt x="16839" y="13175"/>
                  </a:cubicBezTo>
                  <a:cubicBezTo>
                    <a:pt x="16821" y="12343"/>
                    <a:pt x="16804" y="11539"/>
                    <a:pt x="16804" y="10779"/>
                  </a:cubicBezTo>
                  <a:lnTo>
                    <a:pt x="16804" y="718"/>
                  </a:lnTo>
                  <a:cubicBezTo>
                    <a:pt x="16804" y="603"/>
                    <a:pt x="16839" y="502"/>
                    <a:pt x="16927" y="416"/>
                  </a:cubicBezTo>
                  <a:cubicBezTo>
                    <a:pt x="17014" y="330"/>
                    <a:pt x="17137" y="244"/>
                    <a:pt x="17329" y="187"/>
                  </a:cubicBezTo>
                  <a:cubicBezTo>
                    <a:pt x="17522" y="129"/>
                    <a:pt x="17767" y="72"/>
                    <a:pt x="18082" y="43"/>
                  </a:cubicBezTo>
                  <a:cubicBezTo>
                    <a:pt x="18397" y="14"/>
                    <a:pt x="18782" y="0"/>
                    <a:pt x="19272" y="0"/>
                  </a:cubicBezTo>
                  <a:cubicBezTo>
                    <a:pt x="19727" y="0"/>
                    <a:pt x="20112" y="14"/>
                    <a:pt x="20427" y="43"/>
                  </a:cubicBezTo>
                  <a:cubicBezTo>
                    <a:pt x="20742" y="72"/>
                    <a:pt x="20970" y="115"/>
                    <a:pt x="21145" y="187"/>
                  </a:cubicBezTo>
                  <a:cubicBezTo>
                    <a:pt x="21320" y="258"/>
                    <a:pt x="21425" y="330"/>
                    <a:pt x="21495" y="416"/>
                  </a:cubicBezTo>
                  <a:cubicBezTo>
                    <a:pt x="21565" y="502"/>
                    <a:pt x="21600" y="603"/>
                    <a:pt x="21600" y="718"/>
                  </a:cubicBezTo>
                  <a:lnTo>
                    <a:pt x="21600" y="1995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2" name="Shape">
              <a:extLst>
                <a:ext uri="{FF2B5EF4-FFF2-40B4-BE49-F238E27FC236}">
                  <a16:creationId xmlns:a16="http://schemas.microsoft.com/office/drawing/2014/main" id="{1175928F-2BF3-426B-9DEC-3431F368DCE6}"/>
                </a:ext>
              </a:extLst>
            </p:cNvPr>
            <p:cNvSpPr/>
            <p:nvPr/>
          </p:nvSpPr>
          <p:spPr>
            <a:xfrm>
              <a:off x="3149600" y="9270999"/>
              <a:ext cx="91568" cy="13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5"/>
                  </a:moveTo>
                  <a:cubicBezTo>
                    <a:pt x="21600" y="7732"/>
                    <a:pt x="21330" y="8795"/>
                    <a:pt x="20761" y="9736"/>
                  </a:cubicBezTo>
                  <a:cubicBezTo>
                    <a:pt x="20222" y="10657"/>
                    <a:pt x="19413" y="11455"/>
                    <a:pt x="18364" y="12089"/>
                  </a:cubicBezTo>
                  <a:cubicBezTo>
                    <a:pt x="17316" y="12723"/>
                    <a:pt x="16028" y="13214"/>
                    <a:pt x="14470" y="13541"/>
                  </a:cubicBezTo>
                  <a:cubicBezTo>
                    <a:pt x="12942" y="13868"/>
                    <a:pt x="11145" y="14032"/>
                    <a:pt x="9047" y="14032"/>
                  </a:cubicBezTo>
                  <a:lnTo>
                    <a:pt x="6411" y="14032"/>
                  </a:lnTo>
                  <a:lnTo>
                    <a:pt x="6411" y="20904"/>
                  </a:lnTo>
                  <a:cubicBezTo>
                    <a:pt x="6411" y="21007"/>
                    <a:pt x="6351" y="21109"/>
                    <a:pt x="6261" y="21211"/>
                  </a:cubicBezTo>
                  <a:cubicBezTo>
                    <a:pt x="6142" y="21293"/>
                    <a:pt x="5992" y="21375"/>
                    <a:pt x="5752" y="21436"/>
                  </a:cubicBezTo>
                  <a:cubicBezTo>
                    <a:pt x="5512" y="21498"/>
                    <a:pt x="5183" y="21539"/>
                    <a:pt x="4763" y="21559"/>
                  </a:cubicBezTo>
                  <a:cubicBezTo>
                    <a:pt x="4344" y="21600"/>
                    <a:pt x="3835" y="21600"/>
                    <a:pt x="3206" y="21600"/>
                  </a:cubicBezTo>
                  <a:cubicBezTo>
                    <a:pt x="2576" y="21600"/>
                    <a:pt x="2067" y="21580"/>
                    <a:pt x="1648" y="21559"/>
                  </a:cubicBezTo>
                  <a:cubicBezTo>
                    <a:pt x="1228" y="21518"/>
                    <a:pt x="899" y="21477"/>
                    <a:pt x="659" y="21436"/>
                  </a:cubicBezTo>
                  <a:cubicBezTo>
                    <a:pt x="419" y="21375"/>
                    <a:pt x="240" y="21314"/>
                    <a:pt x="150" y="21211"/>
                  </a:cubicBezTo>
                  <a:cubicBezTo>
                    <a:pt x="60" y="21130"/>
                    <a:pt x="0" y="21027"/>
                    <a:pt x="0" y="20904"/>
                  </a:cubicBezTo>
                  <a:lnTo>
                    <a:pt x="0" y="1555"/>
                  </a:lnTo>
                  <a:cubicBezTo>
                    <a:pt x="0" y="1043"/>
                    <a:pt x="210" y="634"/>
                    <a:pt x="599" y="389"/>
                  </a:cubicBezTo>
                  <a:cubicBezTo>
                    <a:pt x="989" y="123"/>
                    <a:pt x="1528" y="0"/>
                    <a:pt x="2157" y="0"/>
                  </a:cubicBezTo>
                  <a:lnTo>
                    <a:pt x="9587" y="0"/>
                  </a:lnTo>
                  <a:cubicBezTo>
                    <a:pt x="10336" y="0"/>
                    <a:pt x="11055" y="20"/>
                    <a:pt x="11714" y="61"/>
                  </a:cubicBezTo>
                  <a:cubicBezTo>
                    <a:pt x="12403" y="102"/>
                    <a:pt x="13182" y="184"/>
                    <a:pt x="14140" y="307"/>
                  </a:cubicBezTo>
                  <a:cubicBezTo>
                    <a:pt x="15069" y="430"/>
                    <a:pt x="16028" y="675"/>
                    <a:pt x="17016" y="1002"/>
                  </a:cubicBezTo>
                  <a:cubicBezTo>
                    <a:pt x="18005" y="1330"/>
                    <a:pt x="18814" y="1780"/>
                    <a:pt x="19473" y="2311"/>
                  </a:cubicBezTo>
                  <a:cubicBezTo>
                    <a:pt x="20162" y="2843"/>
                    <a:pt x="20671" y="3457"/>
                    <a:pt x="21031" y="4152"/>
                  </a:cubicBezTo>
                  <a:cubicBezTo>
                    <a:pt x="21420" y="4868"/>
                    <a:pt x="21600" y="5645"/>
                    <a:pt x="21600" y="6525"/>
                  </a:cubicBezTo>
                  <a:close/>
                  <a:moveTo>
                    <a:pt x="14889" y="6852"/>
                  </a:moveTo>
                  <a:cubicBezTo>
                    <a:pt x="14889" y="6095"/>
                    <a:pt x="14680" y="5482"/>
                    <a:pt x="14290" y="4991"/>
                  </a:cubicBezTo>
                  <a:cubicBezTo>
                    <a:pt x="13901" y="4500"/>
                    <a:pt x="13421" y="4152"/>
                    <a:pt x="12852" y="3907"/>
                  </a:cubicBezTo>
                  <a:cubicBezTo>
                    <a:pt x="12283" y="3682"/>
                    <a:pt x="11684" y="3518"/>
                    <a:pt x="11055" y="3457"/>
                  </a:cubicBezTo>
                  <a:cubicBezTo>
                    <a:pt x="10426" y="3395"/>
                    <a:pt x="9796" y="3375"/>
                    <a:pt x="9107" y="3375"/>
                  </a:cubicBezTo>
                  <a:lnTo>
                    <a:pt x="6381" y="3375"/>
                  </a:lnTo>
                  <a:lnTo>
                    <a:pt x="6381" y="10677"/>
                  </a:lnTo>
                  <a:lnTo>
                    <a:pt x="9257" y="10677"/>
                  </a:lnTo>
                  <a:cubicBezTo>
                    <a:pt x="10276" y="10677"/>
                    <a:pt x="11145" y="10575"/>
                    <a:pt x="11834" y="10391"/>
                  </a:cubicBezTo>
                  <a:cubicBezTo>
                    <a:pt x="12523" y="10207"/>
                    <a:pt x="13092" y="9941"/>
                    <a:pt x="13511" y="9593"/>
                  </a:cubicBezTo>
                  <a:cubicBezTo>
                    <a:pt x="13931" y="9245"/>
                    <a:pt x="14290" y="8857"/>
                    <a:pt x="14500" y="8386"/>
                  </a:cubicBezTo>
                  <a:cubicBezTo>
                    <a:pt x="14799" y="7916"/>
                    <a:pt x="14889" y="7404"/>
                    <a:pt x="14889" y="685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3" name="Shape">
              <a:extLst>
                <a:ext uri="{FF2B5EF4-FFF2-40B4-BE49-F238E27FC236}">
                  <a16:creationId xmlns:a16="http://schemas.microsoft.com/office/drawing/2014/main" id="{45FD785E-1C29-42CD-B7A8-D5CBB9A71BC5}"/>
                </a:ext>
              </a:extLst>
            </p:cNvPr>
            <p:cNvSpPr/>
            <p:nvPr/>
          </p:nvSpPr>
          <p:spPr>
            <a:xfrm>
              <a:off x="3263899" y="9270999"/>
              <a:ext cx="98933" cy="13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7"/>
                  </a:moveTo>
                  <a:cubicBezTo>
                    <a:pt x="21600" y="21049"/>
                    <a:pt x="21572" y="21151"/>
                    <a:pt x="21517" y="21233"/>
                  </a:cubicBezTo>
                  <a:cubicBezTo>
                    <a:pt x="21461" y="21314"/>
                    <a:pt x="21323" y="21396"/>
                    <a:pt x="21101" y="21437"/>
                  </a:cubicBezTo>
                  <a:cubicBezTo>
                    <a:pt x="20879" y="21498"/>
                    <a:pt x="20546" y="21539"/>
                    <a:pt x="20103" y="21559"/>
                  </a:cubicBezTo>
                  <a:cubicBezTo>
                    <a:pt x="19659" y="21580"/>
                    <a:pt x="19077" y="21600"/>
                    <a:pt x="18328" y="21600"/>
                  </a:cubicBezTo>
                  <a:cubicBezTo>
                    <a:pt x="17690" y="21600"/>
                    <a:pt x="17191" y="21600"/>
                    <a:pt x="16831" y="21559"/>
                  </a:cubicBezTo>
                  <a:cubicBezTo>
                    <a:pt x="16443" y="21539"/>
                    <a:pt x="16165" y="21498"/>
                    <a:pt x="15943" y="21437"/>
                  </a:cubicBezTo>
                  <a:cubicBezTo>
                    <a:pt x="15722" y="21376"/>
                    <a:pt x="15583" y="21294"/>
                    <a:pt x="15472" y="21212"/>
                  </a:cubicBezTo>
                  <a:cubicBezTo>
                    <a:pt x="15361" y="21131"/>
                    <a:pt x="15306" y="21009"/>
                    <a:pt x="15250" y="20866"/>
                  </a:cubicBezTo>
                  <a:lnTo>
                    <a:pt x="12644" y="16073"/>
                  </a:lnTo>
                  <a:cubicBezTo>
                    <a:pt x="12339" y="15522"/>
                    <a:pt x="12034" y="15053"/>
                    <a:pt x="11729" y="14624"/>
                  </a:cubicBezTo>
                  <a:cubicBezTo>
                    <a:pt x="11424" y="14196"/>
                    <a:pt x="11091" y="13849"/>
                    <a:pt x="10731" y="13564"/>
                  </a:cubicBezTo>
                  <a:cubicBezTo>
                    <a:pt x="10370" y="13278"/>
                    <a:pt x="9927" y="13074"/>
                    <a:pt x="9455" y="12931"/>
                  </a:cubicBezTo>
                  <a:cubicBezTo>
                    <a:pt x="8984" y="12789"/>
                    <a:pt x="8429" y="12707"/>
                    <a:pt x="7791" y="12707"/>
                  </a:cubicBezTo>
                  <a:lnTo>
                    <a:pt x="5934" y="12707"/>
                  </a:lnTo>
                  <a:lnTo>
                    <a:pt x="5934" y="20866"/>
                  </a:lnTo>
                  <a:cubicBezTo>
                    <a:pt x="5934" y="20968"/>
                    <a:pt x="5878" y="21070"/>
                    <a:pt x="5795" y="21172"/>
                  </a:cubicBezTo>
                  <a:cubicBezTo>
                    <a:pt x="5684" y="21253"/>
                    <a:pt x="5546" y="21335"/>
                    <a:pt x="5324" y="21396"/>
                  </a:cubicBezTo>
                  <a:cubicBezTo>
                    <a:pt x="5102" y="21457"/>
                    <a:pt x="4797" y="21498"/>
                    <a:pt x="4409" y="21518"/>
                  </a:cubicBezTo>
                  <a:cubicBezTo>
                    <a:pt x="4020" y="21559"/>
                    <a:pt x="3549" y="21559"/>
                    <a:pt x="2967" y="21559"/>
                  </a:cubicBezTo>
                  <a:cubicBezTo>
                    <a:pt x="2385" y="21559"/>
                    <a:pt x="1913" y="21539"/>
                    <a:pt x="1525" y="21518"/>
                  </a:cubicBezTo>
                  <a:cubicBezTo>
                    <a:pt x="1137" y="21478"/>
                    <a:pt x="832" y="21437"/>
                    <a:pt x="610" y="21396"/>
                  </a:cubicBezTo>
                  <a:cubicBezTo>
                    <a:pt x="388" y="21335"/>
                    <a:pt x="222" y="21274"/>
                    <a:pt x="139" y="21172"/>
                  </a:cubicBezTo>
                  <a:cubicBezTo>
                    <a:pt x="55" y="21090"/>
                    <a:pt x="0" y="20988"/>
                    <a:pt x="0" y="20866"/>
                  </a:cubicBezTo>
                  <a:lnTo>
                    <a:pt x="0" y="1387"/>
                  </a:lnTo>
                  <a:cubicBezTo>
                    <a:pt x="0" y="897"/>
                    <a:pt x="166" y="551"/>
                    <a:pt x="499" y="326"/>
                  </a:cubicBezTo>
                  <a:cubicBezTo>
                    <a:pt x="832" y="102"/>
                    <a:pt x="1248" y="0"/>
                    <a:pt x="1747" y="0"/>
                  </a:cubicBezTo>
                  <a:lnTo>
                    <a:pt x="9289" y="0"/>
                  </a:lnTo>
                  <a:cubicBezTo>
                    <a:pt x="10065" y="0"/>
                    <a:pt x="10675" y="0"/>
                    <a:pt x="11174" y="41"/>
                  </a:cubicBezTo>
                  <a:cubicBezTo>
                    <a:pt x="11673" y="61"/>
                    <a:pt x="12117" y="82"/>
                    <a:pt x="12533" y="122"/>
                  </a:cubicBezTo>
                  <a:cubicBezTo>
                    <a:pt x="13698" y="245"/>
                    <a:pt x="14751" y="449"/>
                    <a:pt x="15694" y="755"/>
                  </a:cubicBezTo>
                  <a:cubicBezTo>
                    <a:pt x="16637" y="1061"/>
                    <a:pt x="17441" y="1448"/>
                    <a:pt x="18079" y="1917"/>
                  </a:cubicBezTo>
                  <a:cubicBezTo>
                    <a:pt x="18744" y="2407"/>
                    <a:pt x="19243" y="2958"/>
                    <a:pt x="19576" y="3631"/>
                  </a:cubicBezTo>
                  <a:cubicBezTo>
                    <a:pt x="19909" y="4283"/>
                    <a:pt x="20103" y="5038"/>
                    <a:pt x="20103" y="5895"/>
                  </a:cubicBezTo>
                  <a:cubicBezTo>
                    <a:pt x="20103" y="6608"/>
                    <a:pt x="19992" y="7261"/>
                    <a:pt x="19742" y="7853"/>
                  </a:cubicBezTo>
                  <a:cubicBezTo>
                    <a:pt x="19493" y="8444"/>
                    <a:pt x="19132" y="8975"/>
                    <a:pt x="18661" y="9444"/>
                  </a:cubicBezTo>
                  <a:cubicBezTo>
                    <a:pt x="18190" y="9913"/>
                    <a:pt x="17579" y="10321"/>
                    <a:pt x="16886" y="10647"/>
                  </a:cubicBezTo>
                  <a:cubicBezTo>
                    <a:pt x="16193" y="10994"/>
                    <a:pt x="15389" y="11259"/>
                    <a:pt x="14474" y="11483"/>
                  </a:cubicBezTo>
                  <a:cubicBezTo>
                    <a:pt x="14918" y="11647"/>
                    <a:pt x="15306" y="11830"/>
                    <a:pt x="15694" y="12055"/>
                  </a:cubicBezTo>
                  <a:cubicBezTo>
                    <a:pt x="16082" y="12279"/>
                    <a:pt x="16443" y="12544"/>
                    <a:pt x="16775" y="12850"/>
                  </a:cubicBezTo>
                  <a:cubicBezTo>
                    <a:pt x="17108" y="13156"/>
                    <a:pt x="17441" y="13523"/>
                    <a:pt x="17746" y="13931"/>
                  </a:cubicBezTo>
                  <a:cubicBezTo>
                    <a:pt x="18051" y="14339"/>
                    <a:pt x="18328" y="14788"/>
                    <a:pt x="18633" y="15298"/>
                  </a:cubicBezTo>
                  <a:lnTo>
                    <a:pt x="21101" y="19520"/>
                  </a:lnTo>
                  <a:cubicBezTo>
                    <a:pt x="21323" y="19948"/>
                    <a:pt x="21489" y="20254"/>
                    <a:pt x="21545" y="20438"/>
                  </a:cubicBezTo>
                  <a:cubicBezTo>
                    <a:pt x="21572" y="20682"/>
                    <a:pt x="21600" y="20825"/>
                    <a:pt x="21600" y="20927"/>
                  </a:cubicBezTo>
                  <a:close/>
                  <a:moveTo>
                    <a:pt x="13975" y="6384"/>
                  </a:moveTo>
                  <a:cubicBezTo>
                    <a:pt x="13975" y="5670"/>
                    <a:pt x="13753" y="5079"/>
                    <a:pt x="13309" y="4589"/>
                  </a:cubicBezTo>
                  <a:cubicBezTo>
                    <a:pt x="12866" y="4100"/>
                    <a:pt x="12145" y="3753"/>
                    <a:pt x="11174" y="3569"/>
                  </a:cubicBezTo>
                  <a:cubicBezTo>
                    <a:pt x="10869" y="3508"/>
                    <a:pt x="10537" y="3467"/>
                    <a:pt x="10148" y="3447"/>
                  </a:cubicBezTo>
                  <a:cubicBezTo>
                    <a:pt x="9760" y="3406"/>
                    <a:pt x="9233" y="3406"/>
                    <a:pt x="8568" y="3406"/>
                  </a:cubicBezTo>
                  <a:lnTo>
                    <a:pt x="5906" y="3406"/>
                  </a:lnTo>
                  <a:lnTo>
                    <a:pt x="5906" y="9484"/>
                  </a:lnTo>
                  <a:lnTo>
                    <a:pt x="8928" y="9484"/>
                  </a:lnTo>
                  <a:cubicBezTo>
                    <a:pt x="9760" y="9484"/>
                    <a:pt x="10509" y="9403"/>
                    <a:pt x="11147" y="9260"/>
                  </a:cubicBezTo>
                  <a:cubicBezTo>
                    <a:pt x="11784" y="9117"/>
                    <a:pt x="12311" y="8893"/>
                    <a:pt x="12727" y="8628"/>
                  </a:cubicBezTo>
                  <a:cubicBezTo>
                    <a:pt x="13143" y="8362"/>
                    <a:pt x="13476" y="8036"/>
                    <a:pt x="13670" y="7669"/>
                  </a:cubicBezTo>
                  <a:cubicBezTo>
                    <a:pt x="13864" y="7261"/>
                    <a:pt x="13975" y="6853"/>
                    <a:pt x="13975" y="638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4" name="Shape">
              <a:extLst>
                <a:ext uri="{FF2B5EF4-FFF2-40B4-BE49-F238E27FC236}">
                  <a16:creationId xmlns:a16="http://schemas.microsoft.com/office/drawing/2014/main" id="{D1F24E38-5ACF-4688-AC89-2C8D8BF9C451}"/>
                </a:ext>
              </a:extLst>
            </p:cNvPr>
            <p:cNvSpPr/>
            <p:nvPr/>
          </p:nvSpPr>
          <p:spPr>
            <a:xfrm>
              <a:off x="3378199" y="9270999"/>
              <a:ext cx="78995" cy="13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6"/>
                  </a:moveTo>
                  <a:cubicBezTo>
                    <a:pt x="21600" y="20224"/>
                    <a:pt x="21565" y="20491"/>
                    <a:pt x="21531" y="20697"/>
                  </a:cubicBezTo>
                  <a:cubicBezTo>
                    <a:pt x="21496" y="20922"/>
                    <a:pt x="21426" y="21087"/>
                    <a:pt x="21322" y="21230"/>
                  </a:cubicBezTo>
                  <a:cubicBezTo>
                    <a:pt x="21218" y="21354"/>
                    <a:pt x="21114" y="21456"/>
                    <a:pt x="20975" y="21518"/>
                  </a:cubicBezTo>
                  <a:cubicBezTo>
                    <a:pt x="20836" y="21580"/>
                    <a:pt x="20697" y="21600"/>
                    <a:pt x="20523" y="21600"/>
                  </a:cubicBezTo>
                  <a:lnTo>
                    <a:pt x="2188" y="21600"/>
                  </a:lnTo>
                  <a:cubicBezTo>
                    <a:pt x="1563" y="21600"/>
                    <a:pt x="1042" y="21497"/>
                    <a:pt x="625" y="21272"/>
                  </a:cubicBezTo>
                  <a:cubicBezTo>
                    <a:pt x="208" y="21046"/>
                    <a:pt x="0" y="20697"/>
                    <a:pt x="0" y="20204"/>
                  </a:cubicBezTo>
                  <a:lnTo>
                    <a:pt x="0" y="1396"/>
                  </a:lnTo>
                  <a:cubicBezTo>
                    <a:pt x="0" y="903"/>
                    <a:pt x="208" y="554"/>
                    <a:pt x="625" y="328"/>
                  </a:cubicBezTo>
                  <a:cubicBezTo>
                    <a:pt x="1042" y="103"/>
                    <a:pt x="1563" y="0"/>
                    <a:pt x="2188" y="0"/>
                  </a:cubicBezTo>
                  <a:lnTo>
                    <a:pt x="20419" y="0"/>
                  </a:lnTo>
                  <a:cubicBezTo>
                    <a:pt x="20593" y="0"/>
                    <a:pt x="20732" y="21"/>
                    <a:pt x="20871" y="82"/>
                  </a:cubicBezTo>
                  <a:cubicBezTo>
                    <a:pt x="21010" y="144"/>
                    <a:pt x="21114" y="246"/>
                    <a:pt x="21218" y="370"/>
                  </a:cubicBezTo>
                  <a:cubicBezTo>
                    <a:pt x="21322" y="513"/>
                    <a:pt x="21392" y="678"/>
                    <a:pt x="21426" y="903"/>
                  </a:cubicBezTo>
                  <a:cubicBezTo>
                    <a:pt x="21461" y="1129"/>
                    <a:pt x="21496" y="1396"/>
                    <a:pt x="21496" y="1725"/>
                  </a:cubicBezTo>
                  <a:cubicBezTo>
                    <a:pt x="21496" y="2033"/>
                    <a:pt x="21461" y="2300"/>
                    <a:pt x="21426" y="2526"/>
                  </a:cubicBezTo>
                  <a:cubicBezTo>
                    <a:pt x="21392" y="2751"/>
                    <a:pt x="21322" y="2916"/>
                    <a:pt x="21218" y="3059"/>
                  </a:cubicBezTo>
                  <a:cubicBezTo>
                    <a:pt x="21114" y="3203"/>
                    <a:pt x="21010" y="3285"/>
                    <a:pt x="20871" y="3347"/>
                  </a:cubicBezTo>
                  <a:cubicBezTo>
                    <a:pt x="20732" y="3409"/>
                    <a:pt x="20593" y="3429"/>
                    <a:pt x="20419" y="3429"/>
                  </a:cubicBezTo>
                  <a:lnTo>
                    <a:pt x="7362" y="3429"/>
                  </a:lnTo>
                  <a:lnTo>
                    <a:pt x="7362" y="8706"/>
                  </a:lnTo>
                  <a:lnTo>
                    <a:pt x="18405" y="8706"/>
                  </a:lnTo>
                  <a:cubicBezTo>
                    <a:pt x="18579" y="8706"/>
                    <a:pt x="18718" y="8726"/>
                    <a:pt x="18857" y="8788"/>
                  </a:cubicBezTo>
                  <a:cubicBezTo>
                    <a:pt x="18995" y="8850"/>
                    <a:pt x="19134" y="8952"/>
                    <a:pt x="19204" y="9075"/>
                  </a:cubicBezTo>
                  <a:cubicBezTo>
                    <a:pt x="19308" y="9199"/>
                    <a:pt x="19377" y="9383"/>
                    <a:pt x="19412" y="9589"/>
                  </a:cubicBezTo>
                  <a:cubicBezTo>
                    <a:pt x="19447" y="9794"/>
                    <a:pt x="19482" y="10061"/>
                    <a:pt x="19482" y="10390"/>
                  </a:cubicBezTo>
                  <a:cubicBezTo>
                    <a:pt x="19482" y="10718"/>
                    <a:pt x="19447" y="10985"/>
                    <a:pt x="19412" y="11190"/>
                  </a:cubicBezTo>
                  <a:cubicBezTo>
                    <a:pt x="19377" y="11396"/>
                    <a:pt x="19308" y="11580"/>
                    <a:pt x="19204" y="11704"/>
                  </a:cubicBezTo>
                  <a:cubicBezTo>
                    <a:pt x="19100" y="11827"/>
                    <a:pt x="18995" y="11929"/>
                    <a:pt x="18857" y="11971"/>
                  </a:cubicBezTo>
                  <a:cubicBezTo>
                    <a:pt x="18718" y="12032"/>
                    <a:pt x="18579" y="12053"/>
                    <a:pt x="18405" y="12053"/>
                  </a:cubicBezTo>
                  <a:lnTo>
                    <a:pt x="7362" y="12053"/>
                  </a:lnTo>
                  <a:lnTo>
                    <a:pt x="7362" y="18151"/>
                  </a:lnTo>
                  <a:lnTo>
                    <a:pt x="20523" y="18151"/>
                  </a:lnTo>
                  <a:cubicBezTo>
                    <a:pt x="20697" y="18151"/>
                    <a:pt x="20836" y="18171"/>
                    <a:pt x="20975" y="18233"/>
                  </a:cubicBezTo>
                  <a:cubicBezTo>
                    <a:pt x="21114" y="18294"/>
                    <a:pt x="21218" y="18397"/>
                    <a:pt x="21322" y="18520"/>
                  </a:cubicBezTo>
                  <a:cubicBezTo>
                    <a:pt x="21426" y="18643"/>
                    <a:pt x="21496" y="18828"/>
                    <a:pt x="21531" y="19054"/>
                  </a:cubicBezTo>
                  <a:cubicBezTo>
                    <a:pt x="21565" y="19321"/>
                    <a:pt x="21600" y="19588"/>
                    <a:pt x="21600" y="1989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5" name="Shape">
              <a:extLst>
                <a:ext uri="{FF2B5EF4-FFF2-40B4-BE49-F238E27FC236}">
                  <a16:creationId xmlns:a16="http://schemas.microsoft.com/office/drawing/2014/main" id="{1E6A6AAE-8E00-4992-9BD3-E871FD294021}"/>
                </a:ext>
              </a:extLst>
            </p:cNvPr>
            <p:cNvSpPr/>
            <p:nvPr/>
          </p:nvSpPr>
          <p:spPr>
            <a:xfrm>
              <a:off x="3467100" y="9270999"/>
              <a:ext cx="87123" cy="137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1"/>
                  </a:moveTo>
                  <a:cubicBezTo>
                    <a:pt x="21600" y="16066"/>
                    <a:pt x="21285" y="17041"/>
                    <a:pt x="20624" y="17857"/>
                  </a:cubicBezTo>
                  <a:cubicBezTo>
                    <a:pt x="19963" y="18693"/>
                    <a:pt x="19113" y="19370"/>
                    <a:pt x="17979" y="19928"/>
                  </a:cubicBezTo>
                  <a:cubicBezTo>
                    <a:pt x="16877" y="20485"/>
                    <a:pt x="15586" y="20903"/>
                    <a:pt x="14075" y="21182"/>
                  </a:cubicBezTo>
                  <a:cubicBezTo>
                    <a:pt x="12595" y="21461"/>
                    <a:pt x="11020" y="21600"/>
                    <a:pt x="9320" y="21600"/>
                  </a:cubicBezTo>
                  <a:cubicBezTo>
                    <a:pt x="8187" y="21600"/>
                    <a:pt x="7116" y="21540"/>
                    <a:pt x="6140" y="21421"/>
                  </a:cubicBezTo>
                  <a:cubicBezTo>
                    <a:pt x="5164" y="21301"/>
                    <a:pt x="4282" y="21162"/>
                    <a:pt x="3558" y="21003"/>
                  </a:cubicBezTo>
                  <a:cubicBezTo>
                    <a:pt x="2834" y="20843"/>
                    <a:pt x="2173" y="20664"/>
                    <a:pt x="1669" y="20485"/>
                  </a:cubicBezTo>
                  <a:cubicBezTo>
                    <a:pt x="1165" y="20306"/>
                    <a:pt x="819" y="20147"/>
                    <a:pt x="598" y="20007"/>
                  </a:cubicBezTo>
                  <a:cubicBezTo>
                    <a:pt x="378" y="19868"/>
                    <a:pt x="220" y="19669"/>
                    <a:pt x="126" y="19410"/>
                  </a:cubicBezTo>
                  <a:cubicBezTo>
                    <a:pt x="32" y="19151"/>
                    <a:pt x="0" y="18773"/>
                    <a:pt x="0" y="18275"/>
                  </a:cubicBezTo>
                  <a:cubicBezTo>
                    <a:pt x="0" y="17937"/>
                    <a:pt x="32" y="17658"/>
                    <a:pt x="63" y="17439"/>
                  </a:cubicBezTo>
                  <a:cubicBezTo>
                    <a:pt x="94" y="17220"/>
                    <a:pt x="157" y="17021"/>
                    <a:pt x="220" y="16882"/>
                  </a:cubicBezTo>
                  <a:cubicBezTo>
                    <a:pt x="283" y="16742"/>
                    <a:pt x="409" y="16643"/>
                    <a:pt x="535" y="16583"/>
                  </a:cubicBezTo>
                  <a:cubicBezTo>
                    <a:pt x="661" y="16523"/>
                    <a:pt x="819" y="16504"/>
                    <a:pt x="976" y="16504"/>
                  </a:cubicBezTo>
                  <a:cubicBezTo>
                    <a:pt x="1228" y="16504"/>
                    <a:pt x="1543" y="16583"/>
                    <a:pt x="1984" y="16762"/>
                  </a:cubicBezTo>
                  <a:cubicBezTo>
                    <a:pt x="2425" y="16942"/>
                    <a:pt x="2991" y="17141"/>
                    <a:pt x="3652" y="17360"/>
                  </a:cubicBezTo>
                  <a:cubicBezTo>
                    <a:pt x="4345" y="17579"/>
                    <a:pt x="5132" y="17778"/>
                    <a:pt x="6108" y="17957"/>
                  </a:cubicBezTo>
                  <a:cubicBezTo>
                    <a:pt x="7053" y="18136"/>
                    <a:pt x="8155" y="18216"/>
                    <a:pt x="9383" y="18216"/>
                  </a:cubicBezTo>
                  <a:cubicBezTo>
                    <a:pt x="10202" y="18216"/>
                    <a:pt x="10926" y="18156"/>
                    <a:pt x="11587" y="18036"/>
                  </a:cubicBezTo>
                  <a:cubicBezTo>
                    <a:pt x="12248" y="17917"/>
                    <a:pt x="12784" y="17738"/>
                    <a:pt x="13224" y="17519"/>
                  </a:cubicBezTo>
                  <a:cubicBezTo>
                    <a:pt x="13665" y="17300"/>
                    <a:pt x="14012" y="17021"/>
                    <a:pt x="14264" y="16683"/>
                  </a:cubicBezTo>
                  <a:cubicBezTo>
                    <a:pt x="14515" y="16344"/>
                    <a:pt x="14610" y="15986"/>
                    <a:pt x="14610" y="15568"/>
                  </a:cubicBezTo>
                  <a:cubicBezTo>
                    <a:pt x="14610" y="15090"/>
                    <a:pt x="14421" y="14692"/>
                    <a:pt x="14012" y="14354"/>
                  </a:cubicBezTo>
                  <a:cubicBezTo>
                    <a:pt x="13602" y="14015"/>
                    <a:pt x="13067" y="13716"/>
                    <a:pt x="12406" y="13438"/>
                  </a:cubicBezTo>
                  <a:cubicBezTo>
                    <a:pt x="11745" y="13179"/>
                    <a:pt x="10989" y="12920"/>
                    <a:pt x="10170" y="12701"/>
                  </a:cubicBezTo>
                  <a:cubicBezTo>
                    <a:pt x="9352" y="12482"/>
                    <a:pt x="8470" y="12223"/>
                    <a:pt x="7588" y="11965"/>
                  </a:cubicBezTo>
                  <a:cubicBezTo>
                    <a:pt x="6707" y="11706"/>
                    <a:pt x="5825" y="11407"/>
                    <a:pt x="5006" y="11089"/>
                  </a:cubicBezTo>
                  <a:cubicBezTo>
                    <a:pt x="4156" y="10750"/>
                    <a:pt x="3432" y="10372"/>
                    <a:pt x="2771" y="9914"/>
                  </a:cubicBezTo>
                  <a:cubicBezTo>
                    <a:pt x="2110" y="9456"/>
                    <a:pt x="1574" y="8919"/>
                    <a:pt x="1165" y="8282"/>
                  </a:cubicBezTo>
                  <a:cubicBezTo>
                    <a:pt x="756" y="7664"/>
                    <a:pt x="535" y="6908"/>
                    <a:pt x="535" y="6032"/>
                  </a:cubicBezTo>
                  <a:cubicBezTo>
                    <a:pt x="535" y="5037"/>
                    <a:pt x="818" y="4141"/>
                    <a:pt x="1417" y="3384"/>
                  </a:cubicBezTo>
                  <a:cubicBezTo>
                    <a:pt x="2015" y="2628"/>
                    <a:pt x="2802" y="1991"/>
                    <a:pt x="3810" y="1493"/>
                  </a:cubicBezTo>
                  <a:cubicBezTo>
                    <a:pt x="4817" y="995"/>
                    <a:pt x="5982" y="617"/>
                    <a:pt x="7336" y="378"/>
                  </a:cubicBezTo>
                  <a:cubicBezTo>
                    <a:pt x="8690" y="139"/>
                    <a:pt x="10139" y="0"/>
                    <a:pt x="11650" y="0"/>
                  </a:cubicBezTo>
                  <a:cubicBezTo>
                    <a:pt x="12437" y="0"/>
                    <a:pt x="13224" y="40"/>
                    <a:pt x="14011" y="119"/>
                  </a:cubicBezTo>
                  <a:cubicBezTo>
                    <a:pt x="14799" y="199"/>
                    <a:pt x="15523" y="299"/>
                    <a:pt x="16216" y="418"/>
                  </a:cubicBezTo>
                  <a:cubicBezTo>
                    <a:pt x="16908" y="538"/>
                    <a:pt x="17507" y="697"/>
                    <a:pt x="18042" y="856"/>
                  </a:cubicBezTo>
                  <a:cubicBezTo>
                    <a:pt x="18577" y="1015"/>
                    <a:pt x="18923" y="1155"/>
                    <a:pt x="19081" y="1254"/>
                  </a:cubicBezTo>
                  <a:cubicBezTo>
                    <a:pt x="19238" y="1354"/>
                    <a:pt x="19364" y="1453"/>
                    <a:pt x="19427" y="1533"/>
                  </a:cubicBezTo>
                  <a:cubicBezTo>
                    <a:pt x="19490" y="1613"/>
                    <a:pt x="19553" y="1712"/>
                    <a:pt x="19585" y="1832"/>
                  </a:cubicBezTo>
                  <a:cubicBezTo>
                    <a:pt x="19616" y="1951"/>
                    <a:pt x="19647" y="2110"/>
                    <a:pt x="19679" y="2309"/>
                  </a:cubicBezTo>
                  <a:cubicBezTo>
                    <a:pt x="19710" y="2489"/>
                    <a:pt x="19710" y="2727"/>
                    <a:pt x="19710" y="3006"/>
                  </a:cubicBezTo>
                  <a:cubicBezTo>
                    <a:pt x="19710" y="3325"/>
                    <a:pt x="19710" y="3583"/>
                    <a:pt x="19679" y="3802"/>
                  </a:cubicBezTo>
                  <a:cubicBezTo>
                    <a:pt x="19647" y="4021"/>
                    <a:pt x="19616" y="4201"/>
                    <a:pt x="19553" y="4340"/>
                  </a:cubicBezTo>
                  <a:cubicBezTo>
                    <a:pt x="19490" y="4479"/>
                    <a:pt x="19396" y="4579"/>
                    <a:pt x="19301" y="4639"/>
                  </a:cubicBezTo>
                  <a:cubicBezTo>
                    <a:pt x="19207" y="4698"/>
                    <a:pt x="19049" y="4738"/>
                    <a:pt x="18860" y="4738"/>
                  </a:cubicBezTo>
                  <a:cubicBezTo>
                    <a:pt x="18671" y="4738"/>
                    <a:pt x="18388" y="4659"/>
                    <a:pt x="17979" y="4519"/>
                  </a:cubicBezTo>
                  <a:cubicBezTo>
                    <a:pt x="17569" y="4360"/>
                    <a:pt x="17066" y="4201"/>
                    <a:pt x="16467" y="4021"/>
                  </a:cubicBezTo>
                  <a:cubicBezTo>
                    <a:pt x="15869" y="3842"/>
                    <a:pt x="15176" y="3683"/>
                    <a:pt x="14389" y="3544"/>
                  </a:cubicBezTo>
                  <a:cubicBezTo>
                    <a:pt x="13602" y="3404"/>
                    <a:pt x="12752" y="3325"/>
                    <a:pt x="11807" y="3325"/>
                  </a:cubicBezTo>
                  <a:cubicBezTo>
                    <a:pt x="11083" y="3325"/>
                    <a:pt x="10422" y="3385"/>
                    <a:pt x="9887" y="3484"/>
                  </a:cubicBezTo>
                  <a:cubicBezTo>
                    <a:pt x="9351" y="3604"/>
                    <a:pt x="8879" y="3763"/>
                    <a:pt x="8533" y="3962"/>
                  </a:cubicBezTo>
                  <a:cubicBezTo>
                    <a:pt x="8155" y="4161"/>
                    <a:pt x="7903" y="4400"/>
                    <a:pt x="7714" y="4678"/>
                  </a:cubicBezTo>
                  <a:cubicBezTo>
                    <a:pt x="7525" y="4957"/>
                    <a:pt x="7431" y="5256"/>
                    <a:pt x="7431" y="5574"/>
                  </a:cubicBezTo>
                  <a:cubicBezTo>
                    <a:pt x="7431" y="6032"/>
                    <a:pt x="7619" y="6430"/>
                    <a:pt x="8029" y="6789"/>
                  </a:cubicBezTo>
                  <a:cubicBezTo>
                    <a:pt x="8438" y="7127"/>
                    <a:pt x="8973" y="7426"/>
                    <a:pt x="9635" y="7704"/>
                  </a:cubicBezTo>
                  <a:cubicBezTo>
                    <a:pt x="10296" y="7983"/>
                    <a:pt x="11083" y="8222"/>
                    <a:pt x="11933" y="8441"/>
                  </a:cubicBezTo>
                  <a:cubicBezTo>
                    <a:pt x="12783" y="8680"/>
                    <a:pt x="13665" y="8919"/>
                    <a:pt x="14547" y="9178"/>
                  </a:cubicBezTo>
                  <a:cubicBezTo>
                    <a:pt x="15428" y="9436"/>
                    <a:pt x="16310" y="9735"/>
                    <a:pt x="17160" y="10054"/>
                  </a:cubicBezTo>
                  <a:cubicBezTo>
                    <a:pt x="18010" y="10392"/>
                    <a:pt x="18766" y="10770"/>
                    <a:pt x="19427" y="11228"/>
                  </a:cubicBezTo>
                  <a:cubicBezTo>
                    <a:pt x="20088" y="11686"/>
                    <a:pt x="20624" y="12224"/>
                    <a:pt x="21033" y="12841"/>
                  </a:cubicBezTo>
                  <a:cubicBezTo>
                    <a:pt x="21411" y="13398"/>
                    <a:pt x="21600" y="14135"/>
                    <a:pt x="21600" y="1497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6" name="Shape">
              <a:extLst>
                <a:ext uri="{FF2B5EF4-FFF2-40B4-BE49-F238E27FC236}">
                  <a16:creationId xmlns:a16="http://schemas.microsoft.com/office/drawing/2014/main" id="{D7A798F2-7C46-4063-ABE7-B607A6166C0B}"/>
                </a:ext>
              </a:extLst>
            </p:cNvPr>
            <p:cNvSpPr/>
            <p:nvPr/>
          </p:nvSpPr>
          <p:spPr>
            <a:xfrm>
              <a:off x="3581399" y="9270999"/>
              <a:ext cx="78995" cy="13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6"/>
                  </a:moveTo>
                  <a:cubicBezTo>
                    <a:pt x="21600" y="20224"/>
                    <a:pt x="21565" y="20491"/>
                    <a:pt x="21531" y="20697"/>
                  </a:cubicBezTo>
                  <a:cubicBezTo>
                    <a:pt x="21496" y="20922"/>
                    <a:pt x="21426" y="21087"/>
                    <a:pt x="21322" y="21230"/>
                  </a:cubicBezTo>
                  <a:cubicBezTo>
                    <a:pt x="21218" y="21354"/>
                    <a:pt x="21114" y="21456"/>
                    <a:pt x="20975" y="21518"/>
                  </a:cubicBezTo>
                  <a:cubicBezTo>
                    <a:pt x="20836" y="21580"/>
                    <a:pt x="20697" y="21600"/>
                    <a:pt x="20523" y="21600"/>
                  </a:cubicBezTo>
                  <a:lnTo>
                    <a:pt x="2188" y="21600"/>
                  </a:lnTo>
                  <a:cubicBezTo>
                    <a:pt x="1563" y="21600"/>
                    <a:pt x="1042" y="21497"/>
                    <a:pt x="625" y="21272"/>
                  </a:cubicBezTo>
                  <a:cubicBezTo>
                    <a:pt x="208" y="21046"/>
                    <a:pt x="0" y="20697"/>
                    <a:pt x="0" y="20204"/>
                  </a:cubicBezTo>
                  <a:lnTo>
                    <a:pt x="0" y="1396"/>
                  </a:lnTo>
                  <a:cubicBezTo>
                    <a:pt x="0" y="903"/>
                    <a:pt x="208" y="554"/>
                    <a:pt x="625" y="328"/>
                  </a:cubicBezTo>
                  <a:cubicBezTo>
                    <a:pt x="1042" y="103"/>
                    <a:pt x="1563" y="0"/>
                    <a:pt x="2188" y="0"/>
                  </a:cubicBezTo>
                  <a:lnTo>
                    <a:pt x="20419" y="0"/>
                  </a:lnTo>
                  <a:cubicBezTo>
                    <a:pt x="20593" y="0"/>
                    <a:pt x="20732" y="21"/>
                    <a:pt x="20871" y="82"/>
                  </a:cubicBezTo>
                  <a:cubicBezTo>
                    <a:pt x="21010" y="144"/>
                    <a:pt x="21114" y="246"/>
                    <a:pt x="21218" y="370"/>
                  </a:cubicBezTo>
                  <a:cubicBezTo>
                    <a:pt x="21322" y="513"/>
                    <a:pt x="21392" y="678"/>
                    <a:pt x="21426" y="903"/>
                  </a:cubicBezTo>
                  <a:cubicBezTo>
                    <a:pt x="21461" y="1129"/>
                    <a:pt x="21496" y="1396"/>
                    <a:pt x="21496" y="1725"/>
                  </a:cubicBezTo>
                  <a:cubicBezTo>
                    <a:pt x="21496" y="2033"/>
                    <a:pt x="21461" y="2300"/>
                    <a:pt x="21426" y="2526"/>
                  </a:cubicBezTo>
                  <a:cubicBezTo>
                    <a:pt x="21392" y="2751"/>
                    <a:pt x="21322" y="2916"/>
                    <a:pt x="21218" y="3059"/>
                  </a:cubicBezTo>
                  <a:cubicBezTo>
                    <a:pt x="21114" y="3203"/>
                    <a:pt x="21010" y="3285"/>
                    <a:pt x="20871" y="3347"/>
                  </a:cubicBezTo>
                  <a:cubicBezTo>
                    <a:pt x="20732" y="3409"/>
                    <a:pt x="20593" y="3429"/>
                    <a:pt x="20419" y="3429"/>
                  </a:cubicBezTo>
                  <a:lnTo>
                    <a:pt x="7397" y="3429"/>
                  </a:lnTo>
                  <a:lnTo>
                    <a:pt x="7397" y="8706"/>
                  </a:lnTo>
                  <a:lnTo>
                    <a:pt x="18440" y="8706"/>
                  </a:lnTo>
                  <a:cubicBezTo>
                    <a:pt x="18613" y="8706"/>
                    <a:pt x="18752" y="8726"/>
                    <a:pt x="18891" y="8788"/>
                  </a:cubicBezTo>
                  <a:cubicBezTo>
                    <a:pt x="19030" y="8850"/>
                    <a:pt x="19169" y="8952"/>
                    <a:pt x="19239" y="9075"/>
                  </a:cubicBezTo>
                  <a:cubicBezTo>
                    <a:pt x="19343" y="9199"/>
                    <a:pt x="19412" y="9383"/>
                    <a:pt x="19447" y="9589"/>
                  </a:cubicBezTo>
                  <a:cubicBezTo>
                    <a:pt x="19482" y="9794"/>
                    <a:pt x="19516" y="10061"/>
                    <a:pt x="19516" y="10390"/>
                  </a:cubicBezTo>
                  <a:cubicBezTo>
                    <a:pt x="19516" y="10718"/>
                    <a:pt x="19482" y="10985"/>
                    <a:pt x="19447" y="11190"/>
                  </a:cubicBezTo>
                  <a:cubicBezTo>
                    <a:pt x="19412" y="11396"/>
                    <a:pt x="19343" y="11580"/>
                    <a:pt x="19239" y="11704"/>
                  </a:cubicBezTo>
                  <a:cubicBezTo>
                    <a:pt x="19134" y="11827"/>
                    <a:pt x="19030" y="11929"/>
                    <a:pt x="18891" y="11971"/>
                  </a:cubicBezTo>
                  <a:cubicBezTo>
                    <a:pt x="18752" y="12032"/>
                    <a:pt x="18614" y="12053"/>
                    <a:pt x="18440" y="12053"/>
                  </a:cubicBezTo>
                  <a:lnTo>
                    <a:pt x="7397" y="12053"/>
                  </a:lnTo>
                  <a:lnTo>
                    <a:pt x="7397" y="18151"/>
                  </a:lnTo>
                  <a:lnTo>
                    <a:pt x="20558" y="18151"/>
                  </a:lnTo>
                  <a:cubicBezTo>
                    <a:pt x="20732" y="18151"/>
                    <a:pt x="20871" y="18171"/>
                    <a:pt x="21010" y="18233"/>
                  </a:cubicBezTo>
                  <a:cubicBezTo>
                    <a:pt x="21149" y="18294"/>
                    <a:pt x="21253" y="18397"/>
                    <a:pt x="21357" y="18520"/>
                  </a:cubicBezTo>
                  <a:cubicBezTo>
                    <a:pt x="21461" y="18643"/>
                    <a:pt x="21531" y="18828"/>
                    <a:pt x="21565" y="19054"/>
                  </a:cubicBezTo>
                  <a:cubicBezTo>
                    <a:pt x="21565" y="19321"/>
                    <a:pt x="21600" y="19588"/>
                    <a:pt x="21600" y="1989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7" name="Shape">
              <a:extLst>
                <a:ext uri="{FF2B5EF4-FFF2-40B4-BE49-F238E27FC236}">
                  <a16:creationId xmlns:a16="http://schemas.microsoft.com/office/drawing/2014/main" id="{5BFC2495-102F-4CFE-AE85-D83F527CF0CD}"/>
                </a:ext>
              </a:extLst>
            </p:cNvPr>
            <p:cNvSpPr/>
            <p:nvPr/>
          </p:nvSpPr>
          <p:spPr>
            <a:xfrm>
              <a:off x="3683000" y="9271000"/>
              <a:ext cx="110110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0" y="20032"/>
                  </a:moveTo>
                  <a:cubicBezTo>
                    <a:pt x="21550" y="20277"/>
                    <a:pt x="21501" y="20521"/>
                    <a:pt x="21401" y="20704"/>
                  </a:cubicBezTo>
                  <a:cubicBezTo>
                    <a:pt x="21301" y="20908"/>
                    <a:pt x="21152" y="21071"/>
                    <a:pt x="20977" y="21193"/>
                  </a:cubicBezTo>
                  <a:cubicBezTo>
                    <a:pt x="20803" y="21315"/>
                    <a:pt x="20579" y="21417"/>
                    <a:pt x="20330" y="21478"/>
                  </a:cubicBezTo>
                  <a:cubicBezTo>
                    <a:pt x="20080" y="21539"/>
                    <a:pt x="19831" y="21559"/>
                    <a:pt x="19582" y="21559"/>
                  </a:cubicBezTo>
                  <a:lnTo>
                    <a:pt x="17315" y="21559"/>
                  </a:lnTo>
                  <a:cubicBezTo>
                    <a:pt x="16842" y="21559"/>
                    <a:pt x="16443" y="21518"/>
                    <a:pt x="16094" y="21437"/>
                  </a:cubicBezTo>
                  <a:cubicBezTo>
                    <a:pt x="15745" y="21356"/>
                    <a:pt x="15422" y="21213"/>
                    <a:pt x="15148" y="21009"/>
                  </a:cubicBezTo>
                  <a:cubicBezTo>
                    <a:pt x="14849" y="20806"/>
                    <a:pt x="14574" y="20521"/>
                    <a:pt x="14300" y="20175"/>
                  </a:cubicBezTo>
                  <a:cubicBezTo>
                    <a:pt x="14026" y="19829"/>
                    <a:pt x="13727" y="19381"/>
                    <a:pt x="13379" y="18831"/>
                  </a:cubicBezTo>
                  <a:lnTo>
                    <a:pt x="6851" y="8815"/>
                  </a:lnTo>
                  <a:cubicBezTo>
                    <a:pt x="6478" y="8225"/>
                    <a:pt x="6079" y="7573"/>
                    <a:pt x="5705" y="6881"/>
                  </a:cubicBezTo>
                  <a:cubicBezTo>
                    <a:pt x="5307" y="6189"/>
                    <a:pt x="4958" y="5517"/>
                    <a:pt x="4659" y="4866"/>
                  </a:cubicBezTo>
                  <a:lnTo>
                    <a:pt x="4609" y="4866"/>
                  </a:lnTo>
                  <a:cubicBezTo>
                    <a:pt x="4659" y="5660"/>
                    <a:pt x="4709" y="6454"/>
                    <a:pt x="4734" y="7247"/>
                  </a:cubicBezTo>
                  <a:cubicBezTo>
                    <a:pt x="4759" y="8041"/>
                    <a:pt x="4783" y="8856"/>
                    <a:pt x="4783" y="9690"/>
                  </a:cubicBezTo>
                  <a:lnTo>
                    <a:pt x="4783" y="20887"/>
                  </a:lnTo>
                  <a:cubicBezTo>
                    <a:pt x="4783" y="20989"/>
                    <a:pt x="4734" y="21091"/>
                    <a:pt x="4684" y="21193"/>
                  </a:cubicBezTo>
                  <a:cubicBezTo>
                    <a:pt x="4609" y="21274"/>
                    <a:pt x="4484" y="21356"/>
                    <a:pt x="4310" y="21417"/>
                  </a:cubicBezTo>
                  <a:cubicBezTo>
                    <a:pt x="4136" y="21478"/>
                    <a:pt x="3887" y="21518"/>
                    <a:pt x="3563" y="21559"/>
                  </a:cubicBezTo>
                  <a:cubicBezTo>
                    <a:pt x="3264" y="21600"/>
                    <a:pt x="2865" y="21600"/>
                    <a:pt x="2367" y="21600"/>
                  </a:cubicBezTo>
                  <a:cubicBezTo>
                    <a:pt x="1893" y="21600"/>
                    <a:pt x="1495" y="21580"/>
                    <a:pt x="1196" y="21559"/>
                  </a:cubicBezTo>
                  <a:cubicBezTo>
                    <a:pt x="897" y="21518"/>
                    <a:pt x="648" y="21478"/>
                    <a:pt x="473" y="21417"/>
                  </a:cubicBezTo>
                  <a:cubicBezTo>
                    <a:pt x="299" y="21356"/>
                    <a:pt x="174" y="21274"/>
                    <a:pt x="100" y="21193"/>
                  </a:cubicBezTo>
                  <a:cubicBezTo>
                    <a:pt x="25" y="21111"/>
                    <a:pt x="0" y="21010"/>
                    <a:pt x="0" y="20887"/>
                  </a:cubicBezTo>
                  <a:lnTo>
                    <a:pt x="0" y="1649"/>
                  </a:lnTo>
                  <a:cubicBezTo>
                    <a:pt x="0" y="1140"/>
                    <a:pt x="174" y="733"/>
                    <a:pt x="548" y="489"/>
                  </a:cubicBezTo>
                  <a:cubicBezTo>
                    <a:pt x="922" y="224"/>
                    <a:pt x="1370" y="102"/>
                    <a:pt x="1918" y="102"/>
                  </a:cubicBezTo>
                  <a:lnTo>
                    <a:pt x="4783" y="102"/>
                  </a:lnTo>
                  <a:cubicBezTo>
                    <a:pt x="5307" y="102"/>
                    <a:pt x="5730" y="143"/>
                    <a:pt x="6079" y="204"/>
                  </a:cubicBezTo>
                  <a:cubicBezTo>
                    <a:pt x="6428" y="285"/>
                    <a:pt x="6751" y="387"/>
                    <a:pt x="7026" y="550"/>
                  </a:cubicBezTo>
                  <a:cubicBezTo>
                    <a:pt x="7300" y="712"/>
                    <a:pt x="7574" y="936"/>
                    <a:pt x="7798" y="1242"/>
                  </a:cubicBezTo>
                  <a:cubicBezTo>
                    <a:pt x="8022" y="1547"/>
                    <a:pt x="8296" y="1893"/>
                    <a:pt x="8545" y="2321"/>
                  </a:cubicBezTo>
                  <a:lnTo>
                    <a:pt x="13653" y="10138"/>
                  </a:lnTo>
                  <a:cubicBezTo>
                    <a:pt x="13951" y="10607"/>
                    <a:pt x="14250" y="11075"/>
                    <a:pt x="14525" y="11543"/>
                  </a:cubicBezTo>
                  <a:cubicBezTo>
                    <a:pt x="14823" y="12011"/>
                    <a:pt x="15098" y="12459"/>
                    <a:pt x="15372" y="12907"/>
                  </a:cubicBezTo>
                  <a:cubicBezTo>
                    <a:pt x="15646" y="13355"/>
                    <a:pt x="15895" y="13823"/>
                    <a:pt x="16169" y="14251"/>
                  </a:cubicBezTo>
                  <a:cubicBezTo>
                    <a:pt x="16418" y="14698"/>
                    <a:pt x="16667" y="15126"/>
                    <a:pt x="16916" y="15574"/>
                  </a:cubicBezTo>
                  <a:lnTo>
                    <a:pt x="16941" y="15574"/>
                  </a:lnTo>
                  <a:cubicBezTo>
                    <a:pt x="16891" y="14800"/>
                    <a:pt x="16866" y="14006"/>
                    <a:pt x="16841" y="13151"/>
                  </a:cubicBezTo>
                  <a:cubicBezTo>
                    <a:pt x="16817" y="12317"/>
                    <a:pt x="16817" y="11523"/>
                    <a:pt x="16817" y="10749"/>
                  </a:cubicBezTo>
                  <a:lnTo>
                    <a:pt x="16817" y="713"/>
                  </a:lnTo>
                  <a:cubicBezTo>
                    <a:pt x="16817" y="611"/>
                    <a:pt x="16866" y="509"/>
                    <a:pt x="16941" y="407"/>
                  </a:cubicBezTo>
                  <a:cubicBezTo>
                    <a:pt x="17016" y="326"/>
                    <a:pt x="17165" y="244"/>
                    <a:pt x="17340" y="183"/>
                  </a:cubicBezTo>
                  <a:cubicBezTo>
                    <a:pt x="17539" y="122"/>
                    <a:pt x="17788" y="61"/>
                    <a:pt x="18087" y="41"/>
                  </a:cubicBezTo>
                  <a:cubicBezTo>
                    <a:pt x="18386" y="20"/>
                    <a:pt x="18785" y="0"/>
                    <a:pt x="19283" y="0"/>
                  </a:cubicBezTo>
                  <a:cubicBezTo>
                    <a:pt x="19731" y="0"/>
                    <a:pt x="20130" y="20"/>
                    <a:pt x="20429" y="41"/>
                  </a:cubicBezTo>
                  <a:cubicBezTo>
                    <a:pt x="20728" y="61"/>
                    <a:pt x="20977" y="122"/>
                    <a:pt x="21151" y="183"/>
                  </a:cubicBezTo>
                  <a:cubicBezTo>
                    <a:pt x="21326" y="244"/>
                    <a:pt x="21450" y="326"/>
                    <a:pt x="21500" y="407"/>
                  </a:cubicBezTo>
                  <a:cubicBezTo>
                    <a:pt x="21575" y="489"/>
                    <a:pt x="21600" y="590"/>
                    <a:pt x="21600" y="713"/>
                  </a:cubicBezTo>
                  <a:lnTo>
                    <a:pt x="21600" y="2003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8" name="Shape">
              <a:extLst>
                <a:ext uri="{FF2B5EF4-FFF2-40B4-BE49-F238E27FC236}">
                  <a16:creationId xmlns:a16="http://schemas.microsoft.com/office/drawing/2014/main" id="{CFE897EF-2749-47BC-B067-71ED61155F63}"/>
                </a:ext>
              </a:extLst>
            </p:cNvPr>
            <p:cNvSpPr/>
            <p:nvPr/>
          </p:nvSpPr>
          <p:spPr>
            <a:xfrm>
              <a:off x="3810000" y="9270999"/>
              <a:ext cx="101982" cy="13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1"/>
                  </a:moveTo>
                  <a:cubicBezTo>
                    <a:pt x="21600" y="2109"/>
                    <a:pt x="21573" y="2375"/>
                    <a:pt x="21546" y="2600"/>
                  </a:cubicBezTo>
                  <a:cubicBezTo>
                    <a:pt x="21519" y="2825"/>
                    <a:pt x="21466" y="3010"/>
                    <a:pt x="21385" y="3153"/>
                  </a:cubicBezTo>
                  <a:cubicBezTo>
                    <a:pt x="21304" y="3296"/>
                    <a:pt x="21223" y="3399"/>
                    <a:pt x="21116" y="3460"/>
                  </a:cubicBezTo>
                  <a:cubicBezTo>
                    <a:pt x="21008" y="3522"/>
                    <a:pt x="20901" y="3563"/>
                    <a:pt x="20766" y="3563"/>
                  </a:cubicBezTo>
                  <a:lnTo>
                    <a:pt x="13692" y="3563"/>
                  </a:lnTo>
                  <a:lnTo>
                    <a:pt x="13692" y="20904"/>
                  </a:lnTo>
                  <a:cubicBezTo>
                    <a:pt x="13692" y="21006"/>
                    <a:pt x="13638" y="21109"/>
                    <a:pt x="13557" y="21211"/>
                  </a:cubicBezTo>
                  <a:cubicBezTo>
                    <a:pt x="13450" y="21293"/>
                    <a:pt x="13315" y="21375"/>
                    <a:pt x="13100" y="21436"/>
                  </a:cubicBezTo>
                  <a:cubicBezTo>
                    <a:pt x="12885" y="21498"/>
                    <a:pt x="12589" y="21539"/>
                    <a:pt x="12212" y="21559"/>
                  </a:cubicBezTo>
                  <a:cubicBezTo>
                    <a:pt x="11836" y="21600"/>
                    <a:pt x="11378" y="21600"/>
                    <a:pt x="10813" y="21600"/>
                  </a:cubicBezTo>
                  <a:cubicBezTo>
                    <a:pt x="10249" y="21600"/>
                    <a:pt x="9791" y="21580"/>
                    <a:pt x="9415" y="21559"/>
                  </a:cubicBezTo>
                  <a:cubicBezTo>
                    <a:pt x="9038" y="21518"/>
                    <a:pt x="8742" y="21477"/>
                    <a:pt x="8527" y="21436"/>
                  </a:cubicBezTo>
                  <a:cubicBezTo>
                    <a:pt x="8312" y="21375"/>
                    <a:pt x="8150" y="21313"/>
                    <a:pt x="8070" y="21211"/>
                  </a:cubicBezTo>
                  <a:cubicBezTo>
                    <a:pt x="7962" y="21129"/>
                    <a:pt x="7935" y="21027"/>
                    <a:pt x="7935" y="20904"/>
                  </a:cubicBezTo>
                  <a:lnTo>
                    <a:pt x="7935" y="3563"/>
                  </a:lnTo>
                  <a:lnTo>
                    <a:pt x="861" y="3563"/>
                  </a:lnTo>
                  <a:cubicBezTo>
                    <a:pt x="726" y="3563"/>
                    <a:pt x="592" y="3522"/>
                    <a:pt x="484" y="3460"/>
                  </a:cubicBezTo>
                  <a:cubicBezTo>
                    <a:pt x="377" y="3399"/>
                    <a:pt x="296" y="3296"/>
                    <a:pt x="215" y="3153"/>
                  </a:cubicBezTo>
                  <a:cubicBezTo>
                    <a:pt x="134" y="3010"/>
                    <a:pt x="81" y="2826"/>
                    <a:pt x="54" y="2600"/>
                  </a:cubicBezTo>
                  <a:cubicBezTo>
                    <a:pt x="27" y="2375"/>
                    <a:pt x="0" y="2088"/>
                    <a:pt x="0" y="1781"/>
                  </a:cubicBezTo>
                  <a:cubicBezTo>
                    <a:pt x="0" y="1454"/>
                    <a:pt x="27" y="1167"/>
                    <a:pt x="54" y="942"/>
                  </a:cubicBezTo>
                  <a:cubicBezTo>
                    <a:pt x="81" y="717"/>
                    <a:pt x="134" y="532"/>
                    <a:pt x="215" y="389"/>
                  </a:cubicBezTo>
                  <a:cubicBezTo>
                    <a:pt x="296" y="246"/>
                    <a:pt x="377" y="143"/>
                    <a:pt x="484" y="82"/>
                  </a:cubicBezTo>
                  <a:cubicBezTo>
                    <a:pt x="592" y="20"/>
                    <a:pt x="699" y="0"/>
                    <a:pt x="861" y="0"/>
                  </a:cubicBezTo>
                  <a:lnTo>
                    <a:pt x="20793" y="0"/>
                  </a:lnTo>
                  <a:cubicBezTo>
                    <a:pt x="20928" y="0"/>
                    <a:pt x="21035" y="20"/>
                    <a:pt x="21143" y="82"/>
                  </a:cubicBezTo>
                  <a:cubicBezTo>
                    <a:pt x="21250" y="143"/>
                    <a:pt x="21331" y="246"/>
                    <a:pt x="21412" y="389"/>
                  </a:cubicBezTo>
                  <a:cubicBezTo>
                    <a:pt x="21493" y="532"/>
                    <a:pt x="21546" y="717"/>
                    <a:pt x="21573" y="942"/>
                  </a:cubicBezTo>
                  <a:cubicBezTo>
                    <a:pt x="21573" y="1147"/>
                    <a:pt x="21600" y="1433"/>
                    <a:pt x="21600" y="178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9" name="Shape">
              <a:extLst>
                <a:ext uri="{FF2B5EF4-FFF2-40B4-BE49-F238E27FC236}">
                  <a16:creationId xmlns:a16="http://schemas.microsoft.com/office/drawing/2014/main" id="{F7E72613-B447-4197-B664-874219BD8C39}"/>
                </a:ext>
              </a:extLst>
            </p:cNvPr>
            <p:cNvSpPr/>
            <p:nvPr/>
          </p:nvSpPr>
          <p:spPr>
            <a:xfrm>
              <a:off x="3898899" y="9271000"/>
              <a:ext cx="122921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extrusionOk="0">
                  <a:moveTo>
                    <a:pt x="21271" y="19849"/>
                  </a:moveTo>
                  <a:cubicBezTo>
                    <a:pt x="21405" y="20256"/>
                    <a:pt x="21516" y="20561"/>
                    <a:pt x="21538" y="20786"/>
                  </a:cubicBezTo>
                  <a:cubicBezTo>
                    <a:pt x="21583" y="21009"/>
                    <a:pt x="21516" y="21193"/>
                    <a:pt x="21383" y="21315"/>
                  </a:cubicBezTo>
                  <a:cubicBezTo>
                    <a:pt x="21249" y="21437"/>
                    <a:pt x="21004" y="21498"/>
                    <a:pt x="20670" y="21539"/>
                  </a:cubicBezTo>
                  <a:cubicBezTo>
                    <a:pt x="20336" y="21559"/>
                    <a:pt x="19868" y="21579"/>
                    <a:pt x="19267" y="21579"/>
                  </a:cubicBezTo>
                  <a:cubicBezTo>
                    <a:pt x="18644" y="21579"/>
                    <a:pt x="18176" y="21579"/>
                    <a:pt x="17820" y="21559"/>
                  </a:cubicBezTo>
                  <a:cubicBezTo>
                    <a:pt x="17486" y="21539"/>
                    <a:pt x="17218" y="21518"/>
                    <a:pt x="17040" y="21457"/>
                  </a:cubicBezTo>
                  <a:cubicBezTo>
                    <a:pt x="16862" y="21396"/>
                    <a:pt x="16729" y="21335"/>
                    <a:pt x="16662" y="21254"/>
                  </a:cubicBezTo>
                  <a:cubicBezTo>
                    <a:pt x="16595" y="21172"/>
                    <a:pt x="16528" y="21050"/>
                    <a:pt x="16484" y="20908"/>
                  </a:cubicBezTo>
                  <a:lnTo>
                    <a:pt x="14903" y="16612"/>
                  </a:lnTo>
                  <a:lnTo>
                    <a:pt x="6107" y="16612"/>
                  </a:lnTo>
                  <a:lnTo>
                    <a:pt x="4615" y="20806"/>
                  </a:lnTo>
                  <a:cubicBezTo>
                    <a:pt x="4570" y="20969"/>
                    <a:pt x="4503" y="21091"/>
                    <a:pt x="4437" y="21193"/>
                  </a:cubicBezTo>
                  <a:cubicBezTo>
                    <a:pt x="4348" y="21295"/>
                    <a:pt x="4236" y="21376"/>
                    <a:pt x="4058" y="21437"/>
                  </a:cubicBezTo>
                  <a:cubicBezTo>
                    <a:pt x="3880" y="21498"/>
                    <a:pt x="3635" y="21539"/>
                    <a:pt x="3323" y="21559"/>
                  </a:cubicBezTo>
                  <a:cubicBezTo>
                    <a:pt x="3011" y="21580"/>
                    <a:pt x="2588" y="21600"/>
                    <a:pt x="2076" y="21600"/>
                  </a:cubicBezTo>
                  <a:cubicBezTo>
                    <a:pt x="1519" y="21600"/>
                    <a:pt x="1096" y="21580"/>
                    <a:pt x="785" y="21559"/>
                  </a:cubicBezTo>
                  <a:cubicBezTo>
                    <a:pt x="473" y="21518"/>
                    <a:pt x="250" y="21437"/>
                    <a:pt x="139" y="21315"/>
                  </a:cubicBezTo>
                  <a:cubicBezTo>
                    <a:pt x="28" y="21193"/>
                    <a:pt x="-17" y="21010"/>
                    <a:pt x="5" y="20786"/>
                  </a:cubicBezTo>
                  <a:cubicBezTo>
                    <a:pt x="50" y="20562"/>
                    <a:pt x="139" y="20256"/>
                    <a:pt x="272" y="19849"/>
                  </a:cubicBezTo>
                  <a:lnTo>
                    <a:pt x="7487" y="855"/>
                  </a:lnTo>
                  <a:cubicBezTo>
                    <a:pt x="7554" y="672"/>
                    <a:pt x="7643" y="509"/>
                    <a:pt x="7732" y="407"/>
                  </a:cubicBezTo>
                  <a:cubicBezTo>
                    <a:pt x="7821" y="285"/>
                    <a:pt x="7977" y="204"/>
                    <a:pt x="8200" y="143"/>
                  </a:cubicBezTo>
                  <a:cubicBezTo>
                    <a:pt x="8400" y="81"/>
                    <a:pt x="8712" y="41"/>
                    <a:pt x="9068" y="20"/>
                  </a:cubicBezTo>
                  <a:cubicBezTo>
                    <a:pt x="9447" y="0"/>
                    <a:pt x="9937" y="0"/>
                    <a:pt x="10560" y="0"/>
                  </a:cubicBezTo>
                  <a:cubicBezTo>
                    <a:pt x="11273" y="0"/>
                    <a:pt x="11830" y="0"/>
                    <a:pt x="12253" y="20"/>
                  </a:cubicBezTo>
                  <a:cubicBezTo>
                    <a:pt x="12676" y="41"/>
                    <a:pt x="13010" y="82"/>
                    <a:pt x="13232" y="143"/>
                  </a:cubicBezTo>
                  <a:cubicBezTo>
                    <a:pt x="13477" y="204"/>
                    <a:pt x="13633" y="285"/>
                    <a:pt x="13745" y="407"/>
                  </a:cubicBezTo>
                  <a:cubicBezTo>
                    <a:pt x="13856" y="529"/>
                    <a:pt x="13923" y="692"/>
                    <a:pt x="14012" y="896"/>
                  </a:cubicBezTo>
                  <a:lnTo>
                    <a:pt x="21271" y="19849"/>
                  </a:lnTo>
                  <a:close/>
                  <a:moveTo>
                    <a:pt x="10538" y="4153"/>
                  </a:moveTo>
                  <a:lnTo>
                    <a:pt x="10538" y="4153"/>
                  </a:lnTo>
                  <a:lnTo>
                    <a:pt x="7198" y="13253"/>
                  </a:lnTo>
                  <a:lnTo>
                    <a:pt x="13834" y="13253"/>
                  </a:lnTo>
                  <a:lnTo>
                    <a:pt x="10538" y="4153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0" name="Shape">
              <a:extLst>
                <a:ext uri="{FF2B5EF4-FFF2-40B4-BE49-F238E27FC236}">
                  <a16:creationId xmlns:a16="http://schemas.microsoft.com/office/drawing/2014/main" id="{A5580378-BDEE-432C-82D4-2C6B519A7C84}"/>
                </a:ext>
              </a:extLst>
            </p:cNvPr>
            <p:cNvSpPr/>
            <p:nvPr/>
          </p:nvSpPr>
          <p:spPr>
            <a:xfrm>
              <a:off x="4000500" y="9270999"/>
              <a:ext cx="101982" cy="13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1"/>
                  </a:moveTo>
                  <a:cubicBezTo>
                    <a:pt x="21600" y="2109"/>
                    <a:pt x="21573" y="2375"/>
                    <a:pt x="21546" y="2600"/>
                  </a:cubicBezTo>
                  <a:cubicBezTo>
                    <a:pt x="21519" y="2825"/>
                    <a:pt x="21466" y="3010"/>
                    <a:pt x="21385" y="3153"/>
                  </a:cubicBezTo>
                  <a:cubicBezTo>
                    <a:pt x="21304" y="3296"/>
                    <a:pt x="21223" y="3399"/>
                    <a:pt x="21116" y="3460"/>
                  </a:cubicBezTo>
                  <a:cubicBezTo>
                    <a:pt x="21008" y="3522"/>
                    <a:pt x="20901" y="3563"/>
                    <a:pt x="20766" y="3563"/>
                  </a:cubicBezTo>
                  <a:lnTo>
                    <a:pt x="13692" y="3563"/>
                  </a:lnTo>
                  <a:lnTo>
                    <a:pt x="13692" y="20904"/>
                  </a:lnTo>
                  <a:cubicBezTo>
                    <a:pt x="13692" y="21006"/>
                    <a:pt x="13638" y="21109"/>
                    <a:pt x="13557" y="21211"/>
                  </a:cubicBezTo>
                  <a:cubicBezTo>
                    <a:pt x="13450" y="21293"/>
                    <a:pt x="13315" y="21375"/>
                    <a:pt x="13100" y="21436"/>
                  </a:cubicBezTo>
                  <a:cubicBezTo>
                    <a:pt x="12885" y="21498"/>
                    <a:pt x="12589" y="21539"/>
                    <a:pt x="12212" y="21559"/>
                  </a:cubicBezTo>
                  <a:cubicBezTo>
                    <a:pt x="11836" y="21600"/>
                    <a:pt x="11378" y="21600"/>
                    <a:pt x="10813" y="21600"/>
                  </a:cubicBezTo>
                  <a:cubicBezTo>
                    <a:pt x="10249" y="21600"/>
                    <a:pt x="9791" y="21580"/>
                    <a:pt x="9415" y="21559"/>
                  </a:cubicBezTo>
                  <a:cubicBezTo>
                    <a:pt x="9038" y="21518"/>
                    <a:pt x="8742" y="21477"/>
                    <a:pt x="8527" y="21436"/>
                  </a:cubicBezTo>
                  <a:cubicBezTo>
                    <a:pt x="8312" y="21375"/>
                    <a:pt x="8150" y="21313"/>
                    <a:pt x="8070" y="21211"/>
                  </a:cubicBezTo>
                  <a:cubicBezTo>
                    <a:pt x="7962" y="21129"/>
                    <a:pt x="7935" y="21027"/>
                    <a:pt x="7935" y="20904"/>
                  </a:cubicBezTo>
                  <a:lnTo>
                    <a:pt x="7935" y="3563"/>
                  </a:lnTo>
                  <a:lnTo>
                    <a:pt x="861" y="3563"/>
                  </a:lnTo>
                  <a:cubicBezTo>
                    <a:pt x="726" y="3563"/>
                    <a:pt x="592" y="3522"/>
                    <a:pt x="484" y="3460"/>
                  </a:cubicBezTo>
                  <a:cubicBezTo>
                    <a:pt x="377" y="3399"/>
                    <a:pt x="296" y="3296"/>
                    <a:pt x="215" y="3153"/>
                  </a:cubicBezTo>
                  <a:cubicBezTo>
                    <a:pt x="134" y="3010"/>
                    <a:pt x="81" y="2826"/>
                    <a:pt x="54" y="2600"/>
                  </a:cubicBezTo>
                  <a:cubicBezTo>
                    <a:pt x="27" y="2375"/>
                    <a:pt x="0" y="2088"/>
                    <a:pt x="0" y="1781"/>
                  </a:cubicBezTo>
                  <a:cubicBezTo>
                    <a:pt x="0" y="1454"/>
                    <a:pt x="27" y="1167"/>
                    <a:pt x="54" y="942"/>
                  </a:cubicBezTo>
                  <a:cubicBezTo>
                    <a:pt x="81" y="717"/>
                    <a:pt x="134" y="532"/>
                    <a:pt x="215" y="389"/>
                  </a:cubicBezTo>
                  <a:cubicBezTo>
                    <a:pt x="296" y="246"/>
                    <a:pt x="377" y="143"/>
                    <a:pt x="484" y="82"/>
                  </a:cubicBezTo>
                  <a:cubicBezTo>
                    <a:pt x="592" y="20"/>
                    <a:pt x="699" y="0"/>
                    <a:pt x="861" y="0"/>
                  </a:cubicBezTo>
                  <a:lnTo>
                    <a:pt x="20793" y="0"/>
                  </a:lnTo>
                  <a:cubicBezTo>
                    <a:pt x="20928" y="0"/>
                    <a:pt x="21035" y="20"/>
                    <a:pt x="21143" y="82"/>
                  </a:cubicBezTo>
                  <a:cubicBezTo>
                    <a:pt x="21250" y="143"/>
                    <a:pt x="21331" y="246"/>
                    <a:pt x="21412" y="389"/>
                  </a:cubicBezTo>
                  <a:cubicBezTo>
                    <a:pt x="21493" y="532"/>
                    <a:pt x="21546" y="717"/>
                    <a:pt x="21573" y="942"/>
                  </a:cubicBezTo>
                  <a:cubicBezTo>
                    <a:pt x="21573" y="1147"/>
                    <a:pt x="21600" y="1433"/>
                    <a:pt x="21600" y="178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1" name="Shape">
              <a:extLst>
                <a:ext uri="{FF2B5EF4-FFF2-40B4-BE49-F238E27FC236}">
                  <a16:creationId xmlns:a16="http://schemas.microsoft.com/office/drawing/2014/main" id="{2E70A9A6-4A86-401D-924A-8167EEA0375D}"/>
                </a:ext>
              </a:extLst>
            </p:cNvPr>
            <p:cNvSpPr/>
            <p:nvPr/>
          </p:nvSpPr>
          <p:spPr>
            <a:xfrm>
              <a:off x="4127500" y="9271000"/>
              <a:ext cx="27179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8"/>
                  </a:moveTo>
                  <a:cubicBezTo>
                    <a:pt x="21600" y="21010"/>
                    <a:pt x="21398" y="21111"/>
                    <a:pt x="21095" y="21213"/>
                  </a:cubicBezTo>
                  <a:cubicBezTo>
                    <a:pt x="20692" y="21295"/>
                    <a:pt x="20187" y="21376"/>
                    <a:pt x="19379" y="21437"/>
                  </a:cubicBezTo>
                  <a:cubicBezTo>
                    <a:pt x="18572" y="21498"/>
                    <a:pt x="17462" y="21539"/>
                    <a:pt x="16049" y="21559"/>
                  </a:cubicBezTo>
                  <a:cubicBezTo>
                    <a:pt x="14736" y="21600"/>
                    <a:pt x="12920" y="21600"/>
                    <a:pt x="10800" y="21600"/>
                  </a:cubicBezTo>
                  <a:cubicBezTo>
                    <a:pt x="8680" y="21600"/>
                    <a:pt x="6964" y="21580"/>
                    <a:pt x="5551" y="21559"/>
                  </a:cubicBezTo>
                  <a:cubicBezTo>
                    <a:pt x="4138" y="21518"/>
                    <a:pt x="3028" y="21478"/>
                    <a:pt x="2221" y="21437"/>
                  </a:cubicBezTo>
                  <a:cubicBezTo>
                    <a:pt x="1413" y="21376"/>
                    <a:pt x="807" y="21315"/>
                    <a:pt x="505" y="21213"/>
                  </a:cubicBezTo>
                  <a:cubicBezTo>
                    <a:pt x="101" y="21132"/>
                    <a:pt x="0" y="21030"/>
                    <a:pt x="0" y="20908"/>
                  </a:cubicBezTo>
                  <a:lnTo>
                    <a:pt x="0" y="692"/>
                  </a:lnTo>
                  <a:cubicBezTo>
                    <a:pt x="0" y="590"/>
                    <a:pt x="202" y="489"/>
                    <a:pt x="505" y="387"/>
                  </a:cubicBezTo>
                  <a:cubicBezTo>
                    <a:pt x="908" y="305"/>
                    <a:pt x="1413" y="224"/>
                    <a:pt x="2321" y="163"/>
                  </a:cubicBezTo>
                  <a:cubicBezTo>
                    <a:pt x="3129" y="102"/>
                    <a:pt x="4239" y="61"/>
                    <a:pt x="5652" y="41"/>
                  </a:cubicBezTo>
                  <a:cubicBezTo>
                    <a:pt x="7065" y="0"/>
                    <a:pt x="8781" y="0"/>
                    <a:pt x="10800" y="0"/>
                  </a:cubicBezTo>
                  <a:cubicBezTo>
                    <a:pt x="12920" y="0"/>
                    <a:pt x="14636" y="20"/>
                    <a:pt x="16049" y="41"/>
                  </a:cubicBezTo>
                  <a:cubicBezTo>
                    <a:pt x="17462" y="82"/>
                    <a:pt x="18471" y="122"/>
                    <a:pt x="19379" y="163"/>
                  </a:cubicBezTo>
                  <a:cubicBezTo>
                    <a:pt x="20187" y="224"/>
                    <a:pt x="20793" y="285"/>
                    <a:pt x="21095" y="387"/>
                  </a:cubicBezTo>
                  <a:cubicBezTo>
                    <a:pt x="21499" y="468"/>
                    <a:pt x="21600" y="570"/>
                    <a:pt x="21600" y="692"/>
                  </a:cubicBezTo>
                  <a:lnTo>
                    <a:pt x="21600" y="20908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2" name="Shape">
              <a:extLst>
                <a:ext uri="{FF2B5EF4-FFF2-40B4-BE49-F238E27FC236}">
                  <a16:creationId xmlns:a16="http://schemas.microsoft.com/office/drawing/2014/main" id="{78FEAC80-FDE3-4E90-9A4D-67375ACF8D42}"/>
                </a:ext>
              </a:extLst>
            </p:cNvPr>
            <p:cNvSpPr/>
            <p:nvPr/>
          </p:nvSpPr>
          <p:spPr>
            <a:xfrm>
              <a:off x="4178299" y="9270999"/>
              <a:ext cx="126366" cy="13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42"/>
                  </a:moveTo>
                  <a:cubicBezTo>
                    <a:pt x="21600" y="12269"/>
                    <a:pt x="21361" y="13818"/>
                    <a:pt x="20884" y="15188"/>
                  </a:cubicBezTo>
                  <a:cubicBezTo>
                    <a:pt x="20406" y="16557"/>
                    <a:pt x="19711" y="17709"/>
                    <a:pt x="18778" y="18662"/>
                  </a:cubicBezTo>
                  <a:cubicBezTo>
                    <a:pt x="17844" y="19615"/>
                    <a:pt x="16694" y="20329"/>
                    <a:pt x="15326" y="20846"/>
                  </a:cubicBezTo>
                  <a:cubicBezTo>
                    <a:pt x="13959" y="21362"/>
                    <a:pt x="12374" y="21600"/>
                    <a:pt x="10572" y="21600"/>
                  </a:cubicBezTo>
                  <a:cubicBezTo>
                    <a:pt x="8792" y="21600"/>
                    <a:pt x="7251" y="21382"/>
                    <a:pt x="5926" y="20965"/>
                  </a:cubicBezTo>
                  <a:cubicBezTo>
                    <a:pt x="4602" y="20548"/>
                    <a:pt x="3495" y="19893"/>
                    <a:pt x="2627" y="19019"/>
                  </a:cubicBezTo>
                  <a:cubicBezTo>
                    <a:pt x="1737" y="18146"/>
                    <a:pt x="1085" y="17034"/>
                    <a:pt x="651" y="15704"/>
                  </a:cubicBezTo>
                  <a:cubicBezTo>
                    <a:pt x="217" y="14374"/>
                    <a:pt x="0" y="12765"/>
                    <a:pt x="0" y="10939"/>
                  </a:cubicBezTo>
                  <a:cubicBezTo>
                    <a:pt x="0" y="9251"/>
                    <a:pt x="239" y="7723"/>
                    <a:pt x="695" y="6373"/>
                  </a:cubicBezTo>
                  <a:cubicBezTo>
                    <a:pt x="1172" y="5023"/>
                    <a:pt x="1867" y="3871"/>
                    <a:pt x="2800" y="2938"/>
                  </a:cubicBezTo>
                  <a:cubicBezTo>
                    <a:pt x="3734" y="1985"/>
                    <a:pt x="4884" y="1271"/>
                    <a:pt x="6252" y="754"/>
                  </a:cubicBezTo>
                  <a:cubicBezTo>
                    <a:pt x="7620" y="258"/>
                    <a:pt x="9204" y="0"/>
                    <a:pt x="11028" y="0"/>
                  </a:cubicBezTo>
                  <a:cubicBezTo>
                    <a:pt x="12765" y="0"/>
                    <a:pt x="14284" y="218"/>
                    <a:pt x="15608" y="635"/>
                  </a:cubicBezTo>
                  <a:cubicBezTo>
                    <a:pt x="16933" y="1052"/>
                    <a:pt x="18040" y="1707"/>
                    <a:pt x="18930" y="2561"/>
                  </a:cubicBezTo>
                  <a:cubicBezTo>
                    <a:pt x="19820" y="3435"/>
                    <a:pt x="20493" y="4526"/>
                    <a:pt x="20949" y="5857"/>
                  </a:cubicBezTo>
                  <a:cubicBezTo>
                    <a:pt x="21383" y="7167"/>
                    <a:pt x="21600" y="8735"/>
                    <a:pt x="21600" y="10542"/>
                  </a:cubicBezTo>
                  <a:close/>
                  <a:moveTo>
                    <a:pt x="16737" y="10780"/>
                  </a:moveTo>
                  <a:cubicBezTo>
                    <a:pt x="16737" y="9688"/>
                    <a:pt x="16650" y="8696"/>
                    <a:pt x="16455" y="7782"/>
                  </a:cubicBezTo>
                  <a:cubicBezTo>
                    <a:pt x="16260" y="6869"/>
                    <a:pt x="15956" y="6115"/>
                    <a:pt x="15500" y="5479"/>
                  </a:cubicBezTo>
                  <a:cubicBezTo>
                    <a:pt x="15044" y="4844"/>
                    <a:pt x="14436" y="4348"/>
                    <a:pt x="13698" y="3990"/>
                  </a:cubicBezTo>
                  <a:cubicBezTo>
                    <a:pt x="12938" y="3633"/>
                    <a:pt x="12005" y="3474"/>
                    <a:pt x="10876" y="3474"/>
                  </a:cubicBezTo>
                  <a:cubicBezTo>
                    <a:pt x="9725" y="3474"/>
                    <a:pt x="8792" y="3673"/>
                    <a:pt x="8010" y="4070"/>
                  </a:cubicBezTo>
                  <a:cubicBezTo>
                    <a:pt x="7251" y="4467"/>
                    <a:pt x="6621" y="4983"/>
                    <a:pt x="6165" y="5638"/>
                  </a:cubicBezTo>
                  <a:cubicBezTo>
                    <a:pt x="5709" y="6293"/>
                    <a:pt x="5362" y="7067"/>
                    <a:pt x="5167" y="7941"/>
                  </a:cubicBezTo>
                  <a:cubicBezTo>
                    <a:pt x="4971" y="8815"/>
                    <a:pt x="4884" y="9748"/>
                    <a:pt x="4884" y="10720"/>
                  </a:cubicBezTo>
                  <a:cubicBezTo>
                    <a:pt x="4884" y="11852"/>
                    <a:pt x="4971" y="12884"/>
                    <a:pt x="5167" y="13798"/>
                  </a:cubicBezTo>
                  <a:cubicBezTo>
                    <a:pt x="5362" y="14711"/>
                    <a:pt x="5666" y="15485"/>
                    <a:pt x="6122" y="16120"/>
                  </a:cubicBezTo>
                  <a:cubicBezTo>
                    <a:pt x="6578" y="16756"/>
                    <a:pt x="7164" y="17252"/>
                    <a:pt x="7924" y="17590"/>
                  </a:cubicBezTo>
                  <a:cubicBezTo>
                    <a:pt x="8683" y="17927"/>
                    <a:pt x="9617" y="18106"/>
                    <a:pt x="10767" y="18106"/>
                  </a:cubicBezTo>
                  <a:cubicBezTo>
                    <a:pt x="11918" y="18106"/>
                    <a:pt x="12851" y="17907"/>
                    <a:pt x="13633" y="17530"/>
                  </a:cubicBezTo>
                  <a:cubicBezTo>
                    <a:pt x="14393" y="17133"/>
                    <a:pt x="15022" y="16617"/>
                    <a:pt x="15478" y="15942"/>
                  </a:cubicBezTo>
                  <a:cubicBezTo>
                    <a:pt x="15934" y="15267"/>
                    <a:pt x="16281" y="14493"/>
                    <a:pt x="16477" y="13619"/>
                  </a:cubicBezTo>
                  <a:cubicBezTo>
                    <a:pt x="16650" y="12726"/>
                    <a:pt x="16737" y="11773"/>
                    <a:pt x="16737" y="1078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3" name="Shape">
              <a:extLst>
                <a:ext uri="{FF2B5EF4-FFF2-40B4-BE49-F238E27FC236}">
                  <a16:creationId xmlns:a16="http://schemas.microsoft.com/office/drawing/2014/main" id="{BD8426DA-2C62-4E7B-B7C9-1751E0970005}"/>
                </a:ext>
              </a:extLst>
            </p:cNvPr>
            <p:cNvSpPr/>
            <p:nvPr/>
          </p:nvSpPr>
          <p:spPr>
            <a:xfrm>
              <a:off x="4318000" y="9271000"/>
              <a:ext cx="110110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0" y="20032"/>
                  </a:moveTo>
                  <a:cubicBezTo>
                    <a:pt x="21550" y="20277"/>
                    <a:pt x="21501" y="20521"/>
                    <a:pt x="21401" y="20704"/>
                  </a:cubicBezTo>
                  <a:cubicBezTo>
                    <a:pt x="21301" y="20908"/>
                    <a:pt x="21152" y="21071"/>
                    <a:pt x="20977" y="21193"/>
                  </a:cubicBezTo>
                  <a:cubicBezTo>
                    <a:pt x="20803" y="21315"/>
                    <a:pt x="20579" y="21417"/>
                    <a:pt x="20330" y="21478"/>
                  </a:cubicBezTo>
                  <a:cubicBezTo>
                    <a:pt x="20080" y="21539"/>
                    <a:pt x="19831" y="21559"/>
                    <a:pt x="19582" y="21559"/>
                  </a:cubicBezTo>
                  <a:lnTo>
                    <a:pt x="17315" y="21559"/>
                  </a:lnTo>
                  <a:cubicBezTo>
                    <a:pt x="16842" y="21559"/>
                    <a:pt x="16443" y="21518"/>
                    <a:pt x="16094" y="21437"/>
                  </a:cubicBezTo>
                  <a:cubicBezTo>
                    <a:pt x="15745" y="21356"/>
                    <a:pt x="15422" y="21213"/>
                    <a:pt x="15148" y="21009"/>
                  </a:cubicBezTo>
                  <a:cubicBezTo>
                    <a:pt x="14849" y="20806"/>
                    <a:pt x="14574" y="20521"/>
                    <a:pt x="14300" y="20175"/>
                  </a:cubicBezTo>
                  <a:cubicBezTo>
                    <a:pt x="14026" y="19829"/>
                    <a:pt x="13727" y="19381"/>
                    <a:pt x="13379" y="18831"/>
                  </a:cubicBezTo>
                  <a:lnTo>
                    <a:pt x="6851" y="8815"/>
                  </a:lnTo>
                  <a:cubicBezTo>
                    <a:pt x="6478" y="8225"/>
                    <a:pt x="6079" y="7573"/>
                    <a:pt x="5705" y="6881"/>
                  </a:cubicBezTo>
                  <a:cubicBezTo>
                    <a:pt x="5307" y="6189"/>
                    <a:pt x="4958" y="5517"/>
                    <a:pt x="4659" y="4866"/>
                  </a:cubicBezTo>
                  <a:lnTo>
                    <a:pt x="4609" y="4866"/>
                  </a:lnTo>
                  <a:cubicBezTo>
                    <a:pt x="4659" y="5660"/>
                    <a:pt x="4709" y="6454"/>
                    <a:pt x="4734" y="7247"/>
                  </a:cubicBezTo>
                  <a:cubicBezTo>
                    <a:pt x="4759" y="8041"/>
                    <a:pt x="4783" y="8856"/>
                    <a:pt x="4783" y="9690"/>
                  </a:cubicBezTo>
                  <a:lnTo>
                    <a:pt x="4783" y="20887"/>
                  </a:lnTo>
                  <a:cubicBezTo>
                    <a:pt x="4783" y="20989"/>
                    <a:pt x="4734" y="21091"/>
                    <a:pt x="4684" y="21193"/>
                  </a:cubicBezTo>
                  <a:cubicBezTo>
                    <a:pt x="4609" y="21274"/>
                    <a:pt x="4484" y="21356"/>
                    <a:pt x="4310" y="21417"/>
                  </a:cubicBezTo>
                  <a:cubicBezTo>
                    <a:pt x="4136" y="21478"/>
                    <a:pt x="3887" y="21518"/>
                    <a:pt x="3563" y="21559"/>
                  </a:cubicBezTo>
                  <a:cubicBezTo>
                    <a:pt x="3264" y="21600"/>
                    <a:pt x="2865" y="21600"/>
                    <a:pt x="2367" y="21600"/>
                  </a:cubicBezTo>
                  <a:cubicBezTo>
                    <a:pt x="1893" y="21600"/>
                    <a:pt x="1495" y="21580"/>
                    <a:pt x="1196" y="21559"/>
                  </a:cubicBezTo>
                  <a:cubicBezTo>
                    <a:pt x="897" y="21518"/>
                    <a:pt x="648" y="21478"/>
                    <a:pt x="473" y="21417"/>
                  </a:cubicBezTo>
                  <a:cubicBezTo>
                    <a:pt x="299" y="21356"/>
                    <a:pt x="174" y="21274"/>
                    <a:pt x="100" y="21193"/>
                  </a:cubicBezTo>
                  <a:cubicBezTo>
                    <a:pt x="25" y="21111"/>
                    <a:pt x="0" y="21010"/>
                    <a:pt x="0" y="20887"/>
                  </a:cubicBezTo>
                  <a:lnTo>
                    <a:pt x="0" y="1649"/>
                  </a:lnTo>
                  <a:cubicBezTo>
                    <a:pt x="0" y="1140"/>
                    <a:pt x="174" y="733"/>
                    <a:pt x="548" y="489"/>
                  </a:cubicBezTo>
                  <a:cubicBezTo>
                    <a:pt x="922" y="224"/>
                    <a:pt x="1370" y="102"/>
                    <a:pt x="1918" y="102"/>
                  </a:cubicBezTo>
                  <a:lnTo>
                    <a:pt x="4783" y="102"/>
                  </a:lnTo>
                  <a:cubicBezTo>
                    <a:pt x="5307" y="102"/>
                    <a:pt x="5730" y="143"/>
                    <a:pt x="6079" y="204"/>
                  </a:cubicBezTo>
                  <a:cubicBezTo>
                    <a:pt x="6428" y="285"/>
                    <a:pt x="6751" y="387"/>
                    <a:pt x="7026" y="550"/>
                  </a:cubicBezTo>
                  <a:cubicBezTo>
                    <a:pt x="7300" y="712"/>
                    <a:pt x="7574" y="936"/>
                    <a:pt x="7798" y="1242"/>
                  </a:cubicBezTo>
                  <a:cubicBezTo>
                    <a:pt x="8022" y="1547"/>
                    <a:pt x="8296" y="1893"/>
                    <a:pt x="8545" y="2321"/>
                  </a:cubicBezTo>
                  <a:lnTo>
                    <a:pt x="13653" y="10138"/>
                  </a:lnTo>
                  <a:cubicBezTo>
                    <a:pt x="13951" y="10607"/>
                    <a:pt x="14250" y="11075"/>
                    <a:pt x="14525" y="11543"/>
                  </a:cubicBezTo>
                  <a:cubicBezTo>
                    <a:pt x="14823" y="12011"/>
                    <a:pt x="15098" y="12459"/>
                    <a:pt x="15372" y="12907"/>
                  </a:cubicBezTo>
                  <a:cubicBezTo>
                    <a:pt x="15646" y="13355"/>
                    <a:pt x="15895" y="13823"/>
                    <a:pt x="16169" y="14251"/>
                  </a:cubicBezTo>
                  <a:cubicBezTo>
                    <a:pt x="16418" y="14698"/>
                    <a:pt x="16667" y="15126"/>
                    <a:pt x="16916" y="15574"/>
                  </a:cubicBezTo>
                  <a:lnTo>
                    <a:pt x="16941" y="15574"/>
                  </a:lnTo>
                  <a:cubicBezTo>
                    <a:pt x="16891" y="14800"/>
                    <a:pt x="16866" y="14006"/>
                    <a:pt x="16841" y="13151"/>
                  </a:cubicBezTo>
                  <a:cubicBezTo>
                    <a:pt x="16817" y="12317"/>
                    <a:pt x="16817" y="11523"/>
                    <a:pt x="16817" y="10749"/>
                  </a:cubicBezTo>
                  <a:lnTo>
                    <a:pt x="16817" y="713"/>
                  </a:lnTo>
                  <a:cubicBezTo>
                    <a:pt x="16817" y="611"/>
                    <a:pt x="16866" y="509"/>
                    <a:pt x="16941" y="407"/>
                  </a:cubicBezTo>
                  <a:cubicBezTo>
                    <a:pt x="17016" y="326"/>
                    <a:pt x="17165" y="244"/>
                    <a:pt x="17340" y="183"/>
                  </a:cubicBezTo>
                  <a:cubicBezTo>
                    <a:pt x="17539" y="122"/>
                    <a:pt x="17788" y="61"/>
                    <a:pt x="18087" y="41"/>
                  </a:cubicBezTo>
                  <a:cubicBezTo>
                    <a:pt x="18386" y="20"/>
                    <a:pt x="18785" y="0"/>
                    <a:pt x="19283" y="0"/>
                  </a:cubicBezTo>
                  <a:cubicBezTo>
                    <a:pt x="19731" y="0"/>
                    <a:pt x="20130" y="20"/>
                    <a:pt x="20429" y="41"/>
                  </a:cubicBezTo>
                  <a:cubicBezTo>
                    <a:pt x="20728" y="61"/>
                    <a:pt x="20977" y="122"/>
                    <a:pt x="21151" y="183"/>
                  </a:cubicBezTo>
                  <a:cubicBezTo>
                    <a:pt x="21326" y="244"/>
                    <a:pt x="21450" y="326"/>
                    <a:pt x="21500" y="407"/>
                  </a:cubicBezTo>
                  <a:cubicBezTo>
                    <a:pt x="21575" y="489"/>
                    <a:pt x="21600" y="590"/>
                    <a:pt x="21600" y="713"/>
                  </a:cubicBezTo>
                  <a:lnTo>
                    <a:pt x="21600" y="2003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4" name="Shape">
              <a:extLst>
                <a:ext uri="{FF2B5EF4-FFF2-40B4-BE49-F238E27FC236}">
                  <a16:creationId xmlns:a16="http://schemas.microsoft.com/office/drawing/2014/main" id="{DF3392C6-F54D-4ABA-A0D5-01E3395FE77B}"/>
                </a:ext>
              </a:extLst>
            </p:cNvPr>
            <p:cNvSpPr/>
            <p:nvPr/>
          </p:nvSpPr>
          <p:spPr>
            <a:xfrm>
              <a:off x="2095499" y="8280399"/>
              <a:ext cx="153164" cy="213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8"/>
                  </a:moveTo>
                  <a:cubicBezTo>
                    <a:pt x="21600" y="18357"/>
                    <a:pt x="21582" y="18588"/>
                    <a:pt x="21564" y="18780"/>
                  </a:cubicBezTo>
                  <a:cubicBezTo>
                    <a:pt x="21546" y="18972"/>
                    <a:pt x="21510" y="19126"/>
                    <a:pt x="21457" y="19267"/>
                  </a:cubicBezTo>
                  <a:cubicBezTo>
                    <a:pt x="21403" y="19408"/>
                    <a:pt x="21349" y="19523"/>
                    <a:pt x="21278" y="19613"/>
                  </a:cubicBezTo>
                  <a:cubicBezTo>
                    <a:pt x="21206" y="19703"/>
                    <a:pt x="21081" y="19818"/>
                    <a:pt x="20919" y="19946"/>
                  </a:cubicBezTo>
                  <a:cubicBezTo>
                    <a:pt x="20758" y="20075"/>
                    <a:pt x="20436" y="20228"/>
                    <a:pt x="19952" y="20421"/>
                  </a:cubicBezTo>
                  <a:cubicBezTo>
                    <a:pt x="19487" y="20613"/>
                    <a:pt x="18896" y="20805"/>
                    <a:pt x="18215" y="20972"/>
                  </a:cubicBezTo>
                  <a:cubicBezTo>
                    <a:pt x="17534" y="21139"/>
                    <a:pt x="16746" y="21292"/>
                    <a:pt x="15869" y="21421"/>
                  </a:cubicBezTo>
                  <a:cubicBezTo>
                    <a:pt x="14991" y="21536"/>
                    <a:pt x="14042" y="21600"/>
                    <a:pt x="13021" y="21600"/>
                  </a:cubicBezTo>
                  <a:cubicBezTo>
                    <a:pt x="11015" y="21600"/>
                    <a:pt x="9206" y="21382"/>
                    <a:pt x="7594" y="20933"/>
                  </a:cubicBezTo>
                  <a:cubicBezTo>
                    <a:pt x="5982" y="20485"/>
                    <a:pt x="4621" y="19831"/>
                    <a:pt x="3493" y="18959"/>
                  </a:cubicBezTo>
                  <a:cubicBezTo>
                    <a:pt x="2364" y="18088"/>
                    <a:pt x="1504" y="16985"/>
                    <a:pt x="896" y="15665"/>
                  </a:cubicBezTo>
                  <a:cubicBezTo>
                    <a:pt x="287" y="14344"/>
                    <a:pt x="0" y="12819"/>
                    <a:pt x="0" y="11076"/>
                  </a:cubicBezTo>
                  <a:cubicBezTo>
                    <a:pt x="0" y="9294"/>
                    <a:pt x="322" y="7717"/>
                    <a:pt x="985" y="6333"/>
                  </a:cubicBezTo>
                  <a:cubicBezTo>
                    <a:pt x="1648" y="4948"/>
                    <a:pt x="2579" y="3794"/>
                    <a:pt x="3761" y="2859"/>
                  </a:cubicBezTo>
                  <a:cubicBezTo>
                    <a:pt x="4943" y="1923"/>
                    <a:pt x="6376" y="1205"/>
                    <a:pt x="8042" y="731"/>
                  </a:cubicBezTo>
                  <a:cubicBezTo>
                    <a:pt x="9707" y="256"/>
                    <a:pt x="11534" y="0"/>
                    <a:pt x="13540" y="0"/>
                  </a:cubicBezTo>
                  <a:cubicBezTo>
                    <a:pt x="14346" y="0"/>
                    <a:pt x="15134" y="51"/>
                    <a:pt x="15887" y="141"/>
                  </a:cubicBezTo>
                  <a:cubicBezTo>
                    <a:pt x="16639" y="244"/>
                    <a:pt x="17337" y="359"/>
                    <a:pt x="17982" y="526"/>
                  </a:cubicBezTo>
                  <a:cubicBezTo>
                    <a:pt x="18627" y="692"/>
                    <a:pt x="19200" y="859"/>
                    <a:pt x="19702" y="1064"/>
                  </a:cubicBezTo>
                  <a:cubicBezTo>
                    <a:pt x="20221" y="1269"/>
                    <a:pt x="20579" y="1448"/>
                    <a:pt x="20776" y="1589"/>
                  </a:cubicBezTo>
                  <a:cubicBezTo>
                    <a:pt x="20973" y="1730"/>
                    <a:pt x="21116" y="1859"/>
                    <a:pt x="21188" y="1948"/>
                  </a:cubicBezTo>
                  <a:cubicBezTo>
                    <a:pt x="21260" y="2051"/>
                    <a:pt x="21331" y="2166"/>
                    <a:pt x="21367" y="2320"/>
                  </a:cubicBezTo>
                  <a:cubicBezTo>
                    <a:pt x="21421" y="2474"/>
                    <a:pt x="21439" y="2653"/>
                    <a:pt x="21475" y="2859"/>
                  </a:cubicBezTo>
                  <a:cubicBezTo>
                    <a:pt x="21493" y="3064"/>
                    <a:pt x="21511" y="3320"/>
                    <a:pt x="21511" y="3615"/>
                  </a:cubicBezTo>
                  <a:cubicBezTo>
                    <a:pt x="21511" y="3935"/>
                    <a:pt x="21493" y="4217"/>
                    <a:pt x="21457" y="4435"/>
                  </a:cubicBezTo>
                  <a:cubicBezTo>
                    <a:pt x="21421" y="4653"/>
                    <a:pt x="21367" y="4846"/>
                    <a:pt x="21296" y="4987"/>
                  </a:cubicBezTo>
                  <a:cubicBezTo>
                    <a:pt x="21224" y="5128"/>
                    <a:pt x="21134" y="5230"/>
                    <a:pt x="21027" y="5294"/>
                  </a:cubicBezTo>
                  <a:cubicBezTo>
                    <a:pt x="20920" y="5358"/>
                    <a:pt x="20794" y="5397"/>
                    <a:pt x="20669" y="5397"/>
                  </a:cubicBezTo>
                  <a:cubicBezTo>
                    <a:pt x="20436" y="5397"/>
                    <a:pt x="20149" y="5307"/>
                    <a:pt x="19809" y="5115"/>
                  </a:cubicBezTo>
                  <a:cubicBezTo>
                    <a:pt x="19469" y="4922"/>
                    <a:pt x="19021" y="4717"/>
                    <a:pt x="18466" y="4487"/>
                  </a:cubicBezTo>
                  <a:cubicBezTo>
                    <a:pt x="17911" y="4256"/>
                    <a:pt x="17266" y="4051"/>
                    <a:pt x="16496" y="3859"/>
                  </a:cubicBezTo>
                  <a:cubicBezTo>
                    <a:pt x="15743" y="3666"/>
                    <a:pt x="14830" y="3577"/>
                    <a:pt x="13773" y="3577"/>
                  </a:cubicBezTo>
                  <a:cubicBezTo>
                    <a:pt x="12609" y="3577"/>
                    <a:pt x="11570" y="3743"/>
                    <a:pt x="10675" y="4089"/>
                  </a:cubicBezTo>
                  <a:cubicBezTo>
                    <a:pt x="9761" y="4423"/>
                    <a:pt x="8991" y="4910"/>
                    <a:pt x="8346" y="5538"/>
                  </a:cubicBezTo>
                  <a:cubicBezTo>
                    <a:pt x="7702" y="6166"/>
                    <a:pt x="7218" y="6935"/>
                    <a:pt x="6896" y="7820"/>
                  </a:cubicBezTo>
                  <a:cubicBezTo>
                    <a:pt x="6573" y="8717"/>
                    <a:pt x="6394" y="9717"/>
                    <a:pt x="6394" y="10845"/>
                  </a:cubicBezTo>
                  <a:cubicBezTo>
                    <a:pt x="6394" y="12076"/>
                    <a:pt x="6573" y="13140"/>
                    <a:pt x="6931" y="14037"/>
                  </a:cubicBezTo>
                  <a:cubicBezTo>
                    <a:pt x="7290" y="14934"/>
                    <a:pt x="7791" y="15678"/>
                    <a:pt x="8436" y="16255"/>
                  </a:cubicBezTo>
                  <a:cubicBezTo>
                    <a:pt x="9099" y="16831"/>
                    <a:pt x="9887" y="17267"/>
                    <a:pt x="10800" y="17562"/>
                  </a:cubicBezTo>
                  <a:cubicBezTo>
                    <a:pt x="11731" y="17844"/>
                    <a:pt x="12770" y="17985"/>
                    <a:pt x="13934" y="17985"/>
                  </a:cubicBezTo>
                  <a:cubicBezTo>
                    <a:pt x="14991" y="17985"/>
                    <a:pt x="15905" y="17895"/>
                    <a:pt x="16675" y="17716"/>
                  </a:cubicBezTo>
                  <a:cubicBezTo>
                    <a:pt x="17445" y="17536"/>
                    <a:pt x="18108" y="17344"/>
                    <a:pt x="18645" y="17126"/>
                  </a:cubicBezTo>
                  <a:cubicBezTo>
                    <a:pt x="19200" y="16908"/>
                    <a:pt x="19648" y="16716"/>
                    <a:pt x="20006" y="16549"/>
                  </a:cubicBezTo>
                  <a:cubicBezTo>
                    <a:pt x="20364" y="16383"/>
                    <a:pt x="20633" y="16293"/>
                    <a:pt x="20830" y="16293"/>
                  </a:cubicBezTo>
                  <a:cubicBezTo>
                    <a:pt x="20973" y="16293"/>
                    <a:pt x="21099" y="16319"/>
                    <a:pt x="21188" y="16357"/>
                  </a:cubicBezTo>
                  <a:cubicBezTo>
                    <a:pt x="21278" y="16396"/>
                    <a:pt x="21349" y="16485"/>
                    <a:pt x="21421" y="16613"/>
                  </a:cubicBezTo>
                  <a:cubicBezTo>
                    <a:pt x="21475" y="16742"/>
                    <a:pt x="21528" y="16921"/>
                    <a:pt x="21564" y="17152"/>
                  </a:cubicBezTo>
                  <a:cubicBezTo>
                    <a:pt x="21582" y="17383"/>
                    <a:pt x="21600" y="17690"/>
                    <a:pt x="21600" y="1808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5" name="Shape">
              <a:extLst>
                <a:ext uri="{FF2B5EF4-FFF2-40B4-BE49-F238E27FC236}">
                  <a16:creationId xmlns:a16="http://schemas.microsoft.com/office/drawing/2014/main" id="{779F6E69-C5FC-486E-B66C-032D149931F3}"/>
                </a:ext>
              </a:extLst>
            </p:cNvPr>
            <p:cNvSpPr/>
            <p:nvPr/>
          </p:nvSpPr>
          <p:spPr>
            <a:xfrm>
              <a:off x="2260599" y="8280399"/>
              <a:ext cx="195963" cy="21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1"/>
                  </a:moveTo>
                  <a:cubicBezTo>
                    <a:pt x="21600" y="12277"/>
                    <a:pt x="21362" y="13824"/>
                    <a:pt x="20900" y="15193"/>
                  </a:cubicBezTo>
                  <a:cubicBezTo>
                    <a:pt x="20424" y="16561"/>
                    <a:pt x="19724" y="17712"/>
                    <a:pt x="18800" y="18671"/>
                  </a:cubicBezTo>
                  <a:cubicBezTo>
                    <a:pt x="17876" y="19618"/>
                    <a:pt x="16714" y="20347"/>
                    <a:pt x="15357" y="20845"/>
                  </a:cubicBezTo>
                  <a:cubicBezTo>
                    <a:pt x="13985" y="21344"/>
                    <a:pt x="12403" y="21600"/>
                    <a:pt x="10597" y="21600"/>
                  </a:cubicBezTo>
                  <a:cubicBezTo>
                    <a:pt x="8819" y="21600"/>
                    <a:pt x="7265" y="21383"/>
                    <a:pt x="5949" y="20961"/>
                  </a:cubicBezTo>
                  <a:cubicBezTo>
                    <a:pt x="4620" y="20539"/>
                    <a:pt x="3528" y="19886"/>
                    <a:pt x="2646" y="19017"/>
                  </a:cubicBezTo>
                  <a:cubicBezTo>
                    <a:pt x="1764" y="18147"/>
                    <a:pt x="1106" y="17034"/>
                    <a:pt x="658" y="15692"/>
                  </a:cubicBezTo>
                  <a:cubicBezTo>
                    <a:pt x="210" y="14349"/>
                    <a:pt x="0" y="12763"/>
                    <a:pt x="0" y="10922"/>
                  </a:cubicBezTo>
                  <a:cubicBezTo>
                    <a:pt x="0" y="9233"/>
                    <a:pt x="238" y="7712"/>
                    <a:pt x="700" y="6369"/>
                  </a:cubicBezTo>
                  <a:cubicBezTo>
                    <a:pt x="1176" y="5026"/>
                    <a:pt x="1876" y="3875"/>
                    <a:pt x="2800" y="2929"/>
                  </a:cubicBezTo>
                  <a:cubicBezTo>
                    <a:pt x="3724" y="1982"/>
                    <a:pt x="4886" y="1253"/>
                    <a:pt x="6243" y="755"/>
                  </a:cubicBezTo>
                  <a:cubicBezTo>
                    <a:pt x="7615" y="256"/>
                    <a:pt x="9211" y="0"/>
                    <a:pt x="11017" y="0"/>
                  </a:cubicBezTo>
                  <a:cubicBezTo>
                    <a:pt x="12753" y="0"/>
                    <a:pt x="14279" y="205"/>
                    <a:pt x="15595" y="627"/>
                  </a:cubicBezTo>
                  <a:cubicBezTo>
                    <a:pt x="16924" y="1049"/>
                    <a:pt x="18030" y="1688"/>
                    <a:pt x="18912" y="2558"/>
                  </a:cubicBezTo>
                  <a:cubicBezTo>
                    <a:pt x="19794" y="3427"/>
                    <a:pt x="20466" y="4527"/>
                    <a:pt x="20928" y="5857"/>
                  </a:cubicBezTo>
                  <a:cubicBezTo>
                    <a:pt x="21376" y="7174"/>
                    <a:pt x="21600" y="8747"/>
                    <a:pt x="21600" y="10551"/>
                  </a:cubicBezTo>
                  <a:close/>
                  <a:moveTo>
                    <a:pt x="16728" y="10781"/>
                  </a:moveTo>
                  <a:cubicBezTo>
                    <a:pt x="16728" y="9681"/>
                    <a:pt x="16630" y="8683"/>
                    <a:pt x="16448" y="7788"/>
                  </a:cubicBezTo>
                  <a:cubicBezTo>
                    <a:pt x="16267" y="6893"/>
                    <a:pt x="15945" y="6126"/>
                    <a:pt x="15483" y="5486"/>
                  </a:cubicBezTo>
                  <a:cubicBezTo>
                    <a:pt x="15035" y="4847"/>
                    <a:pt x="14433" y="4348"/>
                    <a:pt x="13677" y="4003"/>
                  </a:cubicBezTo>
                  <a:cubicBezTo>
                    <a:pt x="12921" y="3658"/>
                    <a:pt x="11983" y="3479"/>
                    <a:pt x="10849" y="3479"/>
                  </a:cubicBezTo>
                  <a:cubicBezTo>
                    <a:pt x="9701" y="3479"/>
                    <a:pt x="8749" y="3670"/>
                    <a:pt x="7993" y="4067"/>
                  </a:cubicBezTo>
                  <a:cubicBezTo>
                    <a:pt x="7223" y="4463"/>
                    <a:pt x="6607" y="4988"/>
                    <a:pt x="6145" y="5640"/>
                  </a:cubicBezTo>
                  <a:cubicBezTo>
                    <a:pt x="5683" y="6292"/>
                    <a:pt x="5348" y="7059"/>
                    <a:pt x="5152" y="7942"/>
                  </a:cubicBezTo>
                  <a:cubicBezTo>
                    <a:pt x="4956" y="8824"/>
                    <a:pt x="4858" y="9745"/>
                    <a:pt x="4858" y="10730"/>
                  </a:cubicBezTo>
                  <a:cubicBezTo>
                    <a:pt x="4858" y="11868"/>
                    <a:pt x="4956" y="12891"/>
                    <a:pt x="5138" y="13799"/>
                  </a:cubicBezTo>
                  <a:cubicBezTo>
                    <a:pt x="5320" y="14707"/>
                    <a:pt x="5641" y="15487"/>
                    <a:pt x="6089" y="16127"/>
                  </a:cubicBezTo>
                  <a:cubicBezTo>
                    <a:pt x="6537" y="16766"/>
                    <a:pt x="7139" y="17265"/>
                    <a:pt x="7895" y="17597"/>
                  </a:cubicBezTo>
                  <a:cubicBezTo>
                    <a:pt x="8651" y="17943"/>
                    <a:pt x="9589" y="18109"/>
                    <a:pt x="10737" y="18109"/>
                  </a:cubicBezTo>
                  <a:cubicBezTo>
                    <a:pt x="11885" y="18109"/>
                    <a:pt x="12837" y="17917"/>
                    <a:pt x="13593" y="17533"/>
                  </a:cubicBezTo>
                  <a:cubicBezTo>
                    <a:pt x="14363" y="17150"/>
                    <a:pt x="14979" y="16625"/>
                    <a:pt x="15441" y="15948"/>
                  </a:cubicBezTo>
                  <a:cubicBezTo>
                    <a:pt x="15916" y="15282"/>
                    <a:pt x="16238" y="14502"/>
                    <a:pt x="16434" y="13620"/>
                  </a:cubicBezTo>
                  <a:cubicBezTo>
                    <a:pt x="16630" y="12738"/>
                    <a:pt x="16728" y="11778"/>
                    <a:pt x="16728" y="1078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6" name="Shape">
              <a:extLst>
                <a:ext uri="{FF2B5EF4-FFF2-40B4-BE49-F238E27FC236}">
                  <a16:creationId xmlns:a16="http://schemas.microsoft.com/office/drawing/2014/main" id="{9030F7F3-5E09-459F-85F5-4497031A73FF}"/>
                </a:ext>
              </a:extLst>
            </p:cNvPr>
            <p:cNvSpPr/>
            <p:nvPr/>
          </p:nvSpPr>
          <p:spPr>
            <a:xfrm>
              <a:off x="2489200" y="8293100"/>
              <a:ext cx="241555" cy="20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2"/>
                  </a:moveTo>
                  <a:cubicBezTo>
                    <a:pt x="21600" y="21007"/>
                    <a:pt x="21577" y="21112"/>
                    <a:pt x="21520" y="21205"/>
                  </a:cubicBezTo>
                  <a:cubicBezTo>
                    <a:pt x="21464" y="21297"/>
                    <a:pt x="21373" y="21363"/>
                    <a:pt x="21237" y="21415"/>
                  </a:cubicBezTo>
                  <a:cubicBezTo>
                    <a:pt x="21100" y="21468"/>
                    <a:pt x="20919" y="21521"/>
                    <a:pt x="20680" y="21547"/>
                  </a:cubicBezTo>
                  <a:cubicBezTo>
                    <a:pt x="20453" y="21587"/>
                    <a:pt x="20158" y="21600"/>
                    <a:pt x="19806" y="21600"/>
                  </a:cubicBezTo>
                  <a:cubicBezTo>
                    <a:pt x="19465" y="21600"/>
                    <a:pt x="19170" y="21587"/>
                    <a:pt x="18943" y="21547"/>
                  </a:cubicBezTo>
                  <a:cubicBezTo>
                    <a:pt x="18715" y="21508"/>
                    <a:pt x="18534" y="21468"/>
                    <a:pt x="18397" y="21415"/>
                  </a:cubicBezTo>
                  <a:cubicBezTo>
                    <a:pt x="18261" y="21363"/>
                    <a:pt x="18170" y="21284"/>
                    <a:pt x="18114" y="21205"/>
                  </a:cubicBezTo>
                  <a:cubicBezTo>
                    <a:pt x="18057" y="21126"/>
                    <a:pt x="18023" y="21020"/>
                    <a:pt x="18023" y="20902"/>
                  </a:cubicBezTo>
                  <a:lnTo>
                    <a:pt x="18023" y="3400"/>
                  </a:lnTo>
                  <a:lnTo>
                    <a:pt x="18000" y="3400"/>
                  </a:lnTo>
                  <a:lnTo>
                    <a:pt x="12628" y="20875"/>
                  </a:lnTo>
                  <a:cubicBezTo>
                    <a:pt x="12594" y="21020"/>
                    <a:pt x="12526" y="21139"/>
                    <a:pt x="12447" y="21231"/>
                  </a:cubicBezTo>
                  <a:cubicBezTo>
                    <a:pt x="12356" y="21323"/>
                    <a:pt x="12242" y="21402"/>
                    <a:pt x="12095" y="21455"/>
                  </a:cubicBezTo>
                  <a:cubicBezTo>
                    <a:pt x="11947" y="21508"/>
                    <a:pt x="11754" y="21547"/>
                    <a:pt x="11527" y="21561"/>
                  </a:cubicBezTo>
                  <a:cubicBezTo>
                    <a:pt x="11300" y="21574"/>
                    <a:pt x="11016" y="21587"/>
                    <a:pt x="10698" y="21587"/>
                  </a:cubicBezTo>
                  <a:cubicBezTo>
                    <a:pt x="10368" y="21587"/>
                    <a:pt x="10096" y="21574"/>
                    <a:pt x="9869" y="21547"/>
                  </a:cubicBezTo>
                  <a:cubicBezTo>
                    <a:pt x="9642" y="21521"/>
                    <a:pt x="9449" y="21481"/>
                    <a:pt x="9301" y="21416"/>
                  </a:cubicBezTo>
                  <a:cubicBezTo>
                    <a:pt x="9153" y="21350"/>
                    <a:pt x="9040" y="21284"/>
                    <a:pt x="8949" y="21192"/>
                  </a:cubicBezTo>
                  <a:cubicBezTo>
                    <a:pt x="8858" y="21099"/>
                    <a:pt x="8801" y="20994"/>
                    <a:pt x="8779" y="20875"/>
                  </a:cubicBezTo>
                  <a:lnTo>
                    <a:pt x="3600" y="3400"/>
                  </a:lnTo>
                  <a:lnTo>
                    <a:pt x="3577" y="3400"/>
                  </a:lnTo>
                  <a:lnTo>
                    <a:pt x="3577" y="20902"/>
                  </a:lnTo>
                  <a:cubicBezTo>
                    <a:pt x="3577" y="21007"/>
                    <a:pt x="3555" y="21112"/>
                    <a:pt x="3498" y="21205"/>
                  </a:cubicBezTo>
                  <a:cubicBezTo>
                    <a:pt x="3441" y="21297"/>
                    <a:pt x="3350" y="21363"/>
                    <a:pt x="3203" y="21416"/>
                  </a:cubicBezTo>
                  <a:cubicBezTo>
                    <a:pt x="3055" y="21468"/>
                    <a:pt x="2873" y="21521"/>
                    <a:pt x="2646" y="21547"/>
                  </a:cubicBezTo>
                  <a:cubicBezTo>
                    <a:pt x="2419" y="21587"/>
                    <a:pt x="2135" y="21600"/>
                    <a:pt x="1783" y="21600"/>
                  </a:cubicBezTo>
                  <a:cubicBezTo>
                    <a:pt x="1442" y="21600"/>
                    <a:pt x="1147" y="21587"/>
                    <a:pt x="920" y="21547"/>
                  </a:cubicBezTo>
                  <a:cubicBezTo>
                    <a:pt x="693" y="21508"/>
                    <a:pt x="511" y="21468"/>
                    <a:pt x="363" y="21416"/>
                  </a:cubicBezTo>
                  <a:cubicBezTo>
                    <a:pt x="227" y="21363"/>
                    <a:pt x="125" y="21284"/>
                    <a:pt x="80" y="21205"/>
                  </a:cubicBezTo>
                  <a:cubicBezTo>
                    <a:pt x="23" y="21112"/>
                    <a:pt x="0" y="21020"/>
                    <a:pt x="0" y="20902"/>
                  </a:cubicBezTo>
                  <a:lnTo>
                    <a:pt x="0" y="1740"/>
                  </a:lnTo>
                  <a:cubicBezTo>
                    <a:pt x="0" y="1173"/>
                    <a:pt x="125" y="738"/>
                    <a:pt x="386" y="448"/>
                  </a:cubicBezTo>
                  <a:cubicBezTo>
                    <a:pt x="647" y="145"/>
                    <a:pt x="988" y="0"/>
                    <a:pt x="1420" y="0"/>
                  </a:cubicBezTo>
                  <a:lnTo>
                    <a:pt x="3884" y="0"/>
                  </a:lnTo>
                  <a:cubicBezTo>
                    <a:pt x="4327" y="0"/>
                    <a:pt x="4702" y="40"/>
                    <a:pt x="5020" y="119"/>
                  </a:cubicBezTo>
                  <a:cubicBezTo>
                    <a:pt x="5338" y="198"/>
                    <a:pt x="5610" y="343"/>
                    <a:pt x="5837" y="540"/>
                  </a:cubicBezTo>
                  <a:cubicBezTo>
                    <a:pt x="6064" y="738"/>
                    <a:pt x="6257" y="989"/>
                    <a:pt x="6405" y="1305"/>
                  </a:cubicBezTo>
                  <a:cubicBezTo>
                    <a:pt x="6553" y="1621"/>
                    <a:pt x="6689" y="2016"/>
                    <a:pt x="6803" y="2478"/>
                  </a:cubicBezTo>
                  <a:lnTo>
                    <a:pt x="10811" y="15288"/>
                  </a:lnTo>
                  <a:lnTo>
                    <a:pt x="10868" y="15288"/>
                  </a:lnTo>
                  <a:lnTo>
                    <a:pt x="15025" y="2504"/>
                  </a:lnTo>
                  <a:cubicBezTo>
                    <a:pt x="15150" y="2043"/>
                    <a:pt x="15286" y="1647"/>
                    <a:pt x="15433" y="1318"/>
                  </a:cubicBezTo>
                  <a:cubicBezTo>
                    <a:pt x="15581" y="1002"/>
                    <a:pt x="15751" y="738"/>
                    <a:pt x="15944" y="540"/>
                  </a:cubicBezTo>
                  <a:cubicBezTo>
                    <a:pt x="16138" y="343"/>
                    <a:pt x="16376" y="198"/>
                    <a:pt x="16637" y="119"/>
                  </a:cubicBezTo>
                  <a:cubicBezTo>
                    <a:pt x="16898" y="40"/>
                    <a:pt x="17216" y="0"/>
                    <a:pt x="17568" y="0"/>
                  </a:cubicBezTo>
                  <a:lnTo>
                    <a:pt x="20101" y="0"/>
                  </a:lnTo>
                  <a:cubicBezTo>
                    <a:pt x="20362" y="0"/>
                    <a:pt x="20578" y="40"/>
                    <a:pt x="20771" y="119"/>
                  </a:cubicBezTo>
                  <a:cubicBezTo>
                    <a:pt x="20953" y="198"/>
                    <a:pt x="21112" y="303"/>
                    <a:pt x="21225" y="461"/>
                  </a:cubicBezTo>
                  <a:cubicBezTo>
                    <a:pt x="21339" y="619"/>
                    <a:pt x="21430" y="791"/>
                    <a:pt x="21498" y="1015"/>
                  </a:cubicBezTo>
                  <a:cubicBezTo>
                    <a:pt x="21555" y="1226"/>
                    <a:pt x="21589" y="1476"/>
                    <a:pt x="21589" y="1753"/>
                  </a:cubicBezTo>
                  <a:lnTo>
                    <a:pt x="21589" y="2090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7" name="Shape">
              <a:extLst>
                <a:ext uri="{FF2B5EF4-FFF2-40B4-BE49-F238E27FC236}">
                  <a16:creationId xmlns:a16="http://schemas.microsoft.com/office/drawing/2014/main" id="{B9360377-34DB-4031-93FA-E26B147085C6}"/>
                </a:ext>
              </a:extLst>
            </p:cNvPr>
            <p:cNvSpPr/>
            <p:nvPr/>
          </p:nvSpPr>
          <p:spPr>
            <a:xfrm>
              <a:off x="2781300" y="8293099"/>
              <a:ext cx="141860" cy="2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46"/>
                  </a:moveTo>
                  <a:cubicBezTo>
                    <a:pt x="21600" y="7758"/>
                    <a:pt x="21329" y="8824"/>
                    <a:pt x="20769" y="9746"/>
                  </a:cubicBezTo>
                  <a:cubicBezTo>
                    <a:pt x="20208" y="10682"/>
                    <a:pt x="19415" y="11459"/>
                    <a:pt x="18351" y="12091"/>
                  </a:cubicBezTo>
                  <a:cubicBezTo>
                    <a:pt x="17288" y="12723"/>
                    <a:pt x="15992" y="13210"/>
                    <a:pt x="14464" y="13540"/>
                  </a:cubicBezTo>
                  <a:cubicBezTo>
                    <a:pt x="12937" y="13869"/>
                    <a:pt x="11119" y="14040"/>
                    <a:pt x="9031" y="14040"/>
                  </a:cubicBezTo>
                  <a:lnTo>
                    <a:pt x="6401" y="14040"/>
                  </a:lnTo>
                  <a:lnTo>
                    <a:pt x="6401" y="20902"/>
                  </a:lnTo>
                  <a:cubicBezTo>
                    <a:pt x="6401" y="21007"/>
                    <a:pt x="6343" y="21113"/>
                    <a:pt x="6246" y="21205"/>
                  </a:cubicBezTo>
                  <a:cubicBezTo>
                    <a:pt x="6149" y="21297"/>
                    <a:pt x="5975" y="21363"/>
                    <a:pt x="5724" y="21416"/>
                  </a:cubicBezTo>
                  <a:cubicBezTo>
                    <a:pt x="5472" y="21468"/>
                    <a:pt x="5163" y="21521"/>
                    <a:pt x="4757" y="21547"/>
                  </a:cubicBezTo>
                  <a:cubicBezTo>
                    <a:pt x="4351" y="21574"/>
                    <a:pt x="3829" y="21600"/>
                    <a:pt x="3191" y="21600"/>
                  </a:cubicBezTo>
                  <a:cubicBezTo>
                    <a:pt x="2572" y="21600"/>
                    <a:pt x="2050" y="21587"/>
                    <a:pt x="1644" y="21547"/>
                  </a:cubicBezTo>
                  <a:cubicBezTo>
                    <a:pt x="1238" y="21508"/>
                    <a:pt x="909" y="21468"/>
                    <a:pt x="657" y="21416"/>
                  </a:cubicBezTo>
                  <a:cubicBezTo>
                    <a:pt x="406" y="21363"/>
                    <a:pt x="251" y="21284"/>
                    <a:pt x="155" y="21205"/>
                  </a:cubicBezTo>
                  <a:cubicBezTo>
                    <a:pt x="58" y="21126"/>
                    <a:pt x="0" y="21021"/>
                    <a:pt x="0" y="20902"/>
                  </a:cubicBezTo>
                  <a:lnTo>
                    <a:pt x="0" y="1567"/>
                  </a:lnTo>
                  <a:cubicBezTo>
                    <a:pt x="0" y="1040"/>
                    <a:pt x="193" y="659"/>
                    <a:pt x="599" y="395"/>
                  </a:cubicBezTo>
                  <a:cubicBezTo>
                    <a:pt x="1006" y="132"/>
                    <a:pt x="1528" y="0"/>
                    <a:pt x="2166" y="0"/>
                  </a:cubicBezTo>
                  <a:lnTo>
                    <a:pt x="9611" y="0"/>
                  </a:lnTo>
                  <a:cubicBezTo>
                    <a:pt x="10365" y="0"/>
                    <a:pt x="11061" y="13"/>
                    <a:pt x="11738" y="53"/>
                  </a:cubicBezTo>
                  <a:cubicBezTo>
                    <a:pt x="12415" y="92"/>
                    <a:pt x="13227" y="171"/>
                    <a:pt x="14155" y="303"/>
                  </a:cubicBezTo>
                  <a:cubicBezTo>
                    <a:pt x="15083" y="435"/>
                    <a:pt x="16050" y="672"/>
                    <a:pt x="17017" y="1014"/>
                  </a:cubicBezTo>
                  <a:cubicBezTo>
                    <a:pt x="17984" y="1356"/>
                    <a:pt x="18815" y="1791"/>
                    <a:pt x="19492" y="2318"/>
                  </a:cubicBezTo>
                  <a:cubicBezTo>
                    <a:pt x="20169" y="2845"/>
                    <a:pt x="20691" y="3464"/>
                    <a:pt x="21059" y="4162"/>
                  </a:cubicBezTo>
                  <a:cubicBezTo>
                    <a:pt x="21426" y="4886"/>
                    <a:pt x="21600" y="5663"/>
                    <a:pt x="21600" y="6546"/>
                  </a:cubicBezTo>
                  <a:close/>
                  <a:moveTo>
                    <a:pt x="14890" y="6862"/>
                  </a:moveTo>
                  <a:cubicBezTo>
                    <a:pt x="14890" y="6111"/>
                    <a:pt x="14696" y="5492"/>
                    <a:pt x="14310" y="5005"/>
                  </a:cubicBezTo>
                  <a:cubicBezTo>
                    <a:pt x="13923" y="4518"/>
                    <a:pt x="13440" y="4162"/>
                    <a:pt x="12879" y="3925"/>
                  </a:cubicBezTo>
                  <a:cubicBezTo>
                    <a:pt x="12318" y="3688"/>
                    <a:pt x="11718" y="3543"/>
                    <a:pt x="11080" y="3490"/>
                  </a:cubicBezTo>
                  <a:cubicBezTo>
                    <a:pt x="10462" y="3424"/>
                    <a:pt x="9804" y="3398"/>
                    <a:pt x="9147" y="3398"/>
                  </a:cubicBezTo>
                  <a:lnTo>
                    <a:pt x="6420" y="3398"/>
                  </a:lnTo>
                  <a:lnTo>
                    <a:pt x="6420" y="10695"/>
                  </a:lnTo>
                  <a:lnTo>
                    <a:pt x="9301" y="10695"/>
                  </a:lnTo>
                  <a:cubicBezTo>
                    <a:pt x="10326" y="10695"/>
                    <a:pt x="11177" y="10602"/>
                    <a:pt x="11873" y="10418"/>
                  </a:cubicBezTo>
                  <a:cubicBezTo>
                    <a:pt x="12569" y="10234"/>
                    <a:pt x="13130" y="9970"/>
                    <a:pt x="13575" y="9628"/>
                  </a:cubicBezTo>
                  <a:cubicBezTo>
                    <a:pt x="14020" y="9285"/>
                    <a:pt x="14348" y="8890"/>
                    <a:pt x="14580" y="8416"/>
                  </a:cubicBezTo>
                  <a:cubicBezTo>
                    <a:pt x="14774" y="7929"/>
                    <a:pt x="14890" y="7415"/>
                    <a:pt x="14890" y="686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8" name="Shape">
              <a:extLst>
                <a:ext uri="{FF2B5EF4-FFF2-40B4-BE49-F238E27FC236}">
                  <a16:creationId xmlns:a16="http://schemas.microsoft.com/office/drawing/2014/main" id="{C587BDBC-6E8B-4384-8316-4A2581D00DC4}"/>
                </a:ext>
              </a:extLst>
            </p:cNvPr>
            <p:cNvSpPr/>
            <p:nvPr/>
          </p:nvSpPr>
          <p:spPr>
            <a:xfrm>
              <a:off x="2920999" y="8280399"/>
              <a:ext cx="190703" cy="20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21264" y="19884"/>
                  </a:moveTo>
                  <a:cubicBezTo>
                    <a:pt x="21408" y="20277"/>
                    <a:pt x="21494" y="20591"/>
                    <a:pt x="21537" y="20827"/>
                  </a:cubicBezTo>
                  <a:cubicBezTo>
                    <a:pt x="21580" y="21063"/>
                    <a:pt x="21523" y="21233"/>
                    <a:pt x="21393" y="21351"/>
                  </a:cubicBezTo>
                  <a:cubicBezTo>
                    <a:pt x="21264" y="21469"/>
                    <a:pt x="21020" y="21535"/>
                    <a:pt x="20690" y="21561"/>
                  </a:cubicBezTo>
                  <a:cubicBezTo>
                    <a:pt x="20346" y="21587"/>
                    <a:pt x="19886" y="21600"/>
                    <a:pt x="19298" y="21600"/>
                  </a:cubicBezTo>
                  <a:cubicBezTo>
                    <a:pt x="18681" y="21600"/>
                    <a:pt x="18207" y="21587"/>
                    <a:pt x="17863" y="21574"/>
                  </a:cubicBezTo>
                  <a:cubicBezTo>
                    <a:pt x="17518" y="21561"/>
                    <a:pt x="17260" y="21521"/>
                    <a:pt x="17073" y="21469"/>
                  </a:cubicBezTo>
                  <a:cubicBezTo>
                    <a:pt x="16887" y="21417"/>
                    <a:pt x="16772" y="21351"/>
                    <a:pt x="16700" y="21259"/>
                  </a:cubicBezTo>
                  <a:cubicBezTo>
                    <a:pt x="16628" y="21168"/>
                    <a:pt x="16571" y="21050"/>
                    <a:pt x="16514" y="20919"/>
                  </a:cubicBezTo>
                  <a:lnTo>
                    <a:pt x="14935" y="16622"/>
                  </a:lnTo>
                  <a:lnTo>
                    <a:pt x="6137" y="16622"/>
                  </a:lnTo>
                  <a:lnTo>
                    <a:pt x="4659" y="20801"/>
                  </a:lnTo>
                  <a:cubicBezTo>
                    <a:pt x="4616" y="20958"/>
                    <a:pt x="4544" y="21089"/>
                    <a:pt x="4472" y="21194"/>
                  </a:cubicBezTo>
                  <a:cubicBezTo>
                    <a:pt x="4400" y="21299"/>
                    <a:pt x="4271" y="21377"/>
                    <a:pt x="4099" y="21443"/>
                  </a:cubicBezTo>
                  <a:cubicBezTo>
                    <a:pt x="3927" y="21508"/>
                    <a:pt x="3683" y="21548"/>
                    <a:pt x="3353" y="21561"/>
                  </a:cubicBezTo>
                  <a:cubicBezTo>
                    <a:pt x="3037" y="21587"/>
                    <a:pt x="2621" y="21587"/>
                    <a:pt x="2090" y="21587"/>
                  </a:cubicBezTo>
                  <a:cubicBezTo>
                    <a:pt x="1530" y="21587"/>
                    <a:pt x="1099" y="21574"/>
                    <a:pt x="784" y="21535"/>
                  </a:cubicBezTo>
                  <a:cubicBezTo>
                    <a:pt x="468" y="21495"/>
                    <a:pt x="253" y="21417"/>
                    <a:pt x="138" y="21299"/>
                  </a:cubicBezTo>
                  <a:cubicBezTo>
                    <a:pt x="23" y="21181"/>
                    <a:pt x="-20" y="20998"/>
                    <a:pt x="9" y="20762"/>
                  </a:cubicBezTo>
                  <a:cubicBezTo>
                    <a:pt x="37" y="20526"/>
                    <a:pt x="138" y="20225"/>
                    <a:pt x="281" y="19832"/>
                  </a:cubicBezTo>
                  <a:lnTo>
                    <a:pt x="7501" y="865"/>
                  </a:lnTo>
                  <a:cubicBezTo>
                    <a:pt x="7572" y="681"/>
                    <a:pt x="7658" y="524"/>
                    <a:pt x="7759" y="406"/>
                  </a:cubicBezTo>
                  <a:cubicBezTo>
                    <a:pt x="7859" y="288"/>
                    <a:pt x="8003" y="197"/>
                    <a:pt x="8218" y="144"/>
                  </a:cubicBezTo>
                  <a:cubicBezTo>
                    <a:pt x="8433" y="79"/>
                    <a:pt x="8720" y="39"/>
                    <a:pt x="9094" y="26"/>
                  </a:cubicBezTo>
                  <a:cubicBezTo>
                    <a:pt x="9467" y="13"/>
                    <a:pt x="9969" y="0"/>
                    <a:pt x="10572" y="0"/>
                  </a:cubicBezTo>
                  <a:cubicBezTo>
                    <a:pt x="11289" y="0"/>
                    <a:pt x="11849" y="13"/>
                    <a:pt x="12280" y="26"/>
                  </a:cubicBezTo>
                  <a:cubicBezTo>
                    <a:pt x="12696" y="39"/>
                    <a:pt x="13026" y="79"/>
                    <a:pt x="13270" y="144"/>
                  </a:cubicBezTo>
                  <a:cubicBezTo>
                    <a:pt x="13500" y="210"/>
                    <a:pt x="13672" y="301"/>
                    <a:pt x="13772" y="419"/>
                  </a:cubicBezTo>
                  <a:cubicBezTo>
                    <a:pt x="13873" y="537"/>
                    <a:pt x="13959" y="707"/>
                    <a:pt x="14031" y="917"/>
                  </a:cubicBezTo>
                  <a:lnTo>
                    <a:pt x="21264" y="19884"/>
                  </a:lnTo>
                  <a:close/>
                  <a:moveTo>
                    <a:pt x="10515" y="4218"/>
                  </a:moveTo>
                  <a:lnTo>
                    <a:pt x="10500" y="4218"/>
                  </a:lnTo>
                  <a:lnTo>
                    <a:pt x="7185" y="13308"/>
                  </a:lnTo>
                  <a:lnTo>
                    <a:pt x="13830" y="13308"/>
                  </a:lnTo>
                  <a:lnTo>
                    <a:pt x="10515" y="4218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9" name="Shape">
              <a:extLst>
                <a:ext uri="{FF2B5EF4-FFF2-40B4-BE49-F238E27FC236}">
                  <a16:creationId xmlns:a16="http://schemas.microsoft.com/office/drawing/2014/main" id="{84B84B34-F87D-45CC-9FB3-62AF03AD202F}"/>
                </a:ext>
              </a:extLst>
            </p:cNvPr>
            <p:cNvSpPr/>
            <p:nvPr/>
          </p:nvSpPr>
          <p:spPr>
            <a:xfrm>
              <a:off x="3136900" y="8293100"/>
              <a:ext cx="171070" cy="20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6" y="19959"/>
                  </a:moveTo>
                  <a:cubicBezTo>
                    <a:pt x="21536" y="20208"/>
                    <a:pt x="21488" y="20445"/>
                    <a:pt x="21376" y="20642"/>
                  </a:cubicBezTo>
                  <a:cubicBezTo>
                    <a:pt x="21263" y="20839"/>
                    <a:pt x="21119" y="21009"/>
                    <a:pt x="20943" y="21141"/>
                  </a:cubicBezTo>
                  <a:cubicBezTo>
                    <a:pt x="20766" y="21272"/>
                    <a:pt x="20542" y="21364"/>
                    <a:pt x="20301" y="21430"/>
                  </a:cubicBezTo>
                  <a:cubicBezTo>
                    <a:pt x="20061" y="21495"/>
                    <a:pt x="19804" y="21521"/>
                    <a:pt x="19547" y="21521"/>
                  </a:cubicBezTo>
                  <a:lnTo>
                    <a:pt x="17286" y="21521"/>
                  </a:lnTo>
                  <a:cubicBezTo>
                    <a:pt x="16821" y="21521"/>
                    <a:pt x="16405" y="21482"/>
                    <a:pt x="16068" y="21403"/>
                  </a:cubicBezTo>
                  <a:cubicBezTo>
                    <a:pt x="15731" y="21324"/>
                    <a:pt x="15410" y="21180"/>
                    <a:pt x="15122" y="20983"/>
                  </a:cubicBezTo>
                  <a:cubicBezTo>
                    <a:pt x="14833" y="20773"/>
                    <a:pt x="14544" y="20497"/>
                    <a:pt x="14288" y="20156"/>
                  </a:cubicBezTo>
                  <a:cubicBezTo>
                    <a:pt x="14015" y="19801"/>
                    <a:pt x="13710" y="19355"/>
                    <a:pt x="13374" y="18803"/>
                  </a:cubicBezTo>
                  <a:lnTo>
                    <a:pt x="6863" y="8784"/>
                  </a:lnTo>
                  <a:cubicBezTo>
                    <a:pt x="6478" y="8194"/>
                    <a:pt x="6094" y="7550"/>
                    <a:pt x="5709" y="6854"/>
                  </a:cubicBezTo>
                  <a:cubicBezTo>
                    <a:pt x="5324" y="6171"/>
                    <a:pt x="4971" y="5489"/>
                    <a:pt x="4650" y="4845"/>
                  </a:cubicBezTo>
                  <a:lnTo>
                    <a:pt x="4602" y="4845"/>
                  </a:lnTo>
                  <a:cubicBezTo>
                    <a:pt x="4650" y="5633"/>
                    <a:pt x="4698" y="6434"/>
                    <a:pt x="4731" y="7222"/>
                  </a:cubicBezTo>
                  <a:cubicBezTo>
                    <a:pt x="4763" y="8010"/>
                    <a:pt x="4779" y="8824"/>
                    <a:pt x="4779" y="9664"/>
                  </a:cubicBezTo>
                  <a:lnTo>
                    <a:pt x="4779" y="20878"/>
                  </a:lnTo>
                  <a:cubicBezTo>
                    <a:pt x="4779" y="20983"/>
                    <a:pt x="4747" y="21088"/>
                    <a:pt x="4666" y="21180"/>
                  </a:cubicBezTo>
                  <a:cubicBezTo>
                    <a:pt x="4586" y="21272"/>
                    <a:pt x="4458" y="21337"/>
                    <a:pt x="4282" y="21403"/>
                  </a:cubicBezTo>
                  <a:cubicBezTo>
                    <a:pt x="4105" y="21469"/>
                    <a:pt x="3849" y="21508"/>
                    <a:pt x="3544" y="21548"/>
                  </a:cubicBezTo>
                  <a:cubicBezTo>
                    <a:pt x="3239" y="21587"/>
                    <a:pt x="2838" y="21600"/>
                    <a:pt x="2357" y="21600"/>
                  </a:cubicBezTo>
                  <a:cubicBezTo>
                    <a:pt x="1892" y="21600"/>
                    <a:pt x="1491" y="21587"/>
                    <a:pt x="1187" y="21548"/>
                  </a:cubicBezTo>
                  <a:cubicBezTo>
                    <a:pt x="882" y="21508"/>
                    <a:pt x="641" y="21469"/>
                    <a:pt x="465" y="21403"/>
                  </a:cubicBezTo>
                  <a:cubicBezTo>
                    <a:pt x="289" y="21337"/>
                    <a:pt x="160" y="21272"/>
                    <a:pt x="96" y="21180"/>
                  </a:cubicBezTo>
                  <a:cubicBezTo>
                    <a:pt x="32" y="21088"/>
                    <a:pt x="0" y="20996"/>
                    <a:pt x="0" y="20878"/>
                  </a:cubicBezTo>
                  <a:lnTo>
                    <a:pt x="0" y="1628"/>
                  </a:lnTo>
                  <a:cubicBezTo>
                    <a:pt x="0" y="1103"/>
                    <a:pt x="192" y="722"/>
                    <a:pt x="561" y="459"/>
                  </a:cubicBezTo>
                  <a:cubicBezTo>
                    <a:pt x="930" y="197"/>
                    <a:pt x="1379" y="66"/>
                    <a:pt x="1924" y="66"/>
                  </a:cubicBezTo>
                  <a:lnTo>
                    <a:pt x="4779" y="66"/>
                  </a:lnTo>
                  <a:cubicBezTo>
                    <a:pt x="5292" y="66"/>
                    <a:pt x="5725" y="105"/>
                    <a:pt x="6078" y="171"/>
                  </a:cubicBezTo>
                  <a:cubicBezTo>
                    <a:pt x="6430" y="236"/>
                    <a:pt x="6735" y="368"/>
                    <a:pt x="7024" y="525"/>
                  </a:cubicBezTo>
                  <a:cubicBezTo>
                    <a:pt x="7296" y="696"/>
                    <a:pt x="7553" y="919"/>
                    <a:pt x="7809" y="1208"/>
                  </a:cubicBezTo>
                  <a:cubicBezTo>
                    <a:pt x="8066" y="1497"/>
                    <a:pt x="8306" y="1865"/>
                    <a:pt x="8563" y="2298"/>
                  </a:cubicBezTo>
                  <a:lnTo>
                    <a:pt x="13662" y="10124"/>
                  </a:lnTo>
                  <a:cubicBezTo>
                    <a:pt x="13951" y="10597"/>
                    <a:pt x="14256" y="11069"/>
                    <a:pt x="14544" y="11529"/>
                  </a:cubicBezTo>
                  <a:cubicBezTo>
                    <a:pt x="14833" y="11988"/>
                    <a:pt x="15106" y="12448"/>
                    <a:pt x="15378" y="12908"/>
                  </a:cubicBezTo>
                  <a:cubicBezTo>
                    <a:pt x="15651" y="13367"/>
                    <a:pt x="15907" y="13814"/>
                    <a:pt x="16164" y="14260"/>
                  </a:cubicBezTo>
                  <a:cubicBezTo>
                    <a:pt x="16420" y="14707"/>
                    <a:pt x="16677" y="15140"/>
                    <a:pt x="16918" y="15586"/>
                  </a:cubicBezTo>
                  <a:lnTo>
                    <a:pt x="16934" y="15586"/>
                  </a:lnTo>
                  <a:cubicBezTo>
                    <a:pt x="16886" y="14812"/>
                    <a:pt x="16869" y="14011"/>
                    <a:pt x="16837" y="13170"/>
                  </a:cubicBezTo>
                  <a:cubicBezTo>
                    <a:pt x="16821" y="12330"/>
                    <a:pt x="16805" y="11529"/>
                    <a:pt x="16805" y="10767"/>
                  </a:cubicBezTo>
                  <a:lnTo>
                    <a:pt x="16805" y="722"/>
                  </a:lnTo>
                  <a:cubicBezTo>
                    <a:pt x="16805" y="617"/>
                    <a:pt x="16853" y="512"/>
                    <a:pt x="16934" y="420"/>
                  </a:cubicBezTo>
                  <a:cubicBezTo>
                    <a:pt x="17014" y="328"/>
                    <a:pt x="17142" y="249"/>
                    <a:pt x="17335" y="184"/>
                  </a:cubicBezTo>
                  <a:cubicBezTo>
                    <a:pt x="17527" y="118"/>
                    <a:pt x="17767" y="66"/>
                    <a:pt x="18088" y="39"/>
                  </a:cubicBezTo>
                  <a:cubicBezTo>
                    <a:pt x="18393" y="13"/>
                    <a:pt x="18794" y="0"/>
                    <a:pt x="19275" y="0"/>
                  </a:cubicBezTo>
                  <a:cubicBezTo>
                    <a:pt x="19740" y="0"/>
                    <a:pt x="20109" y="13"/>
                    <a:pt x="20429" y="39"/>
                  </a:cubicBezTo>
                  <a:cubicBezTo>
                    <a:pt x="20734" y="66"/>
                    <a:pt x="20975" y="118"/>
                    <a:pt x="21151" y="184"/>
                  </a:cubicBezTo>
                  <a:cubicBezTo>
                    <a:pt x="21311" y="249"/>
                    <a:pt x="21440" y="328"/>
                    <a:pt x="21504" y="420"/>
                  </a:cubicBezTo>
                  <a:cubicBezTo>
                    <a:pt x="21568" y="512"/>
                    <a:pt x="21600" y="604"/>
                    <a:pt x="21600" y="722"/>
                  </a:cubicBezTo>
                  <a:lnTo>
                    <a:pt x="21600" y="19959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0" name="Shape">
              <a:extLst>
                <a:ext uri="{FF2B5EF4-FFF2-40B4-BE49-F238E27FC236}">
                  <a16:creationId xmlns:a16="http://schemas.microsoft.com/office/drawing/2014/main" id="{33D88625-845B-442A-AF62-AF932A764C61}"/>
                </a:ext>
              </a:extLst>
            </p:cNvPr>
            <p:cNvSpPr/>
            <p:nvPr/>
          </p:nvSpPr>
          <p:spPr>
            <a:xfrm>
              <a:off x="3327400" y="8280399"/>
              <a:ext cx="164084" cy="20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extrusionOk="0">
                  <a:moveTo>
                    <a:pt x="13529" y="13377"/>
                  </a:moveTo>
                  <a:lnTo>
                    <a:pt x="13529" y="20905"/>
                  </a:lnTo>
                  <a:cubicBezTo>
                    <a:pt x="13529" y="21010"/>
                    <a:pt x="13479" y="21115"/>
                    <a:pt x="13396" y="21207"/>
                  </a:cubicBezTo>
                  <a:cubicBezTo>
                    <a:pt x="13312" y="21298"/>
                    <a:pt x="13162" y="21364"/>
                    <a:pt x="12946" y="21416"/>
                  </a:cubicBezTo>
                  <a:cubicBezTo>
                    <a:pt x="12730" y="21469"/>
                    <a:pt x="12446" y="21521"/>
                    <a:pt x="12097" y="21548"/>
                  </a:cubicBezTo>
                  <a:cubicBezTo>
                    <a:pt x="11747" y="21587"/>
                    <a:pt x="11297" y="21600"/>
                    <a:pt x="10764" y="21600"/>
                  </a:cubicBezTo>
                  <a:cubicBezTo>
                    <a:pt x="10215" y="21600"/>
                    <a:pt x="9765" y="21587"/>
                    <a:pt x="9415" y="21548"/>
                  </a:cubicBezTo>
                  <a:cubicBezTo>
                    <a:pt x="9066" y="21508"/>
                    <a:pt x="8783" y="21469"/>
                    <a:pt x="8566" y="21416"/>
                  </a:cubicBezTo>
                  <a:cubicBezTo>
                    <a:pt x="8350" y="21364"/>
                    <a:pt x="8200" y="21285"/>
                    <a:pt x="8116" y="21207"/>
                  </a:cubicBezTo>
                  <a:cubicBezTo>
                    <a:pt x="8033" y="21115"/>
                    <a:pt x="7983" y="21023"/>
                    <a:pt x="7983" y="20905"/>
                  </a:cubicBezTo>
                  <a:lnTo>
                    <a:pt x="7983" y="13377"/>
                  </a:lnTo>
                  <a:lnTo>
                    <a:pt x="556" y="1718"/>
                  </a:lnTo>
                  <a:cubicBezTo>
                    <a:pt x="289" y="1311"/>
                    <a:pt x="122" y="997"/>
                    <a:pt x="39" y="761"/>
                  </a:cubicBezTo>
                  <a:cubicBezTo>
                    <a:pt x="-44" y="538"/>
                    <a:pt x="6" y="367"/>
                    <a:pt x="172" y="249"/>
                  </a:cubicBezTo>
                  <a:cubicBezTo>
                    <a:pt x="339" y="131"/>
                    <a:pt x="639" y="66"/>
                    <a:pt x="1072" y="39"/>
                  </a:cubicBezTo>
                  <a:cubicBezTo>
                    <a:pt x="1505" y="13"/>
                    <a:pt x="2104" y="0"/>
                    <a:pt x="2870" y="0"/>
                  </a:cubicBezTo>
                  <a:cubicBezTo>
                    <a:pt x="3520" y="0"/>
                    <a:pt x="4036" y="13"/>
                    <a:pt x="4419" y="39"/>
                  </a:cubicBezTo>
                  <a:cubicBezTo>
                    <a:pt x="4802" y="66"/>
                    <a:pt x="5102" y="105"/>
                    <a:pt x="5335" y="157"/>
                  </a:cubicBezTo>
                  <a:cubicBezTo>
                    <a:pt x="5552" y="223"/>
                    <a:pt x="5718" y="302"/>
                    <a:pt x="5835" y="394"/>
                  </a:cubicBezTo>
                  <a:cubicBezTo>
                    <a:pt x="5935" y="498"/>
                    <a:pt x="6035" y="616"/>
                    <a:pt x="6135" y="774"/>
                  </a:cubicBezTo>
                  <a:lnTo>
                    <a:pt x="9166" y="6033"/>
                  </a:lnTo>
                  <a:cubicBezTo>
                    <a:pt x="9465" y="6544"/>
                    <a:pt x="9748" y="7069"/>
                    <a:pt x="10032" y="7633"/>
                  </a:cubicBezTo>
                  <a:cubicBezTo>
                    <a:pt x="10315" y="8197"/>
                    <a:pt x="10614" y="8787"/>
                    <a:pt x="10898" y="9403"/>
                  </a:cubicBezTo>
                  <a:lnTo>
                    <a:pt x="10931" y="9403"/>
                  </a:lnTo>
                  <a:cubicBezTo>
                    <a:pt x="11197" y="8813"/>
                    <a:pt x="11464" y="8223"/>
                    <a:pt x="11747" y="7672"/>
                  </a:cubicBezTo>
                  <a:cubicBezTo>
                    <a:pt x="12030" y="7121"/>
                    <a:pt x="12296" y="6570"/>
                    <a:pt x="12563" y="6072"/>
                  </a:cubicBezTo>
                  <a:lnTo>
                    <a:pt x="15544" y="852"/>
                  </a:lnTo>
                  <a:cubicBezTo>
                    <a:pt x="15611" y="682"/>
                    <a:pt x="15694" y="538"/>
                    <a:pt x="15810" y="433"/>
                  </a:cubicBezTo>
                  <a:cubicBezTo>
                    <a:pt x="15910" y="328"/>
                    <a:pt x="16077" y="236"/>
                    <a:pt x="16277" y="170"/>
                  </a:cubicBezTo>
                  <a:cubicBezTo>
                    <a:pt x="16493" y="105"/>
                    <a:pt x="16776" y="66"/>
                    <a:pt x="17143" y="39"/>
                  </a:cubicBezTo>
                  <a:cubicBezTo>
                    <a:pt x="17509" y="13"/>
                    <a:pt x="17992" y="0"/>
                    <a:pt x="18592" y="0"/>
                  </a:cubicBezTo>
                  <a:cubicBezTo>
                    <a:pt x="19391" y="0"/>
                    <a:pt x="20007" y="13"/>
                    <a:pt x="20457" y="39"/>
                  </a:cubicBezTo>
                  <a:cubicBezTo>
                    <a:pt x="20890" y="66"/>
                    <a:pt x="21206" y="144"/>
                    <a:pt x="21356" y="249"/>
                  </a:cubicBezTo>
                  <a:cubicBezTo>
                    <a:pt x="21523" y="367"/>
                    <a:pt x="21556" y="538"/>
                    <a:pt x="21473" y="774"/>
                  </a:cubicBezTo>
                  <a:cubicBezTo>
                    <a:pt x="21390" y="1010"/>
                    <a:pt x="21223" y="1325"/>
                    <a:pt x="20973" y="1718"/>
                  </a:cubicBezTo>
                  <a:lnTo>
                    <a:pt x="13529" y="13377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1" name="Shape">
              <a:extLst>
                <a:ext uri="{FF2B5EF4-FFF2-40B4-BE49-F238E27FC236}">
                  <a16:creationId xmlns:a16="http://schemas.microsoft.com/office/drawing/2014/main" id="{8321DC0D-4BD6-4A1A-A721-9F685DBBFABD}"/>
                </a:ext>
              </a:extLst>
            </p:cNvPr>
            <p:cNvSpPr/>
            <p:nvPr/>
          </p:nvSpPr>
          <p:spPr>
            <a:xfrm>
              <a:off x="5435599" y="8978899"/>
              <a:ext cx="96775" cy="116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71"/>
                  </a:moveTo>
                  <a:cubicBezTo>
                    <a:pt x="21600" y="12447"/>
                    <a:pt x="21288" y="14141"/>
                    <a:pt x="20665" y="15553"/>
                  </a:cubicBezTo>
                  <a:cubicBezTo>
                    <a:pt x="20041" y="16965"/>
                    <a:pt x="19134" y="18118"/>
                    <a:pt x="17972" y="19012"/>
                  </a:cubicBezTo>
                  <a:cubicBezTo>
                    <a:pt x="16809" y="19906"/>
                    <a:pt x="15392" y="20565"/>
                    <a:pt x="13720" y="20965"/>
                  </a:cubicBezTo>
                  <a:cubicBezTo>
                    <a:pt x="12047" y="21388"/>
                    <a:pt x="10063" y="21600"/>
                    <a:pt x="7767" y="21600"/>
                  </a:cubicBezTo>
                  <a:lnTo>
                    <a:pt x="1559" y="21600"/>
                  </a:lnTo>
                  <a:cubicBezTo>
                    <a:pt x="1106" y="21600"/>
                    <a:pt x="737" y="21482"/>
                    <a:pt x="454" y="21271"/>
                  </a:cubicBezTo>
                  <a:cubicBezTo>
                    <a:pt x="142" y="21059"/>
                    <a:pt x="0" y="20706"/>
                    <a:pt x="0" y="20212"/>
                  </a:cubicBezTo>
                  <a:lnTo>
                    <a:pt x="0" y="1388"/>
                  </a:lnTo>
                  <a:cubicBezTo>
                    <a:pt x="0" y="894"/>
                    <a:pt x="142" y="541"/>
                    <a:pt x="454" y="329"/>
                  </a:cubicBezTo>
                  <a:cubicBezTo>
                    <a:pt x="765" y="118"/>
                    <a:pt x="1134" y="0"/>
                    <a:pt x="1559" y="0"/>
                  </a:cubicBezTo>
                  <a:lnTo>
                    <a:pt x="8249" y="0"/>
                  </a:lnTo>
                  <a:cubicBezTo>
                    <a:pt x="10573" y="0"/>
                    <a:pt x="12529" y="235"/>
                    <a:pt x="14145" y="682"/>
                  </a:cubicBezTo>
                  <a:cubicBezTo>
                    <a:pt x="15761" y="1129"/>
                    <a:pt x="17121" y="1812"/>
                    <a:pt x="18227" y="2682"/>
                  </a:cubicBezTo>
                  <a:cubicBezTo>
                    <a:pt x="19332" y="3576"/>
                    <a:pt x="20183" y="4659"/>
                    <a:pt x="20750" y="5953"/>
                  </a:cubicBezTo>
                  <a:cubicBezTo>
                    <a:pt x="21317" y="7247"/>
                    <a:pt x="21600" y="8753"/>
                    <a:pt x="21600" y="10471"/>
                  </a:cubicBezTo>
                  <a:close/>
                  <a:moveTo>
                    <a:pt x="16129" y="10612"/>
                  </a:moveTo>
                  <a:cubicBezTo>
                    <a:pt x="16129" y="9577"/>
                    <a:pt x="15987" y="8635"/>
                    <a:pt x="15704" y="7765"/>
                  </a:cubicBezTo>
                  <a:cubicBezTo>
                    <a:pt x="15421" y="6894"/>
                    <a:pt x="14967" y="6118"/>
                    <a:pt x="14315" y="5483"/>
                  </a:cubicBezTo>
                  <a:cubicBezTo>
                    <a:pt x="13663" y="4847"/>
                    <a:pt x="12869" y="4330"/>
                    <a:pt x="11849" y="3977"/>
                  </a:cubicBezTo>
                  <a:cubicBezTo>
                    <a:pt x="10857" y="3624"/>
                    <a:pt x="9553" y="3435"/>
                    <a:pt x="7909" y="3435"/>
                  </a:cubicBezTo>
                  <a:lnTo>
                    <a:pt x="5244" y="3435"/>
                  </a:lnTo>
                  <a:lnTo>
                    <a:pt x="5244" y="18141"/>
                  </a:lnTo>
                  <a:lnTo>
                    <a:pt x="7994" y="18141"/>
                  </a:lnTo>
                  <a:cubicBezTo>
                    <a:pt x="9439" y="18141"/>
                    <a:pt x="10658" y="17977"/>
                    <a:pt x="11650" y="17671"/>
                  </a:cubicBezTo>
                  <a:cubicBezTo>
                    <a:pt x="12643" y="17365"/>
                    <a:pt x="13465" y="16894"/>
                    <a:pt x="14145" y="16259"/>
                  </a:cubicBezTo>
                  <a:cubicBezTo>
                    <a:pt x="14797" y="15624"/>
                    <a:pt x="15307" y="14847"/>
                    <a:pt x="15619" y="13906"/>
                  </a:cubicBezTo>
                  <a:cubicBezTo>
                    <a:pt x="15959" y="12941"/>
                    <a:pt x="16129" y="11859"/>
                    <a:pt x="16129" y="1061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2" name="Shape">
              <a:extLst>
                <a:ext uri="{FF2B5EF4-FFF2-40B4-BE49-F238E27FC236}">
                  <a16:creationId xmlns:a16="http://schemas.microsoft.com/office/drawing/2014/main" id="{890F8412-A790-478E-BE27-0D1C83412A52}"/>
                </a:ext>
              </a:extLst>
            </p:cNvPr>
            <p:cNvSpPr/>
            <p:nvPr/>
          </p:nvSpPr>
          <p:spPr>
            <a:xfrm>
              <a:off x="5549900" y="8978900"/>
              <a:ext cx="23876" cy="11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85" y="20901"/>
                  </a:moveTo>
                  <a:cubicBezTo>
                    <a:pt x="21485" y="21017"/>
                    <a:pt x="21255" y="21111"/>
                    <a:pt x="20911" y="21204"/>
                  </a:cubicBezTo>
                  <a:cubicBezTo>
                    <a:pt x="20566" y="21297"/>
                    <a:pt x="19992" y="21367"/>
                    <a:pt x="19187" y="21414"/>
                  </a:cubicBezTo>
                  <a:cubicBezTo>
                    <a:pt x="18383" y="21460"/>
                    <a:pt x="17234" y="21507"/>
                    <a:pt x="15970" y="21553"/>
                  </a:cubicBezTo>
                  <a:cubicBezTo>
                    <a:pt x="14592" y="21577"/>
                    <a:pt x="12868" y="21600"/>
                    <a:pt x="10800" y="21600"/>
                  </a:cubicBezTo>
                  <a:cubicBezTo>
                    <a:pt x="8732" y="21600"/>
                    <a:pt x="7009" y="21577"/>
                    <a:pt x="5630" y="21553"/>
                  </a:cubicBezTo>
                  <a:cubicBezTo>
                    <a:pt x="4251" y="21530"/>
                    <a:pt x="3102" y="21483"/>
                    <a:pt x="2298" y="21414"/>
                  </a:cubicBezTo>
                  <a:cubicBezTo>
                    <a:pt x="1493" y="21367"/>
                    <a:pt x="919" y="21297"/>
                    <a:pt x="574" y="21204"/>
                  </a:cubicBezTo>
                  <a:cubicBezTo>
                    <a:pt x="230" y="21111"/>
                    <a:pt x="0" y="21017"/>
                    <a:pt x="0" y="20901"/>
                  </a:cubicBezTo>
                  <a:lnTo>
                    <a:pt x="0" y="699"/>
                  </a:lnTo>
                  <a:cubicBezTo>
                    <a:pt x="0" y="583"/>
                    <a:pt x="115" y="489"/>
                    <a:pt x="574" y="396"/>
                  </a:cubicBezTo>
                  <a:cubicBezTo>
                    <a:pt x="919" y="303"/>
                    <a:pt x="1493" y="233"/>
                    <a:pt x="2413" y="186"/>
                  </a:cubicBezTo>
                  <a:cubicBezTo>
                    <a:pt x="3217" y="140"/>
                    <a:pt x="4366" y="93"/>
                    <a:pt x="5745" y="47"/>
                  </a:cubicBezTo>
                  <a:cubicBezTo>
                    <a:pt x="7123" y="23"/>
                    <a:pt x="8847" y="0"/>
                    <a:pt x="10915" y="0"/>
                  </a:cubicBezTo>
                  <a:cubicBezTo>
                    <a:pt x="12983" y="0"/>
                    <a:pt x="14821" y="23"/>
                    <a:pt x="16085" y="47"/>
                  </a:cubicBezTo>
                  <a:cubicBezTo>
                    <a:pt x="17464" y="70"/>
                    <a:pt x="18498" y="117"/>
                    <a:pt x="19302" y="186"/>
                  </a:cubicBezTo>
                  <a:cubicBezTo>
                    <a:pt x="20107" y="233"/>
                    <a:pt x="20681" y="303"/>
                    <a:pt x="21026" y="396"/>
                  </a:cubicBezTo>
                  <a:cubicBezTo>
                    <a:pt x="21370" y="489"/>
                    <a:pt x="21600" y="583"/>
                    <a:pt x="21600" y="699"/>
                  </a:cubicBezTo>
                  <a:lnTo>
                    <a:pt x="21600" y="2090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3" name="Shape">
              <a:extLst>
                <a:ext uri="{FF2B5EF4-FFF2-40B4-BE49-F238E27FC236}">
                  <a16:creationId xmlns:a16="http://schemas.microsoft.com/office/drawing/2014/main" id="{4B840A99-E2E8-4A28-833D-51E07132B052}"/>
                </a:ext>
              </a:extLst>
            </p:cNvPr>
            <p:cNvSpPr/>
            <p:nvPr/>
          </p:nvSpPr>
          <p:spPr>
            <a:xfrm>
              <a:off x="5588000" y="8978900"/>
              <a:ext cx="107276" cy="11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extrusionOk="0">
                  <a:moveTo>
                    <a:pt x="21277" y="19899"/>
                  </a:moveTo>
                  <a:cubicBezTo>
                    <a:pt x="21430" y="20295"/>
                    <a:pt x="21506" y="20598"/>
                    <a:pt x="21557" y="20831"/>
                  </a:cubicBezTo>
                  <a:cubicBezTo>
                    <a:pt x="21583" y="21064"/>
                    <a:pt x="21557" y="21227"/>
                    <a:pt x="21404" y="21344"/>
                  </a:cubicBezTo>
                  <a:cubicBezTo>
                    <a:pt x="21277" y="21460"/>
                    <a:pt x="21047" y="21530"/>
                    <a:pt x="20689" y="21553"/>
                  </a:cubicBezTo>
                  <a:cubicBezTo>
                    <a:pt x="20357" y="21577"/>
                    <a:pt x="19898" y="21600"/>
                    <a:pt x="19285" y="21600"/>
                  </a:cubicBezTo>
                  <a:cubicBezTo>
                    <a:pt x="18672" y="21600"/>
                    <a:pt x="18187" y="21600"/>
                    <a:pt x="17855" y="21577"/>
                  </a:cubicBezTo>
                  <a:cubicBezTo>
                    <a:pt x="17523" y="21553"/>
                    <a:pt x="17243" y="21530"/>
                    <a:pt x="17064" y="21484"/>
                  </a:cubicBezTo>
                  <a:cubicBezTo>
                    <a:pt x="16885" y="21437"/>
                    <a:pt x="16758" y="21367"/>
                    <a:pt x="16681" y="21274"/>
                  </a:cubicBezTo>
                  <a:cubicBezTo>
                    <a:pt x="16604" y="21181"/>
                    <a:pt x="16553" y="21064"/>
                    <a:pt x="16502" y="20924"/>
                  </a:cubicBezTo>
                  <a:lnTo>
                    <a:pt x="14919" y="16614"/>
                  </a:lnTo>
                  <a:lnTo>
                    <a:pt x="6111" y="16614"/>
                  </a:lnTo>
                  <a:lnTo>
                    <a:pt x="4630" y="20808"/>
                  </a:lnTo>
                  <a:cubicBezTo>
                    <a:pt x="4579" y="20971"/>
                    <a:pt x="4528" y="21087"/>
                    <a:pt x="4451" y="21204"/>
                  </a:cubicBezTo>
                  <a:cubicBezTo>
                    <a:pt x="4374" y="21297"/>
                    <a:pt x="4247" y="21390"/>
                    <a:pt x="4068" y="21460"/>
                  </a:cubicBezTo>
                  <a:cubicBezTo>
                    <a:pt x="3889" y="21530"/>
                    <a:pt x="3634" y="21553"/>
                    <a:pt x="3328" y="21577"/>
                  </a:cubicBezTo>
                  <a:cubicBezTo>
                    <a:pt x="2996" y="21600"/>
                    <a:pt x="2587" y="21600"/>
                    <a:pt x="2077" y="21600"/>
                  </a:cubicBezTo>
                  <a:cubicBezTo>
                    <a:pt x="1515" y="21600"/>
                    <a:pt x="1081" y="21577"/>
                    <a:pt x="774" y="21553"/>
                  </a:cubicBezTo>
                  <a:cubicBezTo>
                    <a:pt x="468" y="21530"/>
                    <a:pt x="238" y="21437"/>
                    <a:pt x="136" y="21320"/>
                  </a:cubicBezTo>
                  <a:cubicBezTo>
                    <a:pt x="9" y="21204"/>
                    <a:pt x="-17" y="21017"/>
                    <a:pt x="9" y="20784"/>
                  </a:cubicBezTo>
                  <a:cubicBezTo>
                    <a:pt x="34" y="20551"/>
                    <a:pt x="136" y="20249"/>
                    <a:pt x="289" y="19852"/>
                  </a:cubicBezTo>
                  <a:lnTo>
                    <a:pt x="7515" y="862"/>
                  </a:lnTo>
                  <a:cubicBezTo>
                    <a:pt x="7591" y="676"/>
                    <a:pt x="7668" y="513"/>
                    <a:pt x="7770" y="396"/>
                  </a:cubicBezTo>
                  <a:cubicBezTo>
                    <a:pt x="7872" y="280"/>
                    <a:pt x="8026" y="186"/>
                    <a:pt x="8230" y="140"/>
                  </a:cubicBezTo>
                  <a:cubicBezTo>
                    <a:pt x="8434" y="70"/>
                    <a:pt x="8740" y="47"/>
                    <a:pt x="9098" y="23"/>
                  </a:cubicBezTo>
                  <a:cubicBezTo>
                    <a:pt x="9481" y="0"/>
                    <a:pt x="9966" y="0"/>
                    <a:pt x="10579" y="0"/>
                  </a:cubicBezTo>
                  <a:cubicBezTo>
                    <a:pt x="11294" y="0"/>
                    <a:pt x="11855" y="0"/>
                    <a:pt x="12289" y="23"/>
                  </a:cubicBezTo>
                  <a:cubicBezTo>
                    <a:pt x="12723" y="47"/>
                    <a:pt x="13030" y="70"/>
                    <a:pt x="13285" y="140"/>
                  </a:cubicBezTo>
                  <a:cubicBezTo>
                    <a:pt x="13515" y="210"/>
                    <a:pt x="13694" y="280"/>
                    <a:pt x="13796" y="419"/>
                  </a:cubicBezTo>
                  <a:cubicBezTo>
                    <a:pt x="13898" y="536"/>
                    <a:pt x="13975" y="699"/>
                    <a:pt x="14051" y="909"/>
                  </a:cubicBezTo>
                  <a:lnTo>
                    <a:pt x="21277" y="19899"/>
                  </a:lnTo>
                  <a:close/>
                  <a:moveTo>
                    <a:pt x="10528" y="4194"/>
                  </a:moveTo>
                  <a:lnTo>
                    <a:pt x="10528" y="4194"/>
                  </a:lnTo>
                  <a:lnTo>
                    <a:pt x="7183" y="13282"/>
                  </a:lnTo>
                  <a:lnTo>
                    <a:pt x="13821" y="13282"/>
                  </a:lnTo>
                  <a:lnTo>
                    <a:pt x="10528" y="419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4" name="Shape">
              <a:extLst>
                <a:ext uri="{FF2B5EF4-FFF2-40B4-BE49-F238E27FC236}">
                  <a16:creationId xmlns:a16="http://schemas.microsoft.com/office/drawing/2014/main" id="{627EB352-E562-4FDD-9941-291D3B1B2823}"/>
                </a:ext>
              </a:extLst>
            </p:cNvPr>
            <p:cNvSpPr/>
            <p:nvPr/>
          </p:nvSpPr>
          <p:spPr>
            <a:xfrm>
              <a:off x="5702300" y="8966200"/>
              <a:ext cx="99949" cy="12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12"/>
                  </a:moveTo>
                  <a:cubicBezTo>
                    <a:pt x="21600" y="3930"/>
                    <a:pt x="21573" y="4202"/>
                    <a:pt x="21545" y="4407"/>
                  </a:cubicBezTo>
                  <a:cubicBezTo>
                    <a:pt x="21518" y="4634"/>
                    <a:pt x="21463" y="4816"/>
                    <a:pt x="21408" y="4952"/>
                  </a:cubicBezTo>
                  <a:cubicBezTo>
                    <a:pt x="21353" y="5088"/>
                    <a:pt x="21271" y="5179"/>
                    <a:pt x="21188" y="5224"/>
                  </a:cubicBezTo>
                  <a:cubicBezTo>
                    <a:pt x="21106" y="5270"/>
                    <a:pt x="20996" y="5315"/>
                    <a:pt x="20887" y="5315"/>
                  </a:cubicBezTo>
                  <a:cubicBezTo>
                    <a:pt x="20722" y="5315"/>
                    <a:pt x="20447" y="5224"/>
                    <a:pt x="20063" y="5020"/>
                  </a:cubicBezTo>
                  <a:cubicBezTo>
                    <a:pt x="19679" y="4838"/>
                    <a:pt x="19185" y="4611"/>
                    <a:pt x="18554" y="4384"/>
                  </a:cubicBezTo>
                  <a:cubicBezTo>
                    <a:pt x="17922" y="4157"/>
                    <a:pt x="17181" y="3952"/>
                    <a:pt x="16331" y="3748"/>
                  </a:cubicBezTo>
                  <a:cubicBezTo>
                    <a:pt x="15452" y="3543"/>
                    <a:pt x="14464" y="3453"/>
                    <a:pt x="13311" y="3453"/>
                  </a:cubicBezTo>
                  <a:cubicBezTo>
                    <a:pt x="12104" y="3453"/>
                    <a:pt x="10979" y="3634"/>
                    <a:pt x="9991" y="3975"/>
                  </a:cubicBezTo>
                  <a:cubicBezTo>
                    <a:pt x="9002" y="4316"/>
                    <a:pt x="8152" y="4815"/>
                    <a:pt x="7465" y="5451"/>
                  </a:cubicBezTo>
                  <a:cubicBezTo>
                    <a:pt x="6779" y="6087"/>
                    <a:pt x="6230" y="6860"/>
                    <a:pt x="5846" y="7768"/>
                  </a:cubicBezTo>
                  <a:cubicBezTo>
                    <a:pt x="5462" y="8654"/>
                    <a:pt x="5270" y="9653"/>
                    <a:pt x="5270" y="10743"/>
                  </a:cubicBezTo>
                  <a:cubicBezTo>
                    <a:pt x="5270" y="11947"/>
                    <a:pt x="5462" y="12992"/>
                    <a:pt x="5846" y="13901"/>
                  </a:cubicBezTo>
                  <a:cubicBezTo>
                    <a:pt x="6230" y="14809"/>
                    <a:pt x="6752" y="15559"/>
                    <a:pt x="7438" y="16172"/>
                  </a:cubicBezTo>
                  <a:cubicBezTo>
                    <a:pt x="8124" y="16785"/>
                    <a:pt x="8947" y="17239"/>
                    <a:pt x="9936" y="17557"/>
                  </a:cubicBezTo>
                  <a:cubicBezTo>
                    <a:pt x="10896" y="17875"/>
                    <a:pt x="11967" y="18034"/>
                    <a:pt x="13147" y="18034"/>
                  </a:cubicBezTo>
                  <a:cubicBezTo>
                    <a:pt x="13723" y="18034"/>
                    <a:pt x="14272" y="17989"/>
                    <a:pt x="14848" y="17875"/>
                  </a:cubicBezTo>
                  <a:cubicBezTo>
                    <a:pt x="15425" y="17762"/>
                    <a:pt x="15919" y="17603"/>
                    <a:pt x="16413" y="17398"/>
                  </a:cubicBezTo>
                  <a:lnTo>
                    <a:pt x="16413" y="12560"/>
                  </a:lnTo>
                  <a:lnTo>
                    <a:pt x="11637" y="12560"/>
                  </a:lnTo>
                  <a:cubicBezTo>
                    <a:pt x="11418" y="12560"/>
                    <a:pt x="11226" y="12447"/>
                    <a:pt x="11088" y="12197"/>
                  </a:cubicBezTo>
                  <a:cubicBezTo>
                    <a:pt x="10951" y="11947"/>
                    <a:pt x="10896" y="11538"/>
                    <a:pt x="10896" y="10971"/>
                  </a:cubicBezTo>
                  <a:cubicBezTo>
                    <a:pt x="10896" y="10675"/>
                    <a:pt x="10924" y="10426"/>
                    <a:pt x="10951" y="10221"/>
                  </a:cubicBezTo>
                  <a:cubicBezTo>
                    <a:pt x="10978" y="10017"/>
                    <a:pt x="11033" y="9858"/>
                    <a:pt x="11088" y="9721"/>
                  </a:cubicBezTo>
                  <a:cubicBezTo>
                    <a:pt x="11143" y="9608"/>
                    <a:pt x="11225" y="9517"/>
                    <a:pt x="11308" y="9449"/>
                  </a:cubicBezTo>
                  <a:cubicBezTo>
                    <a:pt x="11390" y="9381"/>
                    <a:pt x="11500" y="9358"/>
                    <a:pt x="11610" y="9358"/>
                  </a:cubicBezTo>
                  <a:lnTo>
                    <a:pt x="20118" y="9358"/>
                  </a:lnTo>
                  <a:cubicBezTo>
                    <a:pt x="20338" y="9358"/>
                    <a:pt x="20502" y="9381"/>
                    <a:pt x="20667" y="9449"/>
                  </a:cubicBezTo>
                  <a:cubicBezTo>
                    <a:pt x="20832" y="9517"/>
                    <a:pt x="20969" y="9608"/>
                    <a:pt x="21106" y="9721"/>
                  </a:cubicBezTo>
                  <a:cubicBezTo>
                    <a:pt x="21243" y="9835"/>
                    <a:pt x="21326" y="9971"/>
                    <a:pt x="21381" y="10153"/>
                  </a:cubicBezTo>
                  <a:cubicBezTo>
                    <a:pt x="21435" y="10312"/>
                    <a:pt x="21490" y="10516"/>
                    <a:pt x="21490" y="10721"/>
                  </a:cubicBezTo>
                  <a:lnTo>
                    <a:pt x="21490" y="19034"/>
                  </a:lnTo>
                  <a:cubicBezTo>
                    <a:pt x="21490" y="19352"/>
                    <a:pt x="21435" y="19647"/>
                    <a:pt x="21298" y="19874"/>
                  </a:cubicBezTo>
                  <a:cubicBezTo>
                    <a:pt x="21161" y="20101"/>
                    <a:pt x="20887" y="20306"/>
                    <a:pt x="20447" y="20442"/>
                  </a:cubicBezTo>
                  <a:cubicBezTo>
                    <a:pt x="20036" y="20578"/>
                    <a:pt x="19514" y="20714"/>
                    <a:pt x="18883" y="20873"/>
                  </a:cubicBezTo>
                  <a:cubicBezTo>
                    <a:pt x="18252" y="21032"/>
                    <a:pt x="17620" y="21146"/>
                    <a:pt x="16934" y="21259"/>
                  </a:cubicBezTo>
                  <a:cubicBezTo>
                    <a:pt x="16276" y="21373"/>
                    <a:pt x="15589" y="21441"/>
                    <a:pt x="14903" y="21509"/>
                  </a:cubicBezTo>
                  <a:cubicBezTo>
                    <a:pt x="14217" y="21555"/>
                    <a:pt x="13531" y="21600"/>
                    <a:pt x="12845" y="21600"/>
                  </a:cubicBezTo>
                  <a:cubicBezTo>
                    <a:pt x="10841" y="21600"/>
                    <a:pt x="9030" y="21350"/>
                    <a:pt x="7438" y="20873"/>
                  </a:cubicBezTo>
                  <a:cubicBezTo>
                    <a:pt x="5846" y="20396"/>
                    <a:pt x="4501" y="19692"/>
                    <a:pt x="3403" y="18784"/>
                  </a:cubicBezTo>
                  <a:cubicBezTo>
                    <a:pt x="2306" y="17875"/>
                    <a:pt x="1455" y="16762"/>
                    <a:pt x="878" y="15468"/>
                  </a:cubicBezTo>
                  <a:cubicBezTo>
                    <a:pt x="302" y="14173"/>
                    <a:pt x="0" y="12674"/>
                    <a:pt x="0" y="11016"/>
                  </a:cubicBezTo>
                  <a:cubicBezTo>
                    <a:pt x="0" y="9312"/>
                    <a:pt x="302" y="7768"/>
                    <a:pt x="933" y="6405"/>
                  </a:cubicBezTo>
                  <a:cubicBezTo>
                    <a:pt x="1564" y="5042"/>
                    <a:pt x="2443" y="3884"/>
                    <a:pt x="3568" y="2930"/>
                  </a:cubicBezTo>
                  <a:cubicBezTo>
                    <a:pt x="4721" y="1976"/>
                    <a:pt x="6093" y="1249"/>
                    <a:pt x="7712" y="750"/>
                  </a:cubicBezTo>
                  <a:cubicBezTo>
                    <a:pt x="9332" y="250"/>
                    <a:pt x="11143" y="0"/>
                    <a:pt x="13119" y="0"/>
                  </a:cubicBezTo>
                  <a:cubicBezTo>
                    <a:pt x="14217" y="0"/>
                    <a:pt x="15205" y="68"/>
                    <a:pt x="16111" y="182"/>
                  </a:cubicBezTo>
                  <a:cubicBezTo>
                    <a:pt x="17017" y="295"/>
                    <a:pt x="17785" y="454"/>
                    <a:pt x="18444" y="636"/>
                  </a:cubicBezTo>
                  <a:cubicBezTo>
                    <a:pt x="19102" y="818"/>
                    <a:pt x="19679" y="999"/>
                    <a:pt x="20118" y="1204"/>
                  </a:cubicBezTo>
                  <a:cubicBezTo>
                    <a:pt x="20557" y="1408"/>
                    <a:pt x="20859" y="1590"/>
                    <a:pt x="21051" y="1726"/>
                  </a:cubicBezTo>
                  <a:cubicBezTo>
                    <a:pt x="21216" y="1885"/>
                    <a:pt x="21353" y="2090"/>
                    <a:pt x="21435" y="2362"/>
                  </a:cubicBezTo>
                  <a:cubicBezTo>
                    <a:pt x="21573" y="2658"/>
                    <a:pt x="21600" y="3067"/>
                    <a:pt x="21600" y="361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5" name="Shape">
              <a:extLst>
                <a:ext uri="{FF2B5EF4-FFF2-40B4-BE49-F238E27FC236}">
                  <a16:creationId xmlns:a16="http://schemas.microsoft.com/office/drawing/2014/main" id="{4FD38612-14C1-491F-8F38-3B87B38F3376}"/>
                </a:ext>
              </a:extLst>
            </p:cNvPr>
            <p:cNvSpPr/>
            <p:nvPr/>
          </p:nvSpPr>
          <p:spPr>
            <a:xfrm>
              <a:off x="5829299" y="8978900"/>
              <a:ext cx="86362" cy="11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1"/>
                  </a:moveTo>
                  <a:cubicBezTo>
                    <a:pt x="21600" y="21038"/>
                    <a:pt x="21568" y="21155"/>
                    <a:pt x="21505" y="21225"/>
                  </a:cubicBezTo>
                  <a:cubicBezTo>
                    <a:pt x="21441" y="21319"/>
                    <a:pt x="21314" y="21389"/>
                    <a:pt x="21092" y="21436"/>
                  </a:cubicBezTo>
                  <a:cubicBezTo>
                    <a:pt x="20869" y="21483"/>
                    <a:pt x="20552" y="21530"/>
                    <a:pt x="20107" y="21553"/>
                  </a:cubicBezTo>
                  <a:cubicBezTo>
                    <a:pt x="19662" y="21577"/>
                    <a:pt x="19091" y="21577"/>
                    <a:pt x="18328" y="21577"/>
                  </a:cubicBezTo>
                  <a:cubicBezTo>
                    <a:pt x="17693" y="21577"/>
                    <a:pt x="17185" y="21577"/>
                    <a:pt x="16804" y="21553"/>
                  </a:cubicBezTo>
                  <a:cubicBezTo>
                    <a:pt x="16422" y="21530"/>
                    <a:pt x="16137" y="21483"/>
                    <a:pt x="15914" y="21436"/>
                  </a:cubicBezTo>
                  <a:cubicBezTo>
                    <a:pt x="15692" y="21366"/>
                    <a:pt x="15533" y="21296"/>
                    <a:pt x="15469" y="21202"/>
                  </a:cubicBezTo>
                  <a:cubicBezTo>
                    <a:pt x="15374" y="21109"/>
                    <a:pt x="15311" y="20992"/>
                    <a:pt x="15247" y="20851"/>
                  </a:cubicBezTo>
                  <a:lnTo>
                    <a:pt x="12642" y="16054"/>
                  </a:lnTo>
                  <a:cubicBezTo>
                    <a:pt x="12325" y="15516"/>
                    <a:pt x="12007" y="15024"/>
                    <a:pt x="11721" y="14603"/>
                  </a:cubicBezTo>
                  <a:cubicBezTo>
                    <a:pt x="11435" y="14182"/>
                    <a:pt x="11086" y="13831"/>
                    <a:pt x="10705" y="13550"/>
                  </a:cubicBezTo>
                  <a:cubicBezTo>
                    <a:pt x="10323" y="13269"/>
                    <a:pt x="9911" y="13058"/>
                    <a:pt x="9434" y="12918"/>
                  </a:cubicBezTo>
                  <a:cubicBezTo>
                    <a:pt x="8958" y="12778"/>
                    <a:pt x="8386" y="12707"/>
                    <a:pt x="7751" y="12707"/>
                  </a:cubicBezTo>
                  <a:lnTo>
                    <a:pt x="5908" y="12707"/>
                  </a:lnTo>
                  <a:lnTo>
                    <a:pt x="5908" y="20898"/>
                  </a:lnTo>
                  <a:cubicBezTo>
                    <a:pt x="5908" y="21015"/>
                    <a:pt x="5845" y="21109"/>
                    <a:pt x="5749" y="21202"/>
                  </a:cubicBezTo>
                  <a:cubicBezTo>
                    <a:pt x="5654" y="21296"/>
                    <a:pt x="5495" y="21366"/>
                    <a:pt x="5273" y="21413"/>
                  </a:cubicBezTo>
                  <a:cubicBezTo>
                    <a:pt x="5051" y="21460"/>
                    <a:pt x="4733" y="21506"/>
                    <a:pt x="4384" y="21553"/>
                  </a:cubicBezTo>
                  <a:cubicBezTo>
                    <a:pt x="4002" y="21577"/>
                    <a:pt x="3526" y="21600"/>
                    <a:pt x="2954" y="21600"/>
                  </a:cubicBezTo>
                  <a:cubicBezTo>
                    <a:pt x="2382" y="21600"/>
                    <a:pt x="1906" y="21577"/>
                    <a:pt x="1525" y="21553"/>
                  </a:cubicBezTo>
                  <a:cubicBezTo>
                    <a:pt x="1144" y="21530"/>
                    <a:pt x="826" y="21483"/>
                    <a:pt x="604" y="21413"/>
                  </a:cubicBezTo>
                  <a:cubicBezTo>
                    <a:pt x="381" y="21366"/>
                    <a:pt x="222" y="21296"/>
                    <a:pt x="127" y="21202"/>
                  </a:cubicBezTo>
                  <a:cubicBezTo>
                    <a:pt x="32" y="21108"/>
                    <a:pt x="0" y="21015"/>
                    <a:pt x="0" y="20898"/>
                  </a:cubicBezTo>
                  <a:lnTo>
                    <a:pt x="0" y="1381"/>
                  </a:lnTo>
                  <a:cubicBezTo>
                    <a:pt x="0" y="889"/>
                    <a:pt x="159" y="538"/>
                    <a:pt x="508" y="328"/>
                  </a:cubicBezTo>
                  <a:cubicBezTo>
                    <a:pt x="858" y="117"/>
                    <a:pt x="1271" y="0"/>
                    <a:pt x="1747" y="0"/>
                  </a:cubicBezTo>
                  <a:lnTo>
                    <a:pt x="9307" y="0"/>
                  </a:lnTo>
                  <a:cubicBezTo>
                    <a:pt x="10069" y="0"/>
                    <a:pt x="10705" y="0"/>
                    <a:pt x="11213" y="23"/>
                  </a:cubicBezTo>
                  <a:cubicBezTo>
                    <a:pt x="11721" y="47"/>
                    <a:pt x="12166" y="70"/>
                    <a:pt x="12579" y="117"/>
                  </a:cubicBezTo>
                  <a:cubicBezTo>
                    <a:pt x="13754" y="234"/>
                    <a:pt x="14802" y="445"/>
                    <a:pt x="15755" y="749"/>
                  </a:cubicBezTo>
                  <a:cubicBezTo>
                    <a:pt x="16676" y="1053"/>
                    <a:pt x="17502" y="1427"/>
                    <a:pt x="18138" y="1919"/>
                  </a:cubicBezTo>
                  <a:cubicBezTo>
                    <a:pt x="18805" y="2410"/>
                    <a:pt x="19281" y="2972"/>
                    <a:pt x="19631" y="3627"/>
                  </a:cubicBezTo>
                  <a:cubicBezTo>
                    <a:pt x="19980" y="4283"/>
                    <a:pt x="20139" y="5031"/>
                    <a:pt x="20139" y="5897"/>
                  </a:cubicBezTo>
                  <a:cubicBezTo>
                    <a:pt x="20139" y="6623"/>
                    <a:pt x="20012" y="7278"/>
                    <a:pt x="19758" y="7863"/>
                  </a:cubicBezTo>
                  <a:cubicBezTo>
                    <a:pt x="19504" y="8448"/>
                    <a:pt x="19154" y="8986"/>
                    <a:pt x="18678" y="9454"/>
                  </a:cubicBezTo>
                  <a:cubicBezTo>
                    <a:pt x="18201" y="9922"/>
                    <a:pt x="17598" y="10320"/>
                    <a:pt x="16899" y="10671"/>
                  </a:cubicBezTo>
                  <a:cubicBezTo>
                    <a:pt x="16200" y="11022"/>
                    <a:pt x="15374" y="11303"/>
                    <a:pt x="14485" y="11514"/>
                  </a:cubicBezTo>
                  <a:cubicBezTo>
                    <a:pt x="14929" y="11677"/>
                    <a:pt x="15342" y="11865"/>
                    <a:pt x="15724" y="12075"/>
                  </a:cubicBezTo>
                  <a:cubicBezTo>
                    <a:pt x="16105" y="12286"/>
                    <a:pt x="16454" y="12567"/>
                    <a:pt x="16804" y="12871"/>
                  </a:cubicBezTo>
                  <a:cubicBezTo>
                    <a:pt x="17153" y="13175"/>
                    <a:pt x="17471" y="13550"/>
                    <a:pt x="17756" y="13947"/>
                  </a:cubicBezTo>
                  <a:cubicBezTo>
                    <a:pt x="18042" y="14345"/>
                    <a:pt x="18360" y="14813"/>
                    <a:pt x="18646" y="15328"/>
                  </a:cubicBezTo>
                  <a:lnTo>
                    <a:pt x="21092" y="19564"/>
                  </a:lnTo>
                  <a:cubicBezTo>
                    <a:pt x="21314" y="19985"/>
                    <a:pt x="21473" y="20289"/>
                    <a:pt x="21536" y="20477"/>
                  </a:cubicBezTo>
                  <a:cubicBezTo>
                    <a:pt x="21600" y="20664"/>
                    <a:pt x="21600" y="20828"/>
                    <a:pt x="21600" y="20921"/>
                  </a:cubicBezTo>
                  <a:close/>
                  <a:moveTo>
                    <a:pt x="13977" y="6342"/>
                  </a:moveTo>
                  <a:cubicBezTo>
                    <a:pt x="13977" y="5640"/>
                    <a:pt x="13754" y="5031"/>
                    <a:pt x="13310" y="4540"/>
                  </a:cubicBezTo>
                  <a:cubicBezTo>
                    <a:pt x="12865" y="4048"/>
                    <a:pt x="12166" y="3721"/>
                    <a:pt x="11181" y="3510"/>
                  </a:cubicBezTo>
                  <a:cubicBezTo>
                    <a:pt x="10895" y="3463"/>
                    <a:pt x="10546" y="3417"/>
                    <a:pt x="10165" y="3370"/>
                  </a:cubicBezTo>
                  <a:cubicBezTo>
                    <a:pt x="9784" y="3346"/>
                    <a:pt x="9244" y="3323"/>
                    <a:pt x="8577" y="3323"/>
                  </a:cubicBezTo>
                  <a:lnTo>
                    <a:pt x="5908" y="3323"/>
                  </a:lnTo>
                  <a:lnTo>
                    <a:pt x="5908" y="9407"/>
                  </a:lnTo>
                  <a:lnTo>
                    <a:pt x="8926" y="9407"/>
                  </a:lnTo>
                  <a:cubicBezTo>
                    <a:pt x="9784" y="9407"/>
                    <a:pt x="10514" y="9337"/>
                    <a:pt x="11150" y="9173"/>
                  </a:cubicBezTo>
                  <a:cubicBezTo>
                    <a:pt x="11785" y="9033"/>
                    <a:pt x="12293" y="8822"/>
                    <a:pt x="12738" y="8542"/>
                  </a:cubicBezTo>
                  <a:cubicBezTo>
                    <a:pt x="13151" y="8261"/>
                    <a:pt x="13468" y="7956"/>
                    <a:pt x="13691" y="7559"/>
                  </a:cubicBezTo>
                  <a:cubicBezTo>
                    <a:pt x="13849" y="7231"/>
                    <a:pt x="13977" y="6810"/>
                    <a:pt x="13977" y="634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6" name="Shape">
              <a:extLst>
                <a:ext uri="{FF2B5EF4-FFF2-40B4-BE49-F238E27FC236}">
                  <a16:creationId xmlns:a16="http://schemas.microsoft.com/office/drawing/2014/main" id="{1D332212-2FC2-4182-A63B-AB5AD1BEF9F5}"/>
                </a:ext>
              </a:extLst>
            </p:cNvPr>
            <p:cNvSpPr/>
            <p:nvPr/>
          </p:nvSpPr>
          <p:spPr>
            <a:xfrm>
              <a:off x="5918200" y="8978900"/>
              <a:ext cx="107276" cy="11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extrusionOk="0">
                  <a:moveTo>
                    <a:pt x="21277" y="19899"/>
                  </a:moveTo>
                  <a:cubicBezTo>
                    <a:pt x="21430" y="20295"/>
                    <a:pt x="21506" y="20598"/>
                    <a:pt x="21557" y="20831"/>
                  </a:cubicBezTo>
                  <a:cubicBezTo>
                    <a:pt x="21583" y="21064"/>
                    <a:pt x="21557" y="21227"/>
                    <a:pt x="21404" y="21344"/>
                  </a:cubicBezTo>
                  <a:cubicBezTo>
                    <a:pt x="21277" y="21460"/>
                    <a:pt x="21047" y="21530"/>
                    <a:pt x="20689" y="21553"/>
                  </a:cubicBezTo>
                  <a:cubicBezTo>
                    <a:pt x="20357" y="21577"/>
                    <a:pt x="19898" y="21600"/>
                    <a:pt x="19285" y="21600"/>
                  </a:cubicBezTo>
                  <a:cubicBezTo>
                    <a:pt x="18672" y="21600"/>
                    <a:pt x="18187" y="21600"/>
                    <a:pt x="17855" y="21577"/>
                  </a:cubicBezTo>
                  <a:cubicBezTo>
                    <a:pt x="17523" y="21553"/>
                    <a:pt x="17243" y="21530"/>
                    <a:pt x="17064" y="21484"/>
                  </a:cubicBezTo>
                  <a:cubicBezTo>
                    <a:pt x="16885" y="21437"/>
                    <a:pt x="16758" y="21367"/>
                    <a:pt x="16681" y="21274"/>
                  </a:cubicBezTo>
                  <a:cubicBezTo>
                    <a:pt x="16604" y="21181"/>
                    <a:pt x="16553" y="21064"/>
                    <a:pt x="16502" y="20924"/>
                  </a:cubicBezTo>
                  <a:lnTo>
                    <a:pt x="14919" y="16614"/>
                  </a:lnTo>
                  <a:lnTo>
                    <a:pt x="6111" y="16614"/>
                  </a:lnTo>
                  <a:lnTo>
                    <a:pt x="4630" y="20808"/>
                  </a:lnTo>
                  <a:cubicBezTo>
                    <a:pt x="4579" y="20971"/>
                    <a:pt x="4528" y="21087"/>
                    <a:pt x="4451" y="21204"/>
                  </a:cubicBezTo>
                  <a:cubicBezTo>
                    <a:pt x="4374" y="21297"/>
                    <a:pt x="4247" y="21390"/>
                    <a:pt x="4068" y="21460"/>
                  </a:cubicBezTo>
                  <a:cubicBezTo>
                    <a:pt x="3889" y="21530"/>
                    <a:pt x="3634" y="21553"/>
                    <a:pt x="3328" y="21577"/>
                  </a:cubicBezTo>
                  <a:cubicBezTo>
                    <a:pt x="2996" y="21600"/>
                    <a:pt x="2587" y="21600"/>
                    <a:pt x="2077" y="21600"/>
                  </a:cubicBezTo>
                  <a:cubicBezTo>
                    <a:pt x="1515" y="21600"/>
                    <a:pt x="1081" y="21577"/>
                    <a:pt x="774" y="21553"/>
                  </a:cubicBezTo>
                  <a:cubicBezTo>
                    <a:pt x="468" y="21530"/>
                    <a:pt x="238" y="21437"/>
                    <a:pt x="136" y="21320"/>
                  </a:cubicBezTo>
                  <a:cubicBezTo>
                    <a:pt x="9" y="21204"/>
                    <a:pt x="-17" y="21017"/>
                    <a:pt x="9" y="20784"/>
                  </a:cubicBezTo>
                  <a:cubicBezTo>
                    <a:pt x="34" y="20551"/>
                    <a:pt x="136" y="20249"/>
                    <a:pt x="289" y="19852"/>
                  </a:cubicBezTo>
                  <a:lnTo>
                    <a:pt x="7515" y="862"/>
                  </a:lnTo>
                  <a:cubicBezTo>
                    <a:pt x="7591" y="676"/>
                    <a:pt x="7668" y="513"/>
                    <a:pt x="7770" y="396"/>
                  </a:cubicBezTo>
                  <a:cubicBezTo>
                    <a:pt x="7872" y="280"/>
                    <a:pt x="8026" y="186"/>
                    <a:pt x="8230" y="140"/>
                  </a:cubicBezTo>
                  <a:cubicBezTo>
                    <a:pt x="8434" y="70"/>
                    <a:pt x="8740" y="47"/>
                    <a:pt x="9098" y="23"/>
                  </a:cubicBezTo>
                  <a:cubicBezTo>
                    <a:pt x="9481" y="0"/>
                    <a:pt x="9966" y="0"/>
                    <a:pt x="10579" y="0"/>
                  </a:cubicBezTo>
                  <a:cubicBezTo>
                    <a:pt x="11294" y="0"/>
                    <a:pt x="11855" y="0"/>
                    <a:pt x="12289" y="23"/>
                  </a:cubicBezTo>
                  <a:cubicBezTo>
                    <a:pt x="12723" y="47"/>
                    <a:pt x="13030" y="70"/>
                    <a:pt x="13285" y="140"/>
                  </a:cubicBezTo>
                  <a:cubicBezTo>
                    <a:pt x="13515" y="210"/>
                    <a:pt x="13694" y="280"/>
                    <a:pt x="13796" y="419"/>
                  </a:cubicBezTo>
                  <a:cubicBezTo>
                    <a:pt x="13898" y="536"/>
                    <a:pt x="13975" y="699"/>
                    <a:pt x="14051" y="909"/>
                  </a:cubicBezTo>
                  <a:lnTo>
                    <a:pt x="21277" y="19899"/>
                  </a:lnTo>
                  <a:close/>
                  <a:moveTo>
                    <a:pt x="10528" y="4194"/>
                  </a:moveTo>
                  <a:lnTo>
                    <a:pt x="10528" y="4194"/>
                  </a:lnTo>
                  <a:lnTo>
                    <a:pt x="7183" y="13282"/>
                  </a:lnTo>
                  <a:lnTo>
                    <a:pt x="13821" y="13282"/>
                  </a:lnTo>
                  <a:lnTo>
                    <a:pt x="10528" y="419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7" name="Shape">
              <a:extLst>
                <a:ext uri="{FF2B5EF4-FFF2-40B4-BE49-F238E27FC236}">
                  <a16:creationId xmlns:a16="http://schemas.microsoft.com/office/drawing/2014/main" id="{23B4FD04-9436-4C75-8EAC-E5012563CD82}"/>
                </a:ext>
              </a:extLst>
            </p:cNvPr>
            <p:cNvSpPr/>
            <p:nvPr/>
          </p:nvSpPr>
          <p:spPr>
            <a:xfrm>
              <a:off x="6045199" y="8978899"/>
              <a:ext cx="135891" cy="11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40" y="20897"/>
                  </a:moveTo>
                  <a:cubicBezTo>
                    <a:pt x="21540" y="21014"/>
                    <a:pt x="21519" y="21108"/>
                    <a:pt x="21459" y="21202"/>
                  </a:cubicBezTo>
                  <a:cubicBezTo>
                    <a:pt x="21398" y="21295"/>
                    <a:pt x="21317" y="21366"/>
                    <a:pt x="21176" y="21413"/>
                  </a:cubicBezTo>
                  <a:cubicBezTo>
                    <a:pt x="21035" y="21459"/>
                    <a:pt x="20853" y="21506"/>
                    <a:pt x="20631" y="21553"/>
                  </a:cubicBezTo>
                  <a:cubicBezTo>
                    <a:pt x="20409" y="21577"/>
                    <a:pt x="20106" y="21600"/>
                    <a:pt x="19763" y="21600"/>
                  </a:cubicBezTo>
                  <a:cubicBezTo>
                    <a:pt x="19420" y="21600"/>
                    <a:pt x="19137" y="21577"/>
                    <a:pt x="18895" y="21553"/>
                  </a:cubicBezTo>
                  <a:cubicBezTo>
                    <a:pt x="18673" y="21530"/>
                    <a:pt x="18491" y="21483"/>
                    <a:pt x="18350" y="21413"/>
                  </a:cubicBezTo>
                  <a:cubicBezTo>
                    <a:pt x="18209" y="21366"/>
                    <a:pt x="18128" y="21295"/>
                    <a:pt x="18067" y="21202"/>
                  </a:cubicBezTo>
                  <a:cubicBezTo>
                    <a:pt x="18007" y="21108"/>
                    <a:pt x="17987" y="21014"/>
                    <a:pt x="17987" y="20897"/>
                  </a:cubicBezTo>
                  <a:lnTo>
                    <a:pt x="17987" y="3397"/>
                  </a:lnTo>
                  <a:lnTo>
                    <a:pt x="17966" y="3397"/>
                  </a:lnTo>
                  <a:lnTo>
                    <a:pt x="12597" y="20874"/>
                  </a:lnTo>
                  <a:cubicBezTo>
                    <a:pt x="12556" y="21014"/>
                    <a:pt x="12496" y="21131"/>
                    <a:pt x="12415" y="21225"/>
                  </a:cubicBezTo>
                  <a:cubicBezTo>
                    <a:pt x="12334" y="21319"/>
                    <a:pt x="12213" y="21389"/>
                    <a:pt x="12072" y="21459"/>
                  </a:cubicBezTo>
                  <a:cubicBezTo>
                    <a:pt x="11930" y="21506"/>
                    <a:pt x="11729" y="21553"/>
                    <a:pt x="11507" y="21577"/>
                  </a:cubicBezTo>
                  <a:cubicBezTo>
                    <a:pt x="11285" y="21600"/>
                    <a:pt x="11002" y="21600"/>
                    <a:pt x="10679" y="21600"/>
                  </a:cubicBezTo>
                  <a:cubicBezTo>
                    <a:pt x="10356" y="21600"/>
                    <a:pt x="10073" y="21577"/>
                    <a:pt x="9851" y="21553"/>
                  </a:cubicBezTo>
                  <a:cubicBezTo>
                    <a:pt x="9629" y="21530"/>
                    <a:pt x="9427" y="21483"/>
                    <a:pt x="9286" y="21413"/>
                  </a:cubicBezTo>
                  <a:cubicBezTo>
                    <a:pt x="9145" y="21342"/>
                    <a:pt x="9024" y="21272"/>
                    <a:pt x="8943" y="21178"/>
                  </a:cubicBezTo>
                  <a:cubicBezTo>
                    <a:pt x="8862" y="21085"/>
                    <a:pt x="8801" y="20991"/>
                    <a:pt x="8781" y="20874"/>
                  </a:cubicBezTo>
                  <a:lnTo>
                    <a:pt x="3593" y="3397"/>
                  </a:lnTo>
                  <a:lnTo>
                    <a:pt x="3573" y="3397"/>
                  </a:lnTo>
                  <a:lnTo>
                    <a:pt x="3573" y="20897"/>
                  </a:lnTo>
                  <a:cubicBezTo>
                    <a:pt x="3573" y="21014"/>
                    <a:pt x="3553" y="21108"/>
                    <a:pt x="3492" y="21202"/>
                  </a:cubicBezTo>
                  <a:cubicBezTo>
                    <a:pt x="3432" y="21295"/>
                    <a:pt x="3351" y="21366"/>
                    <a:pt x="3190" y="21413"/>
                  </a:cubicBezTo>
                  <a:cubicBezTo>
                    <a:pt x="3048" y="21459"/>
                    <a:pt x="2867" y="21506"/>
                    <a:pt x="2644" y="21553"/>
                  </a:cubicBezTo>
                  <a:cubicBezTo>
                    <a:pt x="2422" y="21577"/>
                    <a:pt x="2140" y="21600"/>
                    <a:pt x="1776" y="21600"/>
                  </a:cubicBezTo>
                  <a:cubicBezTo>
                    <a:pt x="1433" y="21600"/>
                    <a:pt x="1151" y="21577"/>
                    <a:pt x="908" y="21553"/>
                  </a:cubicBezTo>
                  <a:cubicBezTo>
                    <a:pt x="686" y="21530"/>
                    <a:pt x="485" y="21483"/>
                    <a:pt x="363" y="21413"/>
                  </a:cubicBezTo>
                  <a:cubicBezTo>
                    <a:pt x="222" y="21366"/>
                    <a:pt x="121" y="21295"/>
                    <a:pt x="81" y="21202"/>
                  </a:cubicBezTo>
                  <a:cubicBezTo>
                    <a:pt x="20" y="21108"/>
                    <a:pt x="0" y="21014"/>
                    <a:pt x="0" y="20897"/>
                  </a:cubicBezTo>
                  <a:lnTo>
                    <a:pt x="0" y="1734"/>
                  </a:lnTo>
                  <a:cubicBezTo>
                    <a:pt x="0" y="1171"/>
                    <a:pt x="121" y="726"/>
                    <a:pt x="384" y="445"/>
                  </a:cubicBezTo>
                  <a:cubicBezTo>
                    <a:pt x="646" y="141"/>
                    <a:pt x="989" y="0"/>
                    <a:pt x="1413" y="0"/>
                  </a:cubicBezTo>
                  <a:lnTo>
                    <a:pt x="3876" y="0"/>
                  </a:lnTo>
                  <a:cubicBezTo>
                    <a:pt x="4320" y="0"/>
                    <a:pt x="4683" y="47"/>
                    <a:pt x="5006" y="117"/>
                  </a:cubicBezTo>
                  <a:cubicBezTo>
                    <a:pt x="5329" y="187"/>
                    <a:pt x="5592" y="328"/>
                    <a:pt x="5814" y="539"/>
                  </a:cubicBezTo>
                  <a:cubicBezTo>
                    <a:pt x="6036" y="726"/>
                    <a:pt x="6238" y="984"/>
                    <a:pt x="6379" y="1312"/>
                  </a:cubicBezTo>
                  <a:cubicBezTo>
                    <a:pt x="6541" y="1616"/>
                    <a:pt x="6662" y="2015"/>
                    <a:pt x="6783" y="2483"/>
                  </a:cubicBezTo>
                  <a:lnTo>
                    <a:pt x="10800" y="15298"/>
                  </a:lnTo>
                  <a:lnTo>
                    <a:pt x="10861" y="15298"/>
                  </a:lnTo>
                  <a:lnTo>
                    <a:pt x="15019" y="2507"/>
                  </a:lnTo>
                  <a:cubicBezTo>
                    <a:pt x="15140" y="2038"/>
                    <a:pt x="15281" y="1640"/>
                    <a:pt x="15423" y="1335"/>
                  </a:cubicBezTo>
                  <a:cubicBezTo>
                    <a:pt x="15564" y="1007"/>
                    <a:pt x="15746" y="750"/>
                    <a:pt x="15948" y="562"/>
                  </a:cubicBezTo>
                  <a:cubicBezTo>
                    <a:pt x="16150" y="375"/>
                    <a:pt x="16372" y="211"/>
                    <a:pt x="16634" y="140"/>
                  </a:cubicBezTo>
                  <a:cubicBezTo>
                    <a:pt x="16896" y="70"/>
                    <a:pt x="17219" y="23"/>
                    <a:pt x="17563" y="23"/>
                  </a:cubicBezTo>
                  <a:lnTo>
                    <a:pt x="20106" y="23"/>
                  </a:lnTo>
                  <a:cubicBezTo>
                    <a:pt x="20369" y="23"/>
                    <a:pt x="20591" y="70"/>
                    <a:pt x="20772" y="140"/>
                  </a:cubicBezTo>
                  <a:cubicBezTo>
                    <a:pt x="20954" y="211"/>
                    <a:pt x="21116" y="328"/>
                    <a:pt x="21237" y="492"/>
                  </a:cubicBezTo>
                  <a:cubicBezTo>
                    <a:pt x="21358" y="632"/>
                    <a:pt x="21439" y="820"/>
                    <a:pt x="21499" y="1031"/>
                  </a:cubicBezTo>
                  <a:cubicBezTo>
                    <a:pt x="21560" y="1242"/>
                    <a:pt x="21600" y="1499"/>
                    <a:pt x="21600" y="1780"/>
                  </a:cubicBezTo>
                  <a:lnTo>
                    <a:pt x="21600" y="2089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8" name="Shape">
              <a:extLst>
                <a:ext uri="{FF2B5EF4-FFF2-40B4-BE49-F238E27FC236}">
                  <a16:creationId xmlns:a16="http://schemas.microsoft.com/office/drawing/2014/main" id="{53956086-9B9D-417C-A1F2-C62F133F2A6D}"/>
                </a:ext>
              </a:extLst>
            </p:cNvPr>
            <p:cNvSpPr/>
            <p:nvPr/>
          </p:nvSpPr>
          <p:spPr>
            <a:xfrm>
              <a:off x="2451099" y="8648700"/>
              <a:ext cx="168276" cy="220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0"/>
                  </a:moveTo>
                  <a:cubicBezTo>
                    <a:pt x="21600" y="2113"/>
                    <a:pt x="21584" y="2386"/>
                    <a:pt x="21551" y="2610"/>
                  </a:cubicBezTo>
                  <a:cubicBezTo>
                    <a:pt x="21518" y="2834"/>
                    <a:pt x="21453" y="3020"/>
                    <a:pt x="21388" y="3157"/>
                  </a:cubicBezTo>
                  <a:cubicBezTo>
                    <a:pt x="21323" y="3293"/>
                    <a:pt x="21225" y="3393"/>
                    <a:pt x="21111" y="3467"/>
                  </a:cubicBezTo>
                  <a:cubicBezTo>
                    <a:pt x="20997" y="3530"/>
                    <a:pt x="20883" y="3567"/>
                    <a:pt x="20752" y="3567"/>
                  </a:cubicBezTo>
                  <a:lnTo>
                    <a:pt x="13677" y="3567"/>
                  </a:lnTo>
                  <a:lnTo>
                    <a:pt x="13677" y="20904"/>
                  </a:lnTo>
                  <a:cubicBezTo>
                    <a:pt x="13677" y="21016"/>
                    <a:pt x="13628" y="21115"/>
                    <a:pt x="13531" y="21202"/>
                  </a:cubicBezTo>
                  <a:cubicBezTo>
                    <a:pt x="13433" y="21289"/>
                    <a:pt x="13286" y="21364"/>
                    <a:pt x="13058" y="21414"/>
                  </a:cubicBezTo>
                  <a:cubicBezTo>
                    <a:pt x="12846" y="21463"/>
                    <a:pt x="12552" y="21513"/>
                    <a:pt x="12178" y="21550"/>
                  </a:cubicBezTo>
                  <a:cubicBezTo>
                    <a:pt x="11803" y="21588"/>
                    <a:pt x="11346" y="21600"/>
                    <a:pt x="10792" y="21600"/>
                  </a:cubicBezTo>
                  <a:cubicBezTo>
                    <a:pt x="10238" y="21600"/>
                    <a:pt x="9781" y="21588"/>
                    <a:pt x="9406" y="21550"/>
                  </a:cubicBezTo>
                  <a:cubicBezTo>
                    <a:pt x="9031" y="21513"/>
                    <a:pt x="8738" y="21476"/>
                    <a:pt x="8526" y="21414"/>
                  </a:cubicBezTo>
                  <a:cubicBezTo>
                    <a:pt x="8314" y="21364"/>
                    <a:pt x="8151" y="21289"/>
                    <a:pt x="8053" y="21202"/>
                  </a:cubicBezTo>
                  <a:cubicBezTo>
                    <a:pt x="7955" y="21115"/>
                    <a:pt x="7906" y="21016"/>
                    <a:pt x="7906" y="20904"/>
                  </a:cubicBezTo>
                  <a:lnTo>
                    <a:pt x="7906" y="3567"/>
                  </a:lnTo>
                  <a:lnTo>
                    <a:pt x="848" y="3567"/>
                  </a:lnTo>
                  <a:cubicBezTo>
                    <a:pt x="701" y="3567"/>
                    <a:pt x="571" y="3530"/>
                    <a:pt x="473" y="3467"/>
                  </a:cubicBezTo>
                  <a:cubicBezTo>
                    <a:pt x="375" y="3405"/>
                    <a:pt x="277" y="3293"/>
                    <a:pt x="212" y="3157"/>
                  </a:cubicBezTo>
                  <a:cubicBezTo>
                    <a:pt x="147" y="3020"/>
                    <a:pt x="82" y="2834"/>
                    <a:pt x="49" y="2610"/>
                  </a:cubicBezTo>
                  <a:cubicBezTo>
                    <a:pt x="16" y="2386"/>
                    <a:pt x="0" y="2113"/>
                    <a:pt x="0" y="1790"/>
                  </a:cubicBezTo>
                  <a:cubicBezTo>
                    <a:pt x="0" y="1454"/>
                    <a:pt x="16" y="1168"/>
                    <a:pt x="49" y="945"/>
                  </a:cubicBezTo>
                  <a:cubicBezTo>
                    <a:pt x="82" y="708"/>
                    <a:pt x="147" y="522"/>
                    <a:pt x="212" y="385"/>
                  </a:cubicBezTo>
                  <a:cubicBezTo>
                    <a:pt x="277" y="249"/>
                    <a:pt x="375" y="149"/>
                    <a:pt x="473" y="87"/>
                  </a:cubicBezTo>
                  <a:cubicBezTo>
                    <a:pt x="571" y="25"/>
                    <a:pt x="701" y="0"/>
                    <a:pt x="848" y="0"/>
                  </a:cubicBezTo>
                  <a:lnTo>
                    <a:pt x="20736" y="0"/>
                  </a:lnTo>
                  <a:cubicBezTo>
                    <a:pt x="20866" y="0"/>
                    <a:pt x="20981" y="37"/>
                    <a:pt x="21095" y="87"/>
                  </a:cubicBezTo>
                  <a:cubicBezTo>
                    <a:pt x="21209" y="149"/>
                    <a:pt x="21290" y="249"/>
                    <a:pt x="21372" y="385"/>
                  </a:cubicBezTo>
                  <a:cubicBezTo>
                    <a:pt x="21437" y="522"/>
                    <a:pt x="21502" y="708"/>
                    <a:pt x="21535" y="945"/>
                  </a:cubicBezTo>
                  <a:cubicBezTo>
                    <a:pt x="21584" y="1181"/>
                    <a:pt x="21600" y="1454"/>
                    <a:pt x="21600" y="179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9" name="Shape">
              <a:extLst>
                <a:ext uri="{FF2B5EF4-FFF2-40B4-BE49-F238E27FC236}">
                  <a16:creationId xmlns:a16="http://schemas.microsoft.com/office/drawing/2014/main" id="{1E3C6597-FD28-405C-84BE-2F244EBB6098}"/>
                </a:ext>
              </a:extLst>
            </p:cNvPr>
            <p:cNvSpPr/>
            <p:nvPr/>
          </p:nvSpPr>
          <p:spPr>
            <a:xfrm>
              <a:off x="2641600" y="8648699"/>
              <a:ext cx="45086" cy="22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8"/>
                  </a:moveTo>
                  <a:cubicBezTo>
                    <a:pt x="21600" y="21019"/>
                    <a:pt x="21417" y="21118"/>
                    <a:pt x="21052" y="21204"/>
                  </a:cubicBezTo>
                  <a:cubicBezTo>
                    <a:pt x="20687" y="21291"/>
                    <a:pt x="20140" y="21365"/>
                    <a:pt x="19288" y="21415"/>
                  </a:cubicBezTo>
                  <a:cubicBezTo>
                    <a:pt x="18497" y="21464"/>
                    <a:pt x="17402" y="21514"/>
                    <a:pt x="16002" y="21551"/>
                  </a:cubicBezTo>
                  <a:cubicBezTo>
                    <a:pt x="14664" y="21588"/>
                    <a:pt x="12899" y="21600"/>
                    <a:pt x="10770" y="21600"/>
                  </a:cubicBezTo>
                  <a:cubicBezTo>
                    <a:pt x="8701" y="21600"/>
                    <a:pt x="6997" y="21588"/>
                    <a:pt x="5598" y="21551"/>
                  </a:cubicBezTo>
                  <a:cubicBezTo>
                    <a:pt x="4198" y="21514"/>
                    <a:pt x="3103" y="21476"/>
                    <a:pt x="2312" y="21415"/>
                  </a:cubicBezTo>
                  <a:cubicBezTo>
                    <a:pt x="1521" y="21365"/>
                    <a:pt x="913" y="21291"/>
                    <a:pt x="548" y="21204"/>
                  </a:cubicBezTo>
                  <a:cubicBezTo>
                    <a:pt x="183" y="21118"/>
                    <a:pt x="0" y="21019"/>
                    <a:pt x="0" y="20908"/>
                  </a:cubicBezTo>
                  <a:lnTo>
                    <a:pt x="0" y="692"/>
                  </a:lnTo>
                  <a:cubicBezTo>
                    <a:pt x="0" y="581"/>
                    <a:pt x="183" y="482"/>
                    <a:pt x="548" y="396"/>
                  </a:cubicBezTo>
                  <a:cubicBezTo>
                    <a:pt x="913" y="309"/>
                    <a:pt x="1521" y="235"/>
                    <a:pt x="2312" y="185"/>
                  </a:cubicBezTo>
                  <a:cubicBezTo>
                    <a:pt x="3103" y="136"/>
                    <a:pt x="4259" y="86"/>
                    <a:pt x="5598" y="49"/>
                  </a:cubicBezTo>
                  <a:cubicBezTo>
                    <a:pt x="6936" y="12"/>
                    <a:pt x="8640" y="0"/>
                    <a:pt x="10709" y="0"/>
                  </a:cubicBezTo>
                  <a:cubicBezTo>
                    <a:pt x="12838" y="0"/>
                    <a:pt x="14542" y="12"/>
                    <a:pt x="15941" y="49"/>
                  </a:cubicBezTo>
                  <a:cubicBezTo>
                    <a:pt x="17280" y="87"/>
                    <a:pt x="18375" y="124"/>
                    <a:pt x="19227" y="185"/>
                  </a:cubicBezTo>
                  <a:cubicBezTo>
                    <a:pt x="20079" y="247"/>
                    <a:pt x="20626" y="309"/>
                    <a:pt x="20992" y="396"/>
                  </a:cubicBezTo>
                  <a:cubicBezTo>
                    <a:pt x="21357" y="482"/>
                    <a:pt x="21539" y="581"/>
                    <a:pt x="21539" y="692"/>
                  </a:cubicBezTo>
                  <a:lnTo>
                    <a:pt x="21539" y="2090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0" name="Shape">
              <a:extLst>
                <a:ext uri="{FF2B5EF4-FFF2-40B4-BE49-F238E27FC236}">
                  <a16:creationId xmlns:a16="http://schemas.microsoft.com/office/drawing/2014/main" id="{FFFB7A03-E1A0-463A-B119-D9F2547F6682}"/>
                </a:ext>
              </a:extLst>
            </p:cNvPr>
            <p:cNvSpPr/>
            <p:nvPr/>
          </p:nvSpPr>
          <p:spPr>
            <a:xfrm>
              <a:off x="2730500" y="8648699"/>
              <a:ext cx="256414" cy="22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3"/>
                  </a:moveTo>
                  <a:cubicBezTo>
                    <a:pt x="21600" y="21005"/>
                    <a:pt x="21579" y="21104"/>
                    <a:pt x="21525" y="21191"/>
                  </a:cubicBezTo>
                  <a:cubicBezTo>
                    <a:pt x="21472" y="21277"/>
                    <a:pt x="21375" y="21352"/>
                    <a:pt x="21236" y="21402"/>
                  </a:cubicBezTo>
                  <a:cubicBezTo>
                    <a:pt x="21097" y="21451"/>
                    <a:pt x="20915" y="21501"/>
                    <a:pt x="20680" y="21538"/>
                  </a:cubicBezTo>
                  <a:cubicBezTo>
                    <a:pt x="20445" y="21575"/>
                    <a:pt x="20156" y="21588"/>
                    <a:pt x="19803" y="21588"/>
                  </a:cubicBezTo>
                  <a:cubicBezTo>
                    <a:pt x="19460" y="21588"/>
                    <a:pt x="19171" y="21575"/>
                    <a:pt x="18947" y="21538"/>
                  </a:cubicBezTo>
                  <a:cubicBezTo>
                    <a:pt x="18722" y="21501"/>
                    <a:pt x="18540" y="21464"/>
                    <a:pt x="18401" y="21402"/>
                  </a:cubicBezTo>
                  <a:cubicBezTo>
                    <a:pt x="18273" y="21352"/>
                    <a:pt x="18177" y="21277"/>
                    <a:pt x="18112" y="21191"/>
                  </a:cubicBezTo>
                  <a:cubicBezTo>
                    <a:pt x="18059" y="21104"/>
                    <a:pt x="18027" y="21005"/>
                    <a:pt x="18027" y="20893"/>
                  </a:cubicBezTo>
                  <a:lnTo>
                    <a:pt x="18027" y="3412"/>
                  </a:lnTo>
                  <a:lnTo>
                    <a:pt x="17995" y="3412"/>
                  </a:lnTo>
                  <a:lnTo>
                    <a:pt x="12624" y="20868"/>
                  </a:lnTo>
                  <a:cubicBezTo>
                    <a:pt x="12581" y="21017"/>
                    <a:pt x="12528" y="21129"/>
                    <a:pt x="12442" y="21228"/>
                  </a:cubicBezTo>
                  <a:cubicBezTo>
                    <a:pt x="12357" y="21327"/>
                    <a:pt x="12239" y="21402"/>
                    <a:pt x="12089" y="21451"/>
                  </a:cubicBezTo>
                  <a:cubicBezTo>
                    <a:pt x="11939" y="21501"/>
                    <a:pt x="11757" y="21538"/>
                    <a:pt x="11522" y="21563"/>
                  </a:cubicBezTo>
                  <a:cubicBezTo>
                    <a:pt x="11297" y="21575"/>
                    <a:pt x="11019" y="21588"/>
                    <a:pt x="10688" y="21588"/>
                  </a:cubicBezTo>
                  <a:cubicBezTo>
                    <a:pt x="10367" y="21588"/>
                    <a:pt x="10089" y="21575"/>
                    <a:pt x="9853" y="21550"/>
                  </a:cubicBezTo>
                  <a:cubicBezTo>
                    <a:pt x="9618" y="21526"/>
                    <a:pt x="9436" y="21476"/>
                    <a:pt x="9286" y="21414"/>
                  </a:cubicBezTo>
                  <a:cubicBezTo>
                    <a:pt x="9136" y="21352"/>
                    <a:pt x="9019" y="21277"/>
                    <a:pt x="8933" y="21191"/>
                  </a:cubicBezTo>
                  <a:cubicBezTo>
                    <a:pt x="8848" y="21104"/>
                    <a:pt x="8794" y="20992"/>
                    <a:pt x="8762" y="20880"/>
                  </a:cubicBezTo>
                  <a:lnTo>
                    <a:pt x="3584" y="3424"/>
                  </a:lnTo>
                  <a:lnTo>
                    <a:pt x="3552" y="3424"/>
                  </a:lnTo>
                  <a:lnTo>
                    <a:pt x="3552" y="20905"/>
                  </a:lnTo>
                  <a:cubicBezTo>
                    <a:pt x="3552" y="21017"/>
                    <a:pt x="3530" y="21116"/>
                    <a:pt x="3477" y="21203"/>
                  </a:cubicBezTo>
                  <a:cubicBezTo>
                    <a:pt x="3423" y="21290"/>
                    <a:pt x="3327" y="21364"/>
                    <a:pt x="3188" y="21414"/>
                  </a:cubicBezTo>
                  <a:cubicBezTo>
                    <a:pt x="3049" y="21464"/>
                    <a:pt x="2856" y="21513"/>
                    <a:pt x="2632" y="21550"/>
                  </a:cubicBezTo>
                  <a:cubicBezTo>
                    <a:pt x="2407" y="21588"/>
                    <a:pt x="2118" y="21600"/>
                    <a:pt x="1765" y="21600"/>
                  </a:cubicBezTo>
                  <a:cubicBezTo>
                    <a:pt x="1423" y="21600"/>
                    <a:pt x="1134" y="21588"/>
                    <a:pt x="909" y="21550"/>
                  </a:cubicBezTo>
                  <a:cubicBezTo>
                    <a:pt x="685" y="21513"/>
                    <a:pt x="492" y="21476"/>
                    <a:pt x="364" y="21414"/>
                  </a:cubicBezTo>
                  <a:cubicBezTo>
                    <a:pt x="225" y="21364"/>
                    <a:pt x="128" y="21290"/>
                    <a:pt x="75" y="21203"/>
                  </a:cubicBezTo>
                  <a:cubicBezTo>
                    <a:pt x="21" y="21116"/>
                    <a:pt x="0" y="21017"/>
                    <a:pt x="0" y="20905"/>
                  </a:cubicBezTo>
                  <a:lnTo>
                    <a:pt x="0" y="1749"/>
                  </a:lnTo>
                  <a:cubicBezTo>
                    <a:pt x="0" y="1179"/>
                    <a:pt x="128" y="757"/>
                    <a:pt x="385" y="459"/>
                  </a:cubicBezTo>
                  <a:cubicBezTo>
                    <a:pt x="642" y="161"/>
                    <a:pt x="984" y="12"/>
                    <a:pt x="1412" y="12"/>
                  </a:cubicBezTo>
                  <a:lnTo>
                    <a:pt x="3873" y="12"/>
                  </a:lnTo>
                  <a:cubicBezTo>
                    <a:pt x="4311" y="12"/>
                    <a:pt x="4686" y="50"/>
                    <a:pt x="5007" y="136"/>
                  </a:cubicBezTo>
                  <a:cubicBezTo>
                    <a:pt x="5317" y="223"/>
                    <a:pt x="5595" y="360"/>
                    <a:pt x="5820" y="546"/>
                  </a:cubicBezTo>
                  <a:cubicBezTo>
                    <a:pt x="6045" y="744"/>
                    <a:pt x="6237" y="993"/>
                    <a:pt x="6398" y="1315"/>
                  </a:cubicBezTo>
                  <a:cubicBezTo>
                    <a:pt x="6558" y="1638"/>
                    <a:pt x="6686" y="2022"/>
                    <a:pt x="6804" y="2481"/>
                  </a:cubicBezTo>
                  <a:lnTo>
                    <a:pt x="10816" y="15273"/>
                  </a:lnTo>
                  <a:lnTo>
                    <a:pt x="10870" y="15273"/>
                  </a:lnTo>
                  <a:lnTo>
                    <a:pt x="15020" y="2506"/>
                  </a:lnTo>
                  <a:cubicBezTo>
                    <a:pt x="15149" y="2047"/>
                    <a:pt x="15277" y="1650"/>
                    <a:pt x="15427" y="1328"/>
                  </a:cubicBezTo>
                  <a:cubicBezTo>
                    <a:pt x="15577" y="1005"/>
                    <a:pt x="15748" y="744"/>
                    <a:pt x="15941" y="546"/>
                  </a:cubicBezTo>
                  <a:cubicBezTo>
                    <a:pt x="16133" y="347"/>
                    <a:pt x="16368" y="211"/>
                    <a:pt x="16636" y="124"/>
                  </a:cubicBezTo>
                  <a:cubicBezTo>
                    <a:pt x="16903" y="37"/>
                    <a:pt x="17214" y="0"/>
                    <a:pt x="17567" y="0"/>
                  </a:cubicBezTo>
                  <a:lnTo>
                    <a:pt x="20102" y="0"/>
                  </a:lnTo>
                  <a:cubicBezTo>
                    <a:pt x="20359" y="0"/>
                    <a:pt x="20584" y="37"/>
                    <a:pt x="20765" y="112"/>
                  </a:cubicBezTo>
                  <a:cubicBezTo>
                    <a:pt x="20947" y="186"/>
                    <a:pt x="21108" y="298"/>
                    <a:pt x="21225" y="447"/>
                  </a:cubicBezTo>
                  <a:cubicBezTo>
                    <a:pt x="21343" y="596"/>
                    <a:pt x="21439" y="782"/>
                    <a:pt x="21493" y="993"/>
                  </a:cubicBezTo>
                  <a:cubicBezTo>
                    <a:pt x="21557" y="1203"/>
                    <a:pt x="21589" y="1452"/>
                    <a:pt x="21589" y="1737"/>
                  </a:cubicBezTo>
                  <a:lnTo>
                    <a:pt x="21589" y="2089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1" name="Shape">
              <a:extLst>
                <a:ext uri="{FF2B5EF4-FFF2-40B4-BE49-F238E27FC236}">
                  <a16:creationId xmlns:a16="http://schemas.microsoft.com/office/drawing/2014/main" id="{5C69E951-3BE8-49F6-A237-B5E81F613123}"/>
                </a:ext>
              </a:extLst>
            </p:cNvPr>
            <p:cNvSpPr/>
            <p:nvPr/>
          </p:nvSpPr>
          <p:spPr>
            <a:xfrm>
              <a:off x="3035300" y="8648700"/>
              <a:ext cx="130303" cy="219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0"/>
                  </a:moveTo>
                  <a:cubicBezTo>
                    <a:pt x="21600" y="20215"/>
                    <a:pt x="21579" y="20477"/>
                    <a:pt x="21537" y="20702"/>
                  </a:cubicBezTo>
                  <a:cubicBezTo>
                    <a:pt x="21495" y="20926"/>
                    <a:pt x="21411" y="21088"/>
                    <a:pt x="21326" y="21226"/>
                  </a:cubicBezTo>
                  <a:cubicBezTo>
                    <a:pt x="21242" y="21363"/>
                    <a:pt x="21116" y="21463"/>
                    <a:pt x="20968" y="21513"/>
                  </a:cubicBezTo>
                  <a:cubicBezTo>
                    <a:pt x="20821" y="21575"/>
                    <a:pt x="20674" y="21600"/>
                    <a:pt x="20505" y="21600"/>
                  </a:cubicBezTo>
                  <a:lnTo>
                    <a:pt x="2189" y="21600"/>
                  </a:lnTo>
                  <a:cubicBezTo>
                    <a:pt x="1579" y="21600"/>
                    <a:pt x="1053" y="21488"/>
                    <a:pt x="632" y="21276"/>
                  </a:cubicBezTo>
                  <a:cubicBezTo>
                    <a:pt x="211" y="21063"/>
                    <a:pt x="0" y="20702"/>
                    <a:pt x="0" y="20215"/>
                  </a:cubicBezTo>
                  <a:lnTo>
                    <a:pt x="0" y="1385"/>
                  </a:lnTo>
                  <a:cubicBezTo>
                    <a:pt x="0" y="898"/>
                    <a:pt x="211" y="537"/>
                    <a:pt x="632" y="324"/>
                  </a:cubicBezTo>
                  <a:cubicBezTo>
                    <a:pt x="1053" y="112"/>
                    <a:pt x="1579" y="0"/>
                    <a:pt x="2189" y="0"/>
                  </a:cubicBezTo>
                  <a:lnTo>
                    <a:pt x="20379" y="0"/>
                  </a:lnTo>
                  <a:cubicBezTo>
                    <a:pt x="20547" y="0"/>
                    <a:pt x="20695" y="25"/>
                    <a:pt x="20821" y="87"/>
                  </a:cubicBezTo>
                  <a:cubicBezTo>
                    <a:pt x="20947" y="137"/>
                    <a:pt x="21074" y="237"/>
                    <a:pt x="21158" y="374"/>
                  </a:cubicBezTo>
                  <a:cubicBezTo>
                    <a:pt x="21242" y="512"/>
                    <a:pt x="21326" y="686"/>
                    <a:pt x="21368" y="911"/>
                  </a:cubicBezTo>
                  <a:cubicBezTo>
                    <a:pt x="21411" y="1123"/>
                    <a:pt x="21432" y="1398"/>
                    <a:pt x="21432" y="1734"/>
                  </a:cubicBezTo>
                  <a:cubicBezTo>
                    <a:pt x="21432" y="2046"/>
                    <a:pt x="21411" y="2308"/>
                    <a:pt x="21368" y="2533"/>
                  </a:cubicBezTo>
                  <a:cubicBezTo>
                    <a:pt x="21326" y="2745"/>
                    <a:pt x="21242" y="2920"/>
                    <a:pt x="21158" y="3057"/>
                  </a:cubicBezTo>
                  <a:cubicBezTo>
                    <a:pt x="21074" y="3194"/>
                    <a:pt x="20947" y="3282"/>
                    <a:pt x="20821" y="3344"/>
                  </a:cubicBezTo>
                  <a:cubicBezTo>
                    <a:pt x="20695" y="3406"/>
                    <a:pt x="20547" y="3431"/>
                    <a:pt x="20379" y="3431"/>
                  </a:cubicBezTo>
                  <a:lnTo>
                    <a:pt x="7368" y="3431"/>
                  </a:lnTo>
                  <a:lnTo>
                    <a:pt x="7368" y="8710"/>
                  </a:lnTo>
                  <a:lnTo>
                    <a:pt x="18379" y="8710"/>
                  </a:lnTo>
                  <a:cubicBezTo>
                    <a:pt x="18547" y="8710"/>
                    <a:pt x="18695" y="8735"/>
                    <a:pt x="18842" y="8797"/>
                  </a:cubicBezTo>
                  <a:cubicBezTo>
                    <a:pt x="18989" y="8860"/>
                    <a:pt x="19095" y="8947"/>
                    <a:pt x="19200" y="9084"/>
                  </a:cubicBezTo>
                  <a:cubicBezTo>
                    <a:pt x="19305" y="9221"/>
                    <a:pt x="19368" y="9384"/>
                    <a:pt x="19411" y="9608"/>
                  </a:cubicBezTo>
                  <a:cubicBezTo>
                    <a:pt x="19453" y="9820"/>
                    <a:pt x="19474" y="10095"/>
                    <a:pt x="19474" y="10394"/>
                  </a:cubicBezTo>
                  <a:cubicBezTo>
                    <a:pt x="19474" y="10719"/>
                    <a:pt x="19453" y="10981"/>
                    <a:pt x="19411" y="11193"/>
                  </a:cubicBezTo>
                  <a:cubicBezTo>
                    <a:pt x="19368" y="11405"/>
                    <a:pt x="19284" y="11580"/>
                    <a:pt x="19200" y="11705"/>
                  </a:cubicBezTo>
                  <a:cubicBezTo>
                    <a:pt x="19116" y="11829"/>
                    <a:pt x="18989" y="11929"/>
                    <a:pt x="18842" y="11979"/>
                  </a:cubicBezTo>
                  <a:cubicBezTo>
                    <a:pt x="18695" y="12029"/>
                    <a:pt x="18547" y="12066"/>
                    <a:pt x="18379" y="12066"/>
                  </a:cubicBezTo>
                  <a:lnTo>
                    <a:pt x="7368" y="12066"/>
                  </a:lnTo>
                  <a:lnTo>
                    <a:pt x="7368" y="18156"/>
                  </a:lnTo>
                  <a:lnTo>
                    <a:pt x="20484" y="18156"/>
                  </a:lnTo>
                  <a:cubicBezTo>
                    <a:pt x="20653" y="18156"/>
                    <a:pt x="20800" y="18181"/>
                    <a:pt x="20947" y="18243"/>
                  </a:cubicBezTo>
                  <a:cubicBezTo>
                    <a:pt x="21095" y="18306"/>
                    <a:pt x="21200" y="18405"/>
                    <a:pt x="21305" y="18530"/>
                  </a:cubicBezTo>
                  <a:cubicBezTo>
                    <a:pt x="21389" y="18667"/>
                    <a:pt x="21474" y="18842"/>
                    <a:pt x="21516" y="19054"/>
                  </a:cubicBezTo>
                  <a:cubicBezTo>
                    <a:pt x="21579" y="19304"/>
                    <a:pt x="21600" y="19566"/>
                    <a:pt x="21600" y="1989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2" name="Shape">
              <a:extLst>
                <a:ext uri="{FF2B5EF4-FFF2-40B4-BE49-F238E27FC236}">
                  <a16:creationId xmlns:a16="http://schemas.microsoft.com/office/drawing/2014/main" id="{EC70FF2F-4F80-4DDC-BDAE-CD98F3AFCC11}"/>
                </a:ext>
              </a:extLst>
            </p:cNvPr>
            <p:cNvSpPr/>
            <p:nvPr/>
          </p:nvSpPr>
          <p:spPr>
            <a:xfrm>
              <a:off x="3213100" y="8648700"/>
              <a:ext cx="120763" cy="220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extrusionOk="0">
                  <a:moveTo>
                    <a:pt x="21555" y="19762"/>
                  </a:moveTo>
                  <a:cubicBezTo>
                    <a:pt x="21555" y="20097"/>
                    <a:pt x="21532" y="20370"/>
                    <a:pt x="21487" y="20606"/>
                  </a:cubicBezTo>
                  <a:cubicBezTo>
                    <a:pt x="21441" y="20842"/>
                    <a:pt x="21350" y="21016"/>
                    <a:pt x="21260" y="21178"/>
                  </a:cubicBezTo>
                  <a:cubicBezTo>
                    <a:pt x="21169" y="21327"/>
                    <a:pt x="21033" y="21439"/>
                    <a:pt x="20874" y="21501"/>
                  </a:cubicBezTo>
                  <a:cubicBezTo>
                    <a:pt x="20715" y="21563"/>
                    <a:pt x="20534" y="21600"/>
                    <a:pt x="20352" y="21600"/>
                  </a:cubicBezTo>
                  <a:lnTo>
                    <a:pt x="2360" y="21600"/>
                  </a:lnTo>
                  <a:cubicBezTo>
                    <a:pt x="1702" y="21600"/>
                    <a:pt x="1134" y="21488"/>
                    <a:pt x="681" y="21277"/>
                  </a:cubicBezTo>
                  <a:cubicBezTo>
                    <a:pt x="227" y="21066"/>
                    <a:pt x="0" y="20706"/>
                    <a:pt x="0" y="20221"/>
                  </a:cubicBezTo>
                  <a:lnTo>
                    <a:pt x="0" y="695"/>
                  </a:lnTo>
                  <a:cubicBezTo>
                    <a:pt x="0" y="584"/>
                    <a:pt x="68" y="484"/>
                    <a:pt x="204" y="397"/>
                  </a:cubicBezTo>
                  <a:cubicBezTo>
                    <a:pt x="340" y="310"/>
                    <a:pt x="545" y="236"/>
                    <a:pt x="862" y="186"/>
                  </a:cubicBezTo>
                  <a:cubicBezTo>
                    <a:pt x="1180" y="137"/>
                    <a:pt x="1566" y="87"/>
                    <a:pt x="2087" y="50"/>
                  </a:cubicBezTo>
                  <a:cubicBezTo>
                    <a:pt x="2609" y="12"/>
                    <a:pt x="3244" y="0"/>
                    <a:pt x="4016" y="0"/>
                  </a:cubicBezTo>
                  <a:cubicBezTo>
                    <a:pt x="4810" y="0"/>
                    <a:pt x="5445" y="12"/>
                    <a:pt x="5967" y="50"/>
                  </a:cubicBezTo>
                  <a:cubicBezTo>
                    <a:pt x="6466" y="87"/>
                    <a:pt x="6875" y="124"/>
                    <a:pt x="7192" y="186"/>
                  </a:cubicBezTo>
                  <a:cubicBezTo>
                    <a:pt x="7510" y="248"/>
                    <a:pt x="7714" y="310"/>
                    <a:pt x="7850" y="397"/>
                  </a:cubicBezTo>
                  <a:cubicBezTo>
                    <a:pt x="7986" y="484"/>
                    <a:pt x="8055" y="584"/>
                    <a:pt x="8055" y="695"/>
                  </a:cubicBezTo>
                  <a:lnTo>
                    <a:pt x="8055" y="17973"/>
                  </a:lnTo>
                  <a:lnTo>
                    <a:pt x="20420" y="17973"/>
                  </a:lnTo>
                  <a:cubicBezTo>
                    <a:pt x="20624" y="17973"/>
                    <a:pt x="20806" y="17998"/>
                    <a:pt x="20942" y="18060"/>
                  </a:cubicBezTo>
                  <a:cubicBezTo>
                    <a:pt x="21101" y="18122"/>
                    <a:pt x="21214" y="18221"/>
                    <a:pt x="21328" y="18358"/>
                  </a:cubicBezTo>
                  <a:cubicBezTo>
                    <a:pt x="21441" y="18495"/>
                    <a:pt x="21509" y="18681"/>
                    <a:pt x="21555" y="18905"/>
                  </a:cubicBezTo>
                  <a:cubicBezTo>
                    <a:pt x="21600" y="19128"/>
                    <a:pt x="21555" y="19426"/>
                    <a:pt x="21555" y="1976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3" name="Shape">
              <a:extLst>
                <a:ext uri="{FF2B5EF4-FFF2-40B4-BE49-F238E27FC236}">
                  <a16:creationId xmlns:a16="http://schemas.microsoft.com/office/drawing/2014/main" id="{C893407A-647F-46FE-99A4-2F23D02F11ED}"/>
                </a:ext>
              </a:extLst>
            </p:cNvPr>
            <p:cNvSpPr/>
            <p:nvPr/>
          </p:nvSpPr>
          <p:spPr>
            <a:xfrm>
              <a:off x="3352800" y="8648699"/>
              <a:ext cx="45086" cy="22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8"/>
                  </a:moveTo>
                  <a:cubicBezTo>
                    <a:pt x="21600" y="21019"/>
                    <a:pt x="21417" y="21118"/>
                    <a:pt x="21052" y="21204"/>
                  </a:cubicBezTo>
                  <a:cubicBezTo>
                    <a:pt x="20687" y="21291"/>
                    <a:pt x="20140" y="21365"/>
                    <a:pt x="19288" y="21415"/>
                  </a:cubicBezTo>
                  <a:cubicBezTo>
                    <a:pt x="18497" y="21464"/>
                    <a:pt x="17402" y="21514"/>
                    <a:pt x="16002" y="21551"/>
                  </a:cubicBezTo>
                  <a:cubicBezTo>
                    <a:pt x="14664" y="21588"/>
                    <a:pt x="12899" y="21600"/>
                    <a:pt x="10770" y="21600"/>
                  </a:cubicBezTo>
                  <a:cubicBezTo>
                    <a:pt x="8701" y="21600"/>
                    <a:pt x="6997" y="21588"/>
                    <a:pt x="5598" y="21551"/>
                  </a:cubicBezTo>
                  <a:cubicBezTo>
                    <a:pt x="4198" y="21514"/>
                    <a:pt x="3103" y="21476"/>
                    <a:pt x="2312" y="21415"/>
                  </a:cubicBezTo>
                  <a:cubicBezTo>
                    <a:pt x="1521" y="21365"/>
                    <a:pt x="913" y="21291"/>
                    <a:pt x="548" y="21204"/>
                  </a:cubicBezTo>
                  <a:cubicBezTo>
                    <a:pt x="183" y="21118"/>
                    <a:pt x="0" y="21019"/>
                    <a:pt x="0" y="20908"/>
                  </a:cubicBezTo>
                  <a:lnTo>
                    <a:pt x="0" y="692"/>
                  </a:lnTo>
                  <a:cubicBezTo>
                    <a:pt x="0" y="581"/>
                    <a:pt x="183" y="482"/>
                    <a:pt x="548" y="396"/>
                  </a:cubicBezTo>
                  <a:cubicBezTo>
                    <a:pt x="913" y="309"/>
                    <a:pt x="1521" y="235"/>
                    <a:pt x="2312" y="185"/>
                  </a:cubicBezTo>
                  <a:cubicBezTo>
                    <a:pt x="3103" y="136"/>
                    <a:pt x="4259" y="86"/>
                    <a:pt x="5598" y="49"/>
                  </a:cubicBezTo>
                  <a:cubicBezTo>
                    <a:pt x="6936" y="12"/>
                    <a:pt x="8640" y="0"/>
                    <a:pt x="10709" y="0"/>
                  </a:cubicBezTo>
                  <a:cubicBezTo>
                    <a:pt x="12838" y="0"/>
                    <a:pt x="14542" y="12"/>
                    <a:pt x="15941" y="49"/>
                  </a:cubicBezTo>
                  <a:cubicBezTo>
                    <a:pt x="17280" y="87"/>
                    <a:pt x="18375" y="124"/>
                    <a:pt x="19227" y="185"/>
                  </a:cubicBezTo>
                  <a:cubicBezTo>
                    <a:pt x="20079" y="247"/>
                    <a:pt x="20626" y="309"/>
                    <a:pt x="20992" y="396"/>
                  </a:cubicBezTo>
                  <a:cubicBezTo>
                    <a:pt x="21357" y="482"/>
                    <a:pt x="21539" y="581"/>
                    <a:pt x="21539" y="692"/>
                  </a:cubicBezTo>
                  <a:lnTo>
                    <a:pt x="21539" y="2090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4" name="Shape">
              <a:extLst>
                <a:ext uri="{FF2B5EF4-FFF2-40B4-BE49-F238E27FC236}">
                  <a16:creationId xmlns:a16="http://schemas.microsoft.com/office/drawing/2014/main" id="{1CA8B920-113D-405C-AC38-FCD395876DB0}"/>
                </a:ext>
              </a:extLst>
            </p:cNvPr>
            <p:cNvSpPr/>
            <p:nvPr/>
          </p:nvSpPr>
          <p:spPr>
            <a:xfrm>
              <a:off x="3441700" y="8648699"/>
              <a:ext cx="181484" cy="22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75"/>
                  </a:moveTo>
                  <a:cubicBezTo>
                    <a:pt x="21600" y="20236"/>
                    <a:pt x="21540" y="20459"/>
                    <a:pt x="21434" y="20657"/>
                  </a:cubicBezTo>
                  <a:cubicBezTo>
                    <a:pt x="21328" y="20856"/>
                    <a:pt x="21177" y="21017"/>
                    <a:pt x="20995" y="21154"/>
                  </a:cubicBezTo>
                  <a:cubicBezTo>
                    <a:pt x="20814" y="21290"/>
                    <a:pt x="20602" y="21389"/>
                    <a:pt x="20345" y="21439"/>
                  </a:cubicBezTo>
                  <a:cubicBezTo>
                    <a:pt x="20089" y="21489"/>
                    <a:pt x="19847" y="21526"/>
                    <a:pt x="19590" y="21526"/>
                  </a:cubicBezTo>
                  <a:lnTo>
                    <a:pt x="17322" y="21526"/>
                  </a:lnTo>
                  <a:cubicBezTo>
                    <a:pt x="16854" y="21526"/>
                    <a:pt x="16446" y="21489"/>
                    <a:pt x="16098" y="21414"/>
                  </a:cubicBezTo>
                  <a:cubicBezTo>
                    <a:pt x="15750" y="21340"/>
                    <a:pt x="15433" y="21191"/>
                    <a:pt x="15146" y="20992"/>
                  </a:cubicBezTo>
                  <a:cubicBezTo>
                    <a:pt x="14859" y="20781"/>
                    <a:pt x="14571" y="20508"/>
                    <a:pt x="14299" y="20161"/>
                  </a:cubicBezTo>
                  <a:cubicBezTo>
                    <a:pt x="14027" y="19814"/>
                    <a:pt x="13725" y="19367"/>
                    <a:pt x="13392" y="18809"/>
                  </a:cubicBezTo>
                  <a:lnTo>
                    <a:pt x="6878" y="8772"/>
                  </a:lnTo>
                  <a:cubicBezTo>
                    <a:pt x="6500" y="8176"/>
                    <a:pt x="6122" y="7531"/>
                    <a:pt x="5729" y="6836"/>
                  </a:cubicBezTo>
                  <a:cubicBezTo>
                    <a:pt x="5336" y="6141"/>
                    <a:pt x="4988" y="5471"/>
                    <a:pt x="4671" y="4826"/>
                  </a:cubicBezTo>
                  <a:lnTo>
                    <a:pt x="4625" y="4826"/>
                  </a:lnTo>
                  <a:cubicBezTo>
                    <a:pt x="4686" y="5620"/>
                    <a:pt x="4716" y="6414"/>
                    <a:pt x="4746" y="7208"/>
                  </a:cubicBezTo>
                  <a:cubicBezTo>
                    <a:pt x="4776" y="8002"/>
                    <a:pt x="4792" y="8809"/>
                    <a:pt x="4792" y="9652"/>
                  </a:cubicBezTo>
                  <a:lnTo>
                    <a:pt x="4792" y="20893"/>
                  </a:lnTo>
                  <a:cubicBezTo>
                    <a:pt x="4792" y="21005"/>
                    <a:pt x="4746" y="21104"/>
                    <a:pt x="4686" y="21191"/>
                  </a:cubicBezTo>
                  <a:cubicBezTo>
                    <a:pt x="4625" y="21277"/>
                    <a:pt x="4489" y="21352"/>
                    <a:pt x="4308" y="21414"/>
                  </a:cubicBezTo>
                  <a:cubicBezTo>
                    <a:pt x="4127" y="21476"/>
                    <a:pt x="3885" y="21526"/>
                    <a:pt x="3567" y="21550"/>
                  </a:cubicBezTo>
                  <a:cubicBezTo>
                    <a:pt x="3250" y="21575"/>
                    <a:pt x="2857" y="21600"/>
                    <a:pt x="2373" y="21600"/>
                  </a:cubicBezTo>
                  <a:cubicBezTo>
                    <a:pt x="1905" y="21600"/>
                    <a:pt x="1512" y="21588"/>
                    <a:pt x="1194" y="21550"/>
                  </a:cubicBezTo>
                  <a:cubicBezTo>
                    <a:pt x="877" y="21513"/>
                    <a:pt x="635" y="21476"/>
                    <a:pt x="469" y="21414"/>
                  </a:cubicBezTo>
                  <a:cubicBezTo>
                    <a:pt x="287" y="21352"/>
                    <a:pt x="166" y="21277"/>
                    <a:pt x="106" y="21191"/>
                  </a:cubicBezTo>
                  <a:cubicBezTo>
                    <a:pt x="45" y="21104"/>
                    <a:pt x="0" y="21005"/>
                    <a:pt x="0" y="20893"/>
                  </a:cubicBezTo>
                  <a:lnTo>
                    <a:pt x="0" y="1588"/>
                  </a:lnTo>
                  <a:cubicBezTo>
                    <a:pt x="0" y="1067"/>
                    <a:pt x="181" y="682"/>
                    <a:pt x="559" y="422"/>
                  </a:cubicBezTo>
                  <a:cubicBezTo>
                    <a:pt x="937" y="161"/>
                    <a:pt x="1391" y="37"/>
                    <a:pt x="1920" y="37"/>
                  </a:cubicBezTo>
                  <a:lnTo>
                    <a:pt x="4776" y="37"/>
                  </a:lnTo>
                  <a:cubicBezTo>
                    <a:pt x="5290" y="37"/>
                    <a:pt x="5714" y="74"/>
                    <a:pt x="6076" y="149"/>
                  </a:cubicBezTo>
                  <a:cubicBezTo>
                    <a:pt x="6424" y="223"/>
                    <a:pt x="6741" y="335"/>
                    <a:pt x="7014" y="509"/>
                  </a:cubicBezTo>
                  <a:cubicBezTo>
                    <a:pt x="7286" y="670"/>
                    <a:pt x="7543" y="906"/>
                    <a:pt x="7784" y="1203"/>
                  </a:cubicBezTo>
                  <a:cubicBezTo>
                    <a:pt x="8026" y="1501"/>
                    <a:pt x="8283" y="1861"/>
                    <a:pt x="8540" y="2295"/>
                  </a:cubicBezTo>
                  <a:lnTo>
                    <a:pt x="13634" y="10149"/>
                  </a:lnTo>
                  <a:cubicBezTo>
                    <a:pt x="13936" y="10620"/>
                    <a:pt x="14224" y="11092"/>
                    <a:pt x="14511" y="11551"/>
                  </a:cubicBezTo>
                  <a:cubicBezTo>
                    <a:pt x="14798" y="12010"/>
                    <a:pt x="15085" y="12469"/>
                    <a:pt x="15357" y="12928"/>
                  </a:cubicBezTo>
                  <a:cubicBezTo>
                    <a:pt x="15629" y="13387"/>
                    <a:pt x="15886" y="13833"/>
                    <a:pt x="16143" y="14280"/>
                  </a:cubicBezTo>
                  <a:cubicBezTo>
                    <a:pt x="16400" y="14727"/>
                    <a:pt x="16642" y="15161"/>
                    <a:pt x="16899" y="15608"/>
                  </a:cubicBezTo>
                  <a:lnTo>
                    <a:pt x="16914" y="15608"/>
                  </a:lnTo>
                  <a:cubicBezTo>
                    <a:pt x="16869" y="14838"/>
                    <a:pt x="16839" y="14020"/>
                    <a:pt x="16823" y="13188"/>
                  </a:cubicBezTo>
                  <a:cubicBezTo>
                    <a:pt x="16808" y="12357"/>
                    <a:pt x="16793" y="11551"/>
                    <a:pt x="16793" y="10781"/>
                  </a:cubicBezTo>
                  <a:lnTo>
                    <a:pt x="16793" y="707"/>
                  </a:lnTo>
                  <a:cubicBezTo>
                    <a:pt x="16793" y="595"/>
                    <a:pt x="16839" y="496"/>
                    <a:pt x="16914" y="409"/>
                  </a:cubicBezTo>
                  <a:cubicBezTo>
                    <a:pt x="16990" y="323"/>
                    <a:pt x="17126" y="248"/>
                    <a:pt x="17322" y="174"/>
                  </a:cubicBezTo>
                  <a:cubicBezTo>
                    <a:pt x="17504" y="112"/>
                    <a:pt x="17761" y="62"/>
                    <a:pt x="18078" y="37"/>
                  </a:cubicBezTo>
                  <a:cubicBezTo>
                    <a:pt x="18395" y="12"/>
                    <a:pt x="18788" y="0"/>
                    <a:pt x="19272" y="0"/>
                  </a:cubicBezTo>
                  <a:cubicBezTo>
                    <a:pt x="19726" y="0"/>
                    <a:pt x="20119" y="12"/>
                    <a:pt x="20421" y="37"/>
                  </a:cubicBezTo>
                  <a:cubicBezTo>
                    <a:pt x="20723" y="62"/>
                    <a:pt x="20965" y="112"/>
                    <a:pt x="21131" y="174"/>
                  </a:cubicBezTo>
                  <a:cubicBezTo>
                    <a:pt x="21298" y="236"/>
                    <a:pt x="21419" y="323"/>
                    <a:pt x="21479" y="409"/>
                  </a:cubicBezTo>
                  <a:cubicBezTo>
                    <a:pt x="21539" y="496"/>
                    <a:pt x="21585" y="596"/>
                    <a:pt x="21585" y="707"/>
                  </a:cubicBezTo>
                  <a:lnTo>
                    <a:pt x="21585" y="1997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5" name="Shape">
              <a:extLst>
                <a:ext uri="{FF2B5EF4-FFF2-40B4-BE49-F238E27FC236}">
                  <a16:creationId xmlns:a16="http://schemas.microsoft.com/office/drawing/2014/main" id="{87D991E1-B617-4822-A220-DA4BDDA3CBC6}"/>
                </a:ext>
              </a:extLst>
            </p:cNvPr>
            <p:cNvSpPr/>
            <p:nvPr/>
          </p:nvSpPr>
          <p:spPr>
            <a:xfrm>
              <a:off x="3670300" y="8648700"/>
              <a:ext cx="130303" cy="219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0"/>
                  </a:moveTo>
                  <a:cubicBezTo>
                    <a:pt x="21600" y="20215"/>
                    <a:pt x="21579" y="20477"/>
                    <a:pt x="21537" y="20702"/>
                  </a:cubicBezTo>
                  <a:cubicBezTo>
                    <a:pt x="21495" y="20926"/>
                    <a:pt x="21411" y="21088"/>
                    <a:pt x="21326" y="21226"/>
                  </a:cubicBezTo>
                  <a:cubicBezTo>
                    <a:pt x="21242" y="21363"/>
                    <a:pt x="21116" y="21463"/>
                    <a:pt x="20968" y="21513"/>
                  </a:cubicBezTo>
                  <a:cubicBezTo>
                    <a:pt x="20821" y="21575"/>
                    <a:pt x="20674" y="21600"/>
                    <a:pt x="20505" y="21600"/>
                  </a:cubicBezTo>
                  <a:lnTo>
                    <a:pt x="2189" y="21600"/>
                  </a:lnTo>
                  <a:cubicBezTo>
                    <a:pt x="1579" y="21600"/>
                    <a:pt x="1053" y="21488"/>
                    <a:pt x="632" y="21276"/>
                  </a:cubicBezTo>
                  <a:cubicBezTo>
                    <a:pt x="210" y="21063"/>
                    <a:pt x="0" y="20702"/>
                    <a:pt x="0" y="20215"/>
                  </a:cubicBezTo>
                  <a:lnTo>
                    <a:pt x="0" y="1385"/>
                  </a:lnTo>
                  <a:cubicBezTo>
                    <a:pt x="0" y="898"/>
                    <a:pt x="211" y="537"/>
                    <a:pt x="632" y="324"/>
                  </a:cubicBezTo>
                  <a:cubicBezTo>
                    <a:pt x="1053" y="112"/>
                    <a:pt x="1579" y="0"/>
                    <a:pt x="2189" y="0"/>
                  </a:cubicBezTo>
                  <a:lnTo>
                    <a:pt x="20379" y="0"/>
                  </a:lnTo>
                  <a:cubicBezTo>
                    <a:pt x="20547" y="0"/>
                    <a:pt x="20695" y="25"/>
                    <a:pt x="20821" y="87"/>
                  </a:cubicBezTo>
                  <a:cubicBezTo>
                    <a:pt x="20947" y="137"/>
                    <a:pt x="21074" y="237"/>
                    <a:pt x="21158" y="374"/>
                  </a:cubicBezTo>
                  <a:cubicBezTo>
                    <a:pt x="21242" y="512"/>
                    <a:pt x="21326" y="686"/>
                    <a:pt x="21368" y="911"/>
                  </a:cubicBezTo>
                  <a:cubicBezTo>
                    <a:pt x="21410" y="1123"/>
                    <a:pt x="21432" y="1398"/>
                    <a:pt x="21432" y="1734"/>
                  </a:cubicBezTo>
                  <a:cubicBezTo>
                    <a:pt x="21432" y="2046"/>
                    <a:pt x="21410" y="2308"/>
                    <a:pt x="21368" y="2533"/>
                  </a:cubicBezTo>
                  <a:cubicBezTo>
                    <a:pt x="21326" y="2745"/>
                    <a:pt x="21242" y="2920"/>
                    <a:pt x="21158" y="3057"/>
                  </a:cubicBezTo>
                  <a:cubicBezTo>
                    <a:pt x="21074" y="3194"/>
                    <a:pt x="20947" y="3282"/>
                    <a:pt x="20821" y="3344"/>
                  </a:cubicBezTo>
                  <a:cubicBezTo>
                    <a:pt x="20695" y="3406"/>
                    <a:pt x="20547" y="3431"/>
                    <a:pt x="20379" y="3431"/>
                  </a:cubicBezTo>
                  <a:lnTo>
                    <a:pt x="7368" y="3431"/>
                  </a:lnTo>
                  <a:lnTo>
                    <a:pt x="7368" y="8710"/>
                  </a:lnTo>
                  <a:lnTo>
                    <a:pt x="18379" y="8710"/>
                  </a:lnTo>
                  <a:cubicBezTo>
                    <a:pt x="18547" y="8710"/>
                    <a:pt x="18695" y="8735"/>
                    <a:pt x="18842" y="8797"/>
                  </a:cubicBezTo>
                  <a:cubicBezTo>
                    <a:pt x="18989" y="8860"/>
                    <a:pt x="19095" y="8947"/>
                    <a:pt x="19200" y="9084"/>
                  </a:cubicBezTo>
                  <a:cubicBezTo>
                    <a:pt x="19305" y="9221"/>
                    <a:pt x="19368" y="9384"/>
                    <a:pt x="19411" y="9608"/>
                  </a:cubicBezTo>
                  <a:cubicBezTo>
                    <a:pt x="19453" y="9820"/>
                    <a:pt x="19474" y="10095"/>
                    <a:pt x="19474" y="10394"/>
                  </a:cubicBezTo>
                  <a:cubicBezTo>
                    <a:pt x="19474" y="10719"/>
                    <a:pt x="19453" y="10981"/>
                    <a:pt x="19411" y="11193"/>
                  </a:cubicBezTo>
                  <a:cubicBezTo>
                    <a:pt x="19368" y="11405"/>
                    <a:pt x="19284" y="11580"/>
                    <a:pt x="19200" y="11705"/>
                  </a:cubicBezTo>
                  <a:cubicBezTo>
                    <a:pt x="19116" y="11829"/>
                    <a:pt x="18989" y="11929"/>
                    <a:pt x="18842" y="11979"/>
                  </a:cubicBezTo>
                  <a:cubicBezTo>
                    <a:pt x="18695" y="12029"/>
                    <a:pt x="18547" y="12066"/>
                    <a:pt x="18379" y="12066"/>
                  </a:cubicBezTo>
                  <a:lnTo>
                    <a:pt x="7368" y="12066"/>
                  </a:lnTo>
                  <a:lnTo>
                    <a:pt x="7368" y="18156"/>
                  </a:lnTo>
                  <a:lnTo>
                    <a:pt x="20484" y="18156"/>
                  </a:lnTo>
                  <a:cubicBezTo>
                    <a:pt x="20653" y="18156"/>
                    <a:pt x="20800" y="18181"/>
                    <a:pt x="20947" y="18243"/>
                  </a:cubicBezTo>
                  <a:cubicBezTo>
                    <a:pt x="21095" y="18306"/>
                    <a:pt x="21200" y="18405"/>
                    <a:pt x="21305" y="18530"/>
                  </a:cubicBezTo>
                  <a:cubicBezTo>
                    <a:pt x="21390" y="18667"/>
                    <a:pt x="21474" y="18842"/>
                    <a:pt x="21516" y="19054"/>
                  </a:cubicBezTo>
                  <a:cubicBezTo>
                    <a:pt x="21579" y="19304"/>
                    <a:pt x="21600" y="19566"/>
                    <a:pt x="21600" y="1989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6" name="Shape">
              <a:extLst>
                <a:ext uri="{FF2B5EF4-FFF2-40B4-BE49-F238E27FC236}">
                  <a16:creationId xmlns:a16="http://schemas.microsoft.com/office/drawing/2014/main" id="{DAAFC762-AB7A-49A9-B560-28E8F74DA0A5}"/>
                </a:ext>
              </a:extLst>
            </p:cNvPr>
            <p:cNvSpPr/>
            <p:nvPr/>
          </p:nvSpPr>
          <p:spPr>
            <a:xfrm>
              <a:off x="5435600" y="8191499"/>
              <a:ext cx="138812" cy="220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7"/>
                  </a:moveTo>
                  <a:cubicBezTo>
                    <a:pt x="21600" y="16072"/>
                    <a:pt x="21284" y="17031"/>
                    <a:pt x="20632" y="17865"/>
                  </a:cubicBezTo>
                  <a:cubicBezTo>
                    <a:pt x="19980" y="18687"/>
                    <a:pt x="19110" y="19384"/>
                    <a:pt x="18003" y="19932"/>
                  </a:cubicBezTo>
                  <a:cubicBezTo>
                    <a:pt x="16897" y="20480"/>
                    <a:pt x="15592" y="20903"/>
                    <a:pt x="14110" y="21177"/>
                  </a:cubicBezTo>
                  <a:cubicBezTo>
                    <a:pt x="12628" y="21451"/>
                    <a:pt x="11047" y="21600"/>
                    <a:pt x="9347" y="21600"/>
                  </a:cubicBezTo>
                  <a:cubicBezTo>
                    <a:pt x="8201" y="21600"/>
                    <a:pt x="7134" y="21538"/>
                    <a:pt x="6166" y="21426"/>
                  </a:cubicBezTo>
                  <a:cubicBezTo>
                    <a:pt x="5178" y="21301"/>
                    <a:pt x="4328" y="21164"/>
                    <a:pt x="3577" y="21002"/>
                  </a:cubicBezTo>
                  <a:cubicBezTo>
                    <a:pt x="2826" y="20841"/>
                    <a:pt x="2194" y="20666"/>
                    <a:pt x="1700" y="20480"/>
                  </a:cubicBezTo>
                  <a:cubicBezTo>
                    <a:pt x="1205" y="20293"/>
                    <a:pt x="830" y="20131"/>
                    <a:pt x="613" y="19994"/>
                  </a:cubicBezTo>
                  <a:cubicBezTo>
                    <a:pt x="395" y="19857"/>
                    <a:pt x="237" y="19658"/>
                    <a:pt x="138" y="19384"/>
                  </a:cubicBezTo>
                  <a:cubicBezTo>
                    <a:pt x="40" y="19122"/>
                    <a:pt x="0" y="18737"/>
                    <a:pt x="0" y="18251"/>
                  </a:cubicBezTo>
                  <a:cubicBezTo>
                    <a:pt x="0" y="17915"/>
                    <a:pt x="20" y="17641"/>
                    <a:pt x="59" y="17417"/>
                  </a:cubicBezTo>
                  <a:cubicBezTo>
                    <a:pt x="99" y="17193"/>
                    <a:pt x="158" y="17006"/>
                    <a:pt x="217" y="16869"/>
                  </a:cubicBezTo>
                  <a:cubicBezTo>
                    <a:pt x="296" y="16732"/>
                    <a:pt x="395" y="16633"/>
                    <a:pt x="534" y="16570"/>
                  </a:cubicBezTo>
                  <a:cubicBezTo>
                    <a:pt x="672" y="16508"/>
                    <a:pt x="810" y="16483"/>
                    <a:pt x="988" y="16483"/>
                  </a:cubicBezTo>
                  <a:cubicBezTo>
                    <a:pt x="1225" y="16483"/>
                    <a:pt x="1561" y="16570"/>
                    <a:pt x="1996" y="16745"/>
                  </a:cubicBezTo>
                  <a:cubicBezTo>
                    <a:pt x="2431" y="16919"/>
                    <a:pt x="2984" y="17118"/>
                    <a:pt x="3676" y="17330"/>
                  </a:cubicBezTo>
                  <a:cubicBezTo>
                    <a:pt x="4367" y="17541"/>
                    <a:pt x="5178" y="17741"/>
                    <a:pt x="6126" y="17915"/>
                  </a:cubicBezTo>
                  <a:cubicBezTo>
                    <a:pt x="7075" y="18089"/>
                    <a:pt x="8162" y="18176"/>
                    <a:pt x="9407" y="18176"/>
                  </a:cubicBezTo>
                  <a:cubicBezTo>
                    <a:pt x="10217" y="18176"/>
                    <a:pt x="10968" y="18114"/>
                    <a:pt x="11600" y="17990"/>
                  </a:cubicBezTo>
                  <a:cubicBezTo>
                    <a:pt x="12253" y="17865"/>
                    <a:pt x="12806" y="17691"/>
                    <a:pt x="13241" y="17467"/>
                  </a:cubicBezTo>
                  <a:cubicBezTo>
                    <a:pt x="13695" y="17243"/>
                    <a:pt x="14031" y="16956"/>
                    <a:pt x="14268" y="16633"/>
                  </a:cubicBezTo>
                  <a:cubicBezTo>
                    <a:pt x="14505" y="16296"/>
                    <a:pt x="14624" y="15923"/>
                    <a:pt x="14624" y="15525"/>
                  </a:cubicBezTo>
                  <a:cubicBezTo>
                    <a:pt x="14624" y="15052"/>
                    <a:pt x="14426" y="14641"/>
                    <a:pt x="14011" y="14305"/>
                  </a:cubicBezTo>
                  <a:cubicBezTo>
                    <a:pt x="13596" y="13968"/>
                    <a:pt x="13063" y="13670"/>
                    <a:pt x="12411" y="13408"/>
                  </a:cubicBezTo>
                  <a:cubicBezTo>
                    <a:pt x="11758" y="13147"/>
                    <a:pt x="11007" y="12898"/>
                    <a:pt x="10177" y="12661"/>
                  </a:cubicBezTo>
                  <a:cubicBezTo>
                    <a:pt x="9347" y="12437"/>
                    <a:pt x="8478" y="12188"/>
                    <a:pt x="7589" y="11927"/>
                  </a:cubicBezTo>
                  <a:cubicBezTo>
                    <a:pt x="6699" y="11665"/>
                    <a:pt x="5850" y="11379"/>
                    <a:pt x="5000" y="11043"/>
                  </a:cubicBezTo>
                  <a:cubicBezTo>
                    <a:pt x="4170" y="10719"/>
                    <a:pt x="3419" y="10321"/>
                    <a:pt x="2767" y="9873"/>
                  </a:cubicBezTo>
                  <a:cubicBezTo>
                    <a:pt x="2115" y="9412"/>
                    <a:pt x="1581" y="8877"/>
                    <a:pt x="1166" y="8254"/>
                  </a:cubicBezTo>
                  <a:cubicBezTo>
                    <a:pt x="751" y="7632"/>
                    <a:pt x="553" y="6885"/>
                    <a:pt x="553" y="6013"/>
                  </a:cubicBezTo>
                  <a:cubicBezTo>
                    <a:pt x="553" y="5017"/>
                    <a:pt x="850" y="4133"/>
                    <a:pt x="1443" y="3374"/>
                  </a:cubicBezTo>
                  <a:cubicBezTo>
                    <a:pt x="2035" y="2614"/>
                    <a:pt x="2826" y="1992"/>
                    <a:pt x="3814" y="1494"/>
                  </a:cubicBezTo>
                  <a:cubicBezTo>
                    <a:pt x="4802" y="996"/>
                    <a:pt x="5988" y="622"/>
                    <a:pt x="7352" y="373"/>
                  </a:cubicBezTo>
                  <a:cubicBezTo>
                    <a:pt x="8715" y="124"/>
                    <a:pt x="10138" y="0"/>
                    <a:pt x="11660" y="0"/>
                  </a:cubicBezTo>
                  <a:cubicBezTo>
                    <a:pt x="12450" y="0"/>
                    <a:pt x="13221" y="37"/>
                    <a:pt x="14011" y="112"/>
                  </a:cubicBezTo>
                  <a:cubicBezTo>
                    <a:pt x="14802" y="187"/>
                    <a:pt x="15533" y="286"/>
                    <a:pt x="16205" y="423"/>
                  </a:cubicBezTo>
                  <a:cubicBezTo>
                    <a:pt x="16877" y="560"/>
                    <a:pt x="17489" y="697"/>
                    <a:pt x="18023" y="859"/>
                  </a:cubicBezTo>
                  <a:cubicBezTo>
                    <a:pt x="18557" y="1021"/>
                    <a:pt x="18893" y="1158"/>
                    <a:pt x="19071" y="1257"/>
                  </a:cubicBezTo>
                  <a:cubicBezTo>
                    <a:pt x="19248" y="1369"/>
                    <a:pt x="19347" y="1457"/>
                    <a:pt x="19406" y="1531"/>
                  </a:cubicBezTo>
                  <a:cubicBezTo>
                    <a:pt x="19466" y="1606"/>
                    <a:pt x="19525" y="1706"/>
                    <a:pt x="19565" y="1830"/>
                  </a:cubicBezTo>
                  <a:cubicBezTo>
                    <a:pt x="19604" y="1955"/>
                    <a:pt x="19644" y="2104"/>
                    <a:pt x="19644" y="2303"/>
                  </a:cubicBezTo>
                  <a:cubicBezTo>
                    <a:pt x="19663" y="2490"/>
                    <a:pt x="19663" y="2726"/>
                    <a:pt x="19663" y="3000"/>
                  </a:cubicBezTo>
                  <a:cubicBezTo>
                    <a:pt x="19663" y="3312"/>
                    <a:pt x="19644" y="3573"/>
                    <a:pt x="19624" y="3785"/>
                  </a:cubicBezTo>
                  <a:cubicBezTo>
                    <a:pt x="19604" y="3996"/>
                    <a:pt x="19565" y="4183"/>
                    <a:pt x="19505" y="4320"/>
                  </a:cubicBezTo>
                  <a:cubicBezTo>
                    <a:pt x="19446" y="4457"/>
                    <a:pt x="19367" y="4557"/>
                    <a:pt x="19248" y="4631"/>
                  </a:cubicBezTo>
                  <a:cubicBezTo>
                    <a:pt x="19130" y="4693"/>
                    <a:pt x="18991" y="4731"/>
                    <a:pt x="18794" y="4731"/>
                  </a:cubicBezTo>
                  <a:cubicBezTo>
                    <a:pt x="18596" y="4731"/>
                    <a:pt x="18300" y="4656"/>
                    <a:pt x="17905" y="4507"/>
                  </a:cubicBezTo>
                  <a:cubicBezTo>
                    <a:pt x="17490" y="4357"/>
                    <a:pt x="16995" y="4196"/>
                    <a:pt x="16403" y="4021"/>
                  </a:cubicBezTo>
                  <a:cubicBezTo>
                    <a:pt x="15810" y="3847"/>
                    <a:pt x="15118" y="3685"/>
                    <a:pt x="14328" y="3536"/>
                  </a:cubicBezTo>
                  <a:cubicBezTo>
                    <a:pt x="13537" y="3386"/>
                    <a:pt x="12687" y="3324"/>
                    <a:pt x="11739" y="3324"/>
                  </a:cubicBezTo>
                  <a:cubicBezTo>
                    <a:pt x="11008" y="3324"/>
                    <a:pt x="10375" y="3374"/>
                    <a:pt x="9822" y="3498"/>
                  </a:cubicBezTo>
                  <a:cubicBezTo>
                    <a:pt x="9268" y="3623"/>
                    <a:pt x="8814" y="3772"/>
                    <a:pt x="8458" y="3971"/>
                  </a:cubicBezTo>
                  <a:cubicBezTo>
                    <a:pt x="8083" y="4171"/>
                    <a:pt x="7826" y="4407"/>
                    <a:pt x="7648" y="4694"/>
                  </a:cubicBezTo>
                  <a:cubicBezTo>
                    <a:pt x="7470" y="4980"/>
                    <a:pt x="7371" y="5266"/>
                    <a:pt x="7371" y="5577"/>
                  </a:cubicBezTo>
                  <a:cubicBezTo>
                    <a:pt x="7371" y="6038"/>
                    <a:pt x="7569" y="6436"/>
                    <a:pt x="7964" y="6773"/>
                  </a:cubicBezTo>
                  <a:cubicBezTo>
                    <a:pt x="8359" y="7109"/>
                    <a:pt x="8893" y="7408"/>
                    <a:pt x="9585" y="7669"/>
                  </a:cubicBezTo>
                  <a:cubicBezTo>
                    <a:pt x="10257" y="7930"/>
                    <a:pt x="11027" y="8179"/>
                    <a:pt x="11877" y="8404"/>
                  </a:cubicBezTo>
                  <a:cubicBezTo>
                    <a:pt x="12727" y="8628"/>
                    <a:pt x="13596" y="8877"/>
                    <a:pt x="14486" y="9138"/>
                  </a:cubicBezTo>
                  <a:cubicBezTo>
                    <a:pt x="15375" y="9400"/>
                    <a:pt x="16245" y="9686"/>
                    <a:pt x="17094" y="10022"/>
                  </a:cubicBezTo>
                  <a:cubicBezTo>
                    <a:pt x="17944" y="10346"/>
                    <a:pt x="18715" y="10744"/>
                    <a:pt x="19367" y="11192"/>
                  </a:cubicBezTo>
                  <a:cubicBezTo>
                    <a:pt x="20039" y="11653"/>
                    <a:pt x="20572" y="12188"/>
                    <a:pt x="20987" y="12798"/>
                  </a:cubicBezTo>
                  <a:cubicBezTo>
                    <a:pt x="21402" y="13408"/>
                    <a:pt x="21600" y="14130"/>
                    <a:pt x="21600" y="1497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7" name="Shape">
              <a:extLst>
                <a:ext uri="{FF2B5EF4-FFF2-40B4-BE49-F238E27FC236}">
                  <a16:creationId xmlns:a16="http://schemas.microsoft.com/office/drawing/2014/main" id="{1ADB22F3-621F-4A35-98F0-C14A55157C94}"/>
                </a:ext>
              </a:extLst>
            </p:cNvPr>
            <p:cNvSpPr/>
            <p:nvPr/>
          </p:nvSpPr>
          <p:spPr>
            <a:xfrm>
              <a:off x="5600700" y="8191499"/>
              <a:ext cx="201550" cy="220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7"/>
                  </a:moveTo>
                  <a:cubicBezTo>
                    <a:pt x="21600" y="12288"/>
                    <a:pt x="21369" y="13832"/>
                    <a:pt x="20892" y="15201"/>
                  </a:cubicBezTo>
                  <a:cubicBezTo>
                    <a:pt x="20430" y="16570"/>
                    <a:pt x="19722" y="17728"/>
                    <a:pt x="18796" y="18674"/>
                  </a:cubicBezTo>
                  <a:cubicBezTo>
                    <a:pt x="17871" y="19621"/>
                    <a:pt x="16727" y="20355"/>
                    <a:pt x="15353" y="20853"/>
                  </a:cubicBezTo>
                  <a:cubicBezTo>
                    <a:pt x="13992" y="21351"/>
                    <a:pt x="12399" y="21600"/>
                    <a:pt x="10603" y="21600"/>
                  </a:cubicBezTo>
                  <a:cubicBezTo>
                    <a:pt x="8833" y="21600"/>
                    <a:pt x="7282" y="21388"/>
                    <a:pt x="5961" y="20965"/>
                  </a:cubicBezTo>
                  <a:cubicBezTo>
                    <a:pt x="4641" y="20542"/>
                    <a:pt x="3539" y="19894"/>
                    <a:pt x="2654" y="19023"/>
                  </a:cubicBezTo>
                  <a:cubicBezTo>
                    <a:pt x="1769" y="18151"/>
                    <a:pt x="1116" y="17043"/>
                    <a:pt x="667" y="15699"/>
                  </a:cubicBezTo>
                  <a:cubicBezTo>
                    <a:pt x="218" y="14354"/>
                    <a:pt x="0" y="12773"/>
                    <a:pt x="0" y="10931"/>
                  </a:cubicBezTo>
                  <a:cubicBezTo>
                    <a:pt x="0" y="9250"/>
                    <a:pt x="231" y="7731"/>
                    <a:pt x="708" y="6374"/>
                  </a:cubicBezTo>
                  <a:cubicBezTo>
                    <a:pt x="1170" y="5030"/>
                    <a:pt x="1878" y="3884"/>
                    <a:pt x="2804" y="2938"/>
                  </a:cubicBezTo>
                  <a:cubicBezTo>
                    <a:pt x="3729" y="1992"/>
                    <a:pt x="4873" y="1270"/>
                    <a:pt x="6247" y="759"/>
                  </a:cubicBezTo>
                  <a:cubicBezTo>
                    <a:pt x="7608" y="249"/>
                    <a:pt x="9201" y="0"/>
                    <a:pt x="11011" y="0"/>
                  </a:cubicBezTo>
                  <a:cubicBezTo>
                    <a:pt x="12740" y="0"/>
                    <a:pt x="14264" y="212"/>
                    <a:pt x="15584" y="622"/>
                  </a:cubicBezTo>
                  <a:cubicBezTo>
                    <a:pt x="16904" y="1046"/>
                    <a:pt x="18007" y="1681"/>
                    <a:pt x="18891" y="2552"/>
                  </a:cubicBezTo>
                  <a:cubicBezTo>
                    <a:pt x="19776" y="3424"/>
                    <a:pt x="20443" y="4519"/>
                    <a:pt x="20906" y="5851"/>
                  </a:cubicBezTo>
                  <a:cubicBezTo>
                    <a:pt x="21369" y="7183"/>
                    <a:pt x="21600" y="8752"/>
                    <a:pt x="21600" y="10557"/>
                  </a:cubicBezTo>
                  <a:close/>
                  <a:moveTo>
                    <a:pt x="16741" y="10781"/>
                  </a:moveTo>
                  <a:cubicBezTo>
                    <a:pt x="16741" y="9686"/>
                    <a:pt x="16646" y="8690"/>
                    <a:pt x="16455" y="7793"/>
                  </a:cubicBezTo>
                  <a:cubicBezTo>
                    <a:pt x="16265" y="6897"/>
                    <a:pt x="15952" y="6125"/>
                    <a:pt x="15489" y="5490"/>
                  </a:cubicBezTo>
                  <a:cubicBezTo>
                    <a:pt x="15040" y="4855"/>
                    <a:pt x="14441" y="4357"/>
                    <a:pt x="13679" y="4009"/>
                  </a:cubicBezTo>
                  <a:cubicBezTo>
                    <a:pt x="12930" y="3660"/>
                    <a:pt x="11991" y="3486"/>
                    <a:pt x="10861" y="3486"/>
                  </a:cubicBezTo>
                  <a:cubicBezTo>
                    <a:pt x="9718" y="3486"/>
                    <a:pt x="8765" y="3685"/>
                    <a:pt x="8003" y="4071"/>
                  </a:cubicBezTo>
                  <a:cubicBezTo>
                    <a:pt x="7241" y="4469"/>
                    <a:pt x="6628" y="4992"/>
                    <a:pt x="6152" y="5640"/>
                  </a:cubicBezTo>
                  <a:cubicBezTo>
                    <a:pt x="5676" y="6287"/>
                    <a:pt x="5349" y="7059"/>
                    <a:pt x="5158" y="7930"/>
                  </a:cubicBezTo>
                  <a:cubicBezTo>
                    <a:pt x="4968" y="8802"/>
                    <a:pt x="4873" y="9736"/>
                    <a:pt x="4873" y="10707"/>
                  </a:cubicBezTo>
                  <a:cubicBezTo>
                    <a:pt x="4873" y="11840"/>
                    <a:pt x="4968" y="12873"/>
                    <a:pt x="5158" y="13769"/>
                  </a:cubicBezTo>
                  <a:cubicBezTo>
                    <a:pt x="5349" y="14666"/>
                    <a:pt x="5662" y="15450"/>
                    <a:pt x="6111" y="16097"/>
                  </a:cubicBezTo>
                  <a:cubicBezTo>
                    <a:pt x="6560" y="16745"/>
                    <a:pt x="7159" y="17230"/>
                    <a:pt x="7908" y="17566"/>
                  </a:cubicBezTo>
                  <a:cubicBezTo>
                    <a:pt x="8656" y="17903"/>
                    <a:pt x="9609" y="18077"/>
                    <a:pt x="10739" y="18077"/>
                  </a:cubicBezTo>
                  <a:cubicBezTo>
                    <a:pt x="11868" y="18077"/>
                    <a:pt x="12835" y="17878"/>
                    <a:pt x="13597" y="17492"/>
                  </a:cubicBezTo>
                  <a:cubicBezTo>
                    <a:pt x="14359" y="17106"/>
                    <a:pt x="14972" y="16583"/>
                    <a:pt x="15448" y="15911"/>
                  </a:cubicBezTo>
                  <a:cubicBezTo>
                    <a:pt x="15911" y="15238"/>
                    <a:pt x="16251" y="14466"/>
                    <a:pt x="16442" y="13583"/>
                  </a:cubicBezTo>
                  <a:cubicBezTo>
                    <a:pt x="16646" y="12724"/>
                    <a:pt x="16741" y="11777"/>
                    <a:pt x="16741" y="1078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8" name="Shape">
              <a:extLst>
                <a:ext uri="{FF2B5EF4-FFF2-40B4-BE49-F238E27FC236}">
                  <a16:creationId xmlns:a16="http://schemas.microsoft.com/office/drawing/2014/main" id="{3A5FC44B-88DC-42E1-8620-4C7B35291A24}"/>
                </a:ext>
              </a:extLst>
            </p:cNvPr>
            <p:cNvSpPr/>
            <p:nvPr/>
          </p:nvSpPr>
          <p:spPr>
            <a:xfrm>
              <a:off x="5829299" y="8191499"/>
              <a:ext cx="116841" cy="21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5"/>
                  </a:moveTo>
                  <a:cubicBezTo>
                    <a:pt x="21600" y="20109"/>
                    <a:pt x="21577" y="20392"/>
                    <a:pt x="21530" y="20611"/>
                  </a:cubicBezTo>
                  <a:cubicBezTo>
                    <a:pt x="21483" y="20842"/>
                    <a:pt x="21412" y="21022"/>
                    <a:pt x="21295" y="21176"/>
                  </a:cubicBezTo>
                  <a:cubicBezTo>
                    <a:pt x="21177" y="21330"/>
                    <a:pt x="21060" y="21433"/>
                    <a:pt x="20919" y="21497"/>
                  </a:cubicBezTo>
                  <a:cubicBezTo>
                    <a:pt x="20778" y="21561"/>
                    <a:pt x="20590" y="21600"/>
                    <a:pt x="20379" y="21600"/>
                  </a:cubicBezTo>
                  <a:lnTo>
                    <a:pt x="2371" y="21600"/>
                  </a:lnTo>
                  <a:cubicBezTo>
                    <a:pt x="1690" y="21600"/>
                    <a:pt x="1150" y="21497"/>
                    <a:pt x="681" y="21279"/>
                  </a:cubicBezTo>
                  <a:cubicBezTo>
                    <a:pt x="235" y="21060"/>
                    <a:pt x="0" y="20713"/>
                    <a:pt x="0" y="20225"/>
                  </a:cubicBezTo>
                  <a:lnTo>
                    <a:pt x="0" y="694"/>
                  </a:lnTo>
                  <a:cubicBezTo>
                    <a:pt x="0" y="578"/>
                    <a:pt x="70" y="488"/>
                    <a:pt x="188" y="398"/>
                  </a:cubicBezTo>
                  <a:cubicBezTo>
                    <a:pt x="329" y="308"/>
                    <a:pt x="540" y="244"/>
                    <a:pt x="845" y="180"/>
                  </a:cubicBezTo>
                  <a:cubicBezTo>
                    <a:pt x="1150" y="128"/>
                    <a:pt x="1549" y="77"/>
                    <a:pt x="2066" y="51"/>
                  </a:cubicBezTo>
                  <a:cubicBezTo>
                    <a:pt x="2583" y="13"/>
                    <a:pt x="3216" y="0"/>
                    <a:pt x="3991" y="0"/>
                  </a:cubicBezTo>
                  <a:cubicBezTo>
                    <a:pt x="4789" y="0"/>
                    <a:pt x="5423" y="13"/>
                    <a:pt x="5940" y="51"/>
                  </a:cubicBezTo>
                  <a:cubicBezTo>
                    <a:pt x="6456" y="90"/>
                    <a:pt x="6856" y="128"/>
                    <a:pt x="7161" y="180"/>
                  </a:cubicBezTo>
                  <a:cubicBezTo>
                    <a:pt x="7466" y="231"/>
                    <a:pt x="7677" y="308"/>
                    <a:pt x="7818" y="398"/>
                  </a:cubicBezTo>
                  <a:cubicBezTo>
                    <a:pt x="7959" y="488"/>
                    <a:pt x="8006" y="591"/>
                    <a:pt x="8006" y="694"/>
                  </a:cubicBezTo>
                  <a:lnTo>
                    <a:pt x="8006" y="18002"/>
                  </a:lnTo>
                  <a:lnTo>
                    <a:pt x="20379" y="18002"/>
                  </a:lnTo>
                  <a:cubicBezTo>
                    <a:pt x="20590" y="18002"/>
                    <a:pt x="20755" y="18028"/>
                    <a:pt x="20919" y="18092"/>
                  </a:cubicBezTo>
                  <a:cubicBezTo>
                    <a:pt x="21060" y="18156"/>
                    <a:pt x="21201" y="18259"/>
                    <a:pt x="21295" y="18388"/>
                  </a:cubicBezTo>
                  <a:cubicBezTo>
                    <a:pt x="21388" y="18516"/>
                    <a:pt x="21482" y="18709"/>
                    <a:pt x="21529" y="18940"/>
                  </a:cubicBezTo>
                  <a:cubicBezTo>
                    <a:pt x="21576" y="19171"/>
                    <a:pt x="21600" y="19441"/>
                    <a:pt x="21600" y="197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9" name="Shape">
              <a:extLst>
                <a:ext uri="{FF2B5EF4-FFF2-40B4-BE49-F238E27FC236}">
                  <a16:creationId xmlns:a16="http://schemas.microsoft.com/office/drawing/2014/main" id="{77AB9911-2978-4593-BCA5-53DCF614AD3A}"/>
                </a:ext>
              </a:extLst>
            </p:cNvPr>
            <p:cNvSpPr/>
            <p:nvPr/>
          </p:nvSpPr>
          <p:spPr>
            <a:xfrm>
              <a:off x="5969000" y="8191500"/>
              <a:ext cx="173862" cy="21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9" y="13344"/>
                  </a:moveTo>
                  <a:cubicBezTo>
                    <a:pt x="21569" y="14644"/>
                    <a:pt x="21332" y="15805"/>
                    <a:pt x="20859" y="16828"/>
                  </a:cubicBezTo>
                  <a:cubicBezTo>
                    <a:pt x="20385" y="17851"/>
                    <a:pt x="19675" y="18722"/>
                    <a:pt x="18760" y="19429"/>
                  </a:cubicBezTo>
                  <a:cubicBezTo>
                    <a:pt x="17829" y="20136"/>
                    <a:pt x="16693" y="20678"/>
                    <a:pt x="15336" y="21045"/>
                  </a:cubicBezTo>
                  <a:cubicBezTo>
                    <a:pt x="13979" y="21411"/>
                    <a:pt x="12402" y="21600"/>
                    <a:pt x="10634" y="21600"/>
                  </a:cubicBezTo>
                  <a:cubicBezTo>
                    <a:pt x="8978" y="21600"/>
                    <a:pt x="7479" y="21436"/>
                    <a:pt x="6169" y="21108"/>
                  </a:cubicBezTo>
                  <a:cubicBezTo>
                    <a:pt x="4844" y="20779"/>
                    <a:pt x="3739" y="20274"/>
                    <a:pt x="2824" y="19593"/>
                  </a:cubicBezTo>
                  <a:cubicBezTo>
                    <a:pt x="1909" y="18911"/>
                    <a:pt x="1215" y="18078"/>
                    <a:pt x="726" y="17068"/>
                  </a:cubicBezTo>
                  <a:cubicBezTo>
                    <a:pt x="237" y="16058"/>
                    <a:pt x="0" y="14884"/>
                    <a:pt x="0" y="13533"/>
                  </a:cubicBezTo>
                  <a:lnTo>
                    <a:pt x="0" y="682"/>
                  </a:lnTo>
                  <a:cubicBezTo>
                    <a:pt x="0" y="568"/>
                    <a:pt x="47" y="480"/>
                    <a:pt x="126" y="391"/>
                  </a:cubicBezTo>
                  <a:cubicBezTo>
                    <a:pt x="205" y="303"/>
                    <a:pt x="347" y="240"/>
                    <a:pt x="568" y="177"/>
                  </a:cubicBezTo>
                  <a:cubicBezTo>
                    <a:pt x="789" y="114"/>
                    <a:pt x="1057" y="76"/>
                    <a:pt x="1388" y="50"/>
                  </a:cubicBezTo>
                  <a:cubicBezTo>
                    <a:pt x="1736" y="13"/>
                    <a:pt x="2162" y="0"/>
                    <a:pt x="2698" y="0"/>
                  </a:cubicBezTo>
                  <a:cubicBezTo>
                    <a:pt x="3219" y="0"/>
                    <a:pt x="3645" y="13"/>
                    <a:pt x="3992" y="50"/>
                  </a:cubicBezTo>
                  <a:cubicBezTo>
                    <a:pt x="4323" y="88"/>
                    <a:pt x="4607" y="126"/>
                    <a:pt x="4812" y="177"/>
                  </a:cubicBezTo>
                  <a:cubicBezTo>
                    <a:pt x="5017" y="227"/>
                    <a:pt x="5159" y="303"/>
                    <a:pt x="5254" y="391"/>
                  </a:cubicBezTo>
                  <a:cubicBezTo>
                    <a:pt x="5349" y="480"/>
                    <a:pt x="5380" y="581"/>
                    <a:pt x="5380" y="682"/>
                  </a:cubicBezTo>
                  <a:lnTo>
                    <a:pt x="5380" y="13167"/>
                  </a:lnTo>
                  <a:cubicBezTo>
                    <a:pt x="5380" y="14013"/>
                    <a:pt x="5506" y="14732"/>
                    <a:pt x="5775" y="15351"/>
                  </a:cubicBezTo>
                  <a:cubicBezTo>
                    <a:pt x="6027" y="15970"/>
                    <a:pt x="6406" y="16475"/>
                    <a:pt x="6895" y="16879"/>
                  </a:cubicBezTo>
                  <a:cubicBezTo>
                    <a:pt x="7384" y="17283"/>
                    <a:pt x="7952" y="17585"/>
                    <a:pt x="8631" y="17787"/>
                  </a:cubicBezTo>
                  <a:cubicBezTo>
                    <a:pt x="9309" y="17989"/>
                    <a:pt x="10051" y="18090"/>
                    <a:pt x="10887" y="18090"/>
                  </a:cubicBezTo>
                  <a:cubicBezTo>
                    <a:pt x="11739" y="18090"/>
                    <a:pt x="12480" y="17989"/>
                    <a:pt x="13159" y="17775"/>
                  </a:cubicBezTo>
                  <a:cubicBezTo>
                    <a:pt x="13822" y="17573"/>
                    <a:pt x="14390" y="17270"/>
                    <a:pt x="14847" y="16866"/>
                  </a:cubicBezTo>
                  <a:cubicBezTo>
                    <a:pt x="15305" y="16475"/>
                    <a:pt x="15668" y="15982"/>
                    <a:pt x="15920" y="15402"/>
                  </a:cubicBezTo>
                  <a:cubicBezTo>
                    <a:pt x="16172" y="14821"/>
                    <a:pt x="16299" y="14152"/>
                    <a:pt x="16299" y="13420"/>
                  </a:cubicBezTo>
                  <a:lnTo>
                    <a:pt x="16299" y="694"/>
                  </a:lnTo>
                  <a:cubicBezTo>
                    <a:pt x="16299" y="581"/>
                    <a:pt x="16346" y="492"/>
                    <a:pt x="16425" y="404"/>
                  </a:cubicBezTo>
                  <a:cubicBezTo>
                    <a:pt x="16504" y="316"/>
                    <a:pt x="16646" y="252"/>
                    <a:pt x="16851" y="189"/>
                  </a:cubicBezTo>
                  <a:cubicBezTo>
                    <a:pt x="17056" y="139"/>
                    <a:pt x="17324" y="88"/>
                    <a:pt x="17671" y="63"/>
                  </a:cubicBezTo>
                  <a:cubicBezTo>
                    <a:pt x="18018" y="25"/>
                    <a:pt x="18444" y="13"/>
                    <a:pt x="18965" y="13"/>
                  </a:cubicBezTo>
                  <a:cubicBezTo>
                    <a:pt x="19486" y="13"/>
                    <a:pt x="19912" y="25"/>
                    <a:pt x="20243" y="63"/>
                  </a:cubicBezTo>
                  <a:cubicBezTo>
                    <a:pt x="20574" y="101"/>
                    <a:pt x="20843" y="139"/>
                    <a:pt x="21048" y="189"/>
                  </a:cubicBezTo>
                  <a:cubicBezTo>
                    <a:pt x="21253" y="240"/>
                    <a:pt x="21395" y="316"/>
                    <a:pt x="21474" y="404"/>
                  </a:cubicBezTo>
                  <a:cubicBezTo>
                    <a:pt x="21553" y="492"/>
                    <a:pt x="21600" y="593"/>
                    <a:pt x="21600" y="694"/>
                  </a:cubicBezTo>
                  <a:lnTo>
                    <a:pt x="21600" y="1334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0" name="Shape">
              <a:extLst>
                <a:ext uri="{FF2B5EF4-FFF2-40B4-BE49-F238E27FC236}">
                  <a16:creationId xmlns:a16="http://schemas.microsoft.com/office/drawing/2014/main" id="{BFC2C2E0-AD0F-4652-BD64-EF06B5BBED9D}"/>
                </a:ext>
              </a:extLst>
            </p:cNvPr>
            <p:cNvSpPr/>
            <p:nvPr/>
          </p:nvSpPr>
          <p:spPr>
            <a:xfrm>
              <a:off x="6159500" y="8191500"/>
              <a:ext cx="162687" cy="213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5"/>
                  </a:moveTo>
                  <a:cubicBezTo>
                    <a:pt x="21600" y="2106"/>
                    <a:pt x="21583" y="2376"/>
                    <a:pt x="21549" y="2607"/>
                  </a:cubicBezTo>
                  <a:cubicBezTo>
                    <a:pt x="21516" y="2838"/>
                    <a:pt x="21465" y="3018"/>
                    <a:pt x="21381" y="3159"/>
                  </a:cubicBezTo>
                  <a:cubicBezTo>
                    <a:pt x="21313" y="3300"/>
                    <a:pt x="21212" y="3403"/>
                    <a:pt x="21111" y="3467"/>
                  </a:cubicBezTo>
                  <a:cubicBezTo>
                    <a:pt x="21010" y="3531"/>
                    <a:pt x="20875" y="3570"/>
                    <a:pt x="20757" y="3570"/>
                  </a:cubicBezTo>
                  <a:lnTo>
                    <a:pt x="13692" y="3570"/>
                  </a:lnTo>
                  <a:lnTo>
                    <a:pt x="13692" y="20907"/>
                  </a:lnTo>
                  <a:cubicBezTo>
                    <a:pt x="13692" y="21022"/>
                    <a:pt x="13641" y="21112"/>
                    <a:pt x="13557" y="21202"/>
                  </a:cubicBezTo>
                  <a:cubicBezTo>
                    <a:pt x="13456" y="21292"/>
                    <a:pt x="13304" y="21356"/>
                    <a:pt x="13085" y="21420"/>
                  </a:cubicBezTo>
                  <a:cubicBezTo>
                    <a:pt x="12866" y="21472"/>
                    <a:pt x="12579" y="21523"/>
                    <a:pt x="12208" y="21549"/>
                  </a:cubicBezTo>
                  <a:cubicBezTo>
                    <a:pt x="11837" y="21587"/>
                    <a:pt x="11382" y="21600"/>
                    <a:pt x="10825" y="21600"/>
                  </a:cubicBezTo>
                  <a:cubicBezTo>
                    <a:pt x="10269" y="21600"/>
                    <a:pt x="9814" y="21587"/>
                    <a:pt x="9443" y="21549"/>
                  </a:cubicBezTo>
                  <a:cubicBezTo>
                    <a:pt x="9072" y="21510"/>
                    <a:pt x="8785" y="21472"/>
                    <a:pt x="8566" y="21420"/>
                  </a:cubicBezTo>
                  <a:cubicBezTo>
                    <a:pt x="8347" y="21369"/>
                    <a:pt x="8195" y="21292"/>
                    <a:pt x="8094" y="21202"/>
                  </a:cubicBezTo>
                  <a:cubicBezTo>
                    <a:pt x="7993" y="21112"/>
                    <a:pt x="7959" y="21009"/>
                    <a:pt x="7959" y="20907"/>
                  </a:cubicBezTo>
                  <a:lnTo>
                    <a:pt x="7959" y="3570"/>
                  </a:lnTo>
                  <a:lnTo>
                    <a:pt x="860" y="3570"/>
                  </a:lnTo>
                  <a:cubicBezTo>
                    <a:pt x="708" y="3570"/>
                    <a:pt x="590" y="3531"/>
                    <a:pt x="489" y="3467"/>
                  </a:cubicBezTo>
                  <a:cubicBezTo>
                    <a:pt x="388" y="3403"/>
                    <a:pt x="304" y="3300"/>
                    <a:pt x="219" y="3159"/>
                  </a:cubicBezTo>
                  <a:cubicBezTo>
                    <a:pt x="152" y="3018"/>
                    <a:pt x="84" y="2838"/>
                    <a:pt x="51" y="2607"/>
                  </a:cubicBezTo>
                  <a:cubicBezTo>
                    <a:pt x="17" y="2376"/>
                    <a:pt x="0" y="2106"/>
                    <a:pt x="0" y="1785"/>
                  </a:cubicBezTo>
                  <a:cubicBezTo>
                    <a:pt x="0" y="1451"/>
                    <a:pt x="17" y="1169"/>
                    <a:pt x="51" y="937"/>
                  </a:cubicBezTo>
                  <a:cubicBezTo>
                    <a:pt x="84" y="706"/>
                    <a:pt x="135" y="514"/>
                    <a:pt x="219" y="385"/>
                  </a:cubicBezTo>
                  <a:cubicBezTo>
                    <a:pt x="287" y="244"/>
                    <a:pt x="388" y="141"/>
                    <a:pt x="489" y="90"/>
                  </a:cubicBezTo>
                  <a:cubicBezTo>
                    <a:pt x="590" y="26"/>
                    <a:pt x="708" y="0"/>
                    <a:pt x="860" y="0"/>
                  </a:cubicBezTo>
                  <a:lnTo>
                    <a:pt x="20757" y="0"/>
                  </a:lnTo>
                  <a:cubicBezTo>
                    <a:pt x="20892" y="0"/>
                    <a:pt x="21010" y="26"/>
                    <a:pt x="21111" y="90"/>
                  </a:cubicBezTo>
                  <a:cubicBezTo>
                    <a:pt x="21212" y="154"/>
                    <a:pt x="21313" y="244"/>
                    <a:pt x="21381" y="385"/>
                  </a:cubicBezTo>
                  <a:cubicBezTo>
                    <a:pt x="21448" y="526"/>
                    <a:pt x="21516" y="706"/>
                    <a:pt x="21549" y="937"/>
                  </a:cubicBezTo>
                  <a:cubicBezTo>
                    <a:pt x="21583" y="1169"/>
                    <a:pt x="21600" y="1451"/>
                    <a:pt x="21600" y="178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1" name="Shape">
              <a:extLst>
                <a:ext uri="{FF2B5EF4-FFF2-40B4-BE49-F238E27FC236}">
                  <a16:creationId xmlns:a16="http://schemas.microsoft.com/office/drawing/2014/main" id="{F057A1EE-46B9-4397-BED4-5A5C0DAD386C}"/>
                </a:ext>
              </a:extLst>
            </p:cNvPr>
            <p:cNvSpPr/>
            <p:nvPr/>
          </p:nvSpPr>
          <p:spPr>
            <a:xfrm>
              <a:off x="6349999" y="8191499"/>
              <a:ext cx="43436" cy="21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7" y="20910"/>
                  </a:moveTo>
                  <a:cubicBezTo>
                    <a:pt x="21537" y="21025"/>
                    <a:pt x="21347" y="21114"/>
                    <a:pt x="21032" y="21204"/>
                  </a:cubicBezTo>
                  <a:cubicBezTo>
                    <a:pt x="20653" y="21293"/>
                    <a:pt x="20084" y="21357"/>
                    <a:pt x="19263" y="21421"/>
                  </a:cubicBezTo>
                  <a:cubicBezTo>
                    <a:pt x="18442" y="21472"/>
                    <a:pt x="17368" y="21523"/>
                    <a:pt x="15979" y="21549"/>
                  </a:cubicBezTo>
                  <a:cubicBezTo>
                    <a:pt x="14589" y="21587"/>
                    <a:pt x="12884" y="21600"/>
                    <a:pt x="10737" y="21600"/>
                  </a:cubicBezTo>
                  <a:cubicBezTo>
                    <a:pt x="8653" y="21600"/>
                    <a:pt x="6947" y="21587"/>
                    <a:pt x="5558" y="21549"/>
                  </a:cubicBezTo>
                  <a:cubicBezTo>
                    <a:pt x="4168" y="21510"/>
                    <a:pt x="3095" y="21472"/>
                    <a:pt x="2274" y="21421"/>
                  </a:cubicBezTo>
                  <a:cubicBezTo>
                    <a:pt x="1453" y="21370"/>
                    <a:pt x="884" y="21293"/>
                    <a:pt x="505" y="21204"/>
                  </a:cubicBezTo>
                  <a:cubicBezTo>
                    <a:pt x="126" y="21114"/>
                    <a:pt x="0" y="21012"/>
                    <a:pt x="0" y="20910"/>
                  </a:cubicBezTo>
                  <a:lnTo>
                    <a:pt x="0" y="690"/>
                  </a:lnTo>
                  <a:cubicBezTo>
                    <a:pt x="0" y="575"/>
                    <a:pt x="189" y="486"/>
                    <a:pt x="505" y="396"/>
                  </a:cubicBezTo>
                  <a:cubicBezTo>
                    <a:pt x="884" y="307"/>
                    <a:pt x="1453" y="243"/>
                    <a:pt x="2337" y="179"/>
                  </a:cubicBezTo>
                  <a:cubicBezTo>
                    <a:pt x="3221" y="115"/>
                    <a:pt x="4295" y="77"/>
                    <a:pt x="5621" y="51"/>
                  </a:cubicBezTo>
                  <a:cubicBezTo>
                    <a:pt x="7011" y="13"/>
                    <a:pt x="8716" y="0"/>
                    <a:pt x="10800" y="0"/>
                  </a:cubicBezTo>
                  <a:cubicBezTo>
                    <a:pt x="12947" y="0"/>
                    <a:pt x="14653" y="13"/>
                    <a:pt x="16042" y="51"/>
                  </a:cubicBezTo>
                  <a:cubicBezTo>
                    <a:pt x="17432" y="90"/>
                    <a:pt x="18505" y="128"/>
                    <a:pt x="19326" y="179"/>
                  </a:cubicBezTo>
                  <a:cubicBezTo>
                    <a:pt x="20147" y="230"/>
                    <a:pt x="20716" y="307"/>
                    <a:pt x="21095" y="396"/>
                  </a:cubicBezTo>
                  <a:cubicBezTo>
                    <a:pt x="21474" y="486"/>
                    <a:pt x="21600" y="588"/>
                    <a:pt x="21600" y="690"/>
                  </a:cubicBezTo>
                  <a:lnTo>
                    <a:pt x="21600" y="2091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2" name="Shape">
              <a:extLst>
                <a:ext uri="{FF2B5EF4-FFF2-40B4-BE49-F238E27FC236}">
                  <a16:creationId xmlns:a16="http://schemas.microsoft.com/office/drawing/2014/main" id="{7092DDCE-60A4-4207-A1D6-C2F52D3FB931}"/>
                </a:ext>
              </a:extLst>
            </p:cNvPr>
            <p:cNvSpPr/>
            <p:nvPr/>
          </p:nvSpPr>
          <p:spPr>
            <a:xfrm>
              <a:off x="6438900" y="8191499"/>
              <a:ext cx="201550" cy="220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7"/>
                  </a:moveTo>
                  <a:cubicBezTo>
                    <a:pt x="21600" y="12288"/>
                    <a:pt x="21369" y="13832"/>
                    <a:pt x="20892" y="15201"/>
                  </a:cubicBezTo>
                  <a:cubicBezTo>
                    <a:pt x="20429" y="16570"/>
                    <a:pt x="19722" y="17728"/>
                    <a:pt x="18796" y="18674"/>
                  </a:cubicBezTo>
                  <a:cubicBezTo>
                    <a:pt x="17871" y="19621"/>
                    <a:pt x="16727" y="20355"/>
                    <a:pt x="15353" y="20853"/>
                  </a:cubicBezTo>
                  <a:cubicBezTo>
                    <a:pt x="13992" y="21351"/>
                    <a:pt x="12399" y="21600"/>
                    <a:pt x="10603" y="21600"/>
                  </a:cubicBezTo>
                  <a:cubicBezTo>
                    <a:pt x="8833" y="21600"/>
                    <a:pt x="7282" y="21388"/>
                    <a:pt x="5961" y="20965"/>
                  </a:cubicBezTo>
                  <a:cubicBezTo>
                    <a:pt x="4641" y="20542"/>
                    <a:pt x="3539" y="19894"/>
                    <a:pt x="2654" y="19023"/>
                  </a:cubicBezTo>
                  <a:cubicBezTo>
                    <a:pt x="1769" y="18151"/>
                    <a:pt x="1116" y="17043"/>
                    <a:pt x="667" y="15699"/>
                  </a:cubicBezTo>
                  <a:cubicBezTo>
                    <a:pt x="218" y="14354"/>
                    <a:pt x="0" y="12773"/>
                    <a:pt x="0" y="10931"/>
                  </a:cubicBezTo>
                  <a:cubicBezTo>
                    <a:pt x="0" y="9250"/>
                    <a:pt x="231" y="7731"/>
                    <a:pt x="708" y="6374"/>
                  </a:cubicBezTo>
                  <a:cubicBezTo>
                    <a:pt x="1170" y="5030"/>
                    <a:pt x="1878" y="3884"/>
                    <a:pt x="2804" y="2938"/>
                  </a:cubicBezTo>
                  <a:cubicBezTo>
                    <a:pt x="3729" y="1992"/>
                    <a:pt x="4873" y="1270"/>
                    <a:pt x="6247" y="759"/>
                  </a:cubicBezTo>
                  <a:cubicBezTo>
                    <a:pt x="7608" y="249"/>
                    <a:pt x="9201" y="0"/>
                    <a:pt x="11011" y="0"/>
                  </a:cubicBezTo>
                  <a:cubicBezTo>
                    <a:pt x="12740" y="0"/>
                    <a:pt x="14264" y="212"/>
                    <a:pt x="15584" y="622"/>
                  </a:cubicBezTo>
                  <a:cubicBezTo>
                    <a:pt x="16904" y="1046"/>
                    <a:pt x="18007" y="1681"/>
                    <a:pt x="18892" y="2552"/>
                  </a:cubicBezTo>
                  <a:cubicBezTo>
                    <a:pt x="19776" y="3424"/>
                    <a:pt x="20443" y="4519"/>
                    <a:pt x="20906" y="5851"/>
                  </a:cubicBezTo>
                  <a:cubicBezTo>
                    <a:pt x="21369" y="7183"/>
                    <a:pt x="21600" y="8752"/>
                    <a:pt x="21600" y="10557"/>
                  </a:cubicBezTo>
                  <a:close/>
                  <a:moveTo>
                    <a:pt x="16741" y="10781"/>
                  </a:moveTo>
                  <a:cubicBezTo>
                    <a:pt x="16741" y="9686"/>
                    <a:pt x="16646" y="8690"/>
                    <a:pt x="16455" y="7793"/>
                  </a:cubicBezTo>
                  <a:cubicBezTo>
                    <a:pt x="16265" y="6897"/>
                    <a:pt x="15952" y="6125"/>
                    <a:pt x="15489" y="5490"/>
                  </a:cubicBezTo>
                  <a:cubicBezTo>
                    <a:pt x="15040" y="4855"/>
                    <a:pt x="14441" y="4357"/>
                    <a:pt x="13679" y="4009"/>
                  </a:cubicBezTo>
                  <a:cubicBezTo>
                    <a:pt x="12930" y="3660"/>
                    <a:pt x="11991" y="3486"/>
                    <a:pt x="10861" y="3486"/>
                  </a:cubicBezTo>
                  <a:cubicBezTo>
                    <a:pt x="9718" y="3486"/>
                    <a:pt x="8765" y="3685"/>
                    <a:pt x="8003" y="4071"/>
                  </a:cubicBezTo>
                  <a:cubicBezTo>
                    <a:pt x="7241" y="4469"/>
                    <a:pt x="6628" y="4992"/>
                    <a:pt x="6152" y="5640"/>
                  </a:cubicBezTo>
                  <a:cubicBezTo>
                    <a:pt x="5676" y="6287"/>
                    <a:pt x="5349" y="7059"/>
                    <a:pt x="5158" y="7930"/>
                  </a:cubicBezTo>
                  <a:cubicBezTo>
                    <a:pt x="4968" y="8802"/>
                    <a:pt x="4873" y="9736"/>
                    <a:pt x="4873" y="10707"/>
                  </a:cubicBezTo>
                  <a:cubicBezTo>
                    <a:pt x="4873" y="11840"/>
                    <a:pt x="4968" y="12873"/>
                    <a:pt x="5158" y="13769"/>
                  </a:cubicBezTo>
                  <a:cubicBezTo>
                    <a:pt x="5349" y="14666"/>
                    <a:pt x="5662" y="15450"/>
                    <a:pt x="6111" y="16097"/>
                  </a:cubicBezTo>
                  <a:cubicBezTo>
                    <a:pt x="6560" y="16745"/>
                    <a:pt x="7159" y="17230"/>
                    <a:pt x="7908" y="17566"/>
                  </a:cubicBezTo>
                  <a:cubicBezTo>
                    <a:pt x="8656" y="17903"/>
                    <a:pt x="9609" y="18077"/>
                    <a:pt x="10739" y="18077"/>
                  </a:cubicBezTo>
                  <a:cubicBezTo>
                    <a:pt x="11868" y="18077"/>
                    <a:pt x="12835" y="17878"/>
                    <a:pt x="13597" y="17492"/>
                  </a:cubicBezTo>
                  <a:cubicBezTo>
                    <a:pt x="14359" y="17106"/>
                    <a:pt x="14972" y="16583"/>
                    <a:pt x="15448" y="15911"/>
                  </a:cubicBezTo>
                  <a:cubicBezTo>
                    <a:pt x="15911" y="15238"/>
                    <a:pt x="16251" y="14466"/>
                    <a:pt x="16442" y="13583"/>
                  </a:cubicBezTo>
                  <a:cubicBezTo>
                    <a:pt x="16646" y="12724"/>
                    <a:pt x="16741" y="11777"/>
                    <a:pt x="16741" y="1078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3" name="Shape">
              <a:extLst>
                <a:ext uri="{FF2B5EF4-FFF2-40B4-BE49-F238E27FC236}">
                  <a16:creationId xmlns:a16="http://schemas.microsoft.com/office/drawing/2014/main" id="{05DAE94C-F321-42BB-9490-67E4E68E93FE}"/>
                </a:ext>
              </a:extLst>
            </p:cNvPr>
            <p:cNvSpPr/>
            <p:nvPr/>
          </p:nvSpPr>
          <p:spPr>
            <a:xfrm>
              <a:off x="6667500" y="8191500"/>
              <a:ext cx="175259" cy="214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73"/>
                  </a:moveTo>
                  <a:cubicBezTo>
                    <a:pt x="21600" y="20229"/>
                    <a:pt x="21537" y="20460"/>
                    <a:pt x="21443" y="20652"/>
                  </a:cubicBezTo>
                  <a:cubicBezTo>
                    <a:pt x="21334" y="20857"/>
                    <a:pt x="21193" y="21024"/>
                    <a:pt x="21005" y="21152"/>
                  </a:cubicBezTo>
                  <a:cubicBezTo>
                    <a:pt x="20817" y="21280"/>
                    <a:pt x="20614" y="21382"/>
                    <a:pt x="20363" y="21447"/>
                  </a:cubicBezTo>
                  <a:cubicBezTo>
                    <a:pt x="20113" y="21511"/>
                    <a:pt x="19863" y="21536"/>
                    <a:pt x="19596" y="21536"/>
                  </a:cubicBezTo>
                  <a:lnTo>
                    <a:pt x="17327" y="21536"/>
                  </a:lnTo>
                  <a:cubicBezTo>
                    <a:pt x="16857" y="21536"/>
                    <a:pt x="16450" y="21498"/>
                    <a:pt x="16106" y="21421"/>
                  </a:cubicBezTo>
                  <a:cubicBezTo>
                    <a:pt x="15762" y="21344"/>
                    <a:pt x="15449" y="21203"/>
                    <a:pt x="15151" y="20998"/>
                  </a:cubicBezTo>
                  <a:cubicBezTo>
                    <a:pt x="14854" y="20793"/>
                    <a:pt x="14572" y="20511"/>
                    <a:pt x="14306" y="20165"/>
                  </a:cubicBezTo>
                  <a:cubicBezTo>
                    <a:pt x="14040" y="19819"/>
                    <a:pt x="13727" y="19371"/>
                    <a:pt x="13398" y="18820"/>
                  </a:cubicBezTo>
                  <a:lnTo>
                    <a:pt x="6871" y="8789"/>
                  </a:lnTo>
                  <a:cubicBezTo>
                    <a:pt x="6496" y="8187"/>
                    <a:pt x="6104" y="7546"/>
                    <a:pt x="5713" y="6854"/>
                  </a:cubicBezTo>
                  <a:cubicBezTo>
                    <a:pt x="5322" y="6162"/>
                    <a:pt x="4977" y="5496"/>
                    <a:pt x="4664" y="4843"/>
                  </a:cubicBezTo>
                  <a:lnTo>
                    <a:pt x="4617" y="4843"/>
                  </a:lnTo>
                  <a:cubicBezTo>
                    <a:pt x="4680" y="5637"/>
                    <a:pt x="4711" y="6431"/>
                    <a:pt x="4742" y="7226"/>
                  </a:cubicBezTo>
                  <a:cubicBezTo>
                    <a:pt x="4774" y="8020"/>
                    <a:pt x="4789" y="8827"/>
                    <a:pt x="4789" y="9673"/>
                  </a:cubicBezTo>
                  <a:lnTo>
                    <a:pt x="4789" y="20895"/>
                  </a:lnTo>
                  <a:cubicBezTo>
                    <a:pt x="4789" y="21011"/>
                    <a:pt x="4758" y="21100"/>
                    <a:pt x="4680" y="21190"/>
                  </a:cubicBezTo>
                  <a:cubicBezTo>
                    <a:pt x="4602" y="21280"/>
                    <a:pt x="4476" y="21357"/>
                    <a:pt x="4289" y="21408"/>
                  </a:cubicBezTo>
                  <a:cubicBezTo>
                    <a:pt x="4101" y="21459"/>
                    <a:pt x="3866" y="21510"/>
                    <a:pt x="3553" y="21549"/>
                  </a:cubicBezTo>
                  <a:cubicBezTo>
                    <a:pt x="3240" y="21587"/>
                    <a:pt x="2849" y="21600"/>
                    <a:pt x="2363" y="21600"/>
                  </a:cubicBezTo>
                  <a:cubicBezTo>
                    <a:pt x="1894" y="21600"/>
                    <a:pt x="1503" y="21587"/>
                    <a:pt x="1189" y="21549"/>
                  </a:cubicBezTo>
                  <a:cubicBezTo>
                    <a:pt x="876" y="21510"/>
                    <a:pt x="642" y="21472"/>
                    <a:pt x="454" y="21408"/>
                  </a:cubicBezTo>
                  <a:cubicBezTo>
                    <a:pt x="266" y="21344"/>
                    <a:pt x="156" y="21267"/>
                    <a:pt x="94" y="21190"/>
                  </a:cubicBezTo>
                  <a:cubicBezTo>
                    <a:pt x="31" y="21100"/>
                    <a:pt x="0" y="20998"/>
                    <a:pt x="0" y="20895"/>
                  </a:cubicBezTo>
                  <a:lnTo>
                    <a:pt x="0" y="1614"/>
                  </a:lnTo>
                  <a:cubicBezTo>
                    <a:pt x="0" y="1089"/>
                    <a:pt x="188" y="705"/>
                    <a:pt x="563" y="448"/>
                  </a:cubicBezTo>
                  <a:cubicBezTo>
                    <a:pt x="939" y="192"/>
                    <a:pt x="1393" y="64"/>
                    <a:pt x="1925" y="64"/>
                  </a:cubicBezTo>
                  <a:lnTo>
                    <a:pt x="4774" y="64"/>
                  </a:lnTo>
                  <a:cubicBezTo>
                    <a:pt x="5290" y="64"/>
                    <a:pt x="5713" y="103"/>
                    <a:pt x="6073" y="167"/>
                  </a:cubicBezTo>
                  <a:cubicBezTo>
                    <a:pt x="6417" y="243"/>
                    <a:pt x="6730" y="359"/>
                    <a:pt x="7012" y="525"/>
                  </a:cubicBezTo>
                  <a:cubicBezTo>
                    <a:pt x="7294" y="692"/>
                    <a:pt x="7544" y="922"/>
                    <a:pt x="7795" y="1217"/>
                  </a:cubicBezTo>
                  <a:cubicBezTo>
                    <a:pt x="8045" y="1512"/>
                    <a:pt x="8296" y="1871"/>
                    <a:pt x="8546" y="2306"/>
                  </a:cubicBezTo>
                  <a:lnTo>
                    <a:pt x="13649" y="10147"/>
                  </a:lnTo>
                  <a:cubicBezTo>
                    <a:pt x="13946" y="10621"/>
                    <a:pt x="14244" y="11095"/>
                    <a:pt x="14525" y="11543"/>
                  </a:cubicBezTo>
                  <a:cubicBezTo>
                    <a:pt x="14823" y="12004"/>
                    <a:pt x="15089" y="12466"/>
                    <a:pt x="15370" y="12914"/>
                  </a:cubicBezTo>
                  <a:cubicBezTo>
                    <a:pt x="15636" y="13375"/>
                    <a:pt x="15903" y="13824"/>
                    <a:pt x="16153" y="14259"/>
                  </a:cubicBezTo>
                  <a:cubicBezTo>
                    <a:pt x="16403" y="14695"/>
                    <a:pt x="16654" y="15143"/>
                    <a:pt x="16904" y="15592"/>
                  </a:cubicBezTo>
                  <a:lnTo>
                    <a:pt x="16920" y="15592"/>
                  </a:lnTo>
                  <a:cubicBezTo>
                    <a:pt x="16873" y="14823"/>
                    <a:pt x="16857" y="14016"/>
                    <a:pt x="16826" y="13170"/>
                  </a:cubicBezTo>
                  <a:cubicBezTo>
                    <a:pt x="16810" y="12325"/>
                    <a:pt x="16795" y="11530"/>
                    <a:pt x="16795" y="10762"/>
                  </a:cubicBezTo>
                  <a:lnTo>
                    <a:pt x="16795" y="705"/>
                  </a:lnTo>
                  <a:cubicBezTo>
                    <a:pt x="16795" y="589"/>
                    <a:pt x="16842" y="500"/>
                    <a:pt x="16920" y="410"/>
                  </a:cubicBezTo>
                  <a:cubicBezTo>
                    <a:pt x="16998" y="320"/>
                    <a:pt x="17139" y="243"/>
                    <a:pt x="17327" y="179"/>
                  </a:cubicBezTo>
                  <a:cubicBezTo>
                    <a:pt x="17515" y="115"/>
                    <a:pt x="17765" y="64"/>
                    <a:pt x="18078" y="38"/>
                  </a:cubicBezTo>
                  <a:cubicBezTo>
                    <a:pt x="18391" y="13"/>
                    <a:pt x="18783" y="0"/>
                    <a:pt x="19268" y="0"/>
                  </a:cubicBezTo>
                  <a:cubicBezTo>
                    <a:pt x="19722" y="0"/>
                    <a:pt x="20113" y="13"/>
                    <a:pt x="20426" y="38"/>
                  </a:cubicBezTo>
                  <a:cubicBezTo>
                    <a:pt x="20739" y="64"/>
                    <a:pt x="20974" y="115"/>
                    <a:pt x="21146" y="179"/>
                  </a:cubicBezTo>
                  <a:cubicBezTo>
                    <a:pt x="21318" y="243"/>
                    <a:pt x="21428" y="320"/>
                    <a:pt x="21506" y="410"/>
                  </a:cubicBezTo>
                  <a:cubicBezTo>
                    <a:pt x="21569" y="500"/>
                    <a:pt x="21600" y="602"/>
                    <a:pt x="21600" y="705"/>
                  </a:cubicBezTo>
                  <a:lnTo>
                    <a:pt x="21600" y="1997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4" name="Shape">
              <a:extLst>
                <a:ext uri="{FF2B5EF4-FFF2-40B4-BE49-F238E27FC236}">
                  <a16:creationId xmlns:a16="http://schemas.microsoft.com/office/drawing/2014/main" id="{3774299C-0B72-4AF5-8663-39E0540B9204}"/>
                </a:ext>
              </a:extLst>
            </p:cNvPr>
            <p:cNvSpPr/>
            <p:nvPr/>
          </p:nvSpPr>
          <p:spPr>
            <a:xfrm>
              <a:off x="2654300" y="7099300"/>
              <a:ext cx="77851" cy="9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78"/>
                  </a:moveTo>
                  <a:cubicBezTo>
                    <a:pt x="21600" y="12468"/>
                    <a:pt x="21283" y="14166"/>
                    <a:pt x="20684" y="15571"/>
                  </a:cubicBezTo>
                  <a:cubicBezTo>
                    <a:pt x="20050" y="16976"/>
                    <a:pt x="19169" y="18146"/>
                    <a:pt x="18006" y="19024"/>
                  </a:cubicBezTo>
                  <a:cubicBezTo>
                    <a:pt x="16843" y="19902"/>
                    <a:pt x="15434" y="20576"/>
                    <a:pt x="13742" y="20985"/>
                  </a:cubicBezTo>
                  <a:cubicBezTo>
                    <a:pt x="12051" y="21395"/>
                    <a:pt x="10078" y="21600"/>
                    <a:pt x="7787" y="21600"/>
                  </a:cubicBezTo>
                  <a:lnTo>
                    <a:pt x="1586" y="21600"/>
                  </a:lnTo>
                  <a:cubicBezTo>
                    <a:pt x="1128" y="21600"/>
                    <a:pt x="775" y="21483"/>
                    <a:pt x="458" y="21278"/>
                  </a:cubicBezTo>
                  <a:cubicBezTo>
                    <a:pt x="141" y="21073"/>
                    <a:pt x="0" y="20722"/>
                    <a:pt x="0" y="20224"/>
                  </a:cubicBezTo>
                  <a:lnTo>
                    <a:pt x="0" y="1376"/>
                  </a:lnTo>
                  <a:cubicBezTo>
                    <a:pt x="0" y="878"/>
                    <a:pt x="141" y="527"/>
                    <a:pt x="458" y="322"/>
                  </a:cubicBezTo>
                  <a:cubicBezTo>
                    <a:pt x="740" y="117"/>
                    <a:pt x="1128" y="0"/>
                    <a:pt x="1586" y="0"/>
                  </a:cubicBezTo>
                  <a:lnTo>
                    <a:pt x="8281" y="0"/>
                  </a:lnTo>
                  <a:cubicBezTo>
                    <a:pt x="10606" y="0"/>
                    <a:pt x="12579" y="234"/>
                    <a:pt x="14165" y="673"/>
                  </a:cubicBezTo>
                  <a:cubicBezTo>
                    <a:pt x="15786" y="1112"/>
                    <a:pt x="17125" y="1785"/>
                    <a:pt x="18253" y="2663"/>
                  </a:cubicBezTo>
                  <a:cubicBezTo>
                    <a:pt x="19345" y="3541"/>
                    <a:pt x="20191" y="4654"/>
                    <a:pt x="20790" y="5941"/>
                  </a:cubicBezTo>
                  <a:cubicBezTo>
                    <a:pt x="21318" y="7258"/>
                    <a:pt x="21600" y="8751"/>
                    <a:pt x="21600" y="10478"/>
                  </a:cubicBezTo>
                  <a:close/>
                  <a:moveTo>
                    <a:pt x="16138" y="10624"/>
                  </a:moveTo>
                  <a:cubicBezTo>
                    <a:pt x="16138" y="9600"/>
                    <a:pt x="15997" y="8663"/>
                    <a:pt x="15716" y="7756"/>
                  </a:cubicBezTo>
                  <a:cubicBezTo>
                    <a:pt x="15434" y="6849"/>
                    <a:pt x="14976" y="6117"/>
                    <a:pt x="14341" y="5473"/>
                  </a:cubicBezTo>
                  <a:cubicBezTo>
                    <a:pt x="13707" y="4829"/>
                    <a:pt x="12897" y="4332"/>
                    <a:pt x="11875" y="3951"/>
                  </a:cubicBezTo>
                  <a:cubicBezTo>
                    <a:pt x="10888" y="3600"/>
                    <a:pt x="9549" y="3395"/>
                    <a:pt x="7928" y="3395"/>
                  </a:cubicBezTo>
                  <a:lnTo>
                    <a:pt x="5250" y="3395"/>
                  </a:lnTo>
                  <a:lnTo>
                    <a:pt x="5250" y="18088"/>
                  </a:lnTo>
                  <a:lnTo>
                    <a:pt x="7999" y="18088"/>
                  </a:lnTo>
                  <a:cubicBezTo>
                    <a:pt x="9443" y="18088"/>
                    <a:pt x="10677" y="17941"/>
                    <a:pt x="11663" y="17620"/>
                  </a:cubicBezTo>
                  <a:cubicBezTo>
                    <a:pt x="12650" y="17298"/>
                    <a:pt x="13496" y="16829"/>
                    <a:pt x="14165" y="16215"/>
                  </a:cubicBezTo>
                  <a:cubicBezTo>
                    <a:pt x="14835" y="15600"/>
                    <a:pt x="15328" y="14810"/>
                    <a:pt x="15645" y="13873"/>
                  </a:cubicBezTo>
                  <a:cubicBezTo>
                    <a:pt x="15962" y="12966"/>
                    <a:pt x="16138" y="11854"/>
                    <a:pt x="16138" y="1062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5" name="Shape">
              <a:extLst>
                <a:ext uri="{FF2B5EF4-FFF2-40B4-BE49-F238E27FC236}">
                  <a16:creationId xmlns:a16="http://schemas.microsoft.com/office/drawing/2014/main" id="{CFEA3C03-B979-495F-8667-FEBC973454B3}"/>
                </a:ext>
              </a:extLst>
            </p:cNvPr>
            <p:cNvSpPr/>
            <p:nvPr/>
          </p:nvSpPr>
          <p:spPr>
            <a:xfrm>
              <a:off x="2755900" y="7099300"/>
              <a:ext cx="55499" cy="9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3"/>
                  </a:moveTo>
                  <a:cubicBezTo>
                    <a:pt x="21600" y="20195"/>
                    <a:pt x="21600" y="20458"/>
                    <a:pt x="21551" y="20693"/>
                  </a:cubicBezTo>
                  <a:cubicBezTo>
                    <a:pt x="21501" y="20898"/>
                    <a:pt x="21452" y="21073"/>
                    <a:pt x="21353" y="21219"/>
                  </a:cubicBezTo>
                  <a:cubicBezTo>
                    <a:pt x="21254" y="21366"/>
                    <a:pt x="21155" y="21454"/>
                    <a:pt x="21007" y="21512"/>
                  </a:cubicBezTo>
                  <a:cubicBezTo>
                    <a:pt x="20859" y="21571"/>
                    <a:pt x="20710" y="21600"/>
                    <a:pt x="20562" y="21600"/>
                  </a:cubicBezTo>
                  <a:lnTo>
                    <a:pt x="2224" y="21600"/>
                  </a:lnTo>
                  <a:cubicBezTo>
                    <a:pt x="1582" y="21600"/>
                    <a:pt x="1087" y="21483"/>
                    <a:pt x="643" y="21278"/>
                  </a:cubicBezTo>
                  <a:cubicBezTo>
                    <a:pt x="198" y="21073"/>
                    <a:pt x="0" y="20722"/>
                    <a:pt x="0" y="20224"/>
                  </a:cubicBezTo>
                  <a:lnTo>
                    <a:pt x="0" y="1376"/>
                  </a:lnTo>
                  <a:cubicBezTo>
                    <a:pt x="0" y="878"/>
                    <a:pt x="198" y="527"/>
                    <a:pt x="643" y="322"/>
                  </a:cubicBezTo>
                  <a:cubicBezTo>
                    <a:pt x="1038" y="117"/>
                    <a:pt x="1582" y="0"/>
                    <a:pt x="2224" y="0"/>
                  </a:cubicBezTo>
                  <a:lnTo>
                    <a:pt x="20463" y="0"/>
                  </a:lnTo>
                  <a:cubicBezTo>
                    <a:pt x="20611" y="0"/>
                    <a:pt x="20760" y="29"/>
                    <a:pt x="20908" y="88"/>
                  </a:cubicBezTo>
                  <a:cubicBezTo>
                    <a:pt x="21056" y="146"/>
                    <a:pt x="21155" y="234"/>
                    <a:pt x="21254" y="381"/>
                  </a:cubicBezTo>
                  <a:cubicBezTo>
                    <a:pt x="21353" y="527"/>
                    <a:pt x="21402" y="702"/>
                    <a:pt x="21452" y="907"/>
                  </a:cubicBezTo>
                  <a:cubicBezTo>
                    <a:pt x="21501" y="1112"/>
                    <a:pt x="21501" y="1405"/>
                    <a:pt x="21501" y="1727"/>
                  </a:cubicBezTo>
                  <a:cubicBezTo>
                    <a:pt x="21501" y="2049"/>
                    <a:pt x="21501" y="2312"/>
                    <a:pt x="21452" y="2517"/>
                  </a:cubicBezTo>
                  <a:cubicBezTo>
                    <a:pt x="21402" y="2722"/>
                    <a:pt x="21353" y="2898"/>
                    <a:pt x="21254" y="3044"/>
                  </a:cubicBezTo>
                  <a:cubicBezTo>
                    <a:pt x="21155" y="3161"/>
                    <a:pt x="21056" y="3278"/>
                    <a:pt x="20908" y="3337"/>
                  </a:cubicBezTo>
                  <a:cubicBezTo>
                    <a:pt x="20760" y="3395"/>
                    <a:pt x="20611" y="3425"/>
                    <a:pt x="20463" y="3425"/>
                  </a:cubicBezTo>
                  <a:lnTo>
                    <a:pt x="7414" y="3425"/>
                  </a:lnTo>
                  <a:lnTo>
                    <a:pt x="7414" y="8693"/>
                  </a:lnTo>
                  <a:lnTo>
                    <a:pt x="18437" y="8693"/>
                  </a:lnTo>
                  <a:cubicBezTo>
                    <a:pt x="18585" y="8693"/>
                    <a:pt x="18783" y="8722"/>
                    <a:pt x="18881" y="8781"/>
                  </a:cubicBezTo>
                  <a:cubicBezTo>
                    <a:pt x="19030" y="8839"/>
                    <a:pt x="19129" y="8927"/>
                    <a:pt x="19227" y="9073"/>
                  </a:cubicBezTo>
                  <a:cubicBezTo>
                    <a:pt x="19326" y="9190"/>
                    <a:pt x="19376" y="9366"/>
                    <a:pt x="19425" y="9600"/>
                  </a:cubicBezTo>
                  <a:cubicBezTo>
                    <a:pt x="19475" y="9834"/>
                    <a:pt x="19475" y="10068"/>
                    <a:pt x="19475" y="10390"/>
                  </a:cubicBezTo>
                  <a:cubicBezTo>
                    <a:pt x="19475" y="10712"/>
                    <a:pt x="19475" y="10976"/>
                    <a:pt x="19425" y="11181"/>
                  </a:cubicBezTo>
                  <a:cubicBezTo>
                    <a:pt x="19376" y="11386"/>
                    <a:pt x="19326" y="11561"/>
                    <a:pt x="19227" y="11678"/>
                  </a:cubicBezTo>
                  <a:cubicBezTo>
                    <a:pt x="19129" y="11795"/>
                    <a:pt x="19030" y="11912"/>
                    <a:pt x="18881" y="11942"/>
                  </a:cubicBezTo>
                  <a:cubicBezTo>
                    <a:pt x="18733" y="12000"/>
                    <a:pt x="18585" y="12030"/>
                    <a:pt x="18437" y="12030"/>
                  </a:cubicBezTo>
                  <a:lnTo>
                    <a:pt x="7414" y="12030"/>
                  </a:lnTo>
                  <a:lnTo>
                    <a:pt x="7414" y="18118"/>
                  </a:lnTo>
                  <a:lnTo>
                    <a:pt x="20562" y="18118"/>
                  </a:lnTo>
                  <a:cubicBezTo>
                    <a:pt x="20710" y="18118"/>
                    <a:pt x="20908" y="18147"/>
                    <a:pt x="21007" y="18205"/>
                  </a:cubicBezTo>
                  <a:cubicBezTo>
                    <a:pt x="21155" y="18264"/>
                    <a:pt x="21254" y="18352"/>
                    <a:pt x="21353" y="18498"/>
                  </a:cubicBezTo>
                  <a:cubicBezTo>
                    <a:pt x="21452" y="18615"/>
                    <a:pt x="21501" y="18820"/>
                    <a:pt x="21551" y="19025"/>
                  </a:cubicBezTo>
                  <a:cubicBezTo>
                    <a:pt x="21551" y="19288"/>
                    <a:pt x="21600" y="19551"/>
                    <a:pt x="21600" y="1987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6" name="Shape">
              <a:extLst>
                <a:ext uri="{FF2B5EF4-FFF2-40B4-BE49-F238E27FC236}">
                  <a16:creationId xmlns:a16="http://schemas.microsoft.com/office/drawing/2014/main" id="{42B461A7-DCCF-49C0-9427-673796A93A4C}"/>
                </a:ext>
              </a:extLst>
            </p:cNvPr>
            <p:cNvSpPr/>
            <p:nvPr/>
          </p:nvSpPr>
          <p:spPr>
            <a:xfrm>
              <a:off x="2819399" y="7086600"/>
              <a:ext cx="61343" cy="9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4"/>
                  </a:moveTo>
                  <a:cubicBezTo>
                    <a:pt x="21600" y="16087"/>
                    <a:pt x="21287" y="17048"/>
                    <a:pt x="20616" y="17868"/>
                  </a:cubicBezTo>
                  <a:cubicBezTo>
                    <a:pt x="19945" y="18688"/>
                    <a:pt x="19096" y="19395"/>
                    <a:pt x="17978" y="19932"/>
                  </a:cubicBezTo>
                  <a:cubicBezTo>
                    <a:pt x="16860" y="20497"/>
                    <a:pt x="15563" y="20893"/>
                    <a:pt x="14087" y="21176"/>
                  </a:cubicBezTo>
                  <a:cubicBezTo>
                    <a:pt x="12611" y="21459"/>
                    <a:pt x="11001" y="21600"/>
                    <a:pt x="9347" y="21600"/>
                  </a:cubicBezTo>
                  <a:cubicBezTo>
                    <a:pt x="8229" y="21600"/>
                    <a:pt x="7155" y="21543"/>
                    <a:pt x="6171" y="21430"/>
                  </a:cubicBezTo>
                  <a:cubicBezTo>
                    <a:pt x="5188" y="21317"/>
                    <a:pt x="4338" y="21176"/>
                    <a:pt x="3578" y="21006"/>
                  </a:cubicBezTo>
                  <a:cubicBezTo>
                    <a:pt x="2817" y="20837"/>
                    <a:pt x="2191" y="20667"/>
                    <a:pt x="1699" y="20497"/>
                  </a:cubicBezTo>
                  <a:cubicBezTo>
                    <a:pt x="1207" y="20299"/>
                    <a:pt x="850" y="20158"/>
                    <a:pt x="626" y="20017"/>
                  </a:cubicBezTo>
                  <a:cubicBezTo>
                    <a:pt x="402" y="19875"/>
                    <a:pt x="268" y="19677"/>
                    <a:pt x="134" y="19423"/>
                  </a:cubicBezTo>
                  <a:cubicBezTo>
                    <a:pt x="45" y="19168"/>
                    <a:pt x="0" y="18773"/>
                    <a:pt x="0" y="18292"/>
                  </a:cubicBezTo>
                  <a:cubicBezTo>
                    <a:pt x="0" y="17953"/>
                    <a:pt x="0" y="17670"/>
                    <a:pt x="45" y="17444"/>
                  </a:cubicBezTo>
                  <a:cubicBezTo>
                    <a:pt x="89" y="17218"/>
                    <a:pt x="134" y="17048"/>
                    <a:pt x="224" y="16907"/>
                  </a:cubicBezTo>
                  <a:cubicBezTo>
                    <a:pt x="313" y="16765"/>
                    <a:pt x="402" y="16680"/>
                    <a:pt x="537" y="16596"/>
                  </a:cubicBezTo>
                  <a:cubicBezTo>
                    <a:pt x="671" y="16539"/>
                    <a:pt x="805" y="16511"/>
                    <a:pt x="984" y="16511"/>
                  </a:cubicBezTo>
                  <a:cubicBezTo>
                    <a:pt x="1207" y="16511"/>
                    <a:pt x="1565" y="16596"/>
                    <a:pt x="2012" y="16765"/>
                  </a:cubicBezTo>
                  <a:cubicBezTo>
                    <a:pt x="2460" y="16935"/>
                    <a:pt x="2996" y="17133"/>
                    <a:pt x="3667" y="17359"/>
                  </a:cubicBezTo>
                  <a:cubicBezTo>
                    <a:pt x="4338" y="17585"/>
                    <a:pt x="5143" y="17783"/>
                    <a:pt x="6082" y="17953"/>
                  </a:cubicBezTo>
                  <a:cubicBezTo>
                    <a:pt x="7021" y="18123"/>
                    <a:pt x="8139" y="18207"/>
                    <a:pt x="9346" y="18207"/>
                  </a:cubicBezTo>
                  <a:cubicBezTo>
                    <a:pt x="10151" y="18207"/>
                    <a:pt x="10912" y="18151"/>
                    <a:pt x="11538" y="18010"/>
                  </a:cubicBezTo>
                  <a:cubicBezTo>
                    <a:pt x="12164" y="17896"/>
                    <a:pt x="12745" y="17699"/>
                    <a:pt x="13192" y="17472"/>
                  </a:cubicBezTo>
                  <a:cubicBezTo>
                    <a:pt x="13640" y="17246"/>
                    <a:pt x="13997" y="16963"/>
                    <a:pt x="14221" y="16624"/>
                  </a:cubicBezTo>
                  <a:cubicBezTo>
                    <a:pt x="14445" y="16285"/>
                    <a:pt x="14579" y="15917"/>
                    <a:pt x="14579" y="15522"/>
                  </a:cubicBezTo>
                  <a:cubicBezTo>
                    <a:pt x="14579" y="15041"/>
                    <a:pt x="14400" y="14645"/>
                    <a:pt x="13953" y="14306"/>
                  </a:cubicBezTo>
                  <a:cubicBezTo>
                    <a:pt x="13550" y="13967"/>
                    <a:pt x="13014" y="13656"/>
                    <a:pt x="12343" y="13401"/>
                  </a:cubicBezTo>
                  <a:cubicBezTo>
                    <a:pt x="11672" y="13147"/>
                    <a:pt x="10956" y="12892"/>
                    <a:pt x="10107" y="12666"/>
                  </a:cubicBezTo>
                  <a:cubicBezTo>
                    <a:pt x="9257" y="12440"/>
                    <a:pt x="8407" y="12185"/>
                    <a:pt x="7513" y="11931"/>
                  </a:cubicBezTo>
                  <a:cubicBezTo>
                    <a:pt x="6619" y="11676"/>
                    <a:pt x="5769" y="11365"/>
                    <a:pt x="4919" y="11054"/>
                  </a:cubicBezTo>
                  <a:cubicBezTo>
                    <a:pt x="4069" y="10743"/>
                    <a:pt x="3354" y="10348"/>
                    <a:pt x="2683" y="9867"/>
                  </a:cubicBezTo>
                  <a:cubicBezTo>
                    <a:pt x="2012" y="9415"/>
                    <a:pt x="1520" y="8878"/>
                    <a:pt x="1073" y="8255"/>
                  </a:cubicBezTo>
                  <a:cubicBezTo>
                    <a:pt x="671" y="7634"/>
                    <a:pt x="447" y="6870"/>
                    <a:pt x="447" y="6022"/>
                  </a:cubicBezTo>
                  <a:cubicBezTo>
                    <a:pt x="447" y="5033"/>
                    <a:pt x="760" y="4128"/>
                    <a:pt x="1341" y="3393"/>
                  </a:cubicBezTo>
                  <a:cubicBezTo>
                    <a:pt x="1923" y="2629"/>
                    <a:pt x="2728" y="2007"/>
                    <a:pt x="3712" y="1499"/>
                  </a:cubicBezTo>
                  <a:cubicBezTo>
                    <a:pt x="4696" y="990"/>
                    <a:pt x="5903" y="622"/>
                    <a:pt x="7245" y="368"/>
                  </a:cubicBezTo>
                  <a:cubicBezTo>
                    <a:pt x="8586" y="113"/>
                    <a:pt x="10017" y="0"/>
                    <a:pt x="11538" y="0"/>
                  </a:cubicBezTo>
                  <a:cubicBezTo>
                    <a:pt x="12343" y="0"/>
                    <a:pt x="13103" y="28"/>
                    <a:pt x="13908" y="113"/>
                  </a:cubicBezTo>
                  <a:cubicBezTo>
                    <a:pt x="14668" y="198"/>
                    <a:pt x="15428" y="283"/>
                    <a:pt x="16099" y="424"/>
                  </a:cubicBezTo>
                  <a:cubicBezTo>
                    <a:pt x="16770" y="537"/>
                    <a:pt x="17396" y="707"/>
                    <a:pt x="17933" y="848"/>
                  </a:cubicBezTo>
                  <a:cubicBezTo>
                    <a:pt x="18469" y="1018"/>
                    <a:pt x="18827" y="1159"/>
                    <a:pt x="18961" y="1244"/>
                  </a:cubicBezTo>
                  <a:cubicBezTo>
                    <a:pt x="19096" y="1329"/>
                    <a:pt x="19230" y="1442"/>
                    <a:pt x="19319" y="1527"/>
                  </a:cubicBezTo>
                  <a:cubicBezTo>
                    <a:pt x="19364" y="1612"/>
                    <a:pt x="19453" y="1696"/>
                    <a:pt x="19453" y="1838"/>
                  </a:cubicBezTo>
                  <a:cubicBezTo>
                    <a:pt x="19498" y="1951"/>
                    <a:pt x="19543" y="2120"/>
                    <a:pt x="19543" y="2318"/>
                  </a:cubicBezTo>
                  <a:cubicBezTo>
                    <a:pt x="19543" y="2516"/>
                    <a:pt x="19587" y="2742"/>
                    <a:pt x="19587" y="3025"/>
                  </a:cubicBezTo>
                  <a:cubicBezTo>
                    <a:pt x="19587" y="3336"/>
                    <a:pt x="19587" y="3590"/>
                    <a:pt x="19543" y="3817"/>
                  </a:cubicBezTo>
                  <a:cubicBezTo>
                    <a:pt x="19498" y="4043"/>
                    <a:pt x="19453" y="4213"/>
                    <a:pt x="19409" y="4354"/>
                  </a:cubicBezTo>
                  <a:cubicBezTo>
                    <a:pt x="19364" y="4495"/>
                    <a:pt x="19274" y="4608"/>
                    <a:pt x="19140" y="4665"/>
                  </a:cubicBezTo>
                  <a:cubicBezTo>
                    <a:pt x="19051" y="4721"/>
                    <a:pt x="18872" y="4750"/>
                    <a:pt x="18693" y="4750"/>
                  </a:cubicBezTo>
                  <a:cubicBezTo>
                    <a:pt x="18514" y="4750"/>
                    <a:pt x="18201" y="4665"/>
                    <a:pt x="17799" y="4524"/>
                  </a:cubicBezTo>
                  <a:cubicBezTo>
                    <a:pt x="17396" y="4382"/>
                    <a:pt x="16904" y="4213"/>
                    <a:pt x="16278" y="4043"/>
                  </a:cubicBezTo>
                  <a:cubicBezTo>
                    <a:pt x="15697" y="3873"/>
                    <a:pt x="14981" y="3704"/>
                    <a:pt x="14221" y="3562"/>
                  </a:cubicBezTo>
                  <a:cubicBezTo>
                    <a:pt x="13461" y="3421"/>
                    <a:pt x="12566" y="3336"/>
                    <a:pt x="11627" y="3336"/>
                  </a:cubicBezTo>
                  <a:cubicBezTo>
                    <a:pt x="10912" y="3336"/>
                    <a:pt x="10241" y="3393"/>
                    <a:pt x="9704" y="3506"/>
                  </a:cubicBezTo>
                  <a:cubicBezTo>
                    <a:pt x="9168" y="3619"/>
                    <a:pt x="8720" y="3788"/>
                    <a:pt x="8363" y="3986"/>
                  </a:cubicBezTo>
                  <a:cubicBezTo>
                    <a:pt x="8005" y="4184"/>
                    <a:pt x="7737" y="4410"/>
                    <a:pt x="7558" y="4693"/>
                  </a:cubicBezTo>
                  <a:cubicBezTo>
                    <a:pt x="7379" y="4976"/>
                    <a:pt x="7289" y="5259"/>
                    <a:pt x="7289" y="5570"/>
                  </a:cubicBezTo>
                  <a:cubicBezTo>
                    <a:pt x="7289" y="6022"/>
                    <a:pt x="7468" y="6446"/>
                    <a:pt x="7871" y="6785"/>
                  </a:cubicBezTo>
                  <a:cubicBezTo>
                    <a:pt x="8273" y="7125"/>
                    <a:pt x="8810" y="7435"/>
                    <a:pt x="9481" y="7690"/>
                  </a:cubicBezTo>
                  <a:cubicBezTo>
                    <a:pt x="10151" y="7945"/>
                    <a:pt x="10912" y="8199"/>
                    <a:pt x="11761" y="8425"/>
                  </a:cubicBezTo>
                  <a:cubicBezTo>
                    <a:pt x="12611" y="8651"/>
                    <a:pt x="13461" y="8906"/>
                    <a:pt x="14355" y="9160"/>
                  </a:cubicBezTo>
                  <a:cubicBezTo>
                    <a:pt x="15250" y="9415"/>
                    <a:pt x="16099" y="9726"/>
                    <a:pt x="16949" y="10037"/>
                  </a:cubicBezTo>
                  <a:cubicBezTo>
                    <a:pt x="17799" y="10376"/>
                    <a:pt x="18559" y="10743"/>
                    <a:pt x="19230" y="11224"/>
                  </a:cubicBezTo>
                  <a:cubicBezTo>
                    <a:pt x="19901" y="11705"/>
                    <a:pt x="20437" y="12214"/>
                    <a:pt x="20840" y="12836"/>
                  </a:cubicBezTo>
                  <a:cubicBezTo>
                    <a:pt x="21376" y="13429"/>
                    <a:pt x="21600" y="14164"/>
                    <a:pt x="21600" y="1498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7" name="Shape">
              <a:extLst>
                <a:ext uri="{FF2B5EF4-FFF2-40B4-BE49-F238E27FC236}">
                  <a16:creationId xmlns:a16="http://schemas.microsoft.com/office/drawing/2014/main" id="{6CDDD4AB-0E2B-41B0-AA84-F21C1C4A222B}"/>
                </a:ext>
              </a:extLst>
            </p:cNvPr>
            <p:cNvSpPr/>
            <p:nvPr/>
          </p:nvSpPr>
          <p:spPr>
            <a:xfrm>
              <a:off x="2895599" y="7099300"/>
              <a:ext cx="19305" cy="94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58" y="20904"/>
                  </a:moveTo>
                  <a:cubicBezTo>
                    <a:pt x="21458" y="21020"/>
                    <a:pt x="21316" y="21107"/>
                    <a:pt x="20889" y="21194"/>
                  </a:cubicBezTo>
                  <a:cubicBezTo>
                    <a:pt x="20463" y="21281"/>
                    <a:pt x="19895" y="21368"/>
                    <a:pt x="19184" y="21397"/>
                  </a:cubicBezTo>
                  <a:cubicBezTo>
                    <a:pt x="18332" y="21455"/>
                    <a:pt x="17337" y="21484"/>
                    <a:pt x="15916" y="21542"/>
                  </a:cubicBezTo>
                  <a:cubicBezTo>
                    <a:pt x="14495" y="21571"/>
                    <a:pt x="12789" y="21600"/>
                    <a:pt x="10658" y="21600"/>
                  </a:cubicBezTo>
                  <a:cubicBezTo>
                    <a:pt x="8668" y="21600"/>
                    <a:pt x="6821" y="21571"/>
                    <a:pt x="5542" y="21542"/>
                  </a:cubicBezTo>
                  <a:cubicBezTo>
                    <a:pt x="4121" y="21513"/>
                    <a:pt x="3126" y="21455"/>
                    <a:pt x="2274" y="21397"/>
                  </a:cubicBezTo>
                  <a:cubicBezTo>
                    <a:pt x="1421" y="21339"/>
                    <a:pt x="852" y="21281"/>
                    <a:pt x="568" y="21194"/>
                  </a:cubicBezTo>
                  <a:cubicBezTo>
                    <a:pt x="284" y="21107"/>
                    <a:pt x="0" y="21020"/>
                    <a:pt x="0" y="20904"/>
                  </a:cubicBezTo>
                  <a:lnTo>
                    <a:pt x="0" y="667"/>
                  </a:lnTo>
                  <a:cubicBezTo>
                    <a:pt x="0" y="551"/>
                    <a:pt x="142" y="464"/>
                    <a:pt x="568" y="377"/>
                  </a:cubicBezTo>
                  <a:cubicBezTo>
                    <a:pt x="995" y="290"/>
                    <a:pt x="1563" y="232"/>
                    <a:pt x="2416" y="174"/>
                  </a:cubicBezTo>
                  <a:cubicBezTo>
                    <a:pt x="3268" y="116"/>
                    <a:pt x="4405" y="87"/>
                    <a:pt x="5684" y="58"/>
                  </a:cubicBezTo>
                  <a:cubicBezTo>
                    <a:pt x="7105" y="29"/>
                    <a:pt x="8811" y="0"/>
                    <a:pt x="10800" y="0"/>
                  </a:cubicBezTo>
                  <a:cubicBezTo>
                    <a:pt x="12932" y="0"/>
                    <a:pt x="14637" y="29"/>
                    <a:pt x="16058" y="58"/>
                  </a:cubicBezTo>
                  <a:cubicBezTo>
                    <a:pt x="17337" y="87"/>
                    <a:pt x="18474" y="145"/>
                    <a:pt x="19326" y="174"/>
                  </a:cubicBezTo>
                  <a:cubicBezTo>
                    <a:pt x="20179" y="232"/>
                    <a:pt x="20748" y="290"/>
                    <a:pt x="21032" y="377"/>
                  </a:cubicBezTo>
                  <a:cubicBezTo>
                    <a:pt x="21316" y="464"/>
                    <a:pt x="21600" y="580"/>
                    <a:pt x="21600" y="667"/>
                  </a:cubicBezTo>
                  <a:lnTo>
                    <a:pt x="21600" y="2090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8" name="Shape">
              <a:extLst>
                <a:ext uri="{FF2B5EF4-FFF2-40B4-BE49-F238E27FC236}">
                  <a16:creationId xmlns:a16="http://schemas.microsoft.com/office/drawing/2014/main" id="{ACAA1BFB-57AA-44F1-AC01-376B98DAA3F7}"/>
                </a:ext>
              </a:extLst>
            </p:cNvPr>
            <p:cNvSpPr/>
            <p:nvPr/>
          </p:nvSpPr>
          <p:spPr>
            <a:xfrm>
              <a:off x="2933700" y="7099300"/>
              <a:ext cx="80011" cy="9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33"/>
                  </a:moveTo>
                  <a:cubicBezTo>
                    <a:pt x="21600" y="3844"/>
                    <a:pt x="21600" y="4127"/>
                    <a:pt x="21566" y="4353"/>
                  </a:cubicBezTo>
                  <a:cubicBezTo>
                    <a:pt x="21531" y="4579"/>
                    <a:pt x="21497" y="4749"/>
                    <a:pt x="21429" y="4890"/>
                  </a:cubicBezTo>
                  <a:cubicBezTo>
                    <a:pt x="21360" y="5032"/>
                    <a:pt x="21291" y="5117"/>
                    <a:pt x="21223" y="5173"/>
                  </a:cubicBezTo>
                  <a:cubicBezTo>
                    <a:pt x="21154" y="5230"/>
                    <a:pt x="21051" y="5258"/>
                    <a:pt x="20914" y="5258"/>
                  </a:cubicBezTo>
                  <a:cubicBezTo>
                    <a:pt x="20743" y="5258"/>
                    <a:pt x="20469" y="5173"/>
                    <a:pt x="20091" y="4975"/>
                  </a:cubicBezTo>
                  <a:cubicBezTo>
                    <a:pt x="19714" y="4777"/>
                    <a:pt x="19200" y="4579"/>
                    <a:pt x="18583" y="4353"/>
                  </a:cubicBezTo>
                  <a:cubicBezTo>
                    <a:pt x="17966" y="4127"/>
                    <a:pt x="17211" y="3929"/>
                    <a:pt x="16354" y="3731"/>
                  </a:cubicBezTo>
                  <a:cubicBezTo>
                    <a:pt x="15497" y="3534"/>
                    <a:pt x="14469" y="3449"/>
                    <a:pt x="13337" y="3449"/>
                  </a:cubicBezTo>
                  <a:cubicBezTo>
                    <a:pt x="12103" y="3449"/>
                    <a:pt x="11006" y="3618"/>
                    <a:pt x="10011" y="3986"/>
                  </a:cubicBezTo>
                  <a:cubicBezTo>
                    <a:pt x="9017" y="4354"/>
                    <a:pt x="8160" y="4834"/>
                    <a:pt x="7474" y="5484"/>
                  </a:cubicBezTo>
                  <a:cubicBezTo>
                    <a:pt x="6754" y="6135"/>
                    <a:pt x="6240" y="6898"/>
                    <a:pt x="5863" y="7803"/>
                  </a:cubicBezTo>
                  <a:cubicBezTo>
                    <a:pt x="5486" y="8708"/>
                    <a:pt x="5280" y="9697"/>
                    <a:pt x="5280" y="10771"/>
                  </a:cubicBezTo>
                  <a:cubicBezTo>
                    <a:pt x="5280" y="11959"/>
                    <a:pt x="5486" y="13005"/>
                    <a:pt x="5863" y="13938"/>
                  </a:cubicBezTo>
                  <a:cubicBezTo>
                    <a:pt x="6240" y="14843"/>
                    <a:pt x="6789" y="15606"/>
                    <a:pt x="7474" y="16228"/>
                  </a:cubicBezTo>
                  <a:cubicBezTo>
                    <a:pt x="8160" y="16850"/>
                    <a:pt x="8983" y="17302"/>
                    <a:pt x="9977" y="17613"/>
                  </a:cubicBezTo>
                  <a:cubicBezTo>
                    <a:pt x="10937" y="17924"/>
                    <a:pt x="12034" y="18094"/>
                    <a:pt x="13200" y="18094"/>
                  </a:cubicBezTo>
                  <a:cubicBezTo>
                    <a:pt x="13783" y="18094"/>
                    <a:pt x="14331" y="18037"/>
                    <a:pt x="14914" y="17924"/>
                  </a:cubicBezTo>
                  <a:cubicBezTo>
                    <a:pt x="15463" y="17811"/>
                    <a:pt x="16011" y="17670"/>
                    <a:pt x="16491" y="17444"/>
                  </a:cubicBezTo>
                  <a:lnTo>
                    <a:pt x="16491" y="12609"/>
                  </a:lnTo>
                  <a:lnTo>
                    <a:pt x="11691" y="12609"/>
                  </a:lnTo>
                  <a:cubicBezTo>
                    <a:pt x="11451" y="12609"/>
                    <a:pt x="11280" y="12496"/>
                    <a:pt x="11143" y="12241"/>
                  </a:cubicBezTo>
                  <a:cubicBezTo>
                    <a:pt x="11006" y="11987"/>
                    <a:pt x="10937" y="11591"/>
                    <a:pt x="10937" y="10997"/>
                  </a:cubicBezTo>
                  <a:cubicBezTo>
                    <a:pt x="10937" y="10686"/>
                    <a:pt x="10937" y="10432"/>
                    <a:pt x="10971" y="10234"/>
                  </a:cubicBezTo>
                  <a:cubicBezTo>
                    <a:pt x="11006" y="10036"/>
                    <a:pt x="11040" y="9866"/>
                    <a:pt x="11109" y="9753"/>
                  </a:cubicBezTo>
                  <a:cubicBezTo>
                    <a:pt x="11177" y="9640"/>
                    <a:pt x="11246" y="9527"/>
                    <a:pt x="11349" y="9471"/>
                  </a:cubicBezTo>
                  <a:cubicBezTo>
                    <a:pt x="11451" y="9414"/>
                    <a:pt x="11554" y="9386"/>
                    <a:pt x="11657" y="9386"/>
                  </a:cubicBezTo>
                  <a:lnTo>
                    <a:pt x="20194" y="9386"/>
                  </a:lnTo>
                  <a:cubicBezTo>
                    <a:pt x="20400" y="9386"/>
                    <a:pt x="20606" y="9414"/>
                    <a:pt x="20743" y="9471"/>
                  </a:cubicBezTo>
                  <a:cubicBezTo>
                    <a:pt x="20914" y="9527"/>
                    <a:pt x="21051" y="9612"/>
                    <a:pt x="21189" y="9725"/>
                  </a:cubicBezTo>
                  <a:cubicBezTo>
                    <a:pt x="21326" y="9838"/>
                    <a:pt x="21394" y="9980"/>
                    <a:pt x="21463" y="10149"/>
                  </a:cubicBezTo>
                  <a:cubicBezTo>
                    <a:pt x="21532" y="10319"/>
                    <a:pt x="21566" y="10517"/>
                    <a:pt x="21566" y="10715"/>
                  </a:cubicBezTo>
                  <a:lnTo>
                    <a:pt x="21566" y="19027"/>
                  </a:lnTo>
                  <a:cubicBezTo>
                    <a:pt x="21566" y="19338"/>
                    <a:pt x="21497" y="19621"/>
                    <a:pt x="21360" y="19875"/>
                  </a:cubicBezTo>
                  <a:cubicBezTo>
                    <a:pt x="21223" y="20130"/>
                    <a:pt x="20949" y="20299"/>
                    <a:pt x="20503" y="20441"/>
                  </a:cubicBezTo>
                  <a:cubicBezTo>
                    <a:pt x="20092" y="20582"/>
                    <a:pt x="19543" y="20723"/>
                    <a:pt x="18926" y="20865"/>
                  </a:cubicBezTo>
                  <a:cubicBezTo>
                    <a:pt x="18309" y="21006"/>
                    <a:pt x="17657" y="21147"/>
                    <a:pt x="16971" y="21261"/>
                  </a:cubicBezTo>
                  <a:cubicBezTo>
                    <a:pt x="16286" y="21374"/>
                    <a:pt x="15634" y="21459"/>
                    <a:pt x="14949" y="21515"/>
                  </a:cubicBezTo>
                  <a:cubicBezTo>
                    <a:pt x="14263" y="21572"/>
                    <a:pt x="13577" y="21600"/>
                    <a:pt x="12891" y="21600"/>
                  </a:cubicBezTo>
                  <a:cubicBezTo>
                    <a:pt x="10869" y="21600"/>
                    <a:pt x="9051" y="21374"/>
                    <a:pt x="7474" y="20893"/>
                  </a:cubicBezTo>
                  <a:cubicBezTo>
                    <a:pt x="5863" y="20413"/>
                    <a:pt x="4526" y="19706"/>
                    <a:pt x="3429" y="18801"/>
                  </a:cubicBezTo>
                  <a:cubicBezTo>
                    <a:pt x="2331" y="17896"/>
                    <a:pt x="1474" y="16794"/>
                    <a:pt x="891" y="15465"/>
                  </a:cubicBezTo>
                  <a:cubicBezTo>
                    <a:pt x="309" y="14164"/>
                    <a:pt x="0" y="12666"/>
                    <a:pt x="0" y="11026"/>
                  </a:cubicBezTo>
                  <a:cubicBezTo>
                    <a:pt x="0" y="9330"/>
                    <a:pt x="309" y="7775"/>
                    <a:pt x="926" y="6418"/>
                  </a:cubicBezTo>
                  <a:cubicBezTo>
                    <a:pt x="1543" y="5061"/>
                    <a:pt x="2434" y="3902"/>
                    <a:pt x="3600" y="2940"/>
                  </a:cubicBezTo>
                  <a:cubicBezTo>
                    <a:pt x="4766" y="1979"/>
                    <a:pt x="6137" y="1272"/>
                    <a:pt x="7749" y="763"/>
                  </a:cubicBezTo>
                  <a:cubicBezTo>
                    <a:pt x="9360" y="255"/>
                    <a:pt x="11177" y="0"/>
                    <a:pt x="13166" y="0"/>
                  </a:cubicBezTo>
                  <a:cubicBezTo>
                    <a:pt x="14263" y="0"/>
                    <a:pt x="15257" y="57"/>
                    <a:pt x="16149" y="198"/>
                  </a:cubicBezTo>
                  <a:cubicBezTo>
                    <a:pt x="17040" y="339"/>
                    <a:pt x="17829" y="481"/>
                    <a:pt x="18514" y="650"/>
                  </a:cubicBezTo>
                  <a:cubicBezTo>
                    <a:pt x="19200" y="820"/>
                    <a:pt x="19749" y="1018"/>
                    <a:pt x="20194" y="1216"/>
                  </a:cubicBezTo>
                  <a:cubicBezTo>
                    <a:pt x="20640" y="1414"/>
                    <a:pt x="20949" y="1583"/>
                    <a:pt x="21120" y="1753"/>
                  </a:cubicBezTo>
                  <a:cubicBezTo>
                    <a:pt x="21292" y="1894"/>
                    <a:pt x="21429" y="2120"/>
                    <a:pt x="21497" y="2403"/>
                  </a:cubicBezTo>
                  <a:cubicBezTo>
                    <a:pt x="21566" y="2600"/>
                    <a:pt x="21600" y="2996"/>
                    <a:pt x="21600" y="353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9" name="Shape">
              <a:extLst>
                <a:ext uri="{FF2B5EF4-FFF2-40B4-BE49-F238E27FC236}">
                  <a16:creationId xmlns:a16="http://schemas.microsoft.com/office/drawing/2014/main" id="{7AF048CF-2103-4CEE-BC87-4BC271F9D062}"/>
                </a:ext>
              </a:extLst>
            </p:cNvPr>
            <p:cNvSpPr/>
            <p:nvPr/>
          </p:nvSpPr>
          <p:spPr>
            <a:xfrm>
              <a:off x="3022600" y="7099299"/>
              <a:ext cx="77597" cy="94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32"/>
                  </a:moveTo>
                  <a:cubicBezTo>
                    <a:pt x="21600" y="20294"/>
                    <a:pt x="21529" y="20526"/>
                    <a:pt x="21423" y="20700"/>
                  </a:cubicBezTo>
                  <a:cubicBezTo>
                    <a:pt x="21317" y="20874"/>
                    <a:pt x="21176" y="21077"/>
                    <a:pt x="20999" y="21193"/>
                  </a:cubicBezTo>
                  <a:cubicBezTo>
                    <a:pt x="20822" y="21309"/>
                    <a:pt x="20610" y="21426"/>
                    <a:pt x="20363" y="21484"/>
                  </a:cubicBezTo>
                  <a:cubicBezTo>
                    <a:pt x="20115" y="21542"/>
                    <a:pt x="19868" y="21571"/>
                    <a:pt x="19620" y="21571"/>
                  </a:cubicBezTo>
                  <a:lnTo>
                    <a:pt x="17358" y="21571"/>
                  </a:lnTo>
                  <a:cubicBezTo>
                    <a:pt x="16898" y="21571"/>
                    <a:pt x="16474" y="21542"/>
                    <a:pt x="16156" y="21455"/>
                  </a:cubicBezTo>
                  <a:cubicBezTo>
                    <a:pt x="15802" y="21368"/>
                    <a:pt x="15484" y="21222"/>
                    <a:pt x="15201" y="21019"/>
                  </a:cubicBezTo>
                  <a:cubicBezTo>
                    <a:pt x="14919" y="20816"/>
                    <a:pt x="14636" y="20526"/>
                    <a:pt x="14353" y="20177"/>
                  </a:cubicBezTo>
                  <a:cubicBezTo>
                    <a:pt x="14070" y="19829"/>
                    <a:pt x="13787" y="19364"/>
                    <a:pt x="13434" y="18813"/>
                  </a:cubicBezTo>
                  <a:lnTo>
                    <a:pt x="6929" y="8797"/>
                  </a:lnTo>
                  <a:cubicBezTo>
                    <a:pt x="6540" y="8187"/>
                    <a:pt x="6187" y="7549"/>
                    <a:pt x="5762" y="6852"/>
                  </a:cubicBezTo>
                  <a:cubicBezTo>
                    <a:pt x="5374" y="6155"/>
                    <a:pt x="5020" y="5487"/>
                    <a:pt x="4702" y="4849"/>
                  </a:cubicBezTo>
                  <a:lnTo>
                    <a:pt x="4667" y="4849"/>
                  </a:lnTo>
                  <a:cubicBezTo>
                    <a:pt x="4702" y="5633"/>
                    <a:pt x="4773" y="6445"/>
                    <a:pt x="4773" y="7229"/>
                  </a:cubicBezTo>
                  <a:cubicBezTo>
                    <a:pt x="4808" y="8013"/>
                    <a:pt x="4808" y="8826"/>
                    <a:pt x="4808" y="9668"/>
                  </a:cubicBezTo>
                  <a:lnTo>
                    <a:pt x="4808" y="20874"/>
                  </a:lnTo>
                  <a:cubicBezTo>
                    <a:pt x="4808" y="20990"/>
                    <a:pt x="4773" y="21077"/>
                    <a:pt x="4702" y="21164"/>
                  </a:cubicBezTo>
                  <a:cubicBezTo>
                    <a:pt x="4631" y="21252"/>
                    <a:pt x="4490" y="21339"/>
                    <a:pt x="4313" y="21397"/>
                  </a:cubicBezTo>
                  <a:cubicBezTo>
                    <a:pt x="4136" y="21455"/>
                    <a:pt x="3889" y="21513"/>
                    <a:pt x="3571" y="21542"/>
                  </a:cubicBezTo>
                  <a:cubicBezTo>
                    <a:pt x="3252" y="21571"/>
                    <a:pt x="2864" y="21600"/>
                    <a:pt x="2369" y="21600"/>
                  </a:cubicBezTo>
                  <a:cubicBezTo>
                    <a:pt x="1909" y="21600"/>
                    <a:pt x="1520" y="21571"/>
                    <a:pt x="1202" y="21542"/>
                  </a:cubicBezTo>
                  <a:cubicBezTo>
                    <a:pt x="884" y="21513"/>
                    <a:pt x="636" y="21455"/>
                    <a:pt x="460" y="21397"/>
                  </a:cubicBezTo>
                  <a:cubicBezTo>
                    <a:pt x="283" y="21339"/>
                    <a:pt x="177" y="21252"/>
                    <a:pt x="106" y="21164"/>
                  </a:cubicBezTo>
                  <a:cubicBezTo>
                    <a:pt x="35" y="21077"/>
                    <a:pt x="0" y="20990"/>
                    <a:pt x="0" y="20874"/>
                  </a:cubicBezTo>
                  <a:lnTo>
                    <a:pt x="0" y="1597"/>
                  </a:lnTo>
                  <a:cubicBezTo>
                    <a:pt x="0" y="1075"/>
                    <a:pt x="177" y="697"/>
                    <a:pt x="566" y="436"/>
                  </a:cubicBezTo>
                  <a:cubicBezTo>
                    <a:pt x="919" y="174"/>
                    <a:pt x="1379" y="58"/>
                    <a:pt x="1909" y="58"/>
                  </a:cubicBezTo>
                  <a:lnTo>
                    <a:pt x="4773" y="58"/>
                  </a:lnTo>
                  <a:cubicBezTo>
                    <a:pt x="5267" y="58"/>
                    <a:pt x="5727" y="87"/>
                    <a:pt x="6081" y="174"/>
                  </a:cubicBezTo>
                  <a:cubicBezTo>
                    <a:pt x="6434" y="232"/>
                    <a:pt x="6752" y="378"/>
                    <a:pt x="7000" y="523"/>
                  </a:cubicBezTo>
                  <a:cubicBezTo>
                    <a:pt x="7282" y="697"/>
                    <a:pt x="7530" y="929"/>
                    <a:pt x="7777" y="1219"/>
                  </a:cubicBezTo>
                  <a:cubicBezTo>
                    <a:pt x="8025" y="1510"/>
                    <a:pt x="8272" y="1887"/>
                    <a:pt x="8520" y="2294"/>
                  </a:cubicBezTo>
                  <a:lnTo>
                    <a:pt x="13610" y="10132"/>
                  </a:lnTo>
                  <a:cubicBezTo>
                    <a:pt x="13893" y="10597"/>
                    <a:pt x="14211" y="11061"/>
                    <a:pt x="14494" y="11526"/>
                  </a:cubicBezTo>
                  <a:cubicBezTo>
                    <a:pt x="14777" y="11990"/>
                    <a:pt x="15060" y="12455"/>
                    <a:pt x="15343" y="12890"/>
                  </a:cubicBezTo>
                  <a:cubicBezTo>
                    <a:pt x="15626" y="13355"/>
                    <a:pt x="15873" y="13790"/>
                    <a:pt x="16120" y="14226"/>
                  </a:cubicBezTo>
                  <a:cubicBezTo>
                    <a:pt x="16368" y="14661"/>
                    <a:pt x="16615" y="15097"/>
                    <a:pt x="16863" y="15561"/>
                  </a:cubicBezTo>
                  <a:lnTo>
                    <a:pt x="16863" y="15561"/>
                  </a:lnTo>
                  <a:cubicBezTo>
                    <a:pt x="16828" y="14777"/>
                    <a:pt x="16792" y="13994"/>
                    <a:pt x="16757" y="13151"/>
                  </a:cubicBezTo>
                  <a:cubicBezTo>
                    <a:pt x="16721" y="12309"/>
                    <a:pt x="16721" y="11526"/>
                    <a:pt x="16721" y="10742"/>
                  </a:cubicBezTo>
                  <a:lnTo>
                    <a:pt x="16721" y="697"/>
                  </a:lnTo>
                  <a:cubicBezTo>
                    <a:pt x="16721" y="581"/>
                    <a:pt x="16757" y="493"/>
                    <a:pt x="16828" y="406"/>
                  </a:cubicBezTo>
                  <a:cubicBezTo>
                    <a:pt x="16898" y="319"/>
                    <a:pt x="17040" y="232"/>
                    <a:pt x="17216" y="174"/>
                  </a:cubicBezTo>
                  <a:cubicBezTo>
                    <a:pt x="17393" y="116"/>
                    <a:pt x="17641" y="58"/>
                    <a:pt x="17959" y="29"/>
                  </a:cubicBezTo>
                  <a:cubicBezTo>
                    <a:pt x="18277" y="0"/>
                    <a:pt x="18666" y="0"/>
                    <a:pt x="19161" y="0"/>
                  </a:cubicBezTo>
                  <a:cubicBezTo>
                    <a:pt x="19620" y="0"/>
                    <a:pt x="20009" y="0"/>
                    <a:pt x="20327" y="29"/>
                  </a:cubicBezTo>
                  <a:cubicBezTo>
                    <a:pt x="20646" y="58"/>
                    <a:pt x="20858" y="116"/>
                    <a:pt x="21034" y="174"/>
                  </a:cubicBezTo>
                  <a:cubicBezTo>
                    <a:pt x="21211" y="232"/>
                    <a:pt x="21317" y="319"/>
                    <a:pt x="21388" y="406"/>
                  </a:cubicBezTo>
                  <a:cubicBezTo>
                    <a:pt x="21459" y="494"/>
                    <a:pt x="21494" y="581"/>
                    <a:pt x="21494" y="697"/>
                  </a:cubicBezTo>
                  <a:lnTo>
                    <a:pt x="21494" y="20032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0" name="Shape">
              <a:extLst>
                <a:ext uri="{FF2B5EF4-FFF2-40B4-BE49-F238E27FC236}">
                  <a16:creationId xmlns:a16="http://schemas.microsoft.com/office/drawing/2014/main" id="{D3698B5B-45FA-4CDF-9136-1543271F72AD}"/>
                </a:ext>
              </a:extLst>
            </p:cNvPr>
            <p:cNvSpPr/>
            <p:nvPr/>
          </p:nvSpPr>
          <p:spPr>
            <a:xfrm>
              <a:off x="1676400" y="7556499"/>
              <a:ext cx="179832" cy="25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91"/>
                  </a:moveTo>
                  <a:cubicBezTo>
                    <a:pt x="21600" y="18364"/>
                    <a:pt x="21585" y="18594"/>
                    <a:pt x="21569" y="18780"/>
                  </a:cubicBezTo>
                  <a:cubicBezTo>
                    <a:pt x="21554" y="18966"/>
                    <a:pt x="21508" y="19130"/>
                    <a:pt x="21463" y="19261"/>
                  </a:cubicBezTo>
                  <a:cubicBezTo>
                    <a:pt x="21417" y="19392"/>
                    <a:pt x="21356" y="19512"/>
                    <a:pt x="21280" y="19611"/>
                  </a:cubicBezTo>
                  <a:cubicBezTo>
                    <a:pt x="21203" y="19709"/>
                    <a:pt x="21081" y="19818"/>
                    <a:pt x="20914" y="19939"/>
                  </a:cubicBezTo>
                  <a:cubicBezTo>
                    <a:pt x="20746" y="20059"/>
                    <a:pt x="20425" y="20223"/>
                    <a:pt x="19953" y="20419"/>
                  </a:cubicBezTo>
                  <a:cubicBezTo>
                    <a:pt x="19480" y="20616"/>
                    <a:pt x="18900" y="20802"/>
                    <a:pt x="18214" y="20977"/>
                  </a:cubicBezTo>
                  <a:cubicBezTo>
                    <a:pt x="17527" y="21152"/>
                    <a:pt x="16749" y="21305"/>
                    <a:pt x="15864" y="21425"/>
                  </a:cubicBezTo>
                  <a:cubicBezTo>
                    <a:pt x="14980" y="21545"/>
                    <a:pt x="14034" y="21600"/>
                    <a:pt x="13012" y="21600"/>
                  </a:cubicBezTo>
                  <a:cubicBezTo>
                    <a:pt x="11014" y="21600"/>
                    <a:pt x="9214" y="21381"/>
                    <a:pt x="7597" y="20933"/>
                  </a:cubicBezTo>
                  <a:cubicBezTo>
                    <a:pt x="5980" y="20496"/>
                    <a:pt x="4622" y="19829"/>
                    <a:pt x="3493" y="18955"/>
                  </a:cubicBezTo>
                  <a:cubicBezTo>
                    <a:pt x="2364" y="18080"/>
                    <a:pt x="1495" y="16976"/>
                    <a:pt x="900" y="15664"/>
                  </a:cubicBezTo>
                  <a:cubicBezTo>
                    <a:pt x="305" y="14353"/>
                    <a:pt x="0" y="12822"/>
                    <a:pt x="0" y="11073"/>
                  </a:cubicBezTo>
                  <a:cubicBezTo>
                    <a:pt x="0" y="9291"/>
                    <a:pt x="336" y="7717"/>
                    <a:pt x="992" y="6340"/>
                  </a:cubicBezTo>
                  <a:cubicBezTo>
                    <a:pt x="1647" y="4963"/>
                    <a:pt x="2578" y="3804"/>
                    <a:pt x="3768" y="2864"/>
                  </a:cubicBezTo>
                  <a:cubicBezTo>
                    <a:pt x="4958" y="1924"/>
                    <a:pt x="6376" y="1213"/>
                    <a:pt x="8039" y="732"/>
                  </a:cubicBezTo>
                  <a:cubicBezTo>
                    <a:pt x="9702" y="251"/>
                    <a:pt x="11532" y="0"/>
                    <a:pt x="13531" y="0"/>
                  </a:cubicBezTo>
                  <a:cubicBezTo>
                    <a:pt x="14339" y="0"/>
                    <a:pt x="15117" y="44"/>
                    <a:pt x="15880" y="142"/>
                  </a:cubicBezTo>
                  <a:cubicBezTo>
                    <a:pt x="16627" y="241"/>
                    <a:pt x="17329" y="372"/>
                    <a:pt x="17969" y="525"/>
                  </a:cubicBezTo>
                  <a:cubicBezTo>
                    <a:pt x="18610" y="678"/>
                    <a:pt x="19190" y="864"/>
                    <a:pt x="19693" y="1071"/>
                  </a:cubicBezTo>
                  <a:cubicBezTo>
                    <a:pt x="20197" y="1279"/>
                    <a:pt x="20563" y="1454"/>
                    <a:pt x="20761" y="1596"/>
                  </a:cubicBezTo>
                  <a:cubicBezTo>
                    <a:pt x="20959" y="1738"/>
                    <a:pt x="21097" y="1858"/>
                    <a:pt x="21173" y="1957"/>
                  </a:cubicBezTo>
                  <a:cubicBezTo>
                    <a:pt x="21249" y="2055"/>
                    <a:pt x="21310" y="2175"/>
                    <a:pt x="21356" y="2328"/>
                  </a:cubicBezTo>
                  <a:cubicBezTo>
                    <a:pt x="21402" y="2481"/>
                    <a:pt x="21432" y="2656"/>
                    <a:pt x="21463" y="2864"/>
                  </a:cubicBezTo>
                  <a:cubicBezTo>
                    <a:pt x="21493" y="3072"/>
                    <a:pt x="21493" y="3323"/>
                    <a:pt x="21493" y="3618"/>
                  </a:cubicBezTo>
                  <a:cubicBezTo>
                    <a:pt x="21493" y="3946"/>
                    <a:pt x="21478" y="4219"/>
                    <a:pt x="21447" y="4438"/>
                  </a:cubicBezTo>
                  <a:cubicBezTo>
                    <a:pt x="21417" y="4657"/>
                    <a:pt x="21371" y="4842"/>
                    <a:pt x="21295" y="4985"/>
                  </a:cubicBezTo>
                  <a:cubicBezTo>
                    <a:pt x="21219" y="5127"/>
                    <a:pt x="21127" y="5225"/>
                    <a:pt x="21020" y="5291"/>
                  </a:cubicBezTo>
                  <a:cubicBezTo>
                    <a:pt x="20914" y="5356"/>
                    <a:pt x="20792" y="5389"/>
                    <a:pt x="20654" y="5389"/>
                  </a:cubicBezTo>
                  <a:cubicBezTo>
                    <a:pt x="20425" y="5389"/>
                    <a:pt x="20151" y="5291"/>
                    <a:pt x="19800" y="5105"/>
                  </a:cubicBezTo>
                  <a:cubicBezTo>
                    <a:pt x="19449" y="4919"/>
                    <a:pt x="19007" y="4711"/>
                    <a:pt x="18458" y="4471"/>
                  </a:cubicBezTo>
                  <a:cubicBezTo>
                    <a:pt x="17908" y="4241"/>
                    <a:pt x="17253" y="4034"/>
                    <a:pt x="16490" y="3837"/>
                  </a:cubicBezTo>
                  <a:cubicBezTo>
                    <a:pt x="15727" y="3651"/>
                    <a:pt x="14827" y="3553"/>
                    <a:pt x="13775" y="3553"/>
                  </a:cubicBezTo>
                  <a:cubicBezTo>
                    <a:pt x="12615" y="3553"/>
                    <a:pt x="11578" y="3727"/>
                    <a:pt x="10678" y="4066"/>
                  </a:cubicBezTo>
                  <a:cubicBezTo>
                    <a:pt x="9763" y="4405"/>
                    <a:pt x="9000" y="4886"/>
                    <a:pt x="8359" y="5520"/>
                  </a:cubicBezTo>
                  <a:cubicBezTo>
                    <a:pt x="7719" y="6154"/>
                    <a:pt x="7231" y="6909"/>
                    <a:pt x="6910" y="7805"/>
                  </a:cubicBezTo>
                  <a:cubicBezTo>
                    <a:pt x="6590" y="8701"/>
                    <a:pt x="6407" y="9707"/>
                    <a:pt x="6407" y="10822"/>
                  </a:cubicBezTo>
                  <a:cubicBezTo>
                    <a:pt x="6407" y="12046"/>
                    <a:pt x="6590" y="13117"/>
                    <a:pt x="6941" y="14014"/>
                  </a:cubicBezTo>
                  <a:cubicBezTo>
                    <a:pt x="7292" y="14910"/>
                    <a:pt x="7795" y="15653"/>
                    <a:pt x="8451" y="16233"/>
                  </a:cubicBezTo>
                  <a:cubicBezTo>
                    <a:pt x="9107" y="16812"/>
                    <a:pt x="9900" y="17249"/>
                    <a:pt x="10815" y="17534"/>
                  </a:cubicBezTo>
                  <a:cubicBezTo>
                    <a:pt x="11746" y="17818"/>
                    <a:pt x="12783" y="17960"/>
                    <a:pt x="13942" y="17960"/>
                  </a:cubicBezTo>
                  <a:cubicBezTo>
                    <a:pt x="14995" y="17960"/>
                    <a:pt x="15910" y="17873"/>
                    <a:pt x="16673" y="17698"/>
                  </a:cubicBezTo>
                  <a:cubicBezTo>
                    <a:pt x="17436" y="17523"/>
                    <a:pt x="18092" y="17326"/>
                    <a:pt x="18641" y="17107"/>
                  </a:cubicBezTo>
                  <a:cubicBezTo>
                    <a:pt x="19190" y="16889"/>
                    <a:pt x="19647" y="16703"/>
                    <a:pt x="19998" y="16528"/>
                  </a:cubicBezTo>
                  <a:cubicBezTo>
                    <a:pt x="20349" y="16353"/>
                    <a:pt x="20624" y="16266"/>
                    <a:pt x="20822" y="16266"/>
                  </a:cubicBezTo>
                  <a:cubicBezTo>
                    <a:pt x="20975" y="16266"/>
                    <a:pt x="21097" y="16288"/>
                    <a:pt x="21188" y="16331"/>
                  </a:cubicBezTo>
                  <a:cubicBezTo>
                    <a:pt x="21280" y="16375"/>
                    <a:pt x="21356" y="16462"/>
                    <a:pt x="21417" y="16594"/>
                  </a:cubicBezTo>
                  <a:cubicBezTo>
                    <a:pt x="21478" y="16725"/>
                    <a:pt x="21524" y="16900"/>
                    <a:pt x="21554" y="17140"/>
                  </a:cubicBezTo>
                  <a:cubicBezTo>
                    <a:pt x="21585" y="17381"/>
                    <a:pt x="21600" y="17698"/>
                    <a:pt x="21600" y="18091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1" name="Shape">
              <a:extLst>
                <a:ext uri="{FF2B5EF4-FFF2-40B4-BE49-F238E27FC236}">
                  <a16:creationId xmlns:a16="http://schemas.microsoft.com/office/drawing/2014/main" id="{26B45581-3EA8-4784-AA38-B6F1B02E0229}"/>
                </a:ext>
              </a:extLst>
            </p:cNvPr>
            <p:cNvSpPr/>
            <p:nvPr/>
          </p:nvSpPr>
          <p:spPr>
            <a:xfrm>
              <a:off x="1892300" y="7556500"/>
              <a:ext cx="180214" cy="24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7"/>
                  </a:moveTo>
                  <a:cubicBezTo>
                    <a:pt x="21600" y="21061"/>
                    <a:pt x="21570" y="21162"/>
                    <a:pt x="21509" y="21240"/>
                  </a:cubicBezTo>
                  <a:cubicBezTo>
                    <a:pt x="21448" y="21319"/>
                    <a:pt x="21311" y="21387"/>
                    <a:pt x="21082" y="21443"/>
                  </a:cubicBezTo>
                  <a:cubicBezTo>
                    <a:pt x="20854" y="21499"/>
                    <a:pt x="20534" y="21533"/>
                    <a:pt x="20093" y="21555"/>
                  </a:cubicBezTo>
                  <a:cubicBezTo>
                    <a:pt x="19652" y="21578"/>
                    <a:pt x="19058" y="21589"/>
                    <a:pt x="18312" y="21589"/>
                  </a:cubicBezTo>
                  <a:cubicBezTo>
                    <a:pt x="17688" y="21589"/>
                    <a:pt x="17170" y="21578"/>
                    <a:pt x="16805" y="21555"/>
                  </a:cubicBezTo>
                  <a:cubicBezTo>
                    <a:pt x="16425" y="21533"/>
                    <a:pt x="16135" y="21488"/>
                    <a:pt x="15922" y="21431"/>
                  </a:cubicBezTo>
                  <a:cubicBezTo>
                    <a:pt x="15709" y="21375"/>
                    <a:pt x="15557" y="21297"/>
                    <a:pt x="15466" y="21195"/>
                  </a:cubicBezTo>
                  <a:cubicBezTo>
                    <a:pt x="15374" y="21106"/>
                    <a:pt x="15298" y="20993"/>
                    <a:pt x="15237" y="20858"/>
                  </a:cubicBezTo>
                  <a:lnTo>
                    <a:pt x="12634" y="16060"/>
                  </a:lnTo>
                  <a:cubicBezTo>
                    <a:pt x="12315" y="15520"/>
                    <a:pt x="12010" y="15037"/>
                    <a:pt x="11706" y="14610"/>
                  </a:cubicBezTo>
                  <a:cubicBezTo>
                    <a:pt x="11401" y="14183"/>
                    <a:pt x="11066" y="13834"/>
                    <a:pt x="10701" y="13553"/>
                  </a:cubicBezTo>
                  <a:cubicBezTo>
                    <a:pt x="10336" y="13272"/>
                    <a:pt x="9910" y="13059"/>
                    <a:pt x="9438" y="12913"/>
                  </a:cubicBezTo>
                  <a:cubicBezTo>
                    <a:pt x="8951" y="12767"/>
                    <a:pt x="8403" y="12699"/>
                    <a:pt x="7778" y="12699"/>
                  </a:cubicBezTo>
                  <a:lnTo>
                    <a:pt x="5937" y="12699"/>
                  </a:lnTo>
                  <a:lnTo>
                    <a:pt x="5937" y="20903"/>
                  </a:lnTo>
                  <a:cubicBezTo>
                    <a:pt x="5937" y="21016"/>
                    <a:pt x="5891" y="21117"/>
                    <a:pt x="5784" y="21207"/>
                  </a:cubicBezTo>
                  <a:cubicBezTo>
                    <a:pt x="5693" y="21297"/>
                    <a:pt x="5526" y="21364"/>
                    <a:pt x="5297" y="21420"/>
                  </a:cubicBezTo>
                  <a:cubicBezTo>
                    <a:pt x="5069" y="21476"/>
                    <a:pt x="4780" y="21521"/>
                    <a:pt x="4399" y="21555"/>
                  </a:cubicBezTo>
                  <a:cubicBezTo>
                    <a:pt x="4019" y="21589"/>
                    <a:pt x="3547" y="21600"/>
                    <a:pt x="2953" y="21600"/>
                  </a:cubicBezTo>
                  <a:cubicBezTo>
                    <a:pt x="2390" y="21600"/>
                    <a:pt x="1903" y="21589"/>
                    <a:pt x="1522" y="21555"/>
                  </a:cubicBezTo>
                  <a:cubicBezTo>
                    <a:pt x="1142" y="21521"/>
                    <a:pt x="837" y="21476"/>
                    <a:pt x="609" y="21420"/>
                  </a:cubicBezTo>
                  <a:cubicBezTo>
                    <a:pt x="381" y="21364"/>
                    <a:pt x="228" y="21297"/>
                    <a:pt x="137" y="21207"/>
                  </a:cubicBezTo>
                  <a:cubicBezTo>
                    <a:pt x="46" y="21117"/>
                    <a:pt x="0" y="21016"/>
                    <a:pt x="0" y="20903"/>
                  </a:cubicBezTo>
                  <a:lnTo>
                    <a:pt x="0" y="1382"/>
                  </a:lnTo>
                  <a:cubicBezTo>
                    <a:pt x="0" y="899"/>
                    <a:pt x="167" y="539"/>
                    <a:pt x="502" y="326"/>
                  </a:cubicBezTo>
                  <a:cubicBezTo>
                    <a:pt x="837" y="112"/>
                    <a:pt x="1263" y="0"/>
                    <a:pt x="1751" y="0"/>
                  </a:cubicBezTo>
                  <a:lnTo>
                    <a:pt x="9285" y="0"/>
                  </a:lnTo>
                  <a:cubicBezTo>
                    <a:pt x="10047" y="0"/>
                    <a:pt x="10686" y="11"/>
                    <a:pt x="11173" y="34"/>
                  </a:cubicBezTo>
                  <a:cubicBezTo>
                    <a:pt x="11660" y="56"/>
                    <a:pt x="12117" y="79"/>
                    <a:pt x="12528" y="112"/>
                  </a:cubicBezTo>
                  <a:cubicBezTo>
                    <a:pt x="13700" y="236"/>
                    <a:pt x="14750" y="450"/>
                    <a:pt x="15694" y="742"/>
                  </a:cubicBezTo>
                  <a:cubicBezTo>
                    <a:pt x="16638" y="1045"/>
                    <a:pt x="17429" y="1427"/>
                    <a:pt x="18084" y="1911"/>
                  </a:cubicBezTo>
                  <a:cubicBezTo>
                    <a:pt x="18738" y="2394"/>
                    <a:pt x="19241" y="2967"/>
                    <a:pt x="19575" y="3619"/>
                  </a:cubicBezTo>
                  <a:cubicBezTo>
                    <a:pt x="19926" y="4282"/>
                    <a:pt x="20093" y="5035"/>
                    <a:pt x="20093" y="5889"/>
                  </a:cubicBezTo>
                  <a:cubicBezTo>
                    <a:pt x="20093" y="6608"/>
                    <a:pt x="19971" y="7260"/>
                    <a:pt x="19728" y="7856"/>
                  </a:cubicBezTo>
                  <a:cubicBezTo>
                    <a:pt x="19484" y="8451"/>
                    <a:pt x="19119" y="8979"/>
                    <a:pt x="18632" y="9440"/>
                  </a:cubicBezTo>
                  <a:cubicBezTo>
                    <a:pt x="18145" y="9901"/>
                    <a:pt x="17551" y="10306"/>
                    <a:pt x="16851" y="10654"/>
                  </a:cubicBezTo>
                  <a:cubicBezTo>
                    <a:pt x="16151" y="11002"/>
                    <a:pt x="15344" y="11272"/>
                    <a:pt x="14446" y="11486"/>
                  </a:cubicBezTo>
                  <a:cubicBezTo>
                    <a:pt x="14887" y="11643"/>
                    <a:pt x="15283" y="11834"/>
                    <a:pt x="15679" y="12048"/>
                  </a:cubicBezTo>
                  <a:cubicBezTo>
                    <a:pt x="16059" y="12272"/>
                    <a:pt x="16425" y="12542"/>
                    <a:pt x="16759" y="12857"/>
                  </a:cubicBezTo>
                  <a:cubicBezTo>
                    <a:pt x="17094" y="13171"/>
                    <a:pt x="17414" y="13531"/>
                    <a:pt x="17718" y="13936"/>
                  </a:cubicBezTo>
                  <a:cubicBezTo>
                    <a:pt x="18023" y="14340"/>
                    <a:pt x="18312" y="14801"/>
                    <a:pt x="18601" y="15307"/>
                  </a:cubicBezTo>
                  <a:lnTo>
                    <a:pt x="21052" y="19543"/>
                  </a:lnTo>
                  <a:cubicBezTo>
                    <a:pt x="21280" y="19959"/>
                    <a:pt x="21433" y="20274"/>
                    <a:pt x="21509" y="20465"/>
                  </a:cubicBezTo>
                  <a:cubicBezTo>
                    <a:pt x="21554" y="20678"/>
                    <a:pt x="21600" y="20836"/>
                    <a:pt x="21600" y="20937"/>
                  </a:cubicBezTo>
                  <a:close/>
                  <a:moveTo>
                    <a:pt x="13974" y="6350"/>
                  </a:moveTo>
                  <a:cubicBezTo>
                    <a:pt x="13974" y="5642"/>
                    <a:pt x="13761" y="5046"/>
                    <a:pt x="13319" y="4552"/>
                  </a:cubicBezTo>
                  <a:cubicBezTo>
                    <a:pt x="12878" y="4068"/>
                    <a:pt x="12178" y="3720"/>
                    <a:pt x="11188" y="3518"/>
                  </a:cubicBezTo>
                  <a:cubicBezTo>
                    <a:pt x="10884" y="3461"/>
                    <a:pt x="10549" y="3416"/>
                    <a:pt x="10168" y="3383"/>
                  </a:cubicBezTo>
                  <a:cubicBezTo>
                    <a:pt x="9788" y="3349"/>
                    <a:pt x="9255" y="3338"/>
                    <a:pt x="8585" y="3338"/>
                  </a:cubicBezTo>
                  <a:lnTo>
                    <a:pt x="5921" y="3338"/>
                  </a:lnTo>
                  <a:lnTo>
                    <a:pt x="5921" y="9440"/>
                  </a:lnTo>
                  <a:lnTo>
                    <a:pt x="8935" y="9440"/>
                  </a:lnTo>
                  <a:cubicBezTo>
                    <a:pt x="9773" y="9440"/>
                    <a:pt x="10518" y="9362"/>
                    <a:pt x="11143" y="9215"/>
                  </a:cubicBezTo>
                  <a:cubicBezTo>
                    <a:pt x="11767" y="9069"/>
                    <a:pt x="12299" y="8856"/>
                    <a:pt x="12726" y="8586"/>
                  </a:cubicBezTo>
                  <a:cubicBezTo>
                    <a:pt x="13152" y="8316"/>
                    <a:pt x="13456" y="7990"/>
                    <a:pt x="13669" y="7608"/>
                  </a:cubicBezTo>
                  <a:cubicBezTo>
                    <a:pt x="13867" y="7237"/>
                    <a:pt x="13974" y="6822"/>
                    <a:pt x="13974" y="635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2" name="Shape">
              <a:extLst>
                <a:ext uri="{FF2B5EF4-FFF2-40B4-BE49-F238E27FC236}">
                  <a16:creationId xmlns:a16="http://schemas.microsoft.com/office/drawing/2014/main" id="{7622001E-F2EA-4032-B193-493225EEB5BC}"/>
                </a:ext>
              </a:extLst>
            </p:cNvPr>
            <p:cNvSpPr/>
            <p:nvPr/>
          </p:nvSpPr>
          <p:spPr>
            <a:xfrm>
              <a:off x="2108199" y="7556500"/>
              <a:ext cx="144020" cy="24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3"/>
                  </a:moveTo>
                  <a:cubicBezTo>
                    <a:pt x="21600" y="20201"/>
                    <a:pt x="21581" y="20460"/>
                    <a:pt x="21524" y="20686"/>
                  </a:cubicBezTo>
                  <a:cubicBezTo>
                    <a:pt x="21467" y="20912"/>
                    <a:pt x="21410" y="21081"/>
                    <a:pt x="21314" y="21216"/>
                  </a:cubicBezTo>
                  <a:cubicBezTo>
                    <a:pt x="21219" y="21352"/>
                    <a:pt x="21105" y="21453"/>
                    <a:pt x="20952" y="21510"/>
                  </a:cubicBezTo>
                  <a:cubicBezTo>
                    <a:pt x="20819" y="21566"/>
                    <a:pt x="20648" y="21600"/>
                    <a:pt x="20495" y="21600"/>
                  </a:cubicBezTo>
                  <a:lnTo>
                    <a:pt x="2190" y="21600"/>
                  </a:lnTo>
                  <a:cubicBezTo>
                    <a:pt x="1562" y="21600"/>
                    <a:pt x="1048" y="21487"/>
                    <a:pt x="629" y="21273"/>
                  </a:cubicBezTo>
                  <a:cubicBezTo>
                    <a:pt x="210" y="21058"/>
                    <a:pt x="0" y="20708"/>
                    <a:pt x="0" y="20212"/>
                  </a:cubicBezTo>
                  <a:lnTo>
                    <a:pt x="0" y="1388"/>
                  </a:lnTo>
                  <a:cubicBezTo>
                    <a:pt x="0" y="903"/>
                    <a:pt x="210" y="542"/>
                    <a:pt x="629" y="327"/>
                  </a:cubicBezTo>
                  <a:cubicBezTo>
                    <a:pt x="1048" y="113"/>
                    <a:pt x="1581" y="0"/>
                    <a:pt x="2190" y="0"/>
                  </a:cubicBezTo>
                  <a:lnTo>
                    <a:pt x="20381" y="0"/>
                  </a:lnTo>
                  <a:cubicBezTo>
                    <a:pt x="20552" y="0"/>
                    <a:pt x="20705" y="23"/>
                    <a:pt x="20838" y="79"/>
                  </a:cubicBezTo>
                  <a:cubicBezTo>
                    <a:pt x="20971" y="135"/>
                    <a:pt x="21086" y="237"/>
                    <a:pt x="21181" y="372"/>
                  </a:cubicBezTo>
                  <a:cubicBezTo>
                    <a:pt x="21276" y="508"/>
                    <a:pt x="21352" y="688"/>
                    <a:pt x="21390" y="903"/>
                  </a:cubicBezTo>
                  <a:cubicBezTo>
                    <a:pt x="21429" y="1117"/>
                    <a:pt x="21467" y="1399"/>
                    <a:pt x="21467" y="1727"/>
                  </a:cubicBezTo>
                  <a:cubicBezTo>
                    <a:pt x="21467" y="2043"/>
                    <a:pt x="21448" y="2302"/>
                    <a:pt x="21390" y="2517"/>
                  </a:cubicBezTo>
                  <a:cubicBezTo>
                    <a:pt x="21333" y="2731"/>
                    <a:pt x="21276" y="2912"/>
                    <a:pt x="21181" y="3047"/>
                  </a:cubicBezTo>
                  <a:cubicBezTo>
                    <a:pt x="21086" y="3182"/>
                    <a:pt x="20971" y="3273"/>
                    <a:pt x="20838" y="3340"/>
                  </a:cubicBezTo>
                  <a:cubicBezTo>
                    <a:pt x="20705" y="3397"/>
                    <a:pt x="20552" y="3431"/>
                    <a:pt x="20381" y="3431"/>
                  </a:cubicBezTo>
                  <a:lnTo>
                    <a:pt x="7371" y="3431"/>
                  </a:lnTo>
                  <a:lnTo>
                    <a:pt x="7371" y="8701"/>
                  </a:lnTo>
                  <a:lnTo>
                    <a:pt x="18400" y="8701"/>
                  </a:lnTo>
                  <a:cubicBezTo>
                    <a:pt x="18571" y="8701"/>
                    <a:pt x="18724" y="8735"/>
                    <a:pt x="18857" y="8791"/>
                  </a:cubicBezTo>
                  <a:cubicBezTo>
                    <a:pt x="18991" y="8848"/>
                    <a:pt x="19105" y="8949"/>
                    <a:pt x="19200" y="9073"/>
                  </a:cubicBezTo>
                  <a:cubicBezTo>
                    <a:pt x="19295" y="9197"/>
                    <a:pt x="19371" y="9378"/>
                    <a:pt x="19410" y="9592"/>
                  </a:cubicBezTo>
                  <a:cubicBezTo>
                    <a:pt x="19448" y="9807"/>
                    <a:pt x="19486" y="10078"/>
                    <a:pt x="19486" y="10382"/>
                  </a:cubicBezTo>
                  <a:cubicBezTo>
                    <a:pt x="19486" y="10710"/>
                    <a:pt x="19467" y="10969"/>
                    <a:pt x="19410" y="11184"/>
                  </a:cubicBezTo>
                  <a:cubicBezTo>
                    <a:pt x="19352" y="11398"/>
                    <a:pt x="19295" y="11567"/>
                    <a:pt x="19200" y="11692"/>
                  </a:cubicBezTo>
                  <a:cubicBezTo>
                    <a:pt x="19105" y="11816"/>
                    <a:pt x="18990" y="11917"/>
                    <a:pt x="18857" y="11962"/>
                  </a:cubicBezTo>
                  <a:cubicBezTo>
                    <a:pt x="18724" y="12019"/>
                    <a:pt x="18552" y="12041"/>
                    <a:pt x="18400" y="12041"/>
                  </a:cubicBezTo>
                  <a:lnTo>
                    <a:pt x="7391" y="12041"/>
                  </a:lnTo>
                  <a:lnTo>
                    <a:pt x="7391" y="18136"/>
                  </a:lnTo>
                  <a:lnTo>
                    <a:pt x="20514" y="18136"/>
                  </a:lnTo>
                  <a:cubicBezTo>
                    <a:pt x="20686" y="18136"/>
                    <a:pt x="20838" y="18169"/>
                    <a:pt x="20971" y="18226"/>
                  </a:cubicBezTo>
                  <a:cubicBezTo>
                    <a:pt x="21105" y="18282"/>
                    <a:pt x="21238" y="18384"/>
                    <a:pt x="21333" y="18519"/>
                  </a:cubicBezTo>
                  <a:cubicBezTo>
                    <a:pt x="21429" y="18655"/>
                    <a:pt x="21505" y="18824"/>
                    <a:pt x="21543" y="19050"/>
                  </a:cubicBezTo>
                  <a:cubicBezTo>
                    <a:pt x="21581" y="19287"/>
                    <a:pt x="21600" y="19557"/>
                    <a:pt x="21600" y="19873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3" name="Shape">
              <a:extLst>
                <a:ext uri="{FF2B5EF4-FFF2-40B4-BE49-F238E27FC236}">
                  <a16:creationId xmlns:a16="http://schemas.microsoft.com/office/drawing/2014/main" id="{4BCEB938-A63B-4D2A-97D3-F9AAE37E895D}"/>
                </a:ext>
              </a:extLst>
            </p:cNvPr>
            <p:cNvSpPr/>
            <p:nvPr/>
          </p:nvSpPr>
          <p:spPr>
            <a:xfrm>
              <a:off x="2273299" y="7556499"/>
              <a:ext cx="223912" cy="24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71" y="19877"/>
                  </a:moveTo>
                  <a:cubicBezTo>
                    <a:pt x="21418" y="20279"/>
                    <a:pt x="21504" y="20593"/>
                    <a:pt x="21540" y="20817"/>
                  </a:cubicBezTo>
                  <a:cubicBezTo>
                    <a:pt x="21577" y="21052"/>
                    <a:pt x="21528" y="21220"/>
                    <a:pt x="21394" y="21343"/>
                  </a:cubicBezTo>
                  <a:cubicBezTo>
                    <a:pt x="21259" y="21466"/>
                    <a:pt x="21027" y="21533"/>
                    <a:pt x="20685" y="21555"/>
                  </a:cubicBezTo>
                  <a:cubicBezTo>
                    <a:pt x="20342" y="21578"/>
                    <a:pt x="19878" y="21600"/>
                    <a:pt x="19291" y="21600"/>
                  </a:cubicBezTo>
                  <a:cubicBezTo>
                    <a:pt x="18680" y="21600"/>
                    <a:pt x="18203" y="21589"/>
                    <a:pt x="17849" y="21578"/>
                  </a:cubicBezTo>
                  <a:cubicBezTo>
                    <a:pt x="17506" y="21566"/>
                    <a:pt x="17237" y="21533"/>
                    <a:pt x="17066" y="21477"/>
                  </a:cubicBezTo>
                  <a:cubicBezTo>
                    <a:pt x="16883" y="21432"/>
                    <a:pt x="16761" y="21354"/>
                    <a:pt x="16687" y="21264"/>
                  </a:cubicBezTo>
                  <a:cubicBezTo>
                    <a:pt x="16614" y="21175"/>
                    <a:pt x="16553" y="21063"/>
                    <a:pt x="16504" y="20917"/>
                  </a:cubicBezTo>
                  <a:lnTo>
                    <a:pt x="14927" y="16620"/>
                  </a:lnTo>
                  <a:lnTo>
                    <a:pt x="6138" y="16620"/>
                  </a:lnTo>
                  <a:lnTo>
                    <a:pt x="4659" y="20805"/>
                  </a:lnTo>
                  <a:cubicBezTo>
                    <a:pt x="4610" y="20962"/>
                    <a:pt x="4549" y="21085"/>
                    <a:pt x="4463" y="21197"/>
                  </a:cubicBezTo>
                  <a:cubicBezTo>
                    <a:pt x="4390" y="21298"/>
                    <a:pt x="4255" y="21387"/>
                    <a:pt x="4084" y="21443"/>
                  </a:cubicBezTo>
                  <a:cubicBezTo>
                    <a:pt x="3913" y="21499"/>
                    <a:pt x="3669" y="21544"/>
                    <a:pt x="3339" y="21566"/>
                  </a:cubicBezTo>
                  <a:cubicBezTo>
                    <a:pt x="3021" y="21589"/>
                    <a:pt x="2605" y="21600"/>
                    <a:pt x="2080" y="21600"/>
                  </a:cubicBezTo>
                  <a:cubicBezTo>
                    <a:pt x="1529" y="21600"/>
                    <a:pt x="1089" y="21589"/>
                    <a:pt x="784" y="21555"/>
                  </a:cubicBezTo>
                  <a:cubicBezTo>
                    <a:pt x="466" y="21522"/>
                    <a:pt x="258" y="21443"/>
                    <a:pt x="136" y="21320"/>
                  </a:cubicBezTo>
                  <a:cubicBezTo>
                    <a:pt x="14" y="21197"/>
                    <a:pt x="-23" y="21018"/>
                    <a:pt x="14" y="20783"/>
                  </a:cubicBezTo>
                  <a:cubicBezTo>
                    <a:pt x="50" y="20548"/>
                    <a:pt x="136" y="20246"/>
                    <a:pt x="283" y="19854"/>
                  </a:cubicBezTo>
                  <a:lnTo>
                    <a:pt x="7495" y="862"/>
                  </a:lnTo>
                  <a:cubicBezTo>
                    <a:pt x="7568" y="671"/>
                    <a:pt x="7654" y="526"/>
                    <a:pt x="7752" y="403"/>
                  </a:cubicBezTo>
                  <a:cubicBezTo>
                    <a:pt x="7849" y="280"/>
                    <a:pt x="7996" y="201"/>
                    <a:pt x="8216" y="134"/>
                  </a:cubicBezTo>
                  <a:cubicBezTo>
                    <a:pt x="8424" y="78"/>
                    <a:pt x="8717" y="34"/>
                    <a:pt x="9096" y="22"/>
                  </a:cubicBezTo>
                  <a:cubicBezTo>
                    <a:pt x="9475" y="0"/>
                    <a:pt x="9964" y="0"/>
                    <a:pt x="10575" y="0"/>
                  </a:cubicBezTo>
                  <a:cubicBezTo>
                    <a:pt x="11284" y="0"/>
                    <a:pt x="11847" y="11"/>
                    <a:pt x="12274" y="22"/>
                  </a:cubicBezTo>
                  <a:cubicBezTo>
                    <a:pt x="12702" y="34"/>
                    <a:pt x="13020" y="78"/>
                    <a:pt x="13265" y="134"/>
                  </a:cubicBezTo>
                  <a:cubicBezTo>
                    <a:pt x="13497" y="190"/>
                    <a:pt x="13668" y="280"/>
                    <a:pt x="13766" y="403"/>
                  </a:cubicBezTo>
                  <a:cubicBezTo>
                    <a:pt x="13864" y="526"/>
                    <a:pt x="13961" y="694"/>
                    <a:pt x="14023" y="895"/>
                  </a:cubicBezTo>
                  <a:lnTo>
                    <a:pt x="21271" y="19877"/>
                  </a:lnTo>
                  <a:close/>
                  <a:moveTo>
                    <a:pt x="10539" y="4175"/>
                  </a:moveTo>
                  <a:lnTo>
                    <a:pt x="10514" y="4175"/>
                  </a:lnTo>
                  <a:lnTo>
                    <a:pt x="7201" y="13273"/>
                  </a:lnTo>
                  <a:lnTo>
                    <a:pt x="13839" y="13273"/>
                  </a:lnTo>
                  <a:lnTo>
                    <a:pt x="10539" y="4175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4" name="Shape">
              <a:extLst>
                <a:ext uri="{FF2B5EF4-FFF2-40B4-BE49-F238E27FC236}">
                  <a16:creationId xmlns:a16="http://schemas.microsoft.com/office/drawing/2014/main" id="{79CDAA68-5584-40B7-ADA2-E400369EBCDA}"/>
                </a:ext>
              </a:extLst>
            </p:cNvPr>
            <p:cNvSpPr/>
            <p:nvPr/>
          </p:nvSpPr>
          <p:spPr>
            <a:xfrm>
              <a:off x="2476499" y="7556500"/>
              <a:ext cx="186057" cy="24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8"/>
                  </a:moveTo>
                  <a:cubicBezTo>
                    <a:pt x="21600" y="2124"/>
                    <a:pt x="21585" y="2394"/>
                    <a:pt x="21541" y="2619"/>
                  </a:cubicBezTo>
                  <a:cubicBezTo>
                    <a:pt x="21497" y="2843"/>
                    <a:pt x="21453" y="3034"/>
                    <a:pt x="21379" y="3169"/>
                  </a:cubicBezTo>
                  <a:cubicBezTo>
                    <a:pt x="21305" y="3304"/>
                    <a:pt x="21217" y="3405"/>
                    <a:pt x="21113" y="3473"/>
                  </a:cubicBezTo>
                  <a:cubicBezTo>
                    <a:pt x="21010" y="3540"/>
                    <a:pt x="20878" y="3574"/>
                    <a:pt x="20760" y="3574"/>
                  </a:cubicBezTo>
                  <a:lnTo>
                    <a:pt x="13697" y="3574"/>
                  </a:lnTo>
                  <a:lnTo>
                    <a:pt x="13697" y="20903"/>
                  </a:lnTo>
                  <a:cubicBezTo>
                    <a:pt x="13697" y="21016"/>
                    <a:pt x="13653" y="21117"/>
                    <a:pt x="13550" y="21207"/>
                  </a:cubicBezTo>
                  <a:cubicBezTo>
                    <a:pt x="13461" y="21297"/>
                    <a:pt x="13299" y="21364"/>
                    <a:pt x="13078" y="21420"/>
                  </a:cubicBezTo>
                  <a:cubicBezTo>
                    <a:pt x="12857" y="21476"/>
                    <a:pt x="12562" y="21521"/>
                    <a:pt x="12193" y="21555"/>
                  </a:cubicBezTo>
                  <a:cubicBezTo>
                    <a:pt x="11825" y="21589"/>
                    <a:pt x="11368" y="21600"/>
                    <a:pt x="10807" y="21600"/>
                  </a:cubicBezTo>
                  <a:cubicBezTo>
                    <a:pt x="10247" y="21600"/>
                    <a:pt x="9790" y="21589"/>
                    <a:pt x="9421" y="21555"/>
                  </a:cubicBezTo>
                  <a:cubicBezTo>
                    <a:pt x="9053" y="21521"/>
                    <a:pt x="8758" y="21476"/>
                    <a:pt x="8537" y="21420"/>
                  </a:cubicBezTo>
                  <a:cubicBezTo>
                    <a:pt x="8316" y="21364"/>
                    <a:pt x="8168" y="21297"/>
                    <a:pt x="8065" y="21207"/>
                  </a:cubicBezTo>
                  <a:cubicBezTo>
                    <a:pt x="7976" y="21117"/>
                    <a:pt x="7918" y="21016"/>
                    <a:pt x="7918" y="20903"/>
                  </a:cubicBezTo>
                  <a:lnTo>
                    <a:pt x="7918" y="3574"/>
                  </a:lnTo>
                  <a:lnTo>
                    <a:pt x="855" y="3574"/>
                  </a:lnTo>
                  <a:cubicBezTo>
                    <a:pt x="708" y="3574"/>
                    <a:pt x="590" y="3540"/>
                    <a:pt x="487" y="3473"/>
                  </a:cubicBezTo>
                  <a:cubicBezTo>
                    <a:pt x="383" y="3405"/>
                    <a:pt x="295" y="3304"/>
                    <a:pt x="221" y="3169"/>
                  </a:cubicBezTo>
                  <a:cubicBezTo>
                    <a:pt x="147" y="3034"/>
                    <a:pt x="88" y="2843"/>
                    <a:pt x="59" y="2619"/>
                  </a:cubicBezTo>
                  <a:cubicBezTo>
                    <a:pt x="15" y="2394"/>
                    <a:pt x="0" y="2113"/>
                    <a:pt x="0" y="1798"/>
                  </a:cubicBezTo>
                  <a:cubicBezTo>
                    <a:pt x="0" y="1461"/>
                    <a:pt x="15" y="1180"/>
                    <a:pt x="59" y="955"/>
                  </a:cubicBezTo>
                  <a:cubicBezTo>
                    <a:pt x="88" y="719"/>
                    <a:pt x="147" y="539"/>
                    <a:pt x="221" y="393"/>
                  </a:cubicBezTo>
                  <a:cubicBezTo>
                    <a:pt x="295" y="259"/>
                    <a:pt x="383" y="157"/>
                    <a:pt x="487" y="90"/>
                  </a:cubicBezTo>
                  <a:cubicBezTo>
                    <a:pt x="590" y="34"/>
                    <a:pt x="708" y="0"/>
                    <a:pt x="855" y="0"/>
                  </a:cubicBezTo>
                  <a:lnTo>
                    <a:pt x="20745" y="0"/>
                  </a:lnTo>
                  <a:cubicBezTo>
                    <a:pt x="20878" y="0"/>
                    <a:pt x="20995" y="34"/>
                    <a:pt x="21099" y="90"/>
                  </a:cubicBezTo>
                  <a:cubicBezTo>
                    <a:pt x="21202" y="146"/>
                    <a:pt x="21290" y="247"/>
                    <a:pt x="21364" y="393"/>
                  </a:cubicBezTo>
                  <a:cubicBezTo>
                    <a:pt x="21438" y="528"/>
                    <a:pt x="21497" y="719"/>
                    <a:pt x="21526" y="955"/>
                  </a:cubicBezTo>
                  <a:cubicBezTo>
                    <a:pt x="21585" y="1180"/>
                    <a:pt x="21600" y="1461"/>
                    <a:pt x="21600" y="179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5" name="Shape">
              <a:extLst>
                <a:ext uri="{FF2B5EF4-FFF2-40B4-BE49-F238E27FC236}">
                  <a16:creationId xmlns:a16="http://schemas.microsoft.com/office/drawing/2014/main" id="{8CFE5664-C962-4B75-88E5-325527DB7195}"/>
                </a:ext>
              </a:extLst>
            </p:cNvPr>
            <p:cNvSpPr/>
            <p:nvPr/>
          </p:nvSpPr>
          <p:spPr>
            <a:xfrm>
              <a:off x="2692400" y="7556499"/>
              <a:ext cx="49785" cy="24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6"/>
                  </a:moveTo>
                  <a:cubicBezTo>
                    <a:pt x="21600" y="21018"/>
                    <a:pt x="21435" y="21119"/>
                    <a:pt x="21049" y="21209"/>
                  </a:cubicBezTo>
                  <a:cubicBezTo>
                    <a:pt x="20718" y="21298"/>
                    <a:pt x="20112" y="21365"/>
                    <a:pt x="19286" y="21421"/>
                  </a:cubicBezTo>
                  <a:cubicBezTo>
                    <a:pt x="18459" y="21477"/>
                    <a:pt x="17412" y="21522"/>
                    <a:pt x="16035" y="21555"/>
                  </a:cubicBezTo>
                  <a:cubicBezTo>
                    <a:pt x="14657" y="21589"/>
                    <a:pt x="12949" y="21600"/>
                    <a:pt x="10800" y="21600"/>
                  </a:cubicBezTo>
                  <a:cubicBezTo>
                    <a:pt x="8706" y="21600"/>
                    <a:pt x="6998" y="21589"/>
                    <a:pt x="5620" y="21555"/>
                  </a:cubicBezTo>
                  <a:cubicBezTo>
                    <a:pt x="4243" y="21522"/>
                    <a:pt x="3141" y="21477"/>
                    <a:pt x="2314" y="21421"/>
                  </a:cubicBezTo>
                  <a:cubicBezTo>
                    <a:pt x="1488" y="21365"/>
                    <a:pt x="937" y="21298"/>
                    <a:pt x="551" y="21209"/>
                  </a:cubicBezTo>
                  <a:cubicBezTo>
                    <a:pt x="220" y="21119"/>
                    <a:pt x="0" y="21018"/>
                    <a:pt x="0" y="20906"/>
                  </a:cubicBezTo>
                  <a:lnTo>
                    <a:pt x="0" y="694"/>
                  </a:lnTo>
                  <a:cubicBezTo>
                    <a:pt x="0" y="582"/>
                    <a:pt x="165" y="481"/>
                    <a:pt x="551" y="391"/>
                  </a:cubicBezTo>
                  <a:cubicBezTo>
                    <a:pt x="882" y="302"/>
                    <a:pt x="1488" y="235"/>
                    <a:pt x="2369" y="179"/>
                  </a:cubicBezTo>
                  <a:cubicBezTo>
                    <a:pt x="3196" y="123"/>
                    <a:pt x="4298" y="78"/>
                    <a:pt x="5676" y="45"/>
                  </a:cubicBezTo>
                  <a:cubicBezTo>
                    <a:pt x="7053" y="11"/>
                    <a:pt x="8761" y="0"/>
                    <a:pt x="10800" y="0"/>
                  </a:cubicBezTo>
                  <a:cubicBezTo>
                    <a:pt x="12894" y="0"/>
                    <a:pt x="14657" y="11"/>
                    <a:pt x="16035" y="45"/>
                  </a:cubicBezTo>
                  <a:cubicBezTo>
                    <a:pt x="17412" y="78"/>
                    <a:pt x="18459" y="123"/>
                    <a:pt x="19286" y="179"/>
                  </a:cubicBezTo>
                  <a:cubicBezTo>
                    <a:pt x="20112" y="235"/>
                    <a:pt x="20663" y="302"/>
                    <a:pt x="21049" y="391"/>
                  </a:cubicBezTo>
                  <a:cubicBezTo>
                    <a:pt x="21379" y="481"/>
                    <a:pt x="21600" y="582"/>
                    <a:pt x="21600" y="694"/>
                  </a:cubicBezTo>
                  <a:lnTo>
                    <a:pt x="21600" y="2090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6" name="Shape">
              <a:extLst>
                <a:ext uri="{FF2B5EF4-FFF2-40B4-BE49-F238E27FC236}">
                  <a16:creationId xmlns:a16="http://schemas.microsoft.com/office/drawing/2014/main" id="{E232C5C3-FDDF-4687-A44B-ED5578738E71}"/>
                </a:ext>
              </a:extLst>
            </p:cNvPr>
            <p:cNvSpPr/>
            <p:nvPr/>
          </p:nvSpPr>
          <p:spPr>
            <a:xfrm>
              <a:off x="2768600" y="7556500"/>
              <a:ext cx="218411" cy="24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extrusionOk="0">
                  <a:moveTo>
                    <a:pt x="14084" y="20739"/>
                  </a:moveTo>
                  <a:cubicBezTo>
                    <a:pt x="14022" y="20929"/>
                    <a:pt x="13946" y="21074"/>
                    <a:pt x="13846" y="21197"/>
                  </a:cubicBezTo>
                  <a:cubicBezTo>
                    <a:pt x="13746" y="21320"/>
                    <a:pt x="13583" y="21399"/>
                    <a:pt x="13370" y="21466"/>
                  </a:cubicBezTo>
                  <a:cubicBezTo>
                    <a:pt x="13144" y="21522"/>
                    <a:pt x="12843" y="21566"/>
                    <a:pt x="12467" y="21578"/>
                  </a:cubicBezTo>
                  <a:cubicBezTo>
                    <a:pt x="12079" y="21600"/>
                    <a:pt x="11590" y="21600"/>
                    <a:pt x="10963" y="21600"/>
                  </a:cubicBezTo>
                  <a:cubicBezTo>
                    <a:pt x="10474" y="21600"/>
                    <a:pt x="10048" y="21600"/>
                    <a:pt x="9697" y="21589"/>
                  </a:cubicBezTo>
                  <a:cubicBezTo>
                    <a:pt x="9346" y="21578"/>
                    <a:pt x="9045" y="21566"/>
                    <a:pt x="8794" y="21544"/>
                  </a:cubicBezTo>
                  <a:cubicBezTo>
                    <a:pt x="8543" y="21522"/>
                    <a:pt x="8343" y="21488"/>
                    <a:pt x="8192" y="21443"/>
                  </a:cubicBezTo>
                  <a:cubicBezTo>
                    <a:pt x="8042" y="21399"/>
                    <a:pt x="7904" y="21343"/>
                    <a:pt x="7804" y="21276"/>
                  </a:cubicBezTo>
                  <a:cubicBezTo>
                    <a:pt x="7703" y="21208"/>
                    <a:pt x="7616" y="21130"/>
                    <a:pt x="7565" y="21041"/>
                  </a:cubicBezTo>
                  <a:cubicBezTo>
                    <a:pt x="7515" y="20951"/>
                    <a:pt x="7453" y="20828"/>
                    <a:pt x="7402" y="20683"/>
                  </a:cubicBezTo>
                  <a:lnTo>
                    <a:pt x="269" y="1711"/>
                  </a:lnTo>
                  <a:cubicBezTo>
                    <a:pt x="119" y="1309"/>
                    <a:pt x="31" y="996"/>
                    <a:pt x="6" y="772"/>
                  </a:cubicBezTo>
                  <a:cubicBezTo>
                    <a:pt x="-19" y="537"/>
                    <a:pt x="31" y="369"/>
                    <a:pt x="194" y="257"/>
                  </a:cubicBezTo>
                  <a:cubicBezTo>
                    <a:pt x="357" y="145"/>
                    <a:pt x="608" y="67"/>
                    <a:pt x="984" y="45"/>
                  </a:cubicBezTo>
                  <a:cubicBezTo>
                    <a:pt x="1360" y="22"/>
                    <a:pt x="1874" y="0"/>
                    <a:pt x="2538" y="0"/>
                  </a:cubicBezTo>
                  <a:cubicBezTo>
                    <a:pt x="3103" y="0"/>
                    <a:pt x="3554" y="11"/>
                    <a:pt x="3867" y="34"/>
                  </a:cubicBezTo>
                  <a:cubicBezTo>
                    <a:pt x="4193" y="56"/>
                    <a:pt x="4431" y="90"/>
                    <a:pt x="4607" y="145"/>
                  </a:cubicBezTo>
                  <a:cubicBezTo>
                    <a:pt x="4782" y="201"/>
                    <a:pt x="4895" y="280"/>
                    <a:pt x="4970" y="391"/>
                  </a:cubicBezTo>
                  <a:cubicBezTo>
                    <a:pt x="5033" y="503"/>
                    <a:pt x="5108" y="638"/>
                    <a:pt x="5171" y="805"/>
                  </a:cubicBezTo>
                  <a:lnTo>
                    <a:pt x="11013" y="17316"/>
                  </a:lnTo>
                  <a:lnTo>
                    <a:pt x="11025" y="17316"/>
                  </a:lnTo>
                  <a:lnTo>
                    <a:pt x="16755" y="895"/>
                  </a:lnTo>
                  <a:cubicBezTo>
                    <a:pt x="16805" y="705"/>
                    <a:pt x="16867" y="559"/>
                    <a:pt x="16943" y="436"/>
                  </a:cubicBezTo>
                  <a:cubicBezTo>
                    <a:pt x="17018" y="324"/>
                    <a:pt x="17143" y="235"/>
                    <a:pt x="17319" y="168"/>
                  </a:cubicBezTo>
                  <a:cubicBezTo>
                    <a:pt x="17494" y="101"/>
                    <a:pt x="17757" y="56"/>
                    <a:pt x="18083" y="34"/>
                  </a:cubicBezTo>
                  <a:cubicBezTo>
                    <a:pt x="18422" y="11"/>
                    <a:pt x="18873" y="0"/>
                    <a:pt x="19450" y="0"/>
                  </a:cubicBezTo>
                  <a:cubicBezTo>
                    <a:pt x="20014" y="0"/>
                    <a:pt x="20465" y="11"/>
                    <a:pt x="20779" y="45"/>
                  </a:cubicBezTo>
                  <a:cubicBezTo>
                    <a:pt x="21092" y="78"/>
                    <a:pt x="21305" y="157"/>
                    <a:pt x="21431" y="280"/>
                  </a:cubicBezTo>
                  <a:cubicBezTo>
                    <a:pt x="21556" y="403"/>
                    <a:pt x="21581" y="582"/>
                    <a:pt x="21543" y="817"/>
                  </a:cubicBezTo>
                  <a:cubicBezTo>
                    <a:pt x="21493" y="1051"/>
                    <a:pt x="21405" y="1353"/>
                    <a:pt x="21255" y="1745"/>
                  </a:cubicBezTo>
                  <a:lnTo>
                    <a:pt x="14084" y="20739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7" name="Shape">
              <a:extLst>
                <a:ext uri="{FF2B5EF4-FFF2-40B4-BE49-F238E27FC236}">
                  <a16:creationId xmlns:a16="http://schemas.microsoft.com/office/drawing/2014/main" id="{542D7FA9-FECB-4725-A644-8F8ACB12A8F9}"/>
                </a:ext>
              </a:extLst>
            </p:cNvPr>
            <p:cNvSpPr/>
            <p:nvPr/>
          </p:nvSpPr>
          <p:spPr>
            <a:xfrm>
              <a:off x="3022599" y="7556500"/>
              <a:ext cx="144020" cy="24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3"/>
                  </a:moveTo>
                  <a:cubicBezTo>
                    <a:pt x="21600" y="20201"/>
                    <a:pt x="21581" y="20460"/>
                    <a:pt x="21524" y="20686"/>
                  </a:cubicBezTo>
                  <a:cubicBezTo>
                    <a:pt x="21467" y="20912"/>
                    <a:pt x="21410" y="21081"/>
                    <a:pt x="21314" y="21216"/>
                  </a:cubicBezTo>
                  <a:cubicBezTo>
                    <a:pt x="21219" y="21352"/>
                    <a:pt x="21105" y="21453"/>
                    <a:pt x="20952" y="21510"/>
                  </a:cubicBezTo>
                  <a:cubicBezTo>
                    <a:pt x="20819" y="21566"/>
                    <a:pt x="20648" y="21600"/>
                    <a:pt x="20495" y="21600"/>
                  </a:cubicBezTo>
                  <a:lnTo>
                    <a:pt x="2190" y="21600"/>
                  </a:lnTo>
                  <a:cubicBezTo>
                    <a:pt x="1562" y="21600"/>
                    <a:pt x="1048" y="21487"/>
                    <a:pt x="629" y="21273"/>
                  </a:cubicBezTo>
                  <a:cubicBezTo>
                    <a:pt x="210" y="21058"/>
                    <a:pt x="0" y="20708"/>
                    <a:pt x="0" y="20212"/>
                  </a:cubicBezTo>
                  <a:lnTo>
                    <a:pt x="0" y="1388"/>
                  </a:lnTo>
                  <a:cubicBezTo>
                    <a:pt x="0" y="903"/>
                    <a:pt x="210" y="542"/>
                    <a:pt x="629" y="327"/>
                  </a:cubicBezTo>
                  <a:cubicBezTo>
                    <a:pt x="1048" y="113"/>
                    <a:pt x="1581" y="0"/>
                    <a:pt x="2190" y="0"/>
                  </a:cubicBezTo>
                  <a:lnTo>
                    <a:pt x="20381" y="0"/>
                  </a:lnTo>
                  <a:cubicBezTo>
                    <a:pt x="20552" y="0"/>
                    <a:pt x="20705" y="23"/>
                    <a:pt x="20838" y="79"/>
                  </a:cubicBezTo>
                  <a:cubicBezTo>
                    <a:pt x="20971" y="135"/>
                    <a:pt x="21086" y="237"/>
                    <a:pt x="21181" y="372"/>
                  </a:cubicBezTo>
                  <a:cubicBezTo>
                    <a:pt x="21276" y="508"/>
                    <a:pt x="21352" y="688"/>
                    <a:pt x="21390" y="903"/>
                  </a:cubicBezTo>
                  <a:cubicBezTo>
                    <a:pt x="21429" y="1117"/>
                    <a:pt x="21467" y="1399"/>
                    <a:pt x="21467" y="1727"/>
                  </a:cubicBezTo>
                  <a:cubicBezTo>
                    <a:pt x="21467" y="2043"/>
                    <a:pt x="21448" y="2302"/>
                    <a:pt x="21390" y="2517"/>
                  </a:cubicBezTo>
                  <a:cubicBezTo>
                    <a:pt x="21333" y="2731"/>
                    <a:pt x="21276" y="2912"/>
                    <a:pt x="21181" y="3047"/>
                  </a:cubicBezTo>
                  <a:cubicBezTo>
                    <a:pt x="21086" y="3182"/>
                    <a:pt x="20971" y="3273"/>
                    <a:pt x="20838" y="3340"/>
                  </a:cubicBezTo>
                  <a:cubicBezTo>
                    <a:pt x="20705" y="3397"/>
                    <a:pt x="20552" y="3431"/>
                    <a:pt x="20381" y="3431"/>
                  </a:cubicBezTo>
                  <a:lnTo>
                    <a:pt x="7371" y="3431"/>
                  </a:lnTo>
                  <a:lnTo>
                    <a:pt x="7371" y="8701"/>
                  </a:lnTo>
                  <a:lnTo>
                    <a:pt x="18381" y="8701"/>
                  </a:lnTo>
                  <a:cubicBezTo>
                    <a:pt x="18552" y="8701"/>
                    <a:pt x="18705" y="8735"/>
                    <a:pt x="18838" y="8791"/>
                  </a:cubicBezTo>
                  <a:cubicBezTo>
                    <a:pt x="18971" y="8848"/>
                    <a:pt x="19086" y="8949"/>
                    <a:pt x="19181" y="9073"/>
                  </a:cubicBezTo>
                  <a:cubicBezTo>
                    <a:pt x="19276" y="9197"/>
                    <a:pt x="19352" y="9378"/>
                    <a:pt x="19390" y="9592"/>
                  </a:cubicBezTo>
                  <a:cubicBezTo>
                    <a:pt x="19429" y="9807"/>
                    <a:pt x="19467" y="10078"/>
                    <a:pt x="19467" y="10382"/>
                  </a:cubicBezTo>
                  <a:cubicBezTo>
                    <a:pt x="19467" y="10710"/>
                    <a:pt x="19448" y="10969"/>
                    <a:pt x="19390" y="11184"/>
                  </a:cubicBezTo>
                  <a:cubicBezTo>
                    <a:pt x="19333" y="11398"/>
                    <a:pt x="19276" y="11567"/>
                    <a:pt x="19181" y="11692"/>
                  </a:cubicBezTo>
                  <a:cubicBezTo>
                    <a:pt x="19086" y="11816"/>
                    <a:pt x="18971" y="11917"/>
                    <a:pt x="18838" y="11962"/>
                  </a:cubicBezTo>
                  <a:cubicBezTo>
                    <a:pt x="18705" y="12019"/>
                    <a:pt x="18533" y="12041"/>
                    <a:pt x="18381" y="12041"/>
                  </a:cubicBezTo>
                  <a:lnTo>
                    <a:pt x="7371" y="12041"/>
                  </a:lnTo>
                  <a:lnTo>
                    <a:pt x="7371" y="18136"/>
                  </a:lnTo>
                  <a:lnTo>
                    <a:pt x="20495" y="18136"/>
                  </a:lnTo>
                  <a:cubicBezTo>
                    <a:pt x="20667" y="18136"/>
                    <a:pt x="20819" y="18169"/>
                    <a:pt x="20952" y="18226"/>
                  </a:cubicBezTo>
                  <a:cubicBezTo>
                    <a:pt x="21086" y="18282"/>
                    <a:pt x="21219" y="18384"/>
                    <a:pt x="21314" y="18519"/>
                  </a:cubicBezTo>
                  <a:cubicBezTo>
                    <a:pt x="21410" y="18655"/>
                    <a:pt x="21486" y="18824"/>
                    <a:pt x="21524" y="19050"/>
                  </a:cubicBezTo>
                  <a:cubicBezTo>
                    <a:pt x="21581" y="19287"/>
                    <a:pt x="21600" y="19557"/>
                    <a:pt x="21600" y="19873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8" name="Shape">
              <a:extLst>
                <a:ext uri="{FF2B5EF4-FFF2-40B4-BE49-F238E27FC236}">
                  <a16:creationId xmlns:a16="http://schemas.microsoft.com/office/drawing/2014/main" id="{B6209A5C-745E-4633-9A11-5EF344B548AD}"/>
                </a:ext>
              </a:extLst>
            </p:cNvPr>
            <p:cNvSpPr/>
            <p:nvPr/>
          </p:nvSpPr>
          <p:spPr>
            <a:xfrm>
              <a:off x="4368800" y="7861299"/>
              <a:ext cx="182119" cy="13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2" y="0"/>
                  </a:moveTo>
                  <a:cubicBezTo>
                    <a:pt x="2109" y="0"/>
                    <a:pt x="2395" y="20"/>
                    <a:pt x="2621" y="59"/>
                  </a:cubicBezTo>
                  <a:cubicBezTo>
                    <a:pt x="2847" y="99"/>
                    <a:pt x="3028" y="158"/>
                    <a:pt x="3163" y="217"/>
                  </a:cubicBezTo>
                  <a:cubicBezTo>
                    <a:pt x="3299" y="296"/>
                    <a:pt x="3404" y="375"/>
                    <a:pt x="3464" y="494"/>
                  </a:cubicBezTo>
                  <a:cubicBezTo>
                    <a:pt x="3525" y="612"/>
                    <a:pt x="3570" y="731"/>
                    <a:pt x="3570" y="849"/>
                  </a:cubicBezTo>
                  <a:lnTo>
                    <a:pt x="3570" y="7917"/>
                  </a:lnTo>
                  <a:lnTo>
                    <a:pt x="20907" y="7917"/>
                  </a:lnTo>
                  <a:cubicBezTo>
                    <a:pt x="21013" y="7917"/>
                    <a:pt x="21118" y="7957"/>
                    <a:pt x="21208" y="8056"/>
                  </a:cubicBezTo>
                  <a:cubicBezTo>
                    <a:pt x="21299" y="8154"/>
                    <a:pt x="21374" y="8312"/>
                    <a:pt x="21419" y="8529"/>
                  </a:cubicBezTo>
                  <a:cubicBezTo>
                    <a:pt x="21480" y="8747"/>
                    <a:pt x="21525" y="9043"/>
                    <a:pt x="21555" y="9418"/>
                  </a:cubicBezTo>
                  <a:cubicBezTo>
                    <a:pt x="21585" y="9793"/>
                    <a:pt x="21600" y="10247"/>
                    <a:pt x="21600" y="10800"/>
                  </a:cubicBezTo>
                  <a:cubicBezTo>
                    <a:pt x="21600" y="11353"/>
                    <a:pt x="21585" y="11807"/>
                    <a:pt x="21555" y="12182"/>
                  </a:cubicBezTo>
                  <a:cubicBezTo>
                    <a:pt x="21525" y="12557"/>
                    <a:pt x="21480" y="12853"/>
                    <a:pt x="21419" y="13071"/>
                  </a:cubicBezTo>
                  <a:cubicBezTo>
                    <a:pt x="21359" y="13288"/>
                    <a:pt x="21299" y="13446"/>
                    <a:pt x="21208" y="13544"/>
                  </a:cubicBezTo>
                  <a:cubicBezTo>
                    <a:pt x="21118" y="13643"/>
                    <a:pt x="21028" y="13683"/>
                    <a:pt x="20907" y="13683"/>
                  </a:cubicBezTo>
                  <a:lnTo>
                    <a:pt x="3570" y="13683"/>
                  </a:lnTo>
                  <a:lnTo>
                    <a:pt x="3570" y="20751"/>
                  </a:lnTo>
                  <a:cubicBezTo>
                    <a:pt x="3570" y="20889"/>
                    <a:pt x="3540" y="21027"/>
                    <a:pt x="3464" y="21126"/>
                  </a:cubicBezTo>
                  <a:cubicBezTo>
                    <a:pt x="3389" y="21225"/>
                    <a:pt x="3299" y="21323"/>
                    <a:pt x="3163" y="21383"/>
                  </a:cubicBezTo>
                  <a:cubicBezTo>
                    <a:pt x="3028" y="21462"/>
                    <a:pt x="2847" y="21501"/>
                    <a:pt x="2621" y="21541"/>
                  </a:cubicBezTo>
                  <a:cubicBezTo>
                    <a:pt x="2395" y="21580"/>
                    <a:pt x="2124" y="21600"/>
                    <a:pt x="1792" y="21600"/>
                  </a:cubicBezTo>
                  <a:cubicBezTo>
                    <a:pt x="1461" y="21600"/>
                    <a:pt x="1175" y="21580"/>
                    <a:pt x="949" y="21541"/>
                  </a:cubicBezTo>
                  <a:cubicBezTo>
                    <a:pt x="708" y="21501"/>
                    <a:pt x="527" y="21442"/>
                    <a:pt x="392" y="21383"/>
                  </a:cubicBezTo>
                  <a:cubicBezTo>
                    <a:pt x="256" y="21304"/>
                    <a:pt x="151" y="21225"/>
                    <a:pt x="90" y="21126"/>
                  </a:cubicBezTo>
                  <a:cubicBezTo>
                    <a:pt x="30" y="21027"/>
                    <a:pt x="0" y="20909"/>
                    <a:pt x="0" y="20751"/>
                  </a:cubicBezTo>
                  <a:lnTo>
                    <a:pt x="0" y="849"/>
                  </a:lnTo>
                  <a:cubicBezTo>
                    <a:pt x="0" y="711"/>
                    <a:pt x="30" y="592"/>
                    <a:pt x="90" y="494"/>
                  </a:cubicBezTo>
                  <a:cubicBezTo>
                    <a:pt x="151" y="395"/>
                    <a:pt x="256" y="296"/>
                    <a:pt x="392" y="217"/>
                  </a:cubicBezTo>
                  <a:cubicBezTo>
                    <a:pt x="527" y="138"/>
                    <a:pt x="708" y="99"/>
                    <a:pt x="949" y="59"/>
                  </a:cubicBezTo>
                  <a:cubicBezTo>
                    <a:pt x="1190" y="20"/>
                    <a:pt x="1461" y="0"/>
                    <a:pt x="1792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9" name="Shape">
              <a:extLst>
                <a:ext uri="{FF2B5EF4-FFF2-40B4-BE49-F238E27FC236}">
                  <a16:creationId xmlns:a16="http://schemas.microsoft.com/office/drawing/2014/main" id="{4725711E-1EB8-4776-AEEF-BF57DBB03553}"/>
                </a:ext>
              </a:extLst>
            </p:cNvPr>
            <p:cNvSpPr/>
            <p:nvPr/>
          </p:nvSpPr>
          <p:spPr>
            <a:xfrm>
              <a:off x="4368800" y="7708900"/>
              <a:ext cx="183262" cy="16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extrusionOk="0">
                  <a:moveTo>
                    <a:pt x="19879" y="288"/>
                  </a:moveTo>
                  <a:cubicBezTo>
                    <a:pt x="20268" y="141"/>
                    <a:pt x="20582" y="59"/>
                    <a:pt x="20822" y="10"/>
                  </a:cubicBezTo>
                  <a:cubicBezTo>
                    <a:pt x="21046" y="-23"/>
                    <a:pt x="21226" y="26"/>
                    <a:pt x="21346" y="157"/>
                  </a:cubicBezTo>
                  <a:cubicBezTo>
                    <a:pt x="21465" y="288"/>
                    <a:pt x="21525" y="518"/>
                    <a:pt x="21555" y="862"/>
                  </a:cubicBezTo>
                  <a:cubicBezTo>
                    <a:pt x="21585" y="1206"/>
                    <a:pt x="21600" y="1665"/>
                    <a:pt x="21600" y="2255"/>
                  </a:cubicBezTo>
                  <a:cubicBezTo>
                    <a:pt x="21600" y="2878"/>
                    <a:pt x="21585" y="3353"/>
                    <a:pt x="21570" y="3697"/>
                  </a:cubicBezTo>
                  <a:cubicBezTo>
                    <a:pt x="21555" y="4041"/>
                    <a:pt x="21525" y="4304"/>
                    <a:pt x="21465" y="4484"/>
                  </a:cubicBezTo>
                  <a:cubicBezTo>
                    <a:pt x="21405" y="4664"/>
                    <a:pt x="21346" y="4795"/>
                    <a:pt x="21256" y="4861"/>
                  </a:cubicBezTo>
                  <a:cubicBezTo>
                    <a:pt x="21166" y="4926"/>
                    <a:pt x="21046" y="4992"/>
                    <a:pt x="20911" y="5041"/>
                  </a:cubicBezTo>
                  <a:lnTo>
                    <a:pt x="16615" y="6614"/>
                  </a:lnTo>
                  <a:lnTo>
                    <a:pt x="16615" y="15399"/>
                  </a:lnTo>
                  <a:lnTo>
                    <a:pt x="20792" y="16890"/>
                  </a:lnTo>
                  <a:cubicBezTo>
                    <a:pt x="20941" y="16939"/>
                    <a:pt x="21076" y="17005"/>
                    <a:pt x="21181" y="17087"/>
                  </a:cubicBezTo>
                  <a:cubicBezTo>
                    <a:pt x="21286" y="17168"/>
                    <a:pt x="21360" y="17283"/>
                    <a:pt x="21435" y="17463"/>
                  </a:cubicBezTo>
                  <a:cubicBezTo>
                    <a:pt x="21495" y="17644"/>
                    <a:pt x="21540" y="17890"/>
                    <a:pt x="21555" y="18201"/>
                  </a:cubicBezTo>
                  <a:cubicBezTo>
                    <a:pt x="21570" y="18529"/>
                    <a:pt x="21585" y="18938"/>
                    <a:pt x="21585" y="19463"/>
                  </a:cubicBezTo>
                  <a:cubicBezTo>
                    <a:pt x="21585" y="20020"/>
                    <a:pt x="21570" y="20446"/>
                    <a:pt x="21540" y="20758"/>
                  </a:cubicBezTo>
                  <a:cubicBezTo>
                    <a:pt x="21510" y="21069"/>
                    <a:pt x="21420" y="21282"/>
                    <a:pt x="21301" y="21413"/>
                  </a:cubicBezTo>
                  <a:cubicBezTo>
                    <a:pt x="21181" y="21528"/>
                    <a:pt x="21001" y="21577"/>
                    <a:pt x="20762" y="21544"/>
                  </a:cubicBezTo>
                  <a:cubicBezTo>
                    <a:pt x="20537" y="21511"/>
                    <a:pt x="20223" y="21413"/>
                    <a:pt x="19834" y="21266"/>
                  </a:cubicBezTo>
                  <a:lnTo>
                    <a:pt x="868" y="14055"/>
                  </a:lnTo>
                  <a:cubicBezTo>
                    <a:pt x="689" y="13989"/>
                    <a:pt x="524" y="13891"/>
                    <a:pt x="419" y="13809"/>
                  </a:cubicBezTo>
                  <a:cubicBezTo>
                    <a:pt x="299" y="13711"/>
                    <a:pt x="209" y="13563"/>
                    <a:pt x="150" y="13350"/>
                  </a:cubicBezTo>
                  <a:cubicBezTo>
                    <a:pt x="90" y="13137"/>
                    <a:pt x="45" y="12842"/>
                    <a:pt x="30" y="12465"/>
                  </a:cubicBezTo>
                  <a:cubicBezTo>
                    <a:pt x="15" y="12088"/>
                    <a:pt x="0" y="11596"/>
                    <a:pt x="0" y="10990"/>
                  </a:cubicBezTo>
                  <a:cubicBezTo>
                    <a:pt x="0" y="10285"/>
                    <a:pt x="0" y="9712"/>
                    <a:pt x="30" y="9286"/>
                  </a:cubicBezTo>
                  <a:cubicBezTo>
                    <a:pt x="45" y="8859"/>
                    <a:pt x="90" y="8532"/>
                    <a:pt x="150" y="8302"/>
                  </a:cubicBezTo>
                  <a:cubicBezTo>
                    <a:pt x="210" y="8073"/>
                    <a:pt x="299" y="7893"/>
                    <a:pt x="419" y="7794"/>
                  </a:cubicBezTo>
                  <a:cubicBezTo>
                    <a:pt x="539" y="7696"/>
                    <a:pt x="703" y="7598"/>
                    <a:pt x="913" y="7532"/>
                  </a:cubicBezTo>
                  <a:lnTo>
                    <a:pt x="19879" y="288"/>
                  </a:lnTo>
                  <a:close/>
                  <a:moveTo>
                    <a:pt x="4206" y="11039"/>
                  </a:moveTo>
                  <a:lnTo>
                    <a:pt x="4206" y="11056"/>
                  </a:lnTo>
                  <a:lnTo>
                    <a:pt x="13292" y="14366"/>
                  </a:lnTo>
                  <a:lnTo>
                    <a:pt x="13292" y="7729"/>
                  </a:lnTo>
                  <a:lnTo>
                    <a:pt x="4206" y="11039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0" name="Shape">
              <a:extLst>
                <a:ext uri="{FF2B5EF4-FFF2-40B4-BE49-F238E27FC236}">
                  <a16:creationId xmlns:a16="http://schemas.microsoft.com/office/drawing/2014/main" id="{F97A4C45-9E62-4DF1-97C5-88C920AF420D}"/>
                </a:ext>
              </a:extLst>
            </p:cNvPr>
            <p:cNvSpPr/>
            <p:nvPr/>
          </p:nvSpPr>
          <p:spPr>
            <a:xfrm>
              <a:off x="4368799" y="7556500"/>
              <a:ext cx="182246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23" y="0"/>
                  </a:moveTo>
                  <a:cubicBezTo>
                    <a:pt x="21043" y="0"/>
                    <a:pt x="21148" y="41"/>
                    <a:pt x="21224" y="81"/>
                  </a:cubicBezTo>
                  <a:cubicBezTo>
                    <a:pt x="21299" y="143"/>
                    <a:pt x="21374" y="285"/>
                    <a:pt x="21434" y="509"/>
                  </a:cubicBezTo>
                  <a:cubicBezTo>
                    <a:pt x="21495" y="733"/>
                    <a:pt x="21525" y="1059"/>
                    <a:pt x="21555" y="1506"/>
                  </a:cubicBezTo>
                  <a:cubicBezTo>
                    <a:pt x="21570" y="1934"/>
                    <a:pt x="21585" y="2524"/>
                    <a:pt x="21585" y="3278"/>
                  </a:cubicBezTo>
                  <a:cubicBezTo>
                    <a:pt x="21585" y="3909"/>
                    <a:pt x="21570" y="4418"/>
                    <a:pt x="21555" y="4784"/>
                  </a:cubicBezTo>
                  <a:cubicBezTo>
                    <a:pt x="21540" y="5151"/>
                    <a:pt x="21495" y="5456"/>
                    <a:pt x="21434" y="5680"/>
                  </a:cubicBezTo>
                  <a:cubicBezTo>
                    <a:pt x="21374" y="5904"/>
                    <a:pt x="21299" y="6046"/>
                    <a:pt x="21209" y="6148"/>
                  </a:cubicBezTo>
                  <a:cubicBezTo>
                    <a:pt x="21118" y="6229"/>
                    <a:pt x="20998" y="6311"/>
                    <a:pt x="20862" y="6372"/>
                  </a:cubicBezTo>
                  <a:lnTo>
                    <a:pt x="16061" y="8978"/>
                  </a:lnTo>
                  <a:cubicBezTo>
                    <a:pt x="15519" y="9283"/>
                    <a:pt x="15037" y="9609"/>
                    <a:pt x="14616" y="9894"/>
                  </a:cubicBezTo>
                  <a:cubicBezTo>
                    <a:pt x="14194" y="10199"/>
                    <a:pt x="13848" y="10525"/>
                    <a:pt x="13562" y="10892"/>
                  </a:cubicBezTo>
                  <a:cubicBezTo>
                    <a:pt x="13276" y="11258"/>
                    <a:pt x="13065" y="11686"/>
                    <a:pt x="12930" y="12154"/>
                  </a:cubicBezTo>
                  <a:cubicBezTo>
                    <a:pt x="12794" y="12622"/>
                    <a:pt x="12719" y="13192"/>
                    <a:pt x="12719" y="13823"/>
                  </a:cubicBezTo>
                  <a:lnTo>
                    <a:pt x="12719" y="15676"/>
                  </a:lnTo>
                  <a:lnTo>
                    <a:pt x="20908" y="15676"/>
                  </a:lnTo>
                  <a:cubicBezTo>
                    <a:pt x="21013" y="15676"/>
                    <a:pt x="21118" y="15716"/>
                    <a:pt x="21209" y="15818"/>
                  </a:cubicBezTo>
                  <a:cubicBezTo>
                    <a:pt x="21299" y="15920"/>
                    <a:pt x="21374" y="16083"/>
                    <a:pt x="21419" y="16307"/>
                  </a:cubicBezTo>
                  <a:cubicBezTo>
                    <a:pt x="21480" y="16531"/>
                    <a:pt x="21525" y="16836"/>
                    <a:pt x="21555" y="17203"/>
                  </a:cubicBezTo>
                  <a:cubicBezTo>
                    <a:pt x="21585" y="17569"/>
                    <a:pt x="21600" y="18058"/>
                    <a:pt x="21600" y="18648"/>
                  </a:cubicBezTo>
                  <a:cubicBezTo>
                    <a:pt x="21600" y="19218"/>
                    <a:pt x="21585" y="19686"/>
                    <a:pt x="21555" y="20073"/>
                  </a:cubicBezTo>
                  <a:cubicBezTo>
                    <a:pt x="21525" y="20460"/>
                    <a:pt x="21480" y="20765"/>
                    <a:pt x="21419" y="20989"/>
                  </a:cubicBezTo>
                  <a:cubicBezTo>
                    <a:pt x="21359" y="21213"/>
                    <a:pt x="21299" y="21376"/>
                    <a:pt x="21209" y="21457"/>
                  </a:cubicBezTo>
                  <a:cubicBezTo>
                    <a:pt x="21118" y="21539"/>
                    <a:pt x="21028" y="21600"/>
                    <a:pt x="20908" y="21600"/>
                  </a:cubicBezTo>
                  <a:lnTo>
                    <a:pt x="1385" y="21600"/>
                  </a:lnTo>
                  <a:cubicBezTo>
                    <a:pt x="903" y="21600"/>
                    <a:pt x="542" y="21437"/>
                    <a:pt x="331" y="21091"/>
                  </a:cubicBezTo>
                  <a:cubicBezTo>
                    <a:pt x="120" y="20745"/>
                    <a:pt x="0" y="20338"/>
                    <a:pt x="0" y="19849"/>
                  </a:cubicBezTo>
                  <a:lnTo>
                    <a:pt x="0" y="12317"/>
                  </a:lnTo>
                  <a:cubicBezTo>
                    <a:pt x="0" y="11543"/>
                    <a:pt x="15" y="10932"/>
                    <a:pt x="30" y="10423"/>
                  </a:cubicBezTo>
                  <a:cubicBezTo>
                    <a:pt x="45" y="9935"/>
                    <a:pt x="75" y="9487"/>
                    <a:pt x="120" y="9080"/>
                  </a:cubicBezTo>
                  <a:cubicBezTo>
                    <a:pt x="241" y="7919"/>
                    <a:pt x="452" y="6861"/>
                    <a:pt x="753" y="5924"/>
                  </a:cubicBezTo>
                  <a:cubicBezTo>
                    <a:pt x="1054" y="4988"/>
                    <a:pt x="1445" y="4194"/>
                    <a:pt x="1927" y="3542"/>
                  </a:cubicBezTo>
                  <a:cubicBezTo>
                    <a:pt x="2408" y="2891"/>
                    <a:pt x="2980" y="2402"/>
                    <a:pt x="3643" y="2056"/>
                  </a:cubicBezTo>
                  <a:cubicBezTo>
                    <a:pt x="4305" y="1710"/>
                    <a:pt x="5058" y="1547"/>
                    <a:pt x="5916" y="1547"/>
                  </a:cubicBezTo>
                  <a:cubicBezTo>
                    <a:pt x="6638" y="1547"/>
                    <a:pt x="7285" y="1670"/>
                    <a:pt x="7887" y="1914"/>
                  </a:cubicBezTo>
                  <a:cubicBezTo>
                    <a:pt x="8489" y="2158"/>
                    <a:pt x="9016" y="2525"/>
                    <a:pt x="9468" y="3013"/>
                  </a:cubicBezTo>
                  <a:cubicBezTo>
                    <a:pt x="9934" y="3502"/>
                    <a:pt x="10341" y="4092"/>
                    <a:pt x="10687" y="4784"/>
                  </a:cubicBezTo>
                  <a:cubicBezTo>
                    <a:pt x="11033" y="5497"/>
                    <a:pt x="11304" y="6291"/>
                    <a:pt x="11515" y="7186"/>
                  </a:cubicBezTo>
                  <a:cubicBezTo>
                    <a:pt x="11665" y="6759"/>
                    <a:pt x="11861" y="6352"/>
                    <a:pt x="12087" y="5965"/>
                  </a:cubicBezTo>
                  <a:cubicBezTo>
                    <a:pt x="12313" y="5578"/>
                    <a:pt x="12584" y="5232"/>
                    <a:pt x="12900" y="4886"/>
                  </a:cubicBezTo>
                  <a:cubicBezTo>
                    <a:pt x="13216" y="4540"/>
                    <a:pt x="13577" y="4235"/>
                    <a:pt x="13984" y="3929"/>
                  </a:cubicBezTo>
                  <a:cubicBezTo>
                    <a:pt x="14390" y="3624"/>
                    <a:pt x="14842" y="3339"/>
                    <a:pt x="15353" y="3054"/>
                  </a:cubicBezTo>
                  <a:lnTo>
                    <a:pt x="19583" y="611"/>
                  </a:lnTo>
                  <a:cubicBezTo>
                    <a:pt x="20004" y="387"/>
                    <a:pt x="20305" y="244"/>
                    <a:pt x="20501" y="163"/>
                  </a:cubicBezTo>
                  <a:cubicBezTo>
                    <a:pt x="20697" y="82"/>
                    <a:pt x="20802" y="0"/>
                    <a:pt x="20923" y="0"/>
                  </a:cubicBezTo>
                  <a:close/>
                  <a:moveTo>
                    <a:pt x="6337" y="7614"/>
                  </a:moveTo>
                  <a:cubicBezTo>
                    <a:pt x="5630" y="7614"/>
                    <a:pt x="5027" y="7838"/>
                    <a:pt x="4546" y="8265"/>
                  </a:cubicBezTo>
                  <a:cubicBezTo>
                    <a:pt x="4064" y="8693"/>
                    <a:pt x="3718" y="9405"/>
                    <a:pt x="3522" y="10403"/>
                  </a:cubicBezTo>
                  <a:cubicBezTo>
                    <a:pt x="3462" y="10708"/>
                    <a:pt x="3417" y="11034"/>
                    <a:pt x="3387" y="11421"/>
                  </a:cubicBezTo>
                  <a:cubicBezTo>
                    <a:pt x="3357" y="11808"/>
                    <a:pt x="3342" y="12337"/>
                    <a:pt x="3342" y="13009"/>
                  </a:cubicBezTo>
                  <a:lnTo>
                    <a:pt x="3342" y="15655"/>
                  </a:lnTo>
                  <a:lnTo>
                    <a:pt x="9438" y="15655"/>
                  </a:lnTo>
                  <a:lnTo>
                    <a:pt x="9438" y="12642"/>
                  </a:lnTo>
                  <a:cubicBezTo>
                    <a:pt x="9438" y="11808"/>
                    <a:pt x="9363" y="11075"/>
                    <a:pt x="9212" y="10444"/>
                  </a:cubicBezTo>
                  <a:cubicBezTo>
                    <a:pt x="9061" y="9813"/>
                    <a:pt x="8851" y="9283"/>
                    <a:pt x="8580" y="8876"/>
                  </a:cubicBezTo>
                  <a:cubicBezTo>
                    <a:pt x="8309" y="8449"/>
                    <a:pt x="7978" y="8143"/>
                    <a:pt x="7601" y="7940"/>
                  </a:cubicBezTo>
                  <a:cubicBezTo>
                    <a:pt x="7225" y="7716"/>
                    <a:pt x="6804" y="7614"/>
                    <a:pt x="6337" y="7614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1" name="Shape">
              <a:extLst>
                <a:ext uri="{FF2B5EF4-FFF2-40B4-BE49-F238E27FC236}">
                  <a16:creationId xmlns:a16="http://schemas.microsoft.com/office/drawing/2014/main" id="{8E47BF58-7899-487E-BD83-42ECD24CE488}"/>
                </a:ext>
              </a:extLst>
            </p:cNvPr>
            <p:cNvSpPr/>
            <p:nvPr/>
          </p:nvSpPr>
          <p:spPr>
            <a:xfrm>
              <a:off x="4368799" y="7378699"/>
              <a:ext cx="187454" cy="155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85" y="0"/>
                  </a:moveTo>
                  <a:cubicBezTo>
                    <a:pt x="3893" y="0"/>
                    <a:pt x="4171" y="18"/>
                    <a:pt x="4390" y="53"/>
                  </a:cubicBezTo>
                  <a:cubicBezTo>
                    <a:pt x="4610" y="89"/>
                    <a:pt x="4800" y="124"/>
                    <a:pt x="4932" y="195"/>
                  </a:cubicBezTo>
                  <a:cubicBezTo>
                    <a:pt x="5063" y="248"/>
                    <a:pt x="5166" y="319"/>
                    <a:pt x="5210" y="407"/>
                  </a:cubicBezTo>
                  <a:cubicBezTo>
                    <a:pt x="5268" y="495"/>
                    <a:pt x="5297" y="584"/>
                    <a:pt x="5297" y="708"/>
                  </a:cubicBezTo>
                  <a:cubicBezTo>
                    <a:pt x="5297" y="885"/>
                    <a:pt x="5195" y="1150"/>
                    <a:pt x="5005" y="1521"/>
                  </a:cubicBezTo>
                  <a:cubicBezTo>
                    <a:pt x="4815" y="1893"/>
                    <a:pt x="4595" y="2406"/>
                    <a:pt x="4376" y="3025"/>
                  </a:cubicBezTo>
                  <a:cubicBezTo>
                    <a:pt x="4141" y="3644"/>
                    <a:pt x="3937" y="4387"/>
                    <a:pt x="3746" y="5254"/>
                  </a:cubicBezTo>
                  <a:cubicBezTo>
                    <a:pt x="3556" y="6121"/>
                    <a:pt x="3454" y="7129"/>
                    <a:pt x="3454" y="8279"/>
                  </a:cubicBezTo>
                  <a:cubicBezTo>
                    <a:pt x="3454" y="9500"/>
                    <a:pt x="3629" y="10614"/>
                    <a:pt x="3980" y="11605"/>
                  </a:cubicBezTo>
                  <a:cubicBezTo>
                    <a:pt x="4332" y="12596"/>
                    <a:pt x="4829" y="13445"/>
                    <a:pt x="5458" y="14135"/>
                  </a:cubicBezTo>
                  <a:cubicBezTo>
                    <a:pt x="6102" y="14842"/>
                    <a:pt x="6863" y="15373"/>
                    <a:pt x="7771" y="15762"/>
                  </a:cubicBezTo>
                  <a:cubicBezTo>
                    <a:pt x="8663" y="16134"/>
                    <a:pt x="9658" y="16328"/>
                    <a:pt x="10756" y="16328"/>
                  </a:cubicBezTo>
                  <a:cubicBezTo>
                    <a:pt x="11956" y="16328"/>
                    <a:pt x="13010" y="16134"/>
                    <a:pt x="13917" y="15745"/>
                  </a:cubicBezTo>
                  <a:cubicBezTo>
                    <a:pt x="14824" y="15355"/>
                    <a:pt x="15585" y="14825"/>
                    <a:pt x="16200" y="14135"/>
                  </a:cubicBezTo>
                  <a:cubicBezTo>
                    <a:pt x="16815" y="13445"/>
                    <a:pt x="17283" y="12613"/>
                    <a:pt x="17590" y="11640"/>
                  </a:cubicBezTo>
                  <a:cubicBezTo>
                    <a:pt x="17897" y="10668"/>
                    <a:pt x="18058" y="9606"/>
                    <a:pt x="18058" y="8421"/>
                  </a:cubicBezTo>
                  <a:cubicBezTo>
                    <a:pt x="18058" y="7855"/>
                    <a:pt x="18000" y="7289"/>
                    <a:pt x="17898" y="6722"/>
                  </a:cubicBezTo>
                  <a:cubicBezTo>
                    <a:pt x="17795" y="6156"/>
                    <a:pt x="17634" y="5643"/>
                    <a:pt x="17415" y="5166"/>
                  </a:cubicBezTo>
                  <a:lnTo>
                    <a:pt x="12571" y="5166"/>
                  </a:lnTo>
                  <a:lnTo>
                    <a:pt x="12571" y="9942"/>
                  </a:lnTo>
                  <a:cubicBezTo>
                    <a:pt x="12571" y="10172"/>
                    <a:pt x="12454" y="10367"/>
                    <a:pt x="12205" y="10491"/>
                  </a:cubicBezTo>
                  <a:cubicBezTo>
                    <a:pt x="11956" y="10614"/>
                    <a:pt x="11546" y="10685"/>
                    <a:pt x="10976" y="10685"/>
                  </a:cubicBezTo>
                  <a:cubicBezTo>
                    <a:pt x="10668" y="10685"/>
                    <a:pt x="10419" y="10667"/>
                    <a:pt x="10215" y="10632"/>
                  </a:cubicBezTo>
                  <a:cubicBezTo>
                    <a:pt x="10010" y="10597"/>
                    <a:pt x="9849" y="10544"/>
                    <a:pt x="9717" y="10490"/>
                  </a:cubicBezTo>
                  <a:cubicBezTo>
                    <a:pt x="9600" y="10420"/>
                    <a:pt x="9498" y="10349"/>
                    <a:pt x="9439" y="10260"/>
                  </a:cubicBezTo>
                  <a:cubicBezTo>
                    <a:pt x="9380" y="10172"/>
                    <a:pt x="9351" y="10066"/>
                    <a:pt x="9351" y="9942"/>
                  </a:cubicBezTo>
                  <a:lnTo>
                    <a:pt x="9351" y="1415"/>
                  </a:lnTo>
                  <a:cubicBezTo>
                    <a:pt x="9351" y="1203"/>
                    <a:pt x="9380" y="1026"/>
                    <a:pt x="9439" y="867"/>
                  </a:cubicBezTo>
                  <a:cubicBezTo>
                    <a:pt x="9498" y="708"/>
                    <a:pt x="9585" y="566"/>
                    <a:pt x="9702" y="442"/>
                  </a:cubicBezTo>
                  <a:cubicBezTo>
                    <a:pt x="9819" y="318"/>
                    <a:pt x="9966" y="230"/>
                    <a:pt x="10127" y="159"/>
                  </a:cubicBezTo>
                  <a:cubicBezTo>
                    <a:pt x="10288" y="89"/>
                    <a:pt x="10493" y="71"/>
                    <a:pt x="10698" y="71"/>
                  </a:cubicBezTo>
                  <a:lnTo>
                    <a:pt x="19010" y="71"/>
                  </a:lnTo>
                  <a:cubicBezTo>
                    <a:pt x="19332" y="71"/>
                    <a:pt x="19610" y="142"/>
                    <a:pt x="19859" y="283"/>
                  </a:cubicBezTo>
                  <a:cubicBezTo>
                    <a:pt x="20107" y="425"/>
                    <a:pt x="20298" y="708"/>
                    <a:pt x="20429" y="1115"/>
                  </a:cubicBezTo>
                  <a:cubicBezTo>
                    <a:pt x="20576" y="1539"/>
                    <a:pt x="20722" y="2070"/>
                    <a:pt x="20868" y="2689"/>
                  </a:cubicBezTo>
                  <a:cubicBezTo>
                    <a:pt x="21015" y="3308"/>
                    <a:pt x="21146" y="3963"/>
                    <a:pt x="21263" y="4635"/>
                  </a:cubicBezTo>
                  <a:cubicBezTo>
                    <a:pt x="21366" y="5307"/>
                    <a:pt x="21454" y="5979"/>
                    <a:pt x="21512" y="6669"/>
                  </a:cubicBezTo>
                  <a:cubicBezTo>
                    <a:pt x="21571" y="7359"/>
                    <a:pt x="21600" y="8032"/>
                    <a:pt x="21600" y="8721"/>
                  </a:cubicBezTo>
                  <a:cubicBezTo>
                    <a:pt x="21600" y="10738"/>
                    <a:pt x="21366" y="12542"/>
                    <a:pt x="20883" y="14135"/>
                  </a:cubicBezTo>
                  <a:cubicBezTo>
                    <a:pt x="20400" y="15727"/>
                    <a:pt x="19712" y="17071"/>
                    <a:pt x="18805" y="18186"/>
                  </a:cubicBezTo>
                  <a:cubicBezTo>
                    <a:pt x="17898" y="19283"/>
                    <a:pt x="16785" y="20132"/>
                    <a:pt x="15483" y="20715"/>
                  </a:cubicBezTo>
                  <a:cubicBezTo>
                    <a:pt x="14181" y="21299"/>
                    <a:pt x="12688" y="21600"/>
                    <a:pt x="11034" y="21600"/>
                  </a:cubicBezTo>
                  <a:cubicBezTo>
                    <a:pt x="9322" y="21600"/>
                    <a:pt x="7785" y="21282"/>
                    <a:pt x="6424" y="20662"/>
                  </a:cubicBezTo>
                  <a:cubicBezTo>
                    <a:pt x="5063" y="20043"/>
                    <a:pt x="3907" y="19159"/>
                    <a:pt x="2956" y="18009"/>
                  </a:cubicBezTo>
                  <a:cubicBezTo>
                    <a:pt x="2005" y="16859"/>
                    <a:pt x="1273" y="15479"/>
                    <a:pt x="761" y="13869"/>
                  </a:cubicBezTo>
                  <a:cubicBezTo>
                    <a:pt x="249" y="12242"/>
                    <a:pt x="0" y="10437"/>
                    <a:pt x="0" y="8456"/>
                  </a:cubicBezTo>
                  <a:cubicBezTo>
                    <a:pt x="0" y="7359"/>
                    <a:pt x="59" y="6368"/>
                    <a:pt x="190" y="5466"/>
                  </a:cubicBezTo>
                  <a:cubicBezTo>
                    <a:pt x="307" y="4564"/>
                    <a:pt x="468" y="3786"/>
                    <a:pt x="644" y="3113"/>
                  </a:cubicBezTo>
                  <a:cubicBezTo>
                    <a:pt x="820" y="2441"/>
                    <a:pt x="1010" y="1893"/>
                    <a:pt x="1215" y="1450"/>
                  </a:cubicBezTo>
                  <a:cubicBezTo>
                    <a:pt x="1420" y="1008"/>
                    <a:pt x="1595" y="707"/>
                    <a:pt x="1741" y="530"/>
                  </a:cubicBezTo>
                  <a:cubicBezTo>
                    <a:pt x="1888" y="354"/>
                    <a:pt x="2107" y="230"/>
                    <a:pt x="2385" y="159"/>
                  </a:cubicBezTo>
                  <a:cubicBezTo>
                    <a:pt x="2663" y="88"/>
                    <a:pt x="3044" y="0"/>
                    <a:pt x="3585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2" name="Shape">
              <a:extLst>
                <a:ext uri="{FF2B5EF4-FFF2-40B4-BE49-F238E27FC236}">
                  <a16:creationId xmlns:a16="http://schemas.microsoft.com/office/drawing/2014/main" id="{949F497D-6CC1-41F2-ABCB-5E9458D93682}"/>
                </a:ext>
              </a:extLst>
            </p:cNvPr>
            <p:cNvSpPr/>
            <p:nvPr/>
          </p:nvSpPr>
          <p:spPr>
            <a:xfrm>
              <a:off x="4368800" y="7238999"/>
              <a:ext cx="181357" cy="1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6" y="0"/>
                  </a:moveTo>
                  <a:cubicBezTo>
                    <a:pt x="20193" y="0"/>
                    <a:pt x="20466" y="26"/>
                    <a:pt x="20692" y="77"/>
                  </a:cubicBezTo>
                  <a:cubicBezTo>
                    <a:pt x="20904" y="128"/>
                    <a:pt x="21086" y="204"/>
                    <a:pt x="21222" y="281"/>
                  </a:cubicBezTo>
                  <a:cubicBezTo>
                    <a:pt x="21358" y="383"/>
                    <a:pt x="21449" y="485"/>
                    <a:pt x="21509" y="638"/>
                  </a:cubicBezTo>
                  <a:cubicBezTo>
                    <a:pt x="21570" y="766"/>
                    <a:pt x="21600" y="945"/>
                    <a:pt x="21600" y="1098"/>
                  </a:cubicBezTo>
                  <a:lnTo>
                    <a:pt x="21600" y="19404"/>
                  </a:lnTo>
                  <a:cubicBezTo>
                    <a:pt x="21600" y="20017"/>
                    <a:pt x="21494" y="20553"/>
                    <a:pt x="21282" y="20962"/>
                  </a:cubicBezTo>
                  <a:cubicBezTo>
                    <a:pt x="21071" y="21396"/>
                    <a:pt x="20708" y="21600"/>
                    <a:pt x="20224" y="21600"/>
                  </a:cubicBezTo>
                  <a:lnTo>
                    <a:pt x="1392" y="21600"/>
                  </a:lnTo>
                  <a:cubicBezTo>
                    <a:pt x="908" y="21600"/>
                    <a:pt x="545" y="21396"/>
                    <a:pt x="333" y="20962"/>
                  </a:cubicBezTo>
                  <a:cubicBezTo>
                    <a:pt x="121" y="20528"/>
                    <a:pt x="0" y="20017"/>
                    <a:pt x="0" y="19404"/>
                  </a:cubicBezTo>
                  <a:lnTo>
                    <a:pt x="0" y="1200"/>
                  </a:lnTo>
                  <a:cubicBezTo>
                    <a:pt x="0" y="1021"/>
                    <a:pt x="30" y="894"/>
                    <a:pt x="91" y="741"/>
                  </a:cubicBezTo>
                  <a:cubicBezTo>
                    <a:pt x="151" y="613"/>
                    <a:pt x="242" y="511"/>
                    <a:pt x="378" y="409"/>
                  </a:cubicBezTo>
                  <a:cubicBezTo>
                    <a:pt x="514" y="307"/>
                    <a:pt x="696" y="255"/>
                    <a:pt x="908" y="204"/>
                  </a:cubicBezTo>
                  <a:cubicBezTo>
                    <a:pt x="1119" y="153"/>
                    <a:pt x="1407" y="128"/>
                    <a:pt x="1739" y="128"/>
                  </a:cubicBezTo>
                  <a:cubicBezTo>
                    <a:pt x="2057" y="128"/>
                    <a:pt x="2314" y="153"/>
                    <a:pt x="2526" y="204"/>
                  </a:cubicBezTo>
                  <a:cubicBezTo>
                    <a:pt x="2738" y="255"/>
                    <a:pt x="2919" y="332"/>
                    <a:pt x="3055" y="409"/>
                  </a:cubicBezTo>
                  <a:cubicBezTo>
                    <a:pt x="3192" y="511"/>
                    <a:pt x="3282" y="613"/>
                    <a:pt x="3343" y="741"/>
                  </a:cubicBezTo>
                  <a:cubicBezTo>
                    <a:pt x="3403" y="868"/>
                    <a:pt x="3434" y="1021"/>
                    <a:pt x="3434" y="1200"/>
                  </a:cubicBezTo>
                  <a:lnTo>
                    <a:pt x="3434" y="14221"/>
                  </a:lnTo>
                  <a:lnTo>
                    <a:pt x="8713" y="14221"/>
                  </a:lnTo>
                  <a:lnTo>
                    <a:pt x="8713" y="3217"/>
                  </a:lnTo>
                  <a:cubicBezTo>
                    <a:pt x="8713" y="3038"/>
                    <a:pt x="8743" y="2885"/>
                    <a:pt x="8803" y="2757"/>
                  </a:cubicBezTo>
                  <a:cubicBezTo>
                    <a:pt x="8864" y="2630"/>
                    <a:pt x="8955" y="2502"/>
                    <a:pt x="9091" y="2400"/>
                  </a:cubicBezTo>
                  <a:cubicBezTo>
                    <a:pt x="9212" y="2298"/>
                    <a:pt x="9393" y="2247"/>
                    <a:pt x="9605" y="2196"/>
                  </a:cubicBezTo>
                  <a:cubicBezTo>
                    <a:pt x="9817" y="2145"/>
                    <a:pt x="10089" y="2119"/>
                    <a:pt x="10392" y="2119"/>
                  </a:cubicBezTo>
                  <a:cubicBezTo>
                    <a:pt x="10709" y="2119"/>
                    <a:pt x="10981" y="2145"/>
                    <a:pt x="11193" y="2196"/>
                  </a:cubicBezTo>
                  <a:cubicBezTo>
                    <a:pt x="11405" y="2247"/>
                    <a:pt x="11571" y="2323"/>
                    <a:pt x="11707" y="2400"/>
                  </a:cubicBezTo>
                  <a:cubicBezTo>
                    <a:pt x="11828" y="2502"/>
                    <a:pt x="11919" y="2604"/>
                    <a:pt x="11980" y="2757"/>
                  </a:cubicBezTo>
                  <a:cubicBezTo>
                    <a:pt x="12040" y="2911"/>
                    <a:pt x="12070" y="3064"/>
                    <a:pt x="12070" y="3217"/>
                  </a:cubicBezTo>
                  <a:lnTo>
                    <a:pt x="12070" y="14221"/>
                  </a:lnTo>
                  <a:lnTo>
                    <a:pt x="18166" y="14221"/>
                  </a:lnTo>
                  <a:lnTo>
                    <a:pt x="18166" y="1098"/>
                  </a:lnTo>
                  <a:cubicBezTo>
                    <a:pt x="18166" y="919"/>
                    <a:pt x="18197" y="766"/>
                    <a:pt x="18257" y="638"/>
                  </a:cubicBezTo>
                  <a:cubicBezTo>
                    <a:pt x="18318" y="485"/>
                    <a:pt x="18423" y="383"/>
                    <a:pt x="18544" y="281"/>
                  </a:cubicBezTo>
                  <a:cubicBezTo>
                    <a:pt x="18681" y="179"/>
                    <a:pt x="18847" y="128"/>
                    <a:pt x="19074" y="77"/>
                  </a:cubicBezTo>
                  <a:cubicBezTo>
                    <a:pt x="19271" y="26"/>
                    <a:pt x="19543" y="0"/>
                    <a:pt x="1987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3" name="Shape">
              <a:extLst>
                <a:ext uri="{FF2B5EF4-FFF2-40B4-BE49-F238E27FC236}">
                  <a16:creationId xmlns:a16="http://schemas.microsoft.com/office/drawing/2014/main" id="{3AC66448-F630-4438-A0A3-BFC5DD2F5CB5}"/>
                </a:ext>
              </a:extLst>
            </p:cNvPr>
            <p:cNvSpPr/>
            <p:nvPr/>
          </p:nvSpPr>
          <p:spPr>
            <a:xfrm>
              <a:off x="4368800" y="7086599"/>
              <a:ext cx="182119" cy="13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2" y="0"/>
                  </a:moveTo>
                  <a:cubicBezTo>
                    <a:pt x="2109" y="0"/>
                    <a:pt x="2395" y="20"/>
                    <a:pt x="2621" y="59"/>
                  </a:cubicBezTo>
                  <a:cubicBezTo>
                    <a:pt x="2847" y="99"/>
                    <a:pt x="3028" y="158"/>
                    <a:pt x="3163" y="217"/>
                  </a:cubicBezTo>
                  <a:cubicBezTo>
                    <a:pt x="3299" y="296"/>
                    <a:pt x="3404" y="375"/>
                    <a:pt x="3464" y="494"/>
                  </a:cubicBezTo>
                  <a:cubicBezTo>
                    <a:pt x="3525" y="612"/>
                    <a:pt x="3570" y="731"/>
                    <a:pt x="3570" y="849"/>
                  </a:cubicBezTo>
                  <a:lnTo>
                    <a:pt x="3570" y="7917"/>
                  </a:lnTo>
                  <a:lnTo>
                    <a:pt x="20907" y="7917"/>
                  </a:lnTo>
                  <a:cubicBezTo>
                    <a:pt x="21013" y="7917"/>
                    <a:pt x="21118" y="7957"/>
                    <a:pt x="21208" y="8056"/>
                  </a:cubicBezTo>
                  <a:cubicBezTo>
                    <a:pt x="21299" y="8154"/>
                    <a:pt x="21374" y="8312"/>
                    <a:pt x="21419" y="8529"/>
                  </a:cubicBezTo>
                  <a:cubicBezTo>
                    <a:pt x="21480" y="8747"/>
                    <a:pt x="21525" y="9043"/>
                    <a:pt x="21555" y="9418"/>
                  </a:cubicBezTo>
                  <a:cubicBezTo>
                    <a:pt x="21585" y="9793"/>
                    <a:pt x="21600" y="10247"/>
                    <a:pt x="21600" y="10800"/>
                  </a:cubicBezTo>
                  <a:cubicBezTo>
                    <a:pt x="21600" y="11353"/>
                    <a:pt x="21585" y="11807"/>
                    <a:pt x="21555" y="12182"/>
                  </a:cubicBezTo>
                  <a:cubicBezTo>
                    <a:pt x="21525" y="12557"/>
                    <a:pt x="21480" y="12853"/>
                    <a:pt x="21419" y="13071"/>
                  </a:cubicBezTo>
                  <a:cubicBezTo>
                    <a:pt x="21359" y="13288"/>
                    <a:pt x="21299" y="13446"/>
                    <a:pt x="21208" y="13544"/>
                  </a:cubicBezTo>
                  <a:cubicBezTo>
                    <a:pt x="21118" y="13643"/>
                    <a:pt x="21028" y="13683"/>
                    <a:pt x="20907" y="13683"/>
                  </a:cubicBezTo>
                  <a:lnTo>
                    <a:pt x="3570" y="13683"/>
                  </a:lnTo>
                  <a:lnTo>
                    <a:pt x="3570" y="20751"/>
                  </a:lnTo>
                  <a:cubicBezTo>
                    <a:pt x="3570" y="20889"/>
                    <a:pt x="3540" y="21027"/>
                    <a:pt x="3464" y="21126"/>
                  </a:cubicBezTo>
                  <a:cubicBezTo>
                    <a:pt x="3389" y="21225"/>
                    <a:pt x="3299" y="21323"/>
                    <a:pt x="3163" y="21383"/>
                  </a:cubicBezTo>
                  <a:cubicBezTo>
                    <a:pt x="3028" y="21462"/>
                    <a:pt x="2847" y="21501"/>
                    <a:pt x="2621" y="21541"/>
                  </a:cubicBezTo>
                  <a:cubicBezTo>
                    <a:pt x="2395" y="21580"/>
                    <a:pt x="2124" y="21600"/>
                    <a:pt x="1792" y="21600"/>
                  </a:cubicBezTo>
                  <a:cubicBezTo>
                    <a:pt x="1461" y="21600"/>
                    <a:pt x="1175" y="21580"/>
                    <a:pt x="949" y="21541"/>
                  </a:cubicBezTo>
                  <a:cubicBezTo>
                    <a:pt x="708" y="21501"/>
                    <a:pt x="527" y="21442"/>
                    <a:pt x="392" y="21383"/>
                  </a:cubicBezTo>
                  <a:cubicBezTo>
                    <a:pt x="256" y="21304"/>
                    <a:pt x="151" y="21225"/>
                    <a:pt x="90" y="21126"/>
                  </a:cubicBezTo>
                  <a:cubicBezTo>
                    <a:pt x="30" y="21027"/>
                    <a:pt x="0" y="20909"/>
                    <a:pt x="0" y="20751"/>
                  </a:cubicBezTo>
                  <a:lnTo>
                    <a:pt x="0" y="889"/>
                  </a:lnTo>
                  <a:cubicBezTo>
                    <a:pt x="0" y="750"/>
                    <a:pt x="30" y="632"/>
                    <a:pt x="90" y="533"/>
                  </a:cubicBezTo>
                  <a:cubicBezTo>
                    <a:pt x="151" y="435"/>
                    <a:pt x="256" y="336"/>
                    <a:pt x="392" y="257"/>
                  </a:cubicBezTo>
                  <a:cubicBezTo>
                    <a:pt x="527" y="178"/>
                    <a:pt x="708" y="138"/>
                    <a:pt x="949" y="99"/>
                  </a:cubicBezTo>
                  <a:cubicBezTo>
                    <a:pt x="1190" y="20"/>
                    <a:pt x="1461" y="0"/>
                    <a:pt x="1792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4" name="Shape">
              <a:extLst>
                <a:ext uri="{FF2B5EF4-FFF2-40B4-BE49-F238E27FC236}">
                  <a16:creationId xmlns:a16="http://schemas.microsoft.com/office/drawing/2014/main" id="{A997C906-2DF0-468F-8CE5-739FABABBEC9}"/>
                </a:ext>
              </a:extLst>
            </p:cNvPr>
            <p:cNvSpPr/>
            <p:nvPr/>
          </p:nvSpPr>
          <p:spPr>
            <a:xfrm>
              <a:off x="3530600" y="7632700"/>
              <a:ext cx="249084" cy="18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extrusionOk="0">
                  <a:moveTo>
                    <a:pt x="17839" y="20379"/>
                  </a:moveTo>
                  <a:cubicBezTo>
                    <a:pt x="17795" y="20647"/>
                    <a:pt x="17718" y="20856"/>
                    <a:pt x="17641" y="21019"/>
                  </a:cubicBezTo>
                  <a:cubicBezTo>
                    <a:pt x="17553" y="21183"/>
                    <a:pt x="17432" y="21302"/>
                    <a:pt x="17256" y="21377"/>
                  </a:cubicBezTo>
                  <a:cubicBezTo>
                    <a:pt x="17080" y="21451"/>
                    <a:pt x="16860" y="21511"/>
                    <a:pt x="16595" y="21540"/>
                  </a:cubicBezTo>
                  <a:cubicBezTo>
                    <a:pt x="16331" y="21570"/>
                    <a:pt x="15990" y="21585"/>
                    <a:pt x="15572" y="21585"/>
                  </a:cubicBezTo>
                  <a:cubicBezTo>
                    <a:pt x="15110" y="21585"/>
                    <a:pt x="14736" y="21570"/>
                    <a:pt x="14450" y="21540"/>
                  </a:cubicBezTo>
                  <a:cubicBezTo>
                    <a:pt x="14164" y="21511"/>
                    <a:pt x="13944" y="21451"/>
                    <a:pt x="13779" y="21377"/>
                  </a:cubicBezTo>
                  <a:cubicBezTo>
                    <a:pt x="13614" y="21302"/>
                    <a:pt x="13492" y="21168"/>
                    <a:pt x="13426" y="21019"/>
                  </a:cubicBezTo>
                  <a:cubicBezTo>
                    <a:pt x="13360" y="20871"/>
                    <a:pt x="13294" y="20647"/>
                    <a:pt x="13250" y="20379"/>
                  </a:cubicBezTo>
                  <a:lnTo>
                    <a:pt x="10720" y="6833"/>
                  </a:lnTo>
                  <a:lnTo>
                    <a:pt x="10698" y="6833"/>
                  </a:lnTo>
                  <a:lnTo>
                    <a:pt x="8299" y="20379"/>
                  </a:lnTo>
                  <a:cubicBezTo>
                    <a:pt x="8255" y="20632"/>
                    <a:pt x="8200" y="20841"/>
                    <a:pt x="8123" y="21005"/>
                  </a:cubicBezTo>
                  <a:cubicBezTo>
                    <a:pt x="8046" y="21168"/>
                    <a:pt x="7936" y="21287"/>
                    <a:pt x="7771" y="21377"/>
                  </a:cubicBezTo>
                  <a:cubicBezTo>
                    <a:pt x="7617" y="21466"/>
                    <a:pt x="7396" y="21525"/>
                    <a:pt x="7121" y="21555"/>
                  </a:cubicBezTo>
                  <a:cubicBezTo>
                    <a:pt x="6846" y="21585"/>
                    <a:pt x="6483" y="21600"/>
                    <a:pt x="6043" y="21600"/>
                  </a:cubicBezTo>
                  <a:cubicBezTo>
                    <a:pt x="5570" y="21600"/>
                    <a:pt x="5196" y="21585"/>
                    <a:pt x="4910" y="21555"/>
                  </a:cubicBezTo>
                  <a:cubicBezTo>
                    <a:pt x="4624" y="21525"/>
                    <a:pt x="4403" y="21466"/>
                    <a:pt x="4249" y="21392"/>
                  </a:cubicBezTo>
                  <a:cubicBezTo>
                    <a:pt x="4084" y="21302"/>
                    <a:pt x="3963" y="21183"/>
                    <a:pt x="3897" y="21034"/>
                  </a:cubicBezTo>
                  <a:cubicBezTo>
                    <a:pt x="3820" y="20871"/>
                    <a:pt x="3765" y="20662"/>
                    <a:pt x="3710" y="20394"/>
                  </a:cubicBezTo>
                  <a:lnTo>
                    <a:pt x="123" y="1727"/>
                  </a:lnTo>
                  <a:cubicBezTo>
                    <a:pt x="46" y="1325"/>
                    <a:pt x="13" y="1012"/>
                    <a:pt x="2" y="789"/>
                  </a:cubicBezTo>
                  <a:cubicBezTo>
                    <a:pt x="-9" y="566"/>
                    <a:pt x="35" y="387"/>
                    <a:pt x="145" y="268"/>
                  </a:cubicBezTo>
                  <a:cubicBezTo>
                    <a:pt x="244" y="149"/>
                    <a:pt x="409" y="75"/>
                    <a:pt x="651" y="45"/>
                  </a:cubicBezTo>
                  <a:cubicBezTo>
                    <a:pt x="893" y="15"/>
                    <a:pt x="1212" y="0"/>
                    <a:pt x="1620" y="0"/>
                  </a:cubicBezTo>
                  <a:cubicBezTo>
                    <a:pt x="2005" y="0"/>
                    <a:pt x="2302" y="15"/>
                    <a:pt x="2533" y="30"/>
                  </a:cubicBezTo>
                  <a:cubicBezTo>
                    <a:pt x="2753" y="45"/>
                    <a:pt x="2929" y="89"/>
                    <a:pt x="3039" y="149"/>
                  </a:cubicBezTo>
                  <a:cubicBezTo>
                    <a:pt x="3149" y="208"/>
                    <a:pt x="3226" y="298"/>
                    <a:pt x="3270" y="417"/>
                  </a:cubicBezTo>
                  <a:cubicBezTo>
                    <a:pt x="3314" y="536"/>
                    <a:pt x="3347" y="700"/>
                    <a:pt x="3369" y="908"/>
                  </a:cubicBezTo>
                  <a:lnTo>
                    <a:pt x="6142" y="17283"/>
                  </a:lnTo>
                  <a:lnTo>
                    <a:pt x="6153" y="17283"/>
                  </a:lnTo>
                  <a:lnTo>
                    <a:pt x="9036" y="1012"/>
                  </a:lnTo>
                  <a:cubicBezTo>
                    <a:pt x="9069" y="804"/>
                    <a:pt x="9113" y="625"/>
                    <a:pt x="9168" y="506"/>
                  </a:cubicBezTo>
                  <a:cubicBezTo>
                    <a:pt x="9223" y="372"/>
                    <a:pt x="9311" y="268"/>
                    <a:pt x="9432" y="194"/>
                  </a:cubicBezTo>
                  <a:cubicBezTo>
                    <a:pt x="9553" y="119"/>
                    <a:pt x="9729" y="74"/>
                    <a:pt x="9949" y="45"/>
                  </a:cubicBezTo>
                  <a:cubicBezTo>
                    <a:pt x="10169" y="15"/>
                    <a:pt x="10466" y="0"/>
                    <a:pt x="10829" y="0"/>
                  </a:cubicBezTo>
                  <a:cubicBezTo>
                    <a:pt x="11215" y="0"/>
                    <a:pt x="11534" y="15"/>
                    <a:pt x="11765" y="30"/>
                  </a:cubicBezTo>
                  <a:cubicBezTo>
                    <a:pt x="11996" y="45"/>
                    <a:pt x="12172" y="104"/>
                    <a:pt x="12304" y="164"/>
                  </a:cubicBezTo>
                  <a:cubicBezTo>
                    <a:pt x="12425" y="238"/>
                    <a:pt x="12524" y="342"/>
                    <a:pt x="12579" y="476"/>
                  </a:cubicBezTo>
                  <a:cubicBezTo>
                    <a:pt x="12634" y="610"/>
                    <a:pt x="12678" y="789"/>
                    <a:pt x="12711" y="1012"/>
                  </a:cubicBezTo>
                  <a:lnTo>
                    <a:pt x="15693" y="17283"/>
                  </a:lnTo>
                  <a:lnTo>
                    <a:pt x="15715" y="17283"/>
                  </a:lnTo>
                  <a:lnTo>
                    <a:pt x="18488" y="953"/>
                  </a:lnTo>
                  <a:cubicBezTo>
                    <a:pt x="18510" y="774"/>
                    <a:pt x="18543" y="625"/>
                    <a:pt x="18587" y="506"/>
                  </a:cubicBezTo>
                  <a:cubicBezTo>
                    <a:pt x="18631" y="387"/>
                    <a:pt x="18708" y="283"/>
                    <a:pt x="18818" y="209"/>
                  </a:cubicBezTo>
                  <a:cubicBezTo>
                    <a:pt x="18928" y="134"/>
                    <a:pt x="19093" y="89"/>
                    <a:pt x="19302" y="60"/>
                  </a:cubicBezTo>
                  <a:cubicBezTo>
                    <a:pt x="19511" y="30"/>
                    <a:pt x="19808" y="15"/>
                    <a:pt x="20194" y="15"/>
                  </a:cubicBezTo>
                  <a:cubicBezTo>
                    <a:pt x="20557" y="15"/>
                    <a:pt x="20832" y="30"/>
                    <a:pt x="21030" y="60"/>
                  </a:cubicBezTo>
                  <a:cubicBezTo>
                    <a:pt x="21228" y="89"/>
                    <a:pt x="21371" y="164"/>
                    <a:pt x="21459" y="283"/>
                  </a:cubicBezTo>
                  <a:cubicBezTo>
                    <a:pt x="21547" y="402"/>
                    <a:pt x="21591" y="581"/>
                    <a:pt x="21580" y="819"/>
                  </a:cubicBezTo>
                  <a:cubicBezTo>
                    <a:pt x="21569" y="1057"/>
                    <a:pt x="21525" y="1385"/>
                    <a:pt x="21448" y="1787"/>
                  </a:cubicBezTo>
                  <a:lnTo>
                    <a:pt x="17839" y="2037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5" name="Shape">
              <a:extLst>
                <a:ext uri="{FF2B5EF4-FFF2-40B4-BE49-F238E27FC236}">
                  <a16:creationId xmlns:a16="http://schemas.microsoft.com/office/drawing/2014/main" id="{6895F77A-A321-479A-8965-E0106041BF88}"/>
                </a:ext>
              </a:extLst>
            </p:cNvPr>
            <p:cNvSpPr/>
            <p:nvPr/>
          </p:nvSpPr>
          <p:spPr>
            <a:xfrm>
              <a:off x="3797299" y="7632700"/>
              <a:ext cx="172721" cy="189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61"/>
                  </a:moveTo>
                  <a:cubicBezTo>
                    <a:pt x="21600" y="12287"/>
                    <a:pt x="21362" y="13839"/>
                    <a:pt x="20901" y="15203"/>
                  </a:cubicBezTo>
                  <a:cubicBezTo>
                    <a:pt x="20425" y="16566"/>
                    <a:pt x="19726" y="17727"/>
                    <a:pt x="18805" y="18670"/>
                  </a:cubicBezTo>
                  <a:cubicBezTo>
                    <a:pt x="17884" y="19627"/>
                    <a:pt x="16724" y="20338"/>
                    <a:pt x="15358" y="20846"/>
                  </a:cubicBezTo>
                  <a:cubicBezTo>
                    <a:pt x="13992" y="21339"/>
                    <a:pt x="12404" y="21600"/>
                    <a:pt x="10609" y="21600"/>
                  </a:cubicBezTo>
                  <a:cubicBezTo>
                    <a:pt x="8831" y="21600"/>
                    <a:pt x="7290" y="21382"/>
                    <a:pt x="5956" y="20962"/>
                  </a:cubicBezTo>
                  <a:cubicBezTo>
                    <a:pt x="4638" y="20541"/>
                    <a:pt x="3526" y="19888"/>
                    <a:pt x="2652" y="19018"/>
                  </a:cubicBezTo>
                  <a:cubicBezTo>
                    <a:pt x="1779" y="18147"/>
                    <a:pt x="1112" y="17045"/>
                    <a:pt x="667" y="15696"/>
                  </a:cubicBezTo>
                  <a:cubicBezTo>
                    <a:pt x="222" y="14361"/>
                    <a:pt x="0" y="12766"/>
                    <a:pt x="0" y="10923"/>
                  </a:cubicBezTo>
                  <a:cubicBezTo>
                    <a:pt x="0" y="9241"/>
                    <a:pt x="238" y="7717"/>
                    <a:pt x="699" y="6368"/>
                  </a:cubicBezTo>
                  <a:cubicBezTo>
                    <a:pt x="1159" y="5019"/>
                    <a:pt x="1874" y="3873"/>
                    <a:pt x="2795" y="2930"/>
                  </a:cubicBezTo>
                  <a:cubicBezTo>
                    <a:pt x="3716" y="1987"/>
                    <a:pt x="4876" y="1262"/>
                    <a:pt x="6242" y="754"/>
                  </a:cubicBezTo>
                  <a:cubicBezTo>
                    <a:pt x="7608" y="247"/>
                    <a:pt x="9196" y="0"/>
                    <a:pt x="11007" y="0"/>
                  </a:cubicBezTo>
                  <a:cubicBezTo>
                    <a:pt x="12738" y="0"/>
                    <a:pt x="14262" y="203"/>
                    <a:pt x="15581" y="624"/>
                  </a:cubicBezTo>
                  <a:cubicBezTo>
                    <a:pt x="16899" y="1044"/>
                    <a:pt x="18011" y="1683"/>
                    <a:pt x="18900" y="2553"/>
                  </a:cubicBezTo>
                  <a:cubicBezTo>
                    <a:pt x="19789" y="3423"/>
                    <a:pt x="20457" y="4526"/>
                    <a:pt x="20917" y="5846"/>
                  </a:cubicBezTo>
                  <a:cubicBezTo>
                    <a:pt x="21378" y="7166"/>
                    <a:pt x="21600" y="8762"/>
                    <a:pt x="21600" y="10561"/>
                  </a:cubicBezTo>
                  <a:close/>
                  <a:moveTo>
                    <a:pt x="16724" y="10778"/>
                  </a:moveTo>
                  <a:cubicBezTo>
                    <a:pt x="16724" y="9690"/>
                    <a:pt x="16629" y="8689"/>
                    <a:pt x="16438" y="7790"/>
                  </a:cubicBezTo>
                  <a:cubicBezTo>
                    <a:pt x="16248" y="6890"/>
                    <a:pt x="15930" y="6122"/>
                    <a:pt x="15469" y="5483"/>
                  </a:cubicBezTo>
                  <a:cubicBezTo>
                    <a:pt x="15009" y="4845"/>
                    <a:pt x="14421" y="4352"/>
                    <a:pt x="13659" y="4004"/>
                  </a:cubicBezTo>
                  <a:cubicBezTo>
                    <a:pt x="12912" y="3655"/>
                    <a:pt x="11959" y="3481"/>
                    <a:pt x="10832" y="3481"/>
                  </a:cubicBezTo>
                  <a:cubicBezTo>
                    <a:pt x="9688" y="3481"/>
                    <a:pt x="8735" y="3670"/>
                    <a:pt x="7973" y="4076"/>
                  </a:cubicBezTo>
                  <a:cubicBezTo>
                    <a:pt x="7211" y="4468"/>
                    <a:pt x="6591" y="4990"/>
                    <a:pt x="6115" y="5643"/>
                  </a:cubicBezTo>
                  <a:cubicBezTo>
                    <a:pt x="5638" y="6296"/>
                    <a:pt x="5305" y="7064"/>
                    <a:pt x="5114" y="7935"/>
                  </a:cubicBezTo>
                  <a:cubicBezTo>
                    <a:pt x="4924" y="8805"/>
                    <a:pt x="4828" y="9734"/>
                    <a:pt x="4828" y="10720"/>
                  </a:cubicBezTo>
                  <a:cubicBezTo>
                    <a:pt x="4828" y="11852"/>
                    <a:pt x="4924" y="12881"/>
                    <a:pt x="5114" y="13795"/>
                  </a:cubicBezTo>
                  <a:cubicBezTo>
                    <a:pt x="5305" y="14695"/>
                    <a:pt x="5622" y="15478"/>
                    <a:pt x="6067" y="16116"/>
                  </a:cubicBezTo>
                  <a:cubicBezTo>
                    <a:pt x="6512" y="16755"/>
                    <a:pt x="7115" y="17248"/>
                    <a:pt x="7862" y="17596"/>
                  </a:cubicBezTo>
                  <a:cubicBezTo>
                    <a:pt x="8608" y="17944"/>
                    <a:pt x="9561" y="18104"/>
                    <a:pt x="10705" y="18104"/>
                  </a:cubicBezTo>
                  <a:cubicBezTo>
                    <a:pt x="11848" y="18104"/>
                    <a:pt x="12801" y="17915"/>
                    <a:pt x="13564" y="17523"/>
                  </a:cubicBezTo>
                  <a:cubicBezTo>
                    <a:pt x="14326" y="17132"/>
                    <a:pt x="14945" y="16610"/>
                    <a:pt x="15422" y="15942"/>
                  </a:cubicBezTo>
                  <a:cubicBezTo>
                    <a:pt x="15898" y="15275"/>
                    <a:pt x="16232" y="14506"/>
                    <a:pt x="16422" y="13621"/>
                  </a:cubicBezTo>
                  <a:cubicBezTo>
                    <a:pt x="16629" y="12722"/>
                    <a:pt x="16724" y="11779"/>
                    <a:pt x="16724" y="10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6" name="Shape">
              <a:extLst>
                <a:ext uri="{FF2B5EF4-FFF2-40B4-BE49-F238E27FC236}">
                  <a16:creationId xmlns:a16="http://schemas.microsoft.com/office/drawing/2014/main" id="{090C7F84-BADA-4783-B7D7-8C4CE0D3B26D}"/>
                </a:ext>
              </a:extLst>
            </p:cNvPr>
            <p:cNvSpPr/>
            <p:nvPr/>
          </p:nvSpPr>
          <p:spPr>
            <a:xfrm>
              <a:off x="4000499" y="7632700"/>
              <a:ext cx="135383" cy="183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8"/>
                  </a:moveTo>
                  <a:cubicBezTo>
                    <a:pt x="21600" y="21047"/>
                    <a:pt x="21580" y="21152"/>
                    <a:pt x="21519" y="21241"/>
                  </a:cubicBezTo>
                  <a:cubicBezTo>
                    <a:pt x="21458" y="21331"/>
                    <a:pt x="21316" y="21391"/>
                    <a:pt x="21093" y="21451"/>
                  </a:cubicBezTo>
                  <a:cubicBezTo>
                    <a:pt x="20871" y="21510"/>
                    <a:pt x="20546" y="21540"/>
                    <a:pt x="20101" y="21570"/>
                  </a:cubicBezTo>
                  <a:cubicBezTo>
                    <a:pt x="19675" y="21600"/>
                    <a:pt x="19067" y="21600"/>
                    <a:pt x="18317" y="21600"/>
                  </a:cubicBezTo>
                  <a:cubicBezTo>
                    <a:pt x="17689" y="21600"/>
                    <a:pt x="17183" y="21585"/>
                    <a:pt x="16818" y="21570"/>
                  </a:cubicBezTo>
                  <a:cubicBezTo>
                    <a:pt x="16453" y="21555"/>
                    <a:pt x="16149" y="21510"/>
                    <a:pt x="15926" y="21451"/>
                  </a:cubicBezTo>
                  <a:cubicBezTo>
                    <a:pt x="15704" y="21391"/>
                    <a:pt x="15562" y="21316"/>
                    <a:pt x="15460" y="21212"/>
                  </a:cubicBezTo>
                  <a:cubicBezTo>
                    <a:pt x="15379" y="21122"/>
                    <a:pt x="15298" y="21002"/>
                    <a:pt x="15238" y="20868"/>
                  </a:cubicBezTo>
                  <a:lnTo>
                    <a:pt x="12624" y="16073"/>
                  </a:lnTo>
                  <a:cubicBezTo>
                    <a:pt x="12299" y="15535"/>
                    <a:pt x="11996" y="15057"/>
                    <a:pt x="11692" y="14624"/>
                  </a:cubicBezTo>
                  <a:cubicBezTo>
                    <a:pt x="11388" y="14206"/>
                    <a:pt x="11063" y="13847"/>
                    <a:pt x="10699" y="13563"/>
                  </a:cubicBezTo>
                  <a:cubicBezTo>
                    <a:pt x="10334" y="13280"/>
                    <a:pt x="9908" y="13071"/>
                    <a:pt x="9422" y="12921"/>
                  </a:cubicBezTo>
                  <a:cubicBezTo>
                    <a:pt x="8936" y="12772"/>
                    <a:pt x="8389" y="12712"/>
                    <a:pt x="7761" y="12712"/>
                  </a:cubicBezTo>
                  <a:lnTo>
                    <a:pt x="5917" y="12712"/>
                  </a:lnTo>
                  <a:lnTo>
                    <a:pt x="5917" y="20883"/>
                  </a:lnTo>
                  <a:cubicBezTo>
                    <a:pt x="5917" y="20988"/>
                    <a:pt x="5876" y="21092"/>
                    <a:pt x="5775" y="21182"/>
                  </a:cubicBezTo>
                  <a:cubicBezTo>
                    <a:pt x="5674" y="21271"/>
                    <a:pt x="5511" y="21346"/>
                    <a:pt x="5289" y="21391"/>
                  </a:cubicBezTo>
                  <a:cubicBezTo>
                    <a:pt x="5066" y="21436"/>
                    <a:pt x="4762" y="21495"/>
                    <a:pt x="4397" y="21525"/>
                  </a:cubicBezTo>
                  <a:cubicBezTo>
                    <a:pt x="4032" y="21555"/>
                    <a:pt x="3546" y="21570"/>
                    <a:pt x="2958" y="21570"/>
                  </a:cubicBezTo>
                  <a:cubicBezTo>
                    <a:pt x="2391" y="21570"/>
                    <a:pt x="1905" y="21555"/>
                    <a:pt x="1520" y="21525"/>
                  </a:cubicBezTo>
                  <a:cubicBezTo>
                    <a:pt x="1135" y="21495"/>
                    <a:pt x="831" y="21451"/>
                    <a:pt x="608" y="21391"/>
                  </a:cubicBezTo>
                  <a:cubicBezTo>
                    <a:pt x="385" y="21331"/>
                    <a:pt x="223" y="21271"/>
                    <a:pt x="142" y="21182"/>
                  </a:cubicBezTo>
                  <a:cubicBezTo>
                    <a:pt x="61" y="21092"/>
                    <a:pt x="0" y="21002"/>
                    <a:pt x="0" y="20883"/>
                  </a:cubicBezTo>
                  <a:lnTo>
                    <a:pt x="0" y="1389"/>
                  </a:lnTo>
                  <a:cubicBezTo>
                    <a:pt x="0" y="896"/>
                    <a:pt x="162" y="553"/>
                    <a:pt x="507" y="329"/>
                  </a:cubicBezTo>
                  <a:cubicBezTo>
                    <a:pt x="851" y="104"/>
                    <a:pt x="1256" y="0"/>
                    <a:pt x="1763" y="0"/>
                  </a:cubicBezTo>
                  <a:lnTo>
                    <a:pt x="9301" y="0"/>
                  </a:lnTo>
                  <a:cubicBezTo>
                    <a:pt x="10071" y="0"/>
                    <a:pt x="10699" y="15"/>
                    <a:pt x="11185" y="30"/>
                  </a:cubicBezTo>
                  <a:cubicBezTo>
                    <a:pt x="11671" y="60"/>
                    <a:pt x="12137" y="75"/>
                    <a:pt x="12543" y="120"/>
                  </a:cubicBezTo>
                  <a:cubicBezTo>
                    <a:pt x="13718" y="239"/>
                    <a:pt x="14771" y="448"/>
                    <a:pt x="15704" y="747"/>
                  </a:cubicBezTo>
                  <a:cubicBezTo>
                    <a:pt x="16636" y="1046"/>
                    <a:pt x="17426" y="1434"/>
                    <a:pt x="18095" y="1912"/>
                  </a:cubicBezTo>
                  <a:cubicBezTo>
                    <a:pt x="18743" y="2390"/>
                    <a:pt x="19250" y="2958"/>
                    <a:pt x="19594" y="3615"/>
                  </a:cubicBezTo>
                  <a:cubicBezTo>
                    <a:pt x="19938" y="4272"/>
                    <a:pt x="20101" y="5034"/>
                    <a:pt x="20101" y="5886"/>
                  </a:cubicBezTo>
                  <a:cubicBezTo>
                    <a:pt x="20101" y="6603"/>
                    <a:pt x="19979" y="7260"/>
                    <a:pt x="19736" y="7857"/>
                  </a:cubicBezTo>
                  <a:cubicBezTo>
                    <a:pt x="19493" y="8455"/>
                    <a:pt x="19128" y="8978"/>
                    <a:pt x="18642" y="9441"/>
                  </a:cubicBezTo>
                  <a:cubicBezTo>
                    <a:pt x="18155" y="9904"/>
                    <a:pt x="17568" y="10307"/>
                    <a:pt x="16858" y="10651"/>
                  </a:cubicBezTo>
                  <a:cubicBezTo>
                    <a:pt x="16149" y="10994"/>
                    <a:pt x="15359" y="11278"/>
                    <a:pt x="14447" y="11472"/>
                  </a:cubicBezTo>
                  <a:cubicBezTo>
                    <a:pt x="14873" y="11622"/>
                    <a:pt x="15298" y="11816"/>
                    <a:pt x="15663" y="12040"/>
                  </a:cubicBezTo>
                  <a:cubicBezTo>
                    <a:pt x="16028" y="12264"/>
                    <a:pt x="16413" y="12533"/>
                    <a:pt x="16737" y="12847"/>
                  </a:cubicBezTo>
                  <a:cubicBezTo>
                    <a:pt x="17081" y="13160"/>
                    <a:pt x="17385" y="13519"/>
                    <a:pt x="17689" y="13922"/>
                  </a:cubicBezTo>
                  <a:cubicBezTo>
                    <a:pt x="17993" y="14325"/>
                    <a:pt x="18277" y="14788"/>
                    <a:pt x="18561" y="15296"/>
                  </a:cubicBezTo>
                  <a:lnTo>
                    <a:pt x="21012" y="19524"/>
                  </a:lnTo>
                  <a:cubicBezTo>
                    <a:pt x="21235" y="19942"/>
                    <a:pt x="21377" y="20256"/>
                    <a:pt x="21458" y="20450"/>
                  </a:cubicBezTo>
                  <a:cubicBezTo>
                    <a:pt x="21559" y="20674"/>
                    <a:pt x="21600" y="20823"/>
                    <a:pt x="21600" y="20928"/>
                  </a:cubicBezTo>
                  <a:close/>
                  <a:moveTo>
                    <a:pt x="13981" y="6363"/>
                  </a:moveTo>
                  <a:cubicBezTo>
                    <a:pt x="13981" y="5661"/>
                    <a:pt x="13758" y="5064"/>
                    <a:pt x="13333" y="4571"/>
                  </a:cubicBezTo>
                  <a:cubicBezTo>
                    <a:pt x="12907" y="4078"/>
                    <a:pt x="12178" y="3734"/>
                    <a:pt x="11205" y="3540"/>
                  </a:cubicBezTo>
                  <a:cubicBezTo>
                    <a:pt x="10901" y="3480"/>
                    <a:pt x="10557" y="3436"/>
                    <a:pt x="10192" y="3406"/>
                  </a:cubicBezTo>
                  <a:cubicBezTo>
                    <a:pt x="9807" y="3376"/>
                    <a:pt x="9280" y="3361"/>
                    <a:pt x="8612" y="3361"/>
                  </a:cubicBezTo>
                  <a:lnTo>
                    <a:pt x="5957" y="3361"/>
                  </a:lnTo>
                  <a:lnTo>
                    <a:pt x="5957" y="9455"/>
                  </a:lnTo>
                  <a:lnTo>
                    <a:pt x="8976" y="9455"/>
                  </a:lnTo>
                  <a:cubicBezTo>
                    <a:pt x="9807" y="9455"/>
                    <a:pt x="10557" y="9381"/>
                    <a:pt x="11185" y="9231"/>
                  </a:cubicBezTo>
                  <a:cubicBezTo>
                    <a:pt x="11813" y="9082"/>
                    <a:pt x="12340" y="8873"/>
                    <a:pt x="12766" y="8604"/>
                  </a:cubicBezTo>
                  <a:cubicBezTo>
                    <a:pt x="13191" y="8335"/>
                    <a:pt x="13495" y="8006"/>
                    <a:pt x="13718" y="7633"/>
                  </a:cubicBezTo>
                  <a:cubicBezTo>
                    <a:pt x="13880" y="7260"/>
                    <a:pt x="13981" y="6826"/>
                    <a:pt x="13981" y="636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7" name="Shape">
              <a:extLst>
                <a:ext uri="{FF2B5EF4-FFF2-40B4-BE49-F238E27FC236}">
                  <a16:creationId xmlns:a16="http://schemas.microsoft.com/office/drawing/2014/main" id="{F262CEC3-2AFB-4DAE-949E-C22976E7D4F1}"/>
                </a:ext>
              </a:extLst>
            </p:cNvPr>
            <p:cNvSpPr/>
            <p:nvPr/>
          </p:nvSpPr>
          <p:spPr>
            <a:xfrm>
              <a:off x="4165600" y="7632699"/>
              <a:ext cx="133223" cy="184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56"/>
                  </a:moveTo>
                  <a:cubicBezTo>
                    <a:pt x="21600" y="20975"/>
                    <a:pt x="21559" y="21079"/>
                    <a:pt x="21476" y="21183"/>
                  </a:cubicBezTo>
                  <a:cubicBezTo>
                    <a:pt x="21394" y="21273"/>
                    <a:pt x="21229" y="21362"/>
                    <a:pt x="21003" y="21421"/>
                  </a:cubicBezTo>
                  <a:cubicBezTo>
                    <a:pt x="20776" y="21481"/>
                    <a:pt x="20447" y="21526"/>
                    <a:pt x="20035" y="21555"/>
                  </a:cubicBezTo>
                  <a:cubicBezTo>
                    <a:pt x="19623" y="21585"/>
                    <a:pt x="19108" y="21600"/>
                    <a:pt x="18491" y="21600"/>
                  </a:cubicBezTo>
                  <a:cubicBezTo>
                    <a:pt x="17502" y="21600"/>
                    <a:pt x="16782" y="21570"/>
                    <a:pt x="16349" y="21511"/>
                  </a:cubicBezTo>
                  <a:cubicBezTo>
                    <a:pt x="15917" y="21451"/>
                    <a:pt x="15608" y="21377"/>
                    <a:pt x="15402" y="21258"/>
                  </a:cubicBezTo>
                  <a:cubicBezTo>
                    <a:pt x="15217" y="21154"/>
                    <a:pt x="15052" y="21020"/>
                    <a:pt x="14949" y="20856"/>
                  </a:cubicBezTo>
                  <a:lnTo>
                    <a:pt x="6013" y="10711"/>
                  </a:lnTo>
                  <a:lnTo>
                    <a:pt x="6013" y="20856"/>
                  </a:lnTo>
                  <a:cubicBezTo>
                    <a:pt x="6013" y="20975"/>
                    <a:pt x="5971" y="21079"/>
                    <a:pt x="5868" y="21169"/>
                  </a:cubicBezTo>
                  <a:cubicBezTo>
                    <a:pt x="5786" y="21258"/>
                    <a:pt x="5621" y="21332"/>
                    <a:pt x="5395" y="21392"/>
                  </a:cubicBezTo>
                  <a:cubicBezTo>
                    <a:pt x="5168" y="21451"/>
                    <a:pt x="4859" y="21496"/>
                    <a:pt x="4489" y="21526"/>
                  </a:cubicBezTo>
                  <a:cubicBezTo>
                    <a:pt x="4098" y="21556"/>
                    <a:pt x="3624" y="21570"/>
                    <a:pt x="3027" y="21570"/>
                  </a:cubicBezTo>
                  <a:cubicBezTo>
                    <a:pt x="2450" y="21570"/>
                    <a:pt x="1956" y="21556"/>
                    <a:pt x="1565" y="21526"/>
                  </a:cubicBezTo>
                  <a:cubicBezTo>
                    <a:pt x="1174" y="21496"/>
                    <a:pt x="865" y="21451"/>
                    <a:pt x="638" y="21392"/>
                  </a:cubicBezTo>
                  <a:cubicBezTo>
                    <a:pt x="412" y="21332"/>
                    <a:pt x="247" y="21258"/>
                    <a:pt x="144" y="21169"/>
                  </a:cubicBezTo>
                  <a:cubicBezTo>
                    <a:pt x="41" y="21079"/>
                    <a:pt x="0" y="20975"/>
                    <a:pt x="0" y="20856"/>
                  </a:cubicBezTo>
                  <a:lnTo>
                    <a:pt x="0" y="714"/>
                  </a:lnTo>
                  <a:cubicBezTo>
                    <a:pt x="0" y="595"/>
                    <a:pt x="41" y="491"/>
                    <a:pt x="144" y="402"/>
                  </a:cubicBezTo>
                  <a:cubicBezTo>
                    <a:pt x="247" y="312"/>
                    <a:pt x="412" y="238"/>
                    <a:pt x="638" y="193"/>
                  </a:cubicBezTo>
                  <a:cubicBezTo>
                    <a:pt x="865" y="134"/>
                    <a:pt x="1174" y="89"/>
                    <a:pt x="1565" y="59"/>
                  </a:cubicBezTo>
                  <a:cubicBezTo>
                    <a:pt x="1956" y="30"/>
                    <a:pt x="2430" y="15"/>
                    <a:pt x="3027" y="15"/>
                  </a:cubicBezTo>
                  <a:cubicBezTo>
                    <a:pt x="3624" y="15"/>
                    <a:pt x="4118" y="30"/>
                    <a:pt x="4489" y="59"/>
                  </a:cubicBezTo>
                  <a:cubicBezTo>
                    <a:pt x="4859" y="89"/>
                    <a:pt x="5168" y="134"/>
                    <a:pt x="5395" y="193"/>
                  </a:cubicBezTo>
                  <a:cubicBezTo>
                    <a:pt x="5621" y="253"/>
                    <a:pt x="5786" y="327"/>
                    <a:pt x="5868" y="402"/>
                  </a:cubicBezTo>
                  <a:cubicBezTo>
                    <a:pt x="5951" y="491"/>
                    <a:pt x="6013" y="595"/>
                    <a:pt x="6013" y="714"/>
                  </a:cubicBezTo>
                  <a:lnTo>
                    <a:pt x="6013" y="9818"/>
                  </a:lnTo>
                  <a:lnTo>
                    <a:pt x="14681" y="729"/>
                  </a:lnTo>
                  <a:cubicBezTo>
                    <a:pt x="14784" y="580"/>
                    <a:pt x="14908" y="461"/>
                    <a:pt x="15073" y="372"/>
                  </a:cubicBezTo>
                  <a:cubicBezTo>
                    <a:pt x="15217" y="283"/>
                    <a:pt x="15423" y="208"/>
                    <a:pt x="15670" y="149"/>
                  </a:cubicBezTo>
                  <a:cubicBezTo>
                    <a:pt x="15917" y="89"/>
                    <a:pt x="16226" y="60"/>
                    <a:pt x="16617" y="30"/>
                  </a:cubicBezTo>
                  <a:cubicBezTo>
                    <a:pt x="16988" y="15"/>
                    <a:pt x="17482" y="0"/>
                    <a:pt x="18079" y="0"/>
                  </a:cubicBezTo>
                  <a:cubicBezTo>
                    <a:pt x="18697" y="0"/>
                    <a:pt x="19191" y="15"/>
                    <a:pt x="19582" y="45"/>
                  </a:cubicBezTo>
                  <a:cubicBezTo>
                    <a:pt x="19973" y="74"/>
                    <a:pt x="20303" y="119"/>
                    <a:pt x="20529" y="179"/>
                  </a:cubicBezTo>
                  <a:cubicBezTo>
                    <a:pt x="20756" y="238"/>
                    <a:pt x="20920" y="313"/>
                    <a:pt x="21023" y="402"/>
                  </a:cubicBezTo>
                  <a:cubicBezTo>
                    <a:pt x="21106" y="491"/>
                    <a:pt x="21168" y="595"/>
                    <a:pt x="21168" y="699"/>
                  </a:cubicBezTo>
                  <a:cubicBezTo>
                    <a:pt x="21168" y="893"/>
                    <a:pt x="21106" y="1086"/>
                    <a:pt x="20962" y="1279"/>
                  </a:cubicBezTo>
                  <a:cubicBezTo>
                    <a:pt x="20817" y="1473"/>
                    <a:pt x="20570" y="1785"/>
                    <a:pt x="20179" y="2217"/>
                  </a:cubicBezTo>
                  <a:lnTo>
                    <a:pt x="12066" y="9893"/>
                  </a:lnTo>
                  <a:lnTo>
                    <a:pt x="20920" y="19562"/>
                  </a:lnTo>
                  <a:cubicBezTo>
                    <a:pt x="21250" y="20008"/>
                    <a:pt x="21456" y="20321"/>
                    <a:pt x="21518" y="20470"/>
                  </a:cubicBezTo>
                  <a:cubicBezTo>
                    <a:pt x="21559" y="20648"/>
                    <a:pt x="21600" y="20767"/>
                    <a:pt x="21600" y="2085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8" name="Shape">
              <a:extLst>
                <a:ext uri="{FF2B5EF4-FFF2-40B4-BE49-F238E27FC236}">
                  <a16:creationId xmlns:a16="http://schemas.microsoft.com/office/drawing/2014/main" id="{B96B3774-66E1-427E-BE5B-05D213D49354}"/>
                </a:ext>
              </a:extLst>
            </p:cNvPr>
            <p:cNvSpPr/>
            <p:nvPr/>
          </p:nvSpPr>
          <p:spPr>
            <a:xfrm>
              <a:off x="2578100" y="8953499"/>
              <a:ext cx="115443" cy="13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04"/>
                  </a:moveTo>
                  <a:cubicBezTo>
                    <a:pt x="21600" y="12475"/>
                    <a:pt x="21291" y="14170"/>
                    <a:pt x="20673" y="15569"/>
                  </a:cubicBezTo>
                  <a:cubicBezTo>
                    <a:pt x="20055" y="16969"/>
                    <a:pt x="19152" y="18112"/>
                    <a:pt x="17988" y="19018"/>
                  </a:cubicBezTo>
                  <a:cubicBezTo>
                    <a:pt x="16824" y="19925"/>
                    <a:pt x="15398" y="20556"/>
                    <a:pt x="13735" y="20969"/>
                  </a:cubicBezTo>
                  <a:cubicBezTo>
                    <a:pt x="12071" y="21383"/>
                    <a:pt x="10075" y="21600"/>
                    <a:pt x="7770" y="21600"/>
                  </a:cubicBezTo>
                  <a:lnTo>
                    <a:pt x="1568" y="21600"/>
                  </a:lnTo>
                  <a:cubicBezTo>
                    <a:pt x="1117" y="21600"/>
                    <a:pt x="760" y="21501"/>
                    <a:pt x="451" y="21265"/>
                  </a:cubicBezTo>
                  <a:cubicBezTo>
                    <a:pt x="143" y="21048"/>
                    <a:pt x="0" y="20693"/>
                    <a:pt x="0" y="20201"/>
                  </a:cubicBezTo>
                  <a:lnTo>
                    <a:pt x="0" y="1399"/>
                  </a:lnTo>
                  <a:cubicBezTo>
                    <a:pt x="0" y="907"/>
                    <a:pt x="143" y="552"/>
                    <a:pt x="451" y="335"/>
                  </a:cubicBezTo>
                  <a:cubicBezTo>
                    <a:pt x="760" y="118"/>
                    <a:pt x="1117" y="0"/>
                    <a:pt x="1568" y="0"/>
                  </a:cubicBezTo>
                  <a:lnTo>
                    <a:pt x="8246" y="0"/>
                  </a:lnTo>
                  <a:cubicBezTo>
                    <a:pt x="10551" y="0"/>
                    <a:pt x="12523" y="217"/>
                    <a:pt x="14139" y="670"/>
                  </a:cubicBezTo>
                  <a:cubicBezTo>
                    <a:pt x="15754" y="1124"/>
                    <a:pt x="17109" y="1794"/>
                    <a:pt x="18226" y="2661"/>
                  </a:cubicBezTo>
                  <a:cubicBezTo>
                    <a:pt x="19343" y="3548"/>
                    <a:pt x="20174" y="4632"/>
                    <a:pt x="20745" y="5932"/>
                  </a:cubicBezTo>
                  <a:cubicBezTo>
                    <a:pt x="21315" y="7292"/>
                    <a:pt x="21600" y="8790"/>
                    <a:pt x="21600" y="10504"/>
                  </a:cubicBezTo>
                  <a:close/>
                  <a:moveTo>
                    <a:pt x="16135" y="10662"/>
                  </a:moveTo>
                  <a:cubicBezTo>
                    <a:pt x="16135" y="9637"/>
                    <a:pt x="15992" y="8691"/>
                    <a:pt x="15707" y="7804"/>
                  </a:cubicBezTo>
                  <a:cubicBezTo>
                    <a:pt x="15422" y="6917"/>
                    <a:pt x="14947" y="6168"/>
                    <a:pt x="14329" y="5518"/>
                  </a:cubicBezTo>
                  <a:cubicBezTo>
                    <a:pt x="13687" y="4868"/>
                    <a:pt x="12879" y="4375"/>
                    <a:pt x="11881" y="4001"/>
                  </a:cubicBezTo>
                  <a:cubicBezTo>
                    <a:pt x="10883" y="3646"/>
                    <a:pt x="9576" y="3468"/>
                    <a:pt x="7960" y="3468"/>
                  </a:cubicBezTo>
                  <a:lnTo>
                    <a:pt x="5299" y="3468"/>
                  </a:lnTo>
                  <a:lnTo>
                    <a:pt x="5299" y="18131"/>
                  </a:lnTo>
                  <a:lnTo>
                    <a:pt x="8055" y="18131"/>
                  </a:lnTo>
                  <a:cubicBezTo>
                    <a:pt x="9505" y="18131"/>
                    <a:pt x="10717" y="17974"/>
                    <a:pt x="11715" y="17658"/>
                  </a:cubicBezTo>
                  <a:cubicBezTo>
                    <a:pt x="12713" y="17343"/>
                    <a:pt x="13545" y="16870"/>
                    <a:pt x="14186" y="16259"/>
                  </a:cubicBezTo>
                  <a:cubicBezTo>
                    <a:pt x="14851" y="15628"/>
                    <a:pt x="15351" y="14860"/>
                    <a:pt x="15683" y="13914"/>
                  </a:cubicBezTo>
                  <a:cubicBezTo>
                    <a:pt x="16016" y="12968"/>
                    <a:pt x="16135" y="11904"/>
                    <a:pt x="16135" y="1066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9" name="Shape">
              <a:extLst>
                <a:ext uri="{FF2B5EF4-FFF2-40B4-BE49-F238E27FC236}">
                  <a16:creationId xmlns:a16="http://schemas.microsoft.com/office/drawing/2014/main" id="{C08105DD-93A9-4330-A20D-1D32B8307416}"/>
                </a:ext>
              </a:extLst>
            </p:cNvPr>
            <p:cNvSpPr/>
            <p:nvPr/>
          </p:nvSpPr>
          <p:spPr>
            <a:xfrm>
              <a:off x="2705099" y="8953500"/>
              <a:ext cx="128064" cy="14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3" y="19877"/>
                  </a:moveTo>
                  <a:cubicBezTo>
                    <a:pt x="21402" y="20268"/>
                    <a:pt x="21488" y="20582"/>
                    <a:pt x="21530" y="20817"/>
                  </a:cubicBezTo>
                  <a:cubicBezTo>
                    <a:pt x="21573" y="21052"/>
                    <a:pt x="21509" y="21228"/>
                    <a:pt x="21381" y="21345"/>
                  </a:cubicBezTo>
                  <a:cubicBezTo>
                    <a:pt x="21253" y="21463"/>
                    <a:pt x="21017" y="21541"/>
                    <a:pt x="20676" y="21561"/>
                  </a:cubicBezTo>
                  <a:cubicBezTo>
                    <a:pt x="20334" y="21580"/>
                    <a:pt x="19864" y="21600"/>
                    <a:pt x="19287" y="21600"/>
                  </a:cubicBezTo>
                  <a:cubicBezTo>
                    <a:pt x="18667" y="21600"/>
                    <a:pt x="18197" y="21600"/>
                    <a:pt x="17855" y="21580"/>
                  </a:cubicBezTo>
                  <a:cubicBezTo>
                    <a:pt x="17514" y="21561"/>
                    <a:pt x="17257" y="21521"/>
                    <a:pt x="17065" y="21482"/>
                  </a:cubicBezTo>
                  <a:cubicBezTo>
                    <a:pt x="16873" y="21443"/>
                    <a:pt x="16766" y="21365"/>
                    <a:pt x="16680" y="21267"/>
                  </a:cubicBezTo>
                  <a:cubicBezTo>
                    <a:pt x="16616" y="21189"/>
                    <a:pt x="16552" y="21071"/>
                    <a:pt x="16510" y="20915"/>
                  </a:cubicBezTo>
                  <a:lnTo>
                    <a:pt x="14928" y="16606"/>
                  </a:lnTo>
                  <a:lnTo>
                    <a:pt x="6147" y="16606"/>
                  </a:lnTo>
                  <a:lnTo>
                    <a:pt x="4673" y="20797"/>
                  </a:lnTo>
                  <a:cubicBezTo>
                    <a:pt x="4631" y="20954"/>
                    <a:pt x="4566" y="21091"/>
                    <a:pt x="4481" y="21189"/>
                  </a:cubicBezTo>
                  <a:cubicBezTo>
                    <a:pt x="4396" y="21287"/>
                    <a:pt x="4267" y="21384"/>
                    <a:pt x="4096" y="21443"/>
                  </a:cubicBezTo>
                  <a:cubicBezTo>
                    <a:pt x="3926" y="21502"/>
                    <a:pt x="3669" y="21541"/>
                    <a:pt x="3349" y="21561"/>
                  </a:cubicBezTo>
                  <a:cubicBezTo>
                    <a:pt x="3028" y="21580"/>
                    <a:pt x="2601" y="21600"/>
                    <a:pt x="2088" y="21600"/>
                  </a:cubicBezTo>
                  <a:cubicBezTo>
                    <a:pt x="1533" y="21600"/>
                    <a:pt x="1105" y="21580"/>
                    <a:pt x="785" y="21541"/>
                  </a:cubicBezTo>
                  <a:cubicBezTo>
                    <a:pt x="464" y="21502"/>
                    <a:pt x="251" y="21424"/>
                    <a:pt x="144" y="21306"/>
                  </a:cubicBezTo>
                  <a:cubicBezTo>
                    <a:pt x="16" y="21189"/>
                    <a:pt x="-27" y="20993"/>
                    <a:pt x="16" y="20777"/>
                  </a:cubicBezTo>
                  <a:cubicBezTo>
                    <a:pt x="58" y="20542"/>
                    <a:pt x="144" y="20229"/>
                    <a:pt x="293" y="19857"/>
                  </a:cubicBezTo>
                  <a:lnTo>
                    <a:pt x="7493" y="842"/>
                  </a:lnTo>
                  <a:cubicBezTo>
                    <a:pt x="7558" y="646"/>
                    <a:pt x="7643" y="509"/>
                    <a:pt x="7750" y="392"/>
                  </a:cubicBezTo>
                  <a:cubicBezTo>
                    <a:pt x="7835" y="274"/>
                    <a:pt x="8006" y="196"/>
                    <a:pt x="8220" y="137"/>
                  </a:cubicBezTo>
                  <a:cubicBezTo>
                    <a:pt x="8434" y="78"/>
                    <a:pt x="8733" y="39"/>
                    <a:pt x="9096" y="20"/>
                  </a:cubicBezTo>
                  <a:cubicBezTo>
                    <a:pt x="9459" y="0"/>
                    <a:pt x="9972" y="0"/>
                    <a:pt x="10570" y="0"/>
                  </a:cubicBezTo>
                  <a:cubicBezTo>
                    <a:pt x="11275" y="0"/>
                    <a:pt x="11852" y="0"/>
                    <a:pt x="12258" y="20"/>
                  </a:cubicBezTo>
                  <a:cubicBezTo>
                    <a:pt x="12685" y="39"/>
                    <a:pt x="13006" y="78"/>
                    <a:pt x="13241" y="137"/>
                  </a:cubicBezTo>
                  <a:cubicBezTo>
                    <a:pt x="13476" y="196"/>
                    <a:pt x="13647" y="294"/>
                    <a:pt x="13753" y="411"/>
                  </a:cubicBezTo>
                  <a:cubicBezTo>
                    <a:pt x="13860" y="529"/>
                    <a:pt x="13946" y="705"/>
                    <a:pt x="14010" y="901"/>
                  </a:cubicBezTo>
                  <a:lnTo>
                    <a:pt x="21253" y="19877"/>
                  </a:lnTo>
                  <a:close/>
                  <a:moveTo>
                    <a:pt x="10527" y="4151"/>
                  </a:moveTo>
                  <a:lnTo>
                    <a:pt x="10527" y="4151"/>
                  </a:lnTo>
                  <a:lnTo>
                    <a:pt x="7194" y="13258"/>
                  </a:lnTo>
                  <a:lnTo>
                    <a:pt x="13818" y="13258"/>
                  </a:lnTo>
                  <a:lnTo>
                    <a:pt x="10527" y="415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0" name="Shape">
              <a:extLst>
                <a:ext uri="{FF2B5EF4-FFF2-40B4-BE49-F238E27FC236}">
                  <a16:creationId xmlns:a16="http://schemas.microsoft.com/office/drawing/2014/main" id="{4E75B94B-5F4A-4DC1-A296-2FDF0107D287}"/>
                </a:ext>
              </a:extLst>
            </p:cNvPr>
            <p:cNvSpPr/>
            <p:nvPr/>
          </p:nvSpPr>
          <p:spPr>
            <a:xfrm>
              <a:off x="2819399" y="8953500"/>
              <a:ext cx="106173" cy="13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7"/>
                  </a:moveTo>
                  <a:cubicBezTo>
                    <a:pt x="21600" y="2101"/>
                    <a:pt x="21574" y="2376"/>
                    <a:pt x="21548" y="2612"/>
                  </a:cubicBezTo>
                  <a:cubicBezTo>
                    <a:pt x="21522" y="2847"/>
                    <a:pt x="21445" y="3024"/>
                    <a:pt x="21393" y="3162"/>
                  </a:cubicBezTo>
                  <a:cubicBezTo>
                    <a:pt x="21316" y="3299"/>
                    <a:pt x="21238" y="3397"/>
                    <a:pt x="21109" y="3476"/>
                  </a:cubicBezTo>
                  <a:cubicBezTo>
                    <a:pt x="21006" y="3535"/>
                    <a:pt x="20877" y="3574"/>
                    <a:pt x="20747" y="3574"/>
                  </a:cubicBezTo>
                  <a:lnTo>
                    <a:pt x="13668" y="3574"/>
                  </a:lnTo>
                  <a:lnTo>
                    <a:pt x="13668" y="20893"/>
                  </a:lnTo>
                  <a:cubicBezTo>
                    <a:pt x="13668" y="21011"/>
                    <a:pt x="13616" y="21109"/>
                    <a:pt x="13539" y="21188"/>
                  </a:cubicBezTo>
                  <a:cubicBezTo>
                    <a:pt x="13435" y="21266"/>
                    <a:pt x="13280" y="21345"/>
                    <a:pt x="13074" y="21404"/>
                  </a:cubicBezTo>
                  <a:cubicBezTo>
                    <a:pt x="12867" y="21463"/>
                    <a:pt x="12557" y="21502"/>
                    <a:pt x="12195" y="21541"/>
                  </a:cubicBezTo>
                  <a:cubicBezTo>
                    <a:pt x="11833" y="21580"/>
                    <a:pt x="11368" y="21600"/>
                    <a:pt x="10800" y="21600"/>
                  </a:cubicBezTo>
                  <a:cubicBezTo>
                    <a:pt x="10257" y="21600"/>
                    <a:pt x="9792" y="21580"/>
                    <a:pt x="9405" y="21541"/>
                  </a:cubicBezTo>
                  <a:cubicBezTo>
                    <a:pt x="9043" y="21502"/>
                    <a:pt x="8733" y="21463"/>
                    <a:pt x="8526" y="21404"/>
                  </a:cubicBezTo>
                  <a:cubicBezTo>
                    <a:pt x="8320" y="21345"/>
                    <a:pt x="8139" y="21266"/>
                    <a:pt x="8061" y="21188"/>
                  </a:cubicBezTo>
                  <a:cubicBezTo>
                    <a:pt x="7958" y="21109"/>
                    <a:pt x="7906" y="20991"/>
                    <a:pt x="7906" y="20893"/>
                  </a:cubicBezTo>
                  <a:lnTo>
                    <a:pt x="7906" y="3574"/>
                  </a:lnTo>
                  <a:lnTo>
                    <a:pt x="827" y="3574"/>
                  </a:lnTo>
                  <a:cubicBezTo>
                    <a:pt x="672" y="3574"/>
                    <a:pt x="568" y="3535"/>
                    <a:pt x="465" y="3476"/>
                  </a:cubicBezTo>
                  <a:cubicBezTo>
                    <a:pt x="362" y="3417"/>
                    <a:pt x="284" y="3299"/>
                    <a:pt x="207" y="3162"/>
                  </a:cubicBezTo>
                  <a:cubicBezTo>
                    <a:pt x="129" y="3024"/>
                    <a:pt x="78" y="2847"/>
                    <a:pt x="52" y="2612"/>
                  </a:cubicBezTo>
                  <a:cubicBezTo>
                    <a:pt x="26" y="2376"/>
                    <a:pt x="0" y="2121"/>
                    <a:pt x="0" y="1787"/>
                  </a:cubicBezTo>
                  <a:cubicBezTo>
                    <a:pt x="0" y="1453"/>
                    <a:pt x="26" y="1178"/>
                    <a:pt x="52" y="943"/>
                  </a:cubicBezTo>
                  <a:cubicBezTo>
                    <a:pt x="78" y="707"/>
                    <a:pt x="155" y="530"/>
                    <a:pt x="207" y="393"/>
                  </a:cubicBezTo>
                  <a:cubicBezTo>
                    <a:pt x="258" y="255"/>
                    <a:pt x="362" y="157"/>
                    <a:pt x="465" y="98"/>
                  </a:cubicBezTo>
                  <a:cubicBezTo>
                    <a:pt x="568" y="39"/>
                    <a:pt x="698" y="0"/>
                    <a:pt x="827" y="0"/>
                  </a:cubicBezTo>
                  <a:lnTo>
                    <a:pt x="20747" y="0"/>
                  </a:lnTo>
                  <a:cubicBezTo>
                    <a:pt x="20877" y="0"/>
                    <a:pt x="21006" y="39"/>
                    <a:pt x="21109" y="98"/>
                  </a:cubicBezTo>
                  <a:cubicBezTo>
                    <a:pt x="21212" y="157"/>
                    <a:pt x="21316" y="255"/>
                    <a:pt x="21393" y="393"/>
                  </a:cubicBezTo>
                  <a:cubicBezTo>
                    <a:pt x="21471" y="530"/>
                    <a:pt x="21523" y="727"/>
                    <a:pt x="21548" y="943"/>
                  </a:cubicBezTo>
                  <a:cubicBezTo>
                    <a:pt x="21574" y="1159"/>
                    <a:pt x="21600" y="1453"/>
                    <a:pt x="21600" y="17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1" name="Shape">
              <a:extLst>
                <a:ext uri="{FF2B5EF4-FFF2-40B4-BE49-F238E27FC236}">
                  <a16:creationId xmlns:a16="http://schemas.microsoft.com/office/drawing/2014/main" id="{0309A731-CA77-4FCE-BD58-1B1FCE9DB4A2}"/>
                </a:ext>
              </a:extLst>
            </p:cNvPr>
            <p:cNvSpPr/>
            <p:nvPr/>
          </p:nvSpPr>
          <p:spPr>
            <a:xfrm>
              <a:off x="2908299" y="8953500"/>
              <a:ext cx="128064" cy="14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3" y="19877"/>
                  </a:moveTo>
                  <a:cubicBezTo>
                    <a:pt x="21402" y="20268"/>
                    <a:pt x="21488" y="20582"/>
                    <a:pt x="21530" y="20817"/>
                  </a:cubicBezTo>
                  <a:cubicBezTo>
                    <a:pt x="21573" y="21052"/>
                    <a:pt x="21509" y="21228"/>
                    <a:pt x="21381" y="21345"/>
                  </a:cubicBezTo>
                  <a:cubicBezTo>
                    <a:pt x="21253" y="21463"/>
                    <a:pt x="21017" y="21541"/>
                    <a:pt x="20676" y="21561"/>
                  </a:cubicBezTo>
                  <a:cubicBezTo>
                    <a:pt x="20334" y="21580"/>
                    <a:pt x="19864" y="21600"/>
                    <a:pt x="19287" y="21600"/>
                  </a:cubicBezTo>
                  <a:cubicBezTo>
                    <a:pt x="18667" y="21600"/>
                    <a:pt x="18197" y="21600"/>
                    <a:pt x="17855" y="21580"/>
                  </a:cubicBezTo>
                  <a:cubicBezTo>
                    <a:pt x="17514" y="21561"/>
                    <a:pt x="17257" y="21521"/>
                    <a:pt x="17065" y="21482"/>
                  </a:cubicBezTo>
                  <a:cubicBezTo>
                    <a:pt x="16873" y="21443"/>
                    <a:pt x="16766" y="21365"/>
                    <a:pt x="16680" y="21267"/>
                  </a:cubicBezTo>
                  <a:cubicBezTo>
                    <a:pt x="16616" y="21189"/>
                    <a:pt x="16552" y="21071"/>
                    <a:pt x="16510" y="20915"/>
                  </a:cubicBezTo>
                  <a:lnTo>
                    <a:pt x="14928" y="16606"/>
                  </a:lnTo>
                  <a:lnTo>
                    <a:pt x="6147" y="16606"/>
                  </a:lnTo>
                  <a:lnTo>
                    <a:pt x="4673" y="20797"/>
                  </a:lnTo>
                  <a:cubicBezTo>
                    <a:pt x="4631" y="20954"/>
                    <a:pt x="4566" y="21091"/>
                    <a:pt x="4481" y="21189"/>
                  </a:cubicBezTo>
                  <a:cubicBezTo>
                    <a:pt x="4396" y="21287"/>
                    <a:pt x="4267" y="21384"/>
                    <a:pt x="4096" y="21443"/>
                  </a:cubicBezTo>
                  <a:cubicBezTo>
                    <a:pt x="3926" y="21502"/>
                    <a:pt x="3669" y="21541"/>
                    <a:pt x="3349" y="21561"/>
                  </a:cubicBezTo>
                  <a:cubicBezTo>
                    <a:pt x="3028" y="21580"/>
                    <a:pt x="2601" y="21600"/>
                    <a:pt x="2088" y="21600"/>
                  </a:cubicBezTo>
                  <a:cubicBezTo>
                    <a:pt x="1533" y="21600"/>
                    <a:pt x="1105" y="21580"/>
                    <a:pt x="785" y="21541"/>
                  </a:cubicBezTo>
                  <a:cubicBezTo>
                    <a:pt x="464" y="21502"/>
                    <a:pt x="251" y="21424"/>
                    <a:pt x="144" y="21306"/>
                  </a:cubicBezTo>
                  <a:cubicBezTo>
                    <a:pt x="16" y="21189"/>
                    <a:pt x="-27" y="20993"/>
                    <a:pt x="16" y="20777"/>
                  </a:cubicBezTo>
                  <a:cubicBezTo>
                    <a:pt x="58" y="20542"/>
                    <a:pt x="144" y="20229"/>
                    <a:pt x="293" y="19857"/>
                  </a:cubicBezTo>
                  <a:lnTo>
                    <a:pt x="7493" y="842"/>
                  </a:lnTo>
                  <a:cubicBezTo>
                    <a:pt x="7558" y="646"/>
                    <a:pt x="7643" y="509"/>
                    <a:pt x="7750" y="392"/>
                  </a:cubicBezTo>
                  <a:cubicBezTo>
                    <a:pt x="7835" y="274"/>
                    <a:pt x="8006" y="196"/>
                    <a:pt x="8220" y="137"/>
                  </a:cubicBezTo>
                  <a:cubicBezTo>
                    <a:pt x="8434" y="78"/>
                    <a:pt x="8733" y="39"/>
                    <a:pt x="9096" y="20"/>
                  </a:cubicBezTo>
                  <a:cubicBezTo>
                    <a:pt x="9459" y="0"/>
                    <a:pt x="9972" y="0"/>
                    <a:pt x="10570" y="0"/>
                  </a:cubicBezTo>
                  <a:cubicBezTo>
                    <a:pt x="11275" y="0"/>
                    <a:pt x="11852" y="0"/>
                    <a:pt x="12258" y="20"/>
                  </a:cubicBezTo>
                  <a:cubicBezTo>
                    <a:pt x="12685" y="39"/>
                    <a:pt x="13006" y="78"/>
                    <a:pt x="13241" y="137"/>
                  </a:cubicBezTo>
                  <a:cubicBezTo>
                    <a:pt x="13476" y="196"/>
                    <a:pt x="13647" y="294"/>
                    <a:pt x="13753" y="411"/>
                  </a:cubicBezTo>
                  <a:cubicBezTo>
                    <a:pt x="13860" y="529"/>
                    <a:pt x="13946" y="705"/>
                    <a:pt x="14010" y="901"/>
                  </a:cubicBezTo>
                  <a:lnTo>
                    <a:pt x="21253" y="19877"/>
                  </a:lnTo>
                  <a:close/>
                  <a:moveTo>
                    <a:pt x="10506" y="4151"/>
                  </a:moveTo>
                  <a:lnTo>
                    <a:pt x="10506" y="4151"/>
                  </a:lnTo>
                  <a:lnTo>
                    <a:pt x="7173" y="13258"/>
                  </a:lnTo>
                  <a:lnTo>
                    <a:pt x="13796" y="13258"/>
                  </a:lnTo>
                  <a:lnTo>
                    <a:pt x="10506" y="415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2" name="Shape">
              <a:extLst>
                <a:ext uri="{FF2B5EF4-FFF2-40B4-BE49-F238E27FC236}">
                  <a16:creationId xmlns:a16="http://schemas.microsoft.com/office/drawing/2014/main" id="{ACE4B37D-83C6-456F-B3C6-5B11F609A0C3}"/>
                </a:ext>
              </a:extLst>
            </p:cNvPr>
            <p:cNvSpPr/>
            <p:nvPr/>
          </p:nvSpPr>
          <p:spPr>
            <a:xfrm>
              <a:off x="1828800" y="9029699"/>
              <a:ext cx="204471" cy="276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extrusionOk="0">
                  <a:moveTo>
                    <a:pt x="20393" y="3759"/>
                  </a:moveTo>
                  <a:cubicBezTo>
                    <a:pt x="20661" y="3809"/>
                    <a:pt x="20876" y="3878"/>
                    <a:pt x="21023" y="3957"/>
                  </a:cubicBezTo>
                  <a:cubicBezTo>
                    <a:pt x="21184" y="4046"/>
                    <a:pt x="21305" y="4175"/>
                    <a:pt x="21385" y="4344"/>
                  </a:cubicBezTo>
                  <a:cubicBezTo>
                    <a:pt x="21466" y="4512"/>
                    <a:pt x="21520" y="4730"/>
                    <a:pt x="21546" y="5008"/>
                  </a:cubicBezTo>
                  <a:cubicBezTo>
                    <a:pt x="21573" y="5276"/>
                    <a:pt x="21587" y="5623"/>
                    <a:pt x="21587" y="6039"/>
                  </a:cubicBezTo>
                  <a:cubicBezTo>
                    <a:pt x="21587" y="6505"/>
                    <a:pt x="21573" y="6872"/>
                    <a:pt x="21546" y="7159"/>
                  </a:cubicBezTo>
                  <a:cubicBezTo>
                    <a:pt x="21519" y="7437"/>
                    <a:pt x="21466" y="7665"/>
                    <a:pt x="21385" y="7823"/>
                  </a:cubicBezTo>
                  <a:cubicBezTo>
                    <a:pt x="21305" y="7992"/>
                    <a:pt x="21184" y="8101"/>
                    <a:pt x="21023" y="8180"/>
                  </a:cubicBezTo>
                  <a:cubicBezTo>
                    <a:pt x="20862" y="8249"/>
                    <a:pt x="20647" y="8309"/>
                    <a:pt x="20393" y="8349"/>
                  </a:cubicBezTo>
                  <a:lnTo>
                    <a:pt x="6829" y="10876"/>
                  </a:lnTo>
                  <a:lnTo>
                    <a:pt x="6829" y="10896"/>
                  </a:lnTo>
                  <a:lnTo>
                    <a:pt x="20393" y="13295"/>
                  </a:lnTo>
                  <a:cubicBezTo>
                    <a:pt x="20647" y="13335"/>
                    <a:pt x="20849" y="13394"/>
                    <a:pt x="21010" y="13464"/>
                  </a:cubicBezTo>
                  <a:cubicBezTo>
                    <a:pt x="21171" y="13533"/>
                    <a:pt x="21291" y="13652"/>
                    <a:pt x="21385" y="13810"/>
                  </a:cubicBezTo>
                  <a:cubicBezTo>
                    <a:pt x="21479" y="13969"/>
                    <a:pt x="21533" y="14187"/>
                    <a:pt x="21560" y="14455"/>
                  </a:cubicBezTo>
                  <a:cubicBezTo>
                    <a:pt x="21587" y="14722"/>
                    <a:pt x="21600" y="15089"/>
                    <a:pt x="21600" y="15535"/>
                  </a:cubicBezTo>
                  <a:cubicBezTo>
                    <a:pt x="21600" y="16011"/>
                    <a:pt x="21587" y="16388"/>
                    <a:pt x="21560" y="16665"/>
                  </a:cubicBezTo>
                  <a:cubicBezTo>
                    <a:pt x="21533" y="16943"/>
                    <a:pt x="21479" y="17171"/>
                    <a:pt x="21399" y="17330"/>
                  </a:cubicBezTo>
                  <a:cubicBezTo>
                    <a:pt x="21318" y="17498"/>
                    <a:pt x="21198" y="17607"/>
                    <a:pt x="21037" y="17686"/>
                  </a:cubicBezTo>
                  <a:cubicBezTo>
                    <a:pt x="20876" y="17756"/>
                    <a:pt x="20661" y="17825"/>
                    <a:pt x="20406" y="17875"/>
                  </a:cubicBezTo>
                  <a:lnTo>
                    <a:pt x="1731" y="21463"/>
                  </a:lnTo>
                  <a:cubicBezTo>
                    <a:pt x="1328" y="21533"/>
                    <a:pt x="1020" y="21582"/>
                    <a:pt x="792" y="21582"/>
                  </a:cubicBezTo>
                  <a:cubicBezTo>
                    <a:pt x="563" y="21592"/>
                    <a:pt x="389" y="21542"/>
                    <a:pt x="268" y="21443"/>
                  </a:cubicBezTo>
                  <a:cubicBezTo>
                    <a:pt x="148" y="21344"/>
                    <a:pt x="67" y="21176"/>
                    <a:pt x="40" y="20938"/>
                  </a:cubicBezTo>
                  <a:cubicBezTo>
                    <a:pt x="13" y="20700"/>
                    <a:pt x="0" y="20383"/>
                    <a:pt x="0" y="19966"/>
                  </a:cubicBezTo>
                  <a:cubicBezTo>
                    <a:pt x="0" y="19580"/>
                    <a:pt x="13" y="19282"/>
                    <a:pt x="27" y="19054"/>
                  </a:cubicBezTo>
                  <a:cubicBezTo>
                    <a:pt x="40" y="18826"/>
                    <a:pt x="80" y="18658"/>
                    <a:pt x="148" y="18549"/>
                  </a:cubicBezTo>
                  <a:cubicBezTo>
                    <a:pt x="215" y="18430"/>
                    <a:pt x="295" y="18360"/>
                    <a:pt x="416" y="18321"/>
                  </a:cubicBezTo>
                  <a:cubicBezTo>
                    <a:pt x="537" y="18281"/>
                    <a:pt x="698" y="18251"/>
                    <a:pt x="899" y="18222"/>
                  </a:cubicBezTo>
                  <a:lnTo>
                    <a:pt x="17280" y="15446"/>
                  </a:lnTo>
                  <a:lnTo>
                    <a:pt x="17280" y="15436"/>
                  </a:lnTo>
                  <a:lnTo>
                    <a:pt x="1006" y="12552"/>
                  </a:lnTo>
                  <a:cubicBezTo>
                    <a:pt x="792" y="12522"/>
                    <a:pt x="631" y="12472"/>
                    <a:pt x="496" y="12423"/>
                  </a:cubicBezTo>
                  <a:cubicBezTo>
                    <a:pt x="362" y="12373"/>
                    <a:pt x="268" y="12284"/>
                    <a:pt x="188" y="12155"/>
                  </a:cubicBezTo>
                  <a:cubicBezTo>
                    <a:pt x="121" y="12026"/>
                    <a:pt x="67" y="11858"/>
                    <a:pt x="40" y="11640"/>
                  </a:cubicBezTo>
                  <a:cubicBezTo>
                    <a:pt x="13" y="11421"/>
                    <a:pt x="0" y="11124"/>
                    <a:pt x="0" y="10757"/>
                  </a:cubicBezTo>
                  <a:cubicBezTo>
                    <a:pt x="0" y="10371"/>
                    <a:pt x="13" y="10054"/>
                    <a:pt x="27" y="9826"/>
                  </a:cubicBezTo>
                  <a:cubicBezTo>
                    <a:pt x="54" y="9598"/>
                    <a:pt x="94" y="9409"/>
                    <a:pt x="174" y="9290"/>
                  </a:cubicBezTo>
                  <a:cubicBezTo>
                    <a:pt x="242" y="9161"/>
                    <a:pt x="349" y="9072"/>
                    <a:pt x="483" y="9013"/>
                  </a:cubicBezTo>
                  <a:cubicBezTo>
                    <a:pt x="617" y="8953"/>
                    <a:pt x="792" y="8914"/>
                    <a:pt x="1006" y="8874"/>
                  </a:cubicBezTo>
                  <a:lnTo>
                    <a:pt x="17280" y="5890"/>
                  </a:lnTo>
                  <a:lnTo>
                    <a:pt x="17280" y="5870"/>
                  </a:lnTo>
                  <a:lnTo>
                    <a:pt x="939" y="3095"/>
                  </a:lnTo>
                  <a:cubicBezTo>
                    <a:pt x="765" y="3075"/>
                    <a:pt x="604" y="3035"/>
                    <a:pt x="483" y="2996"/>
                  </a:cubicBezTo>
                  <a:cubicBezTo>
                    <a:pt x="362" y="2956"/>
                    <a:pt x="255" y="2877"/>
                    <a:pt x="188" y="2768"/>
                  </a:cubicBezTo>
                  <a:cubicBezTo>
                    <a:pt x="121" y="2649"/>
                    <a:pt x="67" y="2490"/>
                    <a:pt x="40" y="2282"/>
                  </a:cubicBezTo>
                  <a:cubicBezTo>
                    <a:pt x="13" y="2074"/>
                    <a:pt x="0" y="1776"/>
                    <a:pt x="0" y="1390"/>
                  </a:cubicBezTo>
                  <a:cubicBezTo>
                    <a:pt x="0" y="1033"/>
                    <a:pt x="13" y="755"/>
                    <a:pt x="40" y="557"/>
                  </a:cubicBezTo>
                  <a:cubicBezTo>
                    <a:pt x="67" y="359"/>
                    <a:pt x="148" y="210"/>
                    <a:pt x="268" y="121"/>
                  </a:cubicBezTo>
                  <a:cubicBezTo>
                    <a:pt x="389" y="32"/>
                    <a:pt x="563" y="-8"/>
                    <a:pt x="805" y="2"/>
                  </a:cubicBezTo>
                  <a:cubicBezTo>
                    <a:pt x="1046" y="12"/>
                    <a:pt x="1368" y="61"/>
                    <a:pt x="1771" y="131"/>
                  </a:cubicBezTo>
                  <a:lnTo>
                    <a:pt x="20393" y="3759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3" name="Shape">
              <a:extLst>
                <a:ext uri="{FF2B5EF4-FFF2-40B4-BE49-F238E27FC236}">
                  <a16:creationId xmlns:a16="http://schemas.microsoft.com/office/drawing/2014/main" id="{3E92623B-5839-4BAB-9ADA-76CBF0F2E238}"/>
                </a:ext>
              </a:extLst>
            </p:cNvPr>
            <p:cNvSpPr/>
            <p:nvPr/>
          </p:nvSpPr>
          <p:spPr>
            <a:xfrm>
              <a:off x="1828799" y="8826500"/>
              <a:ext cx="209806" cy="19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65" y="0"/>
                  </a:moveTo>
                  <a:cubicBezTo>
                    <a:pt x="12291" y="0"/>
                    <a:pt x="13846" y="229"/>
                    <a:pt x="15206" y="701"/>
                  </a:cubicBezTo>
                  <a:cubicBezTo>
                    <a:pt x="16566" y="1173"/>
                    <a:pt x="17730" y="1874"/>
                    <a:pt x="18684" y="2804"/>
                  </a:cubicBezTo>
                  <a:cubicBezTo>
                    <a:pt x="19639" y="3733"/>
                    <a:pt x="20358" y="4878"/>
                    <a:pt x="20855" y="6251"/>
                  </a:cubicBezTo>
                  <a:cubicBezTo>
                    <a:pt x="21352" y="7624"/>
                    <a:pt x="21600" y="9198"/>
                    <a:pt x="21600" y="11000"/>
                  </a:cubicBezTo>
                  <a:cubicBezTo>
                    <a:pt x="21600" y="12774"/>
                    <a:pt x="21391" y="14319"/>
                    <a:pt x="20959" y="15649"/>
                  </a:cubicBezTo>
                  <a:cubicBezTo>
                    <a:pt x="20528" y="16965"/>
                    <a:pt x="19887" y="18067"/>
                    <a:pt x="19011" y="18954"/>
                  </a:cubicBezTo>
                  <a:cubicBezTo>
                    <a:pt x="18135" y="19840"/>
                    <a:pt x="17037" y="20499"/>
                    <a:pt x="15690" y="20942"/>
                  </a:cubicBezTo>
                  <a:cubicBezTo>
                    <a:pt x="14343" y="21385"/>
                    <a:pt x="12761" y="21600"/>
                    <a:pt x="10918" y="21600"/>
                  </a:cubicBezTo>
                  <a:cubicBezTo>
                    <a:pt x="9231" y="21600"/>
                    <a:pt x="7714" y="21371"/>
                    <a:pt x="6368" y="20899"/>
                  </a:cubicBezTo>
                  <a:cubicBezTo>
                    <a:pt x="5021" y="20427"/>
                    <a:pt x="3870" y="19726"/>
                    <a:pt x="2929" y="18796"/>
                  </a:cubicBezTo>
                  <a:cubicBezTo>
                    <a:pt x="1987" y="17867"/>
                    <a:pt x="1255" y="16722"/>
                    <a:pt x="758" y="15349"/>
                  </a:cubicBezTo>
                  <a:cubicBezTo>
                    <a:pt x="248" y="13976"/>
                    <a:pt x="0" y="12388"/>
                    <a:pt x="0" y="10585"/>
                  </a:cubicBezTo>
                  <a:cubicBezTo>
                    <a:pt x="0" y="8855"/>
                    <a:pt x="209" y="7338"/>
                    <a:pt x="628" y="6008"/>
                  </a:cubicBezTo>
                  <a:cubicBezTo>
                    <a:pt x="1046" y="4692"/>
                    <a:pt x="1687" y="3576"/>
                    <a:pt x="2563" y="2689"/>
                  </a:cubicBezTo>
                  <a:cubicBezTo>
                    <a:pt x="3439" y="1802"/>
                    <a:pt x="4537" y="1130"/>
                    <a:pt x="5858" y="672"/>
                  </a:cubicBezTo>
                  <a:cubicBezTo>
                    <a:pt x="7191" y="215"/>
                    <a:pt x="8760" y="0"/>
                    <a:pt x="10565" y="0"/>
                  </a:cubicBezTo>
                  <a:close/>
                  <a:moveTo>
                    <a:pt x="10787" y="4864"/>
                  </a:moveTo>
                  <a:cubicBezTo>
                    <a:pt x="9689" y="4864"/>
                    <a:pt x="8695" y="4964"/>
                    <a:pt x="7793" y="5150"/>
                  </a:cubicBezTo>
                  <a:cubicBezTo>
                    <a:pt x="6891" y="5336"/>
                    <a:pt x="6132" y="5665"/>
                    <a:pt x="5492" y="6108"/>
                  </a:cubicBezTo>
                  <a:cubicBezTo>
                    <a:pt x="4851" y="6566"/>
                    <a:pt x="4354" y="7167"/>
                    <a:pt x="4014" y="7910"/>
                  </a:cubicBezTo>
                  <a:cubicBezTo>
                    <a:pt x="3661" y="8669"/>
                    <a:pt x="3491" y="9598"/>
                    <a:pt x="3491" y="10728"/>
                  </a:cubicBezTo>
                  <a:cubicBezTo>
                    <a:pt x="3491" y="11873"/>
                    <a:pt x="3687" y="12817"/>
                    <a:pt x="4079" y="13589"/>
                  </a:cubicBezTo>
                  <a:cubicBezTo>
                    <a:pt x="4472" y="14348"/>
                    <a:pt x="4995" y="14977"/>
                    <a:pt x="5648" y="15435"/>
                  </a:cubicBezTo>
                  <a:cubicBezTo>
                    <a:pt x="6302" y="15907"/>
                    <a:pt x="7074" y="16236"/>
                    <a:pt x="7950" y="16436"/>
                  </a:cubicBezTo>
                  <a:cubicBezTo>
                    <a:pt x="8826" y="16622"/>
                    <a:pt x="9754" y="16722"/>
                    <a:pt x="10735" y="16722"/>
                  </a:cubicBezTo>
                  <a:cubicBezTo>
                    <a:pt x="11872" y="16722"/>
                    <a:pt x="12892" y="16622"/>
                    <a:pt x="13807" y="16436"/>
                  </a:cubicBezTo>
                  <a:cubicBezTo>
                    <a:pt x="14723" y="16250"/>
                    <a:pt x="15494" y="15935"/>
                    <a:pt x="16135" y="15478"/>
                  </a:cubicBezTo>
                  <a:cubicBezTo>
                    <a:pt x="16775" y="15034"/>
                    <a:pt x="17272" y="14433"/>
                    <a:pt x="17612" y="13675"/>
                  </a:cubicBezTo>
                  <a:cubicBezTo>
                    <a:pt x="17952" y="12917"/>
                    <a:pt x="18122" y="11973"/>
                    <a:pt x="18122" y="10843"/>
                  </a:cubicBezTo>
                  <a:cubicBezTo>
                    <a:pt x="18122" y="9713"/>
                    <a:pt x="17926" y="8754"/>
                    <a:pt x="17547" y="7982"/>
                  </a:cubicBezTo>
                  <a:cubicBezTo>
                    <a:pt x="17168" y="7210"/>
                    <a:pt x="16631" y="6609"/>
                    <a:pt x="15965" y="6137"/>
                  </a:cubicBezTo>
                  <a:cubicBezTo>
                    <a:pt x="15298" y="5665"/>
                    <a:pt x="14526" y="5336"/>
                    <a:pt x="13637" y="5135"/>
                  </a:cubicBezTo>
                  <a:cubicBezTo>
                    <a:pt x="12735" y="4964"/>
                    <a:pt x="11794" y="4864"/>
                    <a:pt x="10787" y="486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4" name="Shape">
              <a:extLst>
                <a:ext uri="{FF2B5EF4-FFF2-40B4-BE49-F238E27FC236}">
                  <a16:creationId xmlns:a16="http://schemas.microsoft.com/office/drawing/2014/main" id="{5328CE08-2EEC-4BB5-9C2A-A246FDE812D0}"/>
                </a:ext>
              </a:extLst>
            </p:cNvPr>
            <p:cNvSpPr/>
            <p:nvPr/>
          </p:nvSpPr>
          <p:spPr>
            <a:xfrm>
              <a:off x="1828800" y="8635999"/>
              <a:ext cx="203836" cy="149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0" y="0"/>
                  </a:moveTo>
                  <a:cubicBezTo>
                    <a:pt x="21021" y="0"/>
                    <a:pt x="21129" y="37"/>
                    <a:pt x="21210" y="92"/>
                  </a:cubicBezTo>
                  <a:cubicBezTo>
                    <a:pt x="21290" y="147"/>
                    <a:pt x="21358" y="293"/>
                    <a:pt x="21412" y="512"/>
                  </a:cubicBezTo>
                  <a:cubicBezTo>
                    <a:pt x="21465" y="732"/>
                    <a:pt x="21506" y="1061"/>
                    <a:pt x="21533" y="1500"/>
                  </a:cubicBezTo>
                  <a:cubicBezTo>
                    <a:pt x="21560" y="1939"/>
                    <a:pt x="21573" y="2524"/>
                    <a:pt x="21573" y="3274"/>
                  </a:cubicBezTo>
                  <a:cubicBezTo>
                    <a:pt x="21573" y="3896"/>
                    <a:pt x="21560" y="4408"/>
                    <a:pt x="21533" y="4792"/>
                  </a:cubicBezTo>
                  <a:cubicBezTo>
                    <a:pt x="21506" y="5176"/>
                    <a:pt x="21465" y="5469"/>
                    <a:pt x="21412" y="5688"/>
                  </a:cubicBezTo>
                  <a:cubicBezTo>
                    <a:pt x="21358" y="5908"/>
                    <a:pt x="21277" y="6054"/>
                    <a:pt x="21183" y="6145"/>
                  </a:cubicBezTo>
                  <a:cubicBezTo>
                    <a:pt x="21089" y="6237"/>
                    <a:pt x="20981" y="6310"/>
                    <a:pt x="20846" y="6365"/>
                  </a:cubicBezTo>
                  <a:lnTo>
                    <a:pt x="16055" y="8980"/>
                  </a:lnTo>
                  <a:cubicBezTo>
                    <a:pt x="15517" y="9291"/>
                    <a:pt x="15033" y="9602"/>
                    <a:pt x="14615" y="9895"/>
                  </a:cubicBezTo>
                  <a:cubicBezTo>
                    <a:pt x="14198" y="10206"/>
                    <a:pt x="13848" y="10535"/>
                    <a:pt x="13566" y="10901"/>
                  </a:cubicBezTo>
                  <a:cubicBezTo>
                    <a:pt x="13283" y="11266"/>
                    <a:pt x="13068" y="11687"/>
                    <a:pt x="12933" y="12181"/>
                  </a:cubicBezTo>
                  <a:cubicBezTo>
                    <a:pt x="12785" y="12656"/>
                    <a:pt x="12718" y="13223"/>
                    <a:pt x="12718" y="13845"/>
                  </a:cubicBezTo>
                  <a:lnTo>
                    <a:pt x="12718" y="15692"/>
                  </a:lnTo>
                  <a:lnTo>
                    <a:pt x="20900" y="15692"/>
                  </a:lnTo>
                  <a:cubicBezTo>
                    <a:pt x="21008" y="15692"/>
                    <a:pt x="21116" y="15747"/>
                    <a:pt x="21196" y="15839"/>
                  </a:cubicBezTo>
                  <a:cubicBezTo>
                    <a:pt x="21277" y="15930"/>
                    <a:pt x="21358" y="16095"/>
                    <a:pt x="21412" y="16314"/>
                  </a:cubicBezTo>
                  <a:cubicBezTo>
                    <a:pt x="21465" y="16534"/>
                    <a:pt x="21506" y="16845"/>
                    <a:pt x="21546" y="17210"/>
                  </a:cubicBezTo>
                  <a:cubicBezTo>
                    <a:pt x="21573" y="17595"/>
                    <a:pt x="21600" y="18070"/>
                    <a:pt x="21600" y="18655"/>
                  </a:cubicBezTo>
                  <a:cubicBezTo>
                    <a:pt x="21600" y="19222"/>
                    <a:pt x="21587" y="19698"/>
                    <a:pt x="21546" y="20082"/>
                  </a:cubicBezTo>
                  <a:cubicBezTo>
                    <a:pt x="21519" y="20466"/>
                    <a:pt x="21465" y="20777"/>
                    <a:pt x="21412" y="20996"/>
                  </a:cubicBezTo>
                  <a:cubicBezTo>
                    <a:pt x="21358" y="21216"/>
                    <a:pt x="21290" y="21381"/>
                    <a:pt x="21196" y="21472"/>
                  </a:cubicBezTo>
                  <a:cubicBezTo>
                    <a:pt x="21102" y="21563"/>
                    <a:pt x="21008" y="21600"/>
                    <a:pt x="20900" y="21600"/>
                  </a:cubicBezTo>
                  <a:lnTo>
                    <a:pt x="1373" y="21600"/>
                  </a:lnTo>
                  <a:cubicBezTo>
                    <a:pt x="888" y="21600"/>
                    <a:pt x="538" y="21435"/>
                    <a:pt x="323" y="21088"/>
                  </a:cubicBezTo>
                  <a:cubicBezTo>
                    <a:pt x="108" y="20759"/>
                    <a:pt x="0" y="20338"/>
                    <a:pt x="0" y="19844"/>
                  </a:cubicBezTo>
                  <a:lnTo>
                    <a:pt x="0" y="12291"/>
                  </a:lnTo>
                  <a:cubicBezTo>
                    <a:pt x="0" y="11522"/>
                    <a:pt x="13" y="10901"/>
                    <a:pt x="27" y="10389"/>
                  </a:cubicBezTo>
                  <a:cubicBezTo>
                    <a:pt x="54" y="9895"/>
                    <a:pt x="81" y="9437"/>
                    <a:pt x="108" y="9035"/>
                  </a:cubicBezTo>
                  <a:cubicBezTo>
                    <a:pt x="229" y="7865"/>
                    <a:pt x="444" y="6804"/>
                    <a:pt x="740" y="5871"/>
                  </a:cubicBezTo>
                  <a:cubicBezTo>
                    <a:pt x="1036" y="4938"/>
                    <a:pt x="1427" y="4134"/>
                    <a:pt x="1911" y="3475"/>
                  </a:cubicBezTo>
                  <a:cubicBezTo>
                    <a:pt x="2396" y="2817"/>
                    <a:pt x="2961" y="2323"/>
                    <a:pt x="3620" y="1975"/>
                  </a:cubicBezTo>
                  <a:cubicBezTo>
                    <a:pt x="4280" y="1628"/>
                    <a:pt x="5033" y="1463"/>
                    <a:pt x="5881" y="1463"/>
                  </a:cubicBezTo>
                  <a:cubicBezTo>
                    <a:pt x="6594" y="1463"/>
                    <a:pt x="7254" y="1591"/>
                    <a:pt x="7846" y="1829"/>
                  </a:cubicBezTo>
                  <a:cubicBezTo>
                    <a:pt x="8438" y="2067"/>
                    <a:pt x="8963" y="2433"/>
                    <a:pt x="9434" y="2926"/>
                  </a:cubicBezTo>
                  <a:cubicBezTo>
                    <a:pt x="9905" y="3402"/>
                    <a:pt x="10309" y="4006"/>
                    <a:pt x="10645" y="4700"/>
                  </a:cubicBezTo>
                  <a:cubicBezTo>
                    <a:pt x="10982" y="5414"/>
                    <a:pt x="11264" y="6218"/>
                    <a:pt x="11480" y="7115"/>
                  </a:cubicBezTo>
                  <a:cubicBezTo>
                    <a:pt x="11641" y="6676"/>
                    <a:pt x="11816" y="6273"/>
                    <a:pt x="12045" y="5889"/>
                  </a:cubicBezTo>
                  <a:cubicBezTo>
                    <a:pt x="12260" y="5505"/>
                    <a:pt x="12529" y="5139"/>
                    <a:pt x="12852" y="4810"/>
                  </a:cubicBezTo>
                  <a:cubicBezTo>
                    <a:pt x="13162" y="4463"/>
                    <a:pt x="13525" y="4152"/>
                    <a:pt x="13929" y="3859"/>
                  </a:cubicBezTo>
                  <a:cubicBezTo>
                    <a:pt x="14333" y="3566"/>
                    <a:pt x="14790" y="3274"/>
                    <a:pt x="15302" y="2981"/>
                  </a:cubicBezTo>
                  <a:lnTo>
                    <a:pt x="19527" y="530"/>
                  </a:lnTo>
                  <a:cubicBezTo>
                    <a:pt x="19945" y="311"/>
                    <a:pt x="20254" y="146"/>
                    <a:pt x="20443" y="73"/>
                  </a:cubicBezTo>
                  <a:cubicBezTo>
                    <a:pt x="20631" y="0"/>
                    <a:pt x="20793" y="0"/>
                    <a:pt x="20900" y="0"/>
                  </a:cubicBezTo>
                  <a:close/>
                  <a:moveTo>
                    <a:pt x="6339" y="7645"/>
                  </a:moveTo>
                  <a:cubicBezTo>
                    <a:pt x="5625" y="7645"/>
                    <a:pt x="5033" y="7865"/>
                    <a:pt x="4549" y="8304"/>
                  </a:cubicBezTo>
                  <a:cubicBezTo>
                    <a:pt x="4064" y="8743"/>
                    <a:pt x="3714" y="9456"/>
                    <a:pt x="3526" y="10443"/>
                  </a:cubicBezTo>
                  <a:cubicBezTo>
                    <a:pt x="3472" y="10736"/>
                    <a:pt x="3432" y="11084"/>
                    <a:pt x="3391" y="11468"/>
                  </a:cubicBezTo>
                  <a:cubicBezTo>
                    <a:pt x="3351" y="11852"/>
                    <a:pt x="3338" y="12382"/>
                    <a:pt x="3338" y="13059"/>
                  </a:cubicBezTo>
                  <a:lnTo>
                    <a:pt x="3338" y="15711"/>
                  </a:lnTo>
                  <a:lnTo>
                    <a:pt x="9421" y="15711"/>
                  </a:lnTo>
                  <a:lnTo>
                    <a:pt x="9421" y="12693"/>
                  </a:lnTo>
                  <a:cubicBezTo>
                    <a:pt x="9421" y="11852"/>
                    <a:pt x="9340" y="11120"/>
                    <a:pt x="9192" y="10480"/>
                  </a:cubicBezTo>
                  <a:cubicBezTo>
                    <a:pt x="9044" y="9840"/>
                    <a:pt x="8828" y="9328"/>
                    <a:pt x="8559" y="8907"/>
                  </a:cubicBezTo>
                  <a:cubicBezTo>
                    <a:pt x="8290" y="8486"/>
                    <a:pt x="7967" y="8175"/>
                    <a:pt x="7590" y="7956"/>
                  </a:cubicBezTo>
                  <a:cubicBezTo>
                    <a:pt x="7213" y="7737"/>
                    <a:pt x="6796" y="7645"/>
                    <a:pt x="6339" y="7645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5" name="Shape">
              <a:extLst>
                <a:ext uri="{FF2B5EF4-FFF2-40B4-BE49-F238E27FC236}">
                  <a16:creationId xmlns:a16="http://schemas.microsoft.com/office/drawing/2014/main" id="{6E47F2AE-3B7D-409D-8FB9-ED6F9A41FBE7}"/>
                </a:ext>
              </a:extLst>
            </p:cNvPr>
            <p:cNvSpPr/>
            <p:nvPr/>
          </p:nvSpPr>
          <p:spPr>
            <a:xfrm>
              <a:off x="1828800" y="8496299"/>
              <a:ext cx="203455" cy="11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80" y="0"/>
                  </a:moveTo>
                  <a:cubicBezTo>
                    <a:pt x="20117" y="0"/>
                    <a:pt x="20387" y="25"/>
                    <a:pt x="20616" y="74"/>
                  </a:cubicBezTo>
                  <a:cubicBezTo>
                    <a:pt x="20845" y="124"/>
                    <a:pt x="21034" y="198"/>
                    <a:pt x="21182" y="296"/>
                  </a:cubicBezTo>
                  <a:cubicBezTo>
                    <a:pt x="21330" y="395"/>
                    <a:pt x="21438" y="519"/>
                    <a:pt x="21506" y="667"/>
                  </a:cubicBezTo>
                  <a:cubicBezTo>
                    <a:pt x="21573" y="815"/>
                    <a:pt x="21600" y="988"/>
                    <a:pt x="21600" y="1185"/>
                  </a:cubicBezTo>
                  <a:lnTo>
                    <a:pt x="21600" y="19230"/>
                  </a:lnTo>
                  <a:cubicBezTo>
                    <a:pt x="21600" y="19897"/>
                    <a:pt x="21492" y="20464"/>
                    <a:pt x="21276" y="20909"/>
                  </a:cubicBezTo>
                  <a:cubicBezTo>
                    <a:pt x="21061" y="21378"/>
                    <a:pt x="20710" y="21600"/>
                    <a:pt x="20225" y="21600"/>
                  </a:cubicBezTo>
                  <a:lnTo>
                    <a:pt x="701" y="21600"/>
                  </a:lnTo>
                  <a:cubicBezTo>
                    <a:pt x="593" y="21600"/>
                    <a:pt x="485" y="21526"/>
                    <a:pt x="404" y="21402"/>
                  </a:cubicBezTo>
                  <a:cubicBezTo>
                    <a:pt x="310" y="21279"/>
                    <a:pt x="243" y="21057"/>
                    <a:pt x="189" y="20761"/>
                  </a:cubicBezTo>
                  <a:cubicBezTo>
                    <a:pt x="135" y="20464"/>
                    <a:pt x="94" y="20045"/>
                    <a:pt x="54" y="19526"/>
                  </a:cubicBezTo>
                  <a:cubicBezTo>
                    <a:pt x="27" y="19008"/>
                    <a:pt x="0" y="18366"/>
                    <a:pt x="0" y="17601"/>
                  </a:cubicBezTo>
                  <a:cubicBezTo>
                    <a:pt x="0" y="16811"/>
                    <a:pt x="13" y="16169"/>
                    <a:pt x="54" y="15651"/>
                  </a:cubicBezTo>
                  <a:cubicBezTo>
                    <a:pt x="81" y="15132"/>
                    <a:pt x="135" y="14737"/>
                    <a:pt x="189" y="14441"/>
                  </a:cubicBezTo>
                  <a:cubicBezTo>
                    <a:pt x="243" y="14145"/>
                    <a:pt x="310" y="13923"/>
                    <a:pt x="404" y="13775"/>
                  </a:cubicBezTo>
                  <a:cubicBezTo>
                    <a:pt x="499" y="13651"/>
                    <a:pt x="593" y="13577"/>
                    <a:pt x="701" y="13577"/>
                  </a:cubicBezTo>
                  <a:lnTo>
                    <a:pt x="18000" y="13577"/>
                  </a:lnTo>
                  <a:lnTo>
                    <a:pt x="18000" y="1185"/>
                  </a:lnTo>
                  <a:cubicBezTo>
                    <a:pt x="18000" y="987"/>
                    <a:pt x="18027" y="815"/>
                    <a:pt x="18094" y="667"/>
                  </a:cubicBezTo>
                  <a:cubicBezTo>
                    <a:pt x="18148" y="518"/>
                    <a:pt x="18256" y="395"/>
                    <a:pt x="18391" y="296"/>
                  </a:cubicBezTo>
                  <a:cubicBezTo>
                    <a:pt x="18526" y="197"/>
                    <a:pt x="18715" y="123"/>
                    <a:pt x="18944" y="74"/>
                  </a:cubicBezTo>
                  <a:cubicBezTo>
                    <a:pt x="19173" y="25"/>
                    <a:pt x="19456" y="0"/>
                    <a:pt x="19780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6" name="Shape">
              <a:extLst>
                <a:ext uri="{FF2B5EF4-FFF2-40B4-BE49-F238E27FC236}">
                  <a16:creationId xmlns:a16="http://schemas.microsoft.com/office/drawing/2014/main" id="{E7603C57-17A4-40E2-8D64-4733E5903608}"/>
                </a:ext>
              </a:extLst>
            </p:cNvPr>
            <p:cNvSpPr/>
            <p:nvPr/>
          </p:nvSpPr>
          <p:spPr>
            <a:xfrm>
              <a:off x="1828799" y="8305800"/>
              <a:ext cx="202439" cy="16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75" y="0"/>
                  </a:moveTo>
                  <a:cubicBezTo>
                    <a:pt x="12453" y="0"/>
                    <a:pt x="14147" y="310"/>
                    <a:pt x="15556" y="929"/>
                  </a:cubicBezTo>
                  <a:cubicBezTo>
                    <a:pt x="16966" y="1549"/>
                    <a:pt x="18117" y="2445"/>
                    <a:pt x="19012" y="3619"/>
                  </a:cubicBezTo>
                  <a:cubicBezTo>
                    <a:pt x="19906" y="4793"/>
                    <a:pt x="20557" y="6195"/>
                    <a:pt x="20977" y="7874"/>
                  </a:cubicBezTo>
                  <a:cubicBezTo>
                    <a:pt x="21397" y="9537"/>
                    <a:pt x="21600" y="11525"/>
                    <a:pt x="21600" y="13824"/>
                  </a:cubicBezTo>
                  <a:lnTo>
                    <a:pt x="21600" y="20035"/>
                  </a:lnTo>
                  <a:cubicBezTo>
                    <a:pt x="21600" y="20475"/>
                    <a:pt x="21492" y="20850"/>
                    <a:pt x="21275" y="21144"/>
                  </a:cubicBezTo>
                  <a:cubicBezTo>
                    <a:pt x="21058" y="21453"/>
                    <a:pt x="20706" y="21600"/>
                    <a:pt x="20218" y="21600"/>
                  </a:cubicBezTo>
                  <a:lnTo>
                    <a:pt x="1382" y="21600"/>
                  </a:lnTo>
                  <a:cubicBezTo>
                    <a:pt x="894" y="21600"/>
                    <a:pt x="542" y="21453"/>
                    <a:pt x="325" y="21144"/>
                  </a:cubicBezTo>
                  <a:cubicBezTo>
                    <a:pt x="108" y="20850"/>
                    <a:pt x="0" y="20475"/>
                    <a:pt x="0" y="20035"/>
                  </a:cubicBezTo>
                  <a:lnTo>
                    <a:pt x="0" y="13368"/>
                  </a:lnTo>
                  <a:cubicBezTo>
                    <a:pt x="0" y="11053"/>
                    <a:pt x="230" y="9080"/>
                    <a:pt x="678" y="7466"/>
                  </a:cubicBezTo>
                  <a:cubicBezTo>
                    <a:pt x="1125" y="5852"/>
                    <a:pt x="1802" y="4499"/>
                    <a:pt x="2683" y="3391"/>
                  </a:cubicBezTo>
                  <a:cubicBezTo>
                    <a:pt x="3564" y="2282"/>
                    <a:pt x="4661" y="1451"/>
                    <a:pt x="5962" y="864"/>
                  </a:cubicBezTo>
                  <a:cubicBezTo>
                    <a:pt x="7250" y="277"/>
                    <a:pt x="8767" y="0"/>
                    <a:pt x="10475" y="0"/>
                  </a:cubicBezTo>
                  <a:close/>
                  <a:moveTo>
                    <a:pt x="10624" y="5461"/>
                  </a:moveTo>
                  <a:cubicBezTo>
                    <a:pt x="9594" y="5461"/>
                    <a:pt x="8645" y="5608"/>
                    <a:pt x="7765" y="5901"/>
                  </a:cubicBezTo>
                  <a:cubicBezTo>
                    <a:pt x="6884" y="6195"/>
                    <a:pt x="6125" y="6651"/>
                    <a:pt x="5475" y="7287"/>
                  </a:cubicBezTo>
                  <a:cubicBezTo>
                    <a:pt x="4824" y="7923"/>
                    <a:pt x="4323" y="8738"/>
                    <a:pt x="3957" y="9732"/>
                  </a:cubicBezTo>
                  <a:cubicBezTo>
                    <a:pt x="3591" y="10727"/>
                    <a:pt x="3415" y="12047"/>
                    <a:pt x="3415" y="13661"/>
                  </a:cubicBezTo>
                  <a:lnTo>
                    <a:pt x="3415" y="16334"/>
                  </a:lnTo>
                  <a:lnTo>
                    <a:pt x="18117" y="16334"/>
                  </a:lnTo>
                  <a:lnTo>
                    <a:pt x="18117" y="13579"/>
                  </a:lnTo>
                  <a:cubicBezTo>
                    <a:pt x="18117" y="12129"/>
                    <a:pt x="17955" y="10922"/>
                    <a:pt x="17643" y="9928"/>
                  </a:cubicBezTo>
                  <a:cubicBezTo>
                    <a:pt x="17332" y="8933"/>
                    <a:pt x="16857" y="8102"/>
                    <a:pt x="16234" y="7450"/>
                  </a:cubicBezTo>
                  <a:cubicBezTo>
                    <a:pt x="15611" y="6782"/>
                    <a:pt x="14825" y="6292"/>
                    <a:pt x="13890" y="5967"/>
                  </a:cubicBezTo>
                  <a:cubicBezTo>
                    <a:pt x="12968" y="5624"/>
                    <a:pt x="11871" y="5461"/>
                    <a:pt x="10624" y="546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7" name="Shape">
              <a:extLst>
                <a:ext uri="{FF2B5EF4-FFF2-40B4-BE49-F238E27FC236}">
                  <a16:creationId xmlns:a16="http://schemas.microsoft.com/office/drawing/2014/main" id="{6C0DBAFD-FA23-48E8-961C-06DB110399CB}"/>
                </a:ext>
              </a:extLst>
            </p:cNvPr>
            <p:cNvSpPr/>
            <p:nvPr/>
          </p:nvSpPr>
          <p:spPr>
            <a:xfrm>
              <a:off x="3644900" y="7353299"/>
              <a:ext cx="143128" cy="19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0"/>
                  </a:moveTo>
                  <a:cubicBezTo>
                    <a:pt x="21600" y="21047"/>
                    <a:pt x="21562" y="21146"/>
                    <a:pt x="21504" y="21231"/>
                  </a:cubicBezTo>
                  <a:cubicBezTo>
                    <a:pt x="21447" y="21316"/>
                    <a:pt x="21293" y="21387"/>
                    <a:pt x="21083" y="21444"/>
                  </a:cubicBezTo>
                  <a:cubicBezTo>
                    <a:pt x="20853" y="21501"/>
                    <a:pt x="20527" y="21543"/>
                    <a:pt x="20086" y="21557"/>
                  </a:cubicBezTo>
                  <a:cubicBezTo>
                    <a:pt x="19645" y="21572"/>
                    <a:pt x="19051" y="21586"/>
                    <a:pt x="18303" y="21586"/>
                  </a:cubicBezTo>
                  <a:cubicBezTo>
                    <a:pt x="17671" y="21586"/>
                    <a:pt x="17173" y="21572"/>
                    <a:pt x="16789" y="21557"/>
                  </a:cubicBezTo>
                  <a:cubicBezTo>
                    <a:pt x="16406" y="21543"/>
                    <a:pt x="16119" y="21501"/>
                    <a:pt x="15908" y="21430"/>
                  </a:cubicBezTo>
                  <a:cubicBezTo>
                    <a:pt x="15697" y="21359"/>
                    <a:pt x="15544" y="21288"/>
                    <a:pt x="15448" y="21203"/>
                  </a:cubicBezTo>
                  <a:cubicBezTo>
                    <a:pt x="15352" y="21118"/>
                    <a:pt x="15275" y="20990"/>
                    <a:pt x="15218" y="20863"/>
                  </a:cubicBezTo>
                  <a:lnTo>
                    <a:pt x="12611" y="16058"/>
                  </a:lnTo>
                  <a:cubicBezTo>
                    <a:pt x="12305" y="15520"/>
                    <a:pt x="11998" y="15038"/>
                    <a:pt x="11691" y="14613"/>
                  </a:cubicBezTo>
                  <a:cubicBezTo>
                    <a:pt x="11385" y="14187"/>
                    <a:pt x="11059" y="13847"/>
                    <a:pt x="10695" y="13564"/>
                  </a:cubicBezTo>
                  <a:cubicBezTo>
                    <a:pt x="10330" y="13280"/>
                    <a:pt x="9909" y="13068"/>
                    <a:pt x="9430" y="12926"/>
                  </a:cubicBezTo>
                  <a:cubicBezTo>
                    <a:pt x="8951" y="12784"/>
                    <a:pt x="8395" y="12713"/>
                    <a:pt x="7762" y="12713"/>
                  </a:cubicBezTo>
                  <a:lnTo>
                    <a:pt x="5922" y="12713"/>
                  </a:lnTo>
                  <a:lnTo>
                    <a:pt x="5922" y="20905"/>
                  </a:lnTo>
                  <a:cubicBezTo>
                    <a:pt x="5922" y="21019"/>
                    <a:pt x="5865" y="21118"/>
                    <a:pt x="5769" y="21203"/>
                  </a:cubicBezTo>
                  <a:cubicBezTo>
                    <a:pt x="5673" y="21288"/>
                    <a:pt x="5520" y="21359"/>
                    <a:pt x="5290" y="21416"/>
                  </a:cubicBezTo>
                  <a:cubicBezTo>
                    <a:pt x="5060" y="21472"/>
                    <a:pt x="4772" y="21515"/>
                    <a:pt x="4389" y="21543"/>
                  </a:cubicBezTo>
                  <a:cubicBezTo>
                    <a:pt x="4006" y="21572"/>
                    <a:pt x="3527" y="21600"/>
                    <a:pt x="2952" y="21600"/>
                  </a:cubicBezTo>
                  <a:cubicBezTo>
                    <a:pt x="2377" y="21600"/>
                    <a:pt x="1917" y="21586"/>
                    <a:pt x="1533" y="21543"/>
                  </a:cubicBezTo>
                  <a:cubicBezTo>
                    <a:pt x="1150" y="21501"/>
                    <a:pt x="843" y="21472"/>
                    <a:pt x="613" y="21416"/>
                  </a:cubicBezTo>
                  <a:cubicBezTo>
                    <a:pt x="383" y="21359"/>
                    <a:pt x="230" y="21288"/>
                    <a:pt x="134" y="21203"/>
                  </a:cubicBezTo>
                  <a:cubicBezTo>
                    <a:pt x="38" y="21118"/>
                    <a:pt x="0" y="21019"/>
                    <a:pt x="0" y="20905"/>
                  </a:cubicBezTo>
                  <a:lnTo>
                    <a:pt x="0" y="1375"/>
                  </a:lnTo>
                  <a:cubicBezTo>
                    <a:pt x="0" y="893"/>
                    <a:pt x="172" y="539"/>
                    <a:pt x="498" y="326"/>
                  </a:cubicBezTo>
                  <a:cubicBezTo>
                    <a:pt x="843" y="113"/>
                    <a:pt x="1246" y="0"/>
                    <a:pt x="1744" y="0"/>
                  </a:cubicBezTo>
                  <a:lnTo>
                    <a:pt x="9276" y="0"/>
                  </a:lnTo>
                  <a:cubicBezTo>
                    <a:pt x="10043" y="0"/>
                    <a:pt x="10676" y="14"/>
                    <a:pt x="11174" y="28"/>
                  </a:cubicBezTo>
                  <a:cubicBezTo>
                    <a:pt x="11672" y="57"/>
                    <a:pt x="12113" y="85"/>
                    <a:pt x="12515" y="113"/>
                  </a:cubicBezTo>
                  <a:cubicBezTo>
                    <a:pt x="13685" y="241"/>
                    <a:pt x="14739" y="439"/>
                    <a:pt x="15678" y="751"/>
                  </a:cubicBezTo>
                  <a:cubicBezTo>
                    <a:pt x="16617" y="1049"/>
                    <a:pt x="17403" y="1446"/>
                    <a:pt x="18054" y="1928"/>
                  </a:cubicBezTo>
                  <a:cubicBezTo>
                    <a:pt x="18706" y="2410"/>
                    <a:pt x="19204" y="2976"/>
                    <a:pt x="19549" y="3643"/>
                  </a:cubicBezTo>
                  <a:cubicBezTo>
                    <a:pt x="19894" y="4295"/>
                    <a:pt x="20067" y="5060"/>
                    <a:pt x="20067" y="5910"/>
                  </a:cubicBezTo>
                  <a:cubicBezTo>
                    <a:pt x="20067" y="6633"/>
                    <a:pt x="19952" y="7285"/>
                    <a:pt x="19703" y="7880"/>
                  </a:cubicBezTo>
                  <a:cubicBezTo>
                    <a:pt x="19453" y="8476"/>
                    <a:pt x="19089" y="9000"/>
                    <a:pt x="18610" y="9468"/>
                  </a:cubicBezTo>
                  <a:cubicBezTo>
                    <a:pt x="18131" y="9936"/>
                    <a:pt x="17537" y="10332"/>
                    <a:pt x="16828" y="10687"/>
                  </a:cubicBezTo>
                  <a:cubicBezTo>
                    <a:pt x="16119" y="11027"/>
                    <a:pt x="15314" y="11310"/>
                    <a:pt x="14432" y="11523"/>
                  </a:cubicBezTo>
                  <a:cubicBezTo>
                    <a:pt x="14873" y="11679"/>
                    <a:pt x="15275" y="11863"/>
                    <a:pt x="15659" y="12090"/>
                  </a:cubicBezTo>
                  <a:cubicBezTo>
                    <a:pt x="16042" y="12317"/>
                    <a:pt x="16406" y="12586"/>
                    <a:pt x="16732" y="12898"/>
                  </a:cubicBezTo>
                  <a:cubicBezTo>
                    <a:pt x="17077" y="13210"/>
                    <a:pt x="17384" y="13578"/>
                    <a:pt x="17690" y="13975"/>
                  </a:cubicBezTo>
                  <a:cubicBezTo>
                    <a:pt x="17997" y="14372"/>
                    <a:pt x="18284" y="14839"/>
                    <a:pt x="18572" y="15350"/>
                  </a:cubicBezTo>
                  <a:lnTo>
                    <a:pt x="21025" y="19587"/>
                  </a:lnTo>
                  <a:cubicBezTo>
                    <a:pt x="21255" y="20013"/>
                    <a:pt x="21408" y="20310"/>
                    <a:pt x="21485" y="20509"/>
                  </a:cubicBezTo>
                  <a:cubicBezTo>
                    <a:pt x="21562" y="20650"/>
                    <a:pt x="21600" y="20806"/>
                    <a:pt x="21600" y="20920"/>
                  </a:cubicBezTo>
                  <a:close/>
                  <a:moveTo>
                    <a:pt x="13991" y="6321"/>
                  </a:moveTo>
                  <a:cubicBezTo>
                    <a:pt x="13991" y="5613"/>
                    <a:pt x="13780" y="5017"/>
                    <a:pt x="13339" y="4521"/>
                  </a:cubicBezTo>
                  <a:cubicBezTo>
                    <a:pt x="12899" y="4039"/>
                    <a:pt x="12189" y="3685"/>
                    <a:pt x="11212" y="3487"/>
                  </a:cubicBezTo>
                  <a:cubicBezTo>
                    <a:pt x="10905" y="3430"/>
                    <a:pt x="10580" y="3387"/>
                    <a:pt x="10196" y="3359"/>
                  </a:cubicBezTo>
                  <a:cubicBezTo>
                    <a:pt x="9813" y="3331"/>
                    <a:pt x="9295" y="3302"/>
                    <a:pt x="8605" y="3302"/>
                  </a:cubicBezTo>
                  <a:lnTo>
                    <a:pt x="5961" y="3302"/>
                  </a:lnTo>
                  <a:lnTo>
                    <a:pt x="5961" y="9397"/>
                  </a:lnTo>
                  <a:lnTo>
                    <a:pt x="8970" y="9397"/>
                  </a:lnTo>
                  <a:cubicBezTo>
                    <a:pt x="9813" y="9397"/>
                    <a:pt x="10541" y="9326"/>
                    <a:pt x="11174" y="9170"/>
                  </a:cubicBezTo>
                  <a:cubicBezTo>
                    <a:pt x="11806" y="9014"/>
                    <a:pt x="12324" y="8816"/>
                    <a:pt x="12745" y="8532"/>
                  </a:cubicBezTo>
                  <a:cubicBezTo>
                    <a:pt x="13167" y="8249"/>
                    <a:pt x="13474" y="7937"/>
                    <a:pt x="13684" y="7554"/>
                  </a:cubicBezTo>
                  <a:cubicBezTo>
                    <a:pt x="13876" y="7214"/>
                    <a:pt x="13991" y="6789"/>
                    <a:pt x="13991" y="6321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8" name="Shape">
              <a:extLst>
                <a:ext uri="{FF2B5EF4-FFF2-40B4-BE49-F238E27FC236}">
                  <a16:creationId xmlns:a16="http://schemas.microsoft.com/office/drawing/2014/main" id="{E9D4133C-58AB-44A8-8398-C16283FB8B82}"/>
                </a:ext>
              </a:extLst>
            </p:cNvPr>
            <p:cNvSpPr/>
            <p:nvPr/>
          </p:nvSpPr>
          <p:spPr>
            <a:xfrm>
              <a:off x="3809999" y="7353299"/>
              <a:ext cx="39498" cy="194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0" y="20909"/>
                  </a:moveTo>
                  <a:cubicBezTo>
                    <a:pt x="21530" y="21022"/>
                    <a:pt x="21322" y="21120"/>
                    <a:pt x="20975" y="21205"/>
                  </a:cubicBezTo>
                  <a:cubicBezTo>
                    <a:pt x="20628" y="21290"/>
                    <a:pt x="20072" y="21360"/>
                    <a:pt x="19239" y="21417"/>
                  </a:cubicBezTo>
                  <a:cubicBezTo>
                    <a:pt x="18405" y="21473"/>
                    <a:pt x="17363" y="21515"/>
                    <a:pt x="15974" y="21544"/>
                  </a:cubicBezTo>
                  <a:cubicBezTo>
                    <a:pt x="14585" y="21572"/>
                    <a:pt x="12849" y="21600"/>
                    <a:pt x="10765" y="21600"/>
                  </a:cubicBezTo>
                  <a:cubicBezTo>
                    <a:pt x="8682" y="21600"/>
                    <a:pt x="7015" y="21586"/>
                    <a:pt x="5626" y="21544"/>
                  </a:cubicBezTo>
                  <a:cubicBezTo>
                    <a:pt x="4237" y="21501"/>
                    <a:pt x="3126" y="21473"/>
                    <a:pt x="2292" y="21417"/>
                  </a:cubicBezTo>
                  <a:cubicBezTo>
                    <a:pt x="1458" y="21360"/>
                    <a:pt x="903" y="21290"/>
                    <a:pt x="556" y="21205"/>
                  </a:cubicBezTo>
                  <a:cubicBezTo>
                    <a:pt x="208" y="21120"/>
                    <a:pt x="0" y="21022"/>
                    <a:pt x="0" y="20909"/>
                  </a:cubicBezTo>
                  <a:lnTo>
                    <a:pt x="0" y="691"/>
                  </a:lnTo>
                  <a:cubicBezTo>
                    <a:pt x="0" y="578"/>
                    <a:pt x="208" y="480"/>
                    <a:pt x="556" y="395"/>
                  </a:cubicBezTo>
                  <a:cubicBezTo>
                    <a:pt x="903" y="310"/>
                    <a:pt x="1528" y="240"/>
                    <a:pt x="2361" y="183"/>
                  </a:cubicBezTo>
                  <a:cubicBezTo>
                    <a:pt x="3195" y="127"/>
                    <a:pt x="4306" y="85"/>
                    <a:pt x="5695" y="56"/>
                  </a:cubicBezTo>
                  <a:cubicBezTo>
                    <a:pt x="7084" y="28"/>
                    <a:pt x="8751" y="0"/>
                    <a:pt x="10835" y="0"/>
                  </a:cubicBezTo>
                  <a:cubicBezTo>
                    <a:pt x="12988" y="0"/>
                    <a:pt x="14724" y="14"/>
                    <a:pt x="16044" y="56"/>
                  </a:cubicBezTo>
                  <a:cubicBezTo>
                    <a:pt x="17363" y="99"/>
                    <a:pt x="18475" y="127"/>
                    <a:pt x="19308" y="183"/>
                  </a:cubicBezTo>
                  <a:cubicBezTo>
                    <a:pt x="20142" y="240"/>
                    <a:pt x="20697" y="310"/>
                    <a:pt x="21044" y="395"/>
                  </a:cubicBezTo>
                  <a:cubicBezTo>
                    <a:pt x="21392" y="480"/>
                    <a:pt x="21600" y="578"/>
                    <a:pt x="21600" y="691"/>
                  </a:cubicBezTo>
                  <a:lnTo>
                    <a:pt x="21600" y="2090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9" name="Shape">
              <a:extLst>
                <a:ext uri="{FF2B5EF4-FFF2-40B4-BE49-F238E27FC236}">
                  <a16:creationId xmlns:a16="http://schemas.microsoft.com/office/drawing/2014/main" id="{1232C253-ACD2-4CC9-8758-5E9C27BD3FE6}"/>
                </a:ext>
              </a:extLst>
            </p:cNvPr>
            <p:cNvSpPr/>
            <p:nvPr/>
          </p:nvSpPr>
          <p:spPr>
            <a:xfrm>
              <a:off x="3886199" y="7353299"/>
              <a:ext cx="125858" cy="19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7"/>
                  </a:moveTo>
                  <a:cubicBezTo>
                    <a:pt x="21600" y="16076"/>
                    <a:pt x="21273" y="17038"/>
                    <a:pt x="20619" y="17863"/>
                  </a:cubicBezTo>
                  <a:cubicBezTo>
                    <a:pt x="19965" y="18687"/>
                    <a:pt x="19093" y="19374"/>
                    <a:pt x="17982" y="19937"/>
                  </a:cubicBezTo>
                  <a:cubicBezTo>
                    <a:pt x="16870" y="20487"/>
                    <a:pt x="15584" y="20913"/>
                    <a:pt x="14102" y="21188"/>
                  </a:cubicBezTo>
                  <a:cubicBezTo>
                    <a:pt x="12620" y="21463"/>
                    <a:pt x="11029" y="21600"/>
                    <a:pt x="9351" y="21600"/>
                  </a:cubicBezTo>
                  <a:cubicBezTo>
                    <a:pt x="8217" y="21600"/>
                    <a:pt x="7149" y="21545"/>
                    <a:pt x="6168" y="21421"/>
                  </a:cubicBezTo>
                  <a:cubicBezTo>
                    <a:pt x="5187" y="21298"/>
                    <a:pt x="4316" y="21160"/>
                    <a:pt x="3575" y="20995"/>
                  </a:cubicBezTo>
                  <a:cubicBezTo>
                    <a:pt x="2833" y="20831"/>
                    <a:pt x="2201" y="20652"/>
                    <a:pt x="1700" y="20473"/>
                  </a:cubicBezTo>
                  <a:cubicBezTo>
                    <a:pt x="1199" y="20295"/>
                    <a:pt x="828" y="20130"/>
                    <a:pt x="610" y="19992"/>
                  </a:cubicBezTo>
                  <a:cubicBezTo>
                    <a:pt x="392" y="19855"/>
                    <a:pt x="240" y="19649"/>
                    <a:pt x="131" y="19388"/>
                  </a:cubicBezTo>
                  <a:cubicBezTo>
                    <a:pt x="22" y="19127"/>
                    <a:pt x="0" y="18742"/>
                    <a:pt x="0" y="18247"/>
                  </a:cubicBezTo>
                  <a:cubicBezTo>
                    <a:pt x="0" y="17918"/>
                    <a:pt x="22" y="17629"/>
                    <a:pt x="44" y="17409"/>
                  </a:cubicBezTo>
                  <a:cubicBezTo>
                    <a:pt x="87" y="17189"/>
                    <a:pt x="131" y="16997"/>
                    <a:pt x="218" y="16860"/>
                  </a:cubicBezTo>
                  <a:cubicBezTo>
                    <a:pt x="305" y="16722"/>
                    <a:pt x="392" y="16626"/>
                    <a:pt x="523" y="16557"/>
                  </a:cubicBezTo>
                  <a:cubicBezTo>
                    <a:pt x="654" y="16502"/>
                    <a:pt x="806" y="16475"/>
                    <a:pt x="981" y="16475"/>
                  </a:cubicBezTo>
                  <a:cubicBezTo>
                    <a:pt x="1221" y="16475"/>
                    <a:pt x="1548" y="16557"/>
                    <a:pt x="1983" y="16736"/>
                  </a:cubicBezTo>
                  <a:cubicBezTo>
                    <a:pt x="2419" y="16915"/>
                    <a:pt x="2986" y="17107"/>
                    <a:pt x="3662" y="17327"/>
                  </a:cubicBezTo>
                  <a:cubicBezTo>
                    <a:pt x="4337" y="17547"/>
                    <a:pt x="5166" y="17739"/>
                    <a:pt x="6103" y="17918"/>
                  </a:cubicBezTo>
                  <a:cubicBezTo>
                    <a:pt x="7040" y="18096"/>
                    <a:pt x="8152" y="18179"/>
                    <a:pt x="9394" y="18179"/>
                  </a:cubicBezTo>
                  <a:cubicBezTo>
                    <a:pt x="10222" y="18179"/>
                    <a:pt x="10942" y="18124"/>
                    <a:pt x="11596" y="18000"/>
                  </a:cubicBezTo>
                  <a:cubicBezTo>
                    <a:pt x="12249" y="17876"/>
                    <a:pt x="12794" y="17698"/>
                    <a:pt x="13252" y="17478"/>
                  </a:cubicBezTo>
                  <a:cubicBezTo>
                    <a:pt x="13710" y="17258"/>
                    <a:pt x="14059" y="16969"/>
                    <a:pt x="14277" y="16640"/>
                  </a:cubicBezTo>
                  <a:cubicBezTo>
                    <a:pt x="14516" y="16310"/>
                    <a:pt x="14647" y="15939"/>
                    <a:pt x="14647" y="15527"/>
                  </a:cubicBezTo>
                  <a:cubicBezTo>
                    <a:pt x="14647" y="15060"/>
                    <a:pt x="14451" y="14647"/>
                    <a:pt x="14037" y="14304"/>
                  </a:cubicBezTo>
                  <a:cubicBezTo>
                    <a:pt x="13623" y="13960"/>
                    <a:pt x="13100" y="13672"/>
                    <a:pt x="12446" y="13397"/>
                  </a:cubicBezTo>
                  <a:cubicBezTo>
                    <a:pt x="11792" y="13122"/>
                    <a:pt x="11051" y="12889"/>
                    <a:pt x="10201" y="12655"/>
                  </a:cubicBezTo>
                  <a:cubicBezTo>
                    <a:pt x="9372" y="12421"/>
                    <a:pt x="8501" y="12174"/>
                    <a:pt x="7629" y="11927"/>
                  </a:cubicBezTo>
                  <a:cubicBezTo>
                    <a:pt x="6757" y="11679"/>
                    <a:pt x="5885" y="11377"/>
                    <a:pt x="5057" y="11047"/>
                  </a:cubicBezTo>
                  <a:cubicBezTo>
                    <a:pt x="4228" y="10718"/>
                    <a:pt x="3487" y="10333"/>
                    <a:pt x="2812" y="9866"/>
                  </a:cubicBezTo>
                  <a:cubicBezTo>
                    <a:pt x="2158" y="9412"/>
                    <a:pt x="1613" y="8863"/>
                    <a:pt x="1221" y="8244"/>
                  </a:cubicBezTo>
                  <a:cubicBezTo>
                    <a:pt x="828" y="7626"/>
                    <a:pt x="610" y="6870"/>
                    <a:pt x="610" y="6005"/>
                  </a:cubicBezTo>
                  <a:cubicBezTo>
                    <a:pt x="610" y="5002"/>
                    <a:pt x="894" y="4122"/>
                    <a:pt x="1482" y="3366"/>
                  </a:cubicBezTo>
                  <a:cubicBezTo>
                    <a:pt x="2071" y="2611"/>
                    <a:pt x="2855" y="1979"/>
                    <a:pt x="3858" y="1484"/>
                  </a:cubicBezTo>
                  <a:cubicBezTo>
                    <a:pt x="4861" y="989"/>
                    <a:pt x="6038" y="618"/>
                    <a:pt x="7389" y="371"/>
                  </a:cubicBezTo>
                  <a:cubicBezTo>
                    <a:pt x="8740" y="124"/>
                    <a:pt x="10179" y="0"/>
                    <a:pt x="11705" y="0"/>
                  </a:cubicBezTo>
                  <a:cubicBezTo>
                    <a:pt x="12489" y="0"/>
                    <a:pt x="13274" y="41"/>
                    <a:pt x="14059" y="110"/>
                  </a:cubicBezTo>
                  <a:cubicBezTo>
                    <a:pt x="14843" y="179"/>
                    <a:pt x="15584" y="289"/>
                    <a:pt x="16260" y="412"/>
                  </a:cubicBezTo>
                  <a:cubicBezTo>
                    <a:pt x="16936" y="536"/>
                    <a:pt x="17546" y="687"/>
                    <a:pt x="18069" y="852"/>
                  </a:cubicBezTo>
                  <a:cubicBezTo>
                    <a:pt x="18592" y="1017"/>
                    <a:pt x="18941" y="1140"/>
                    <a:pt x="19115" y="1250"/>
                  </a:cubicBezTo>
                  <a:cubicBezTo>
                    <a:pt x="19290" y="1360"/>
                    <a:pt x="19399" y="1443"/>
                    <a:pt x="19464" y="1525"/>
                  </a:cubicBezTo>
                  <a:cubicBezTo>
                    <a:pt x="19529" y="1608"/>
                    <a:pt x="19573" y="1704"/>
                    <a:pt x="19617" y="1827"/>
                  </a:cubicBezTo>
                  <a:cubicBezTo>
                    <a:pt x="19660" y="1951"/>
                    <a:pt x="19682" y="2102"/>
                    <a:pt x="19704" y="2295"/>
                  </a:cubicBezTo>
                  <a:cubicBezTo>
                    <a:pt x="19726" y="2487"/>
                    <a:pt x="19726" y="2721"/>
                    <a:pt x="19726" y="2995"/>
                  </a:cubicBezTo>
                  <a:cubicBezTo>
                    <a:pt x="19726" y="3311"/>
                    <a:pt x="19704" y="3572"/>
                    <a:pt x="19682" y="3792"/>
                  </a:cubicBezTo>
                  <a:cubicBezTo>
                    <a:pt x="19660" y="4012"/>
                    <a:pt x="19617" y="4191"/>
                    <a:pt x="19551" y="4328"/>
                  </a:cubicBezTo>
                  <a:cubicBezTo>
                    <a:pt x="19486" y="4466"/>
                    <a:pt x="19399" y="4576"/>
                    <a:pt x="19290" y="4631"/>
                  </a:cubicBezTo>
                  <a:cubicBezTo>
                    <a:pt x="19181" y="4685"/>
                    <a:pt x="19028" y="4727"/>
                    <a:pt x="18832" y="4727"/>
                  </a:cubicBezTo>
                  <a:cubicBezTo>
                    <a:pt x="18636" y="4727"/>
                    <a:pt x="18353" y="4658"/>
                    <a:pt x="17938" y="4507"/>
                  </a:cubicBezTo>
                  <a:cubicBezTo>
                    <a:pt x="17524" y="4356"/>
                    <a:pt x="17023" y="4191"/>
                    <a:pt x="16434" y="4012"/>
                  </a:cubicBezTo>
                  <a:cubicBezTo>
                    <a:pt x="15846" y="3834"/>
                    <a:pt x="15148" y="3669"/>
                    <a:pt x="14364" y="3531"/>
                  </a:cubicBezTo>
                  <a:cubicBezTo>
                    <a:pt x="13579" y="3380"/>
                    <a:pt x="12729" y="3312"/>
                    <a:pt x="11792" y="3312"/>
                  </a:cubicBezTo>
                  <a:cubicBezTo>
                    <a:pt x="11051" y="3312"/>
                    <a:pt x="10419" y="3367"/>
                    <a:pt x="9874" y="3476"/>
                  </a:cubicBezTo>
                  <a:cubicBezTo>
                    <a:pt x="9329" y="3586"/>
                    <a:pt x="8871" y="3751"/>
                    <a:pt x="8501" y="3944"/>
                  </a:cubicBezTo>
                  <a:cubicBezTo>
                    <a:pt x="8130" y="4136"/>
                    <a:pt x="7868" y="4383"/>
                    <a:pt x="7672" y="4658"/>
                  </a:cubicBezTo>
                  <a:cubicBezTo>
                    <a:pt x="7476" y="4933"/>
                    <a:pt x="7411" y="5235"/>
                    <a:pt x="7411" y="5538"/>
                  </a:cubicBezTo>
                  <a:cubicBezTo>
                    <a:pt x="7411" y="6005"/>
                    <a:pt x="7607" y="6403"/>
                    <a:pt x="8021" y="6733"/>
                  </a:cubicBezTo>
                  <a:cubicBezTo>
                    <a:pt x="8435" y="7063"/>
                    <a:pt x="8958" y="7379"/>
                    <a:pt x="9634" y="7640"/>
                  </a:cubicBezTo>
                  <a:cubicBezTo>
                    <a:pt x="10310" y="7901"/>
                    <a:pt x="11073" y="8148"/>
                    <a:pt x="11923" y="8382"/>
                  </a:cubicBezTo>
                  <a:cubicBezTo>
                    <a:pt x="12773" y="8615"/>
                    <a:pt x="13644" y="8863"/>
                    <a:pt x="14538" y="9110"/>
                  </a:cubicBezTo>
                  <a:cubicBezTo>
                    <a:pt x="15432" y="9371"/>
                    <a:pt x="16282" y="9660"/>
                    <a:pt x="17154" y="9990"/>
                  </a:cubicBezTo>
                  <a:cubicBezTo>
                    <a:pt x="18004" y="10319"/>
                    <a:pt x="18767" y="10704"/>
                    <a:pt x="19421" y="11171"/>
                  </a:cubicBezTo>
                  <a:cubicBezTo>
                    <a:pt x="20074" y="11625"/>
                    <a:pt x="20619" y="12160"/>
                    <a:pt x="21033" y="12779"/>
                  </a:cubicBezTo>
                  <a:cubicBezTo>
                    <a:pt x="21404" y="13411"/>
                    <a:pt x="21600" y="14139"/>
                    <a:pt x="21600" y="14977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0" name="Shape">
              <a:extLst>
                <a:ext uri="{FF2B5EF4-FFF2-40B4-BE49-F238E27FC236}">
                  <a16:creationId xmlns:a16="http://schemas.microsoft.com/office/drawing/2014/main" id="{380B8188-B92A-412B-B193-3FB94C5AA21B}"/>
                </a:ext>
              </a:extLst>
            </p:cNvPr>
            <p:cNvSpPr/>
            <p:nvPr/>
          </p:nvSpPr>
          <p:spPr>
            <a:xfrm>
              <a:off x="4038600" y="7353299"/>
              <a:ext cx="140971" cy="19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53"/>
                  </a:moveTo>
                  <a:cubicBezTo>
                    <a:pt x="21600" y="20980"/>
                    <a:pt x="21561" y="21078"/>
                    <a:pt x="21464" y="21177"/>
                  </a:cubicBezTo>
                  <a:cubicBezTo>
                    <a:pt x="21366" y="21276"/>
                    <a:pt x="21230" y="21346"/>
                    <a:pt x="20977" y="21403"/>
                  </a:cubicBezTo>
                  <a:cubicBezTo>
                    <a:pt x="20724" y="21459"/>
                    <a:pt x="20413" y="21515"/>
                    <a:pt x="20004" y="21544"/>
                  </a:cubicBezTo>
                  <a:cubicBezTo>
                    <a:pt x="19596" y="21572"/>
                    <a:pt x="19070" y="21600"/>
                    <a:pt x="18448" y="21600"/>
                  </a:cubicBezTo>
                  <a:cubicBezTo>
                    <a:pt x="17455" y="21600"/>
                    <a:pt x="16755" y="21572"/>
                    <a:pt x="16307" y="21515"/>
                  </a:cubicBezTo>
                  <a:cubicBezTo>
                    <a:pt x="15879" y="21459"/>
                    <a:pt x="15568" y="21374"/>
                    <a:pt x="15373" y="21262"/>
                  </a:cubicBezTo>
                  <a:cubicBezTo>
                    <a:pt x="15178" y="21149"/>
                    <a:pt x="15042" y="21022"/>
                    <a:pt x="14925" y="20867"/>
                  </a:cubicBezTo>
                  <a:lnTo>
                    <a:pt x="6013" y="10715"/>
                  </a:lnTo>
                  <a:lnTo>
                    <a:pt x="6013" y="20867"/>
                  </a:lnTo>
                  <a:cubicBezTo>
                    <a:pt x="6013" y="20994"/>
                    <a:pt x="5974" y="21092"/>
                    <a:pt x="5877" y="21177"/>
                  </a:cubicBezTo>
                  <a:cubicBezTo>
                    <a:pt x="5779" y="21262"/>
                    <a:pt x="5624" y="21346"/>
                    <a:pt x="5390" y="21403"/>
                  </a:cubicBezTo>
                  <a:cubicBezTo>
                    <a:pt x="5157" y="21459"/>
                    <a:pt x="4865" y="21515"/>
                    <a:pt x="4476" y="21543"/>
                  </a:cubicBezTo>
                  <a:cubicBezTo>
                    <a:pt x="4086" y="21572"/>
                    <a:pt x="3600" y="21600"/>
                    <a:pt x="3016" y="21600"/>
                  </a:cubicBezTo>
                  <a:cubicBezTo>
                    <a:pt x="2432" y="21600"/>
                    <a:pt x="1965" y="21586"/>
                    <a:pt x="1576" y="21543"/>
                  </a:cubicBezTo>
                  <a:cubicBezTo>
                    <a:pt x="1187" y="21501"/>
                    <a:pt x="876" y="21459"/>
                    <a:pt x="642" y="21403"/>
                  </a:cubicBezTo>
                  <a:cubicBezTo>
                    <a:pt x="409" y="21346"/>
                    <a:pt x="253" y="21262"/>
                    <a:pt x="156" y="21177"/>
                  </a:cubicBezTo>
                  <a:cubicBezTo>
                    <a:pt x="58" y="21092"/>
                    <a:pt x="0" y="20980"/>
                    <a:pt x="0" y="20867"/>
                  </a:cubicBezTo>
                  <a:lnTo>
                    <a:pt x="0" y="705"/>
                  </a:lnTo>
                  <a:cubicBezTo>
                    <a:pt x="0" y="578"/>
                    <a:pt x="58" y="479"/>
                    <a:pt x="156" y="395"/>
                  </a:cubicBezTo>
                  <a:cubicBezTo>
                    <a:pt x="253" y="310"/>
                    <a:pt x="409" y="240"/>
                    <a:pt x="642" y="183"/>
                  </a:cubicBezTo>
                  <a:cubicBezTo>
                    <a:pt x="876" y="127"/>
                    <a:pt x="1187" y="85"/>
                    <a:pt x="1576" y="56"/>
                  </a:cubicBezTo>
                  <a:cubicBezTo>
                    <a:pt x="1965" y="28"/>
                    <a:pt x="2452" y="0"/>
                    <a:pt x="3016" y="0"/>
                  </a:cubicBezTo>
                  <a:cubicBezTo>
                    <a:pt x="3619" y="0"/>
                    <a:pt x="4106" y="14"/>
                    <a:pt x="4476" y="56"/>
                  </a:cubicBezTo>
                  <a:cubicBezTo>
                    <a:pt x="4845" y="99"/>
                    <a:pt x="5157" y="127"/>
                    <a:pt x="5390" y="183"/>
                  </a:cubicBezTo>
                  <a:cubicBezTo>
                    <a:pt x="5624" y="240"/>
                    <a:pt x="5779" y="310"/>
                    <a:pt x="5877" y="395"/>
                  </a:cubicBezTo>
                  <a:cubicBezTo>
                    <a:pt x="5974" y="479"/>
                    <a:pt x="6013" y="592"/>
                    <a:pt x="6013" y="705"/>
                  </a:cubicBezTo>
                  <a:lnTo>
                    <a:pt x="6013" y="9813"/>
                  </a:lnTo>
                  <a:lnTo>
                    <a:pt x="14653" y="719"/>
                  </a:lnTo>
                  <a:cubicBezTo>
                    <a:pt x="14750" y="578"/>
                    <a:pt x="14886" y="451"/>
                    <a:pt x="15042" y="367"/>
                  </a:cubicBezTo>
                  <a:cubicBezTo>
                    <a:pt x="15198" y="282"/>
                    <a:pt x="15392" y="197"/>
                    <a:pt x="15626" y="141"/>
                  </a:cubicBezTo>
                  <a:cubicBezTo>
                    <a:pt x="15859" y="85"/>
                    <a:pt x="16190" y="42"/>
                    <a:pt x="16560" y="28"/>
                  </a:cubicBezTo>
                  <a:cubicBezTo>
                    <a:pt x="16949" y="0"/>
                    <a:pt x="17436" y="0"/>
                    <a:pt x="18019" y="0"/>
                  </a:cubicBezTo>
                  <a:cubicBezTo>
                    <a:pt x="18623" y="0"/>
                    <a:pt x="19129" y="14"/>
                    <a:pt x="19518" y="56"/>
                  </a:cubicBezTo>
                  <a:cubicBezTo>
                    <a:pt x="19907" y="85"/>
                    <a:pt x="20238" y="141"/>
                    <a:pt x="20471" y="197"/>
                  </a:cubicBezTo>
                  <a:cubicBezTo>
                    <a:pt x="20705" y="254"/>
                    <a:pt x="20880" y="338"/>
                    <a:pt x="20958" y="423"/>
                  </a:cubicBezTo>
                  <a:cubicBezTo>
                    <a:pt x="21036" y="507"/>
                    <a:pt x="21094" y="606"/>
                    <a:pt x="21094" y="719"/>
                  </a:cubicBezTo>
                  <a:cubicBezTo>
                    <a:pt x="21094" y="902"/>
                    <a:pt x="21016" y="1100"/>
                    <a:pt x="20880" y="1297"/>
                  </a:cubicBezTo>
                  <a:cubicBezTo>
                    <a:pt x="20744" y="1494"/>
                    <a:pt x="20491" y="1805"/>
                    <a:pt x="20102" y="2242"/>
                  </a:cubicBezTo>
                  <a:lnTo>
                    <a:pt x="12007" y="9926"/>
                  </a:lnTo>
                  <a:lnTo>
                    <a:pt x="20841" y="19598"/>
                  </a:lnTo>
                  <a:cubicBezTo>
                    <a:pt x="21172" y="20049"/>
                    <a:pt x="21386" y="20345"/>
                    <a:pt x="21444" y="20500"/>
                  </a:cubicBezTo>
                  <a:cubicBezTo>
                    <a:pt x="21581" y="20641"/>
                    <a:pt x="21600" y="20768"/>
                    <a:pt x="21600" y="2085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1" name="Shape">
              <a:extLst>
                <a:ext uri="{FF2B5EF4-FFF2-40B4-BE49-F238E27FC236}">
                  <a16:creationId xmlns:a16="http://schemas.microsoft.com/office/drawing/2014/main" id="{3C9BAD6A-6D52-4386-987A-81954C228B06}"/>
                </a:ext>
              </a:extLst>
            </p:cNvPr>
            <p:cNvSpPr/>
            <p:nvPr/>
          </p:nvSpPr>
          <p:spPr>
            <a:xfrm>
              <a:off x="3924299" y="8648699"/>
              <a:ext cx="286548" cy="21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extrusionOk="0">
                  <a:moveTo>
                    <a:pt x="17852" y="20396"/>
                  </a:moveTo>
                  <a:cubicBezTo>
                    <a:pt x="17804" y="20668"/>
                    <a:pt x="17737" y="20875"/>
                    <a:pt x="17651" y="21030"/>
                  </a:cubicBezTo>
                  <a:cubicBezTo>
                    <a:pt x="17565" y="21186"/>
                    <a:pt x="17440" y="21315"/>
                    <a:pt x="17268" y="21393"/>
                  </a:cubicBezTo>
                  <a:cubicBezTo>
                    <a:pt x="17096" y="21471"/>
                    <a:pt x="16876" y="21535"/>
                    <a:pt x="16608" y="21561"/>
                  </a:cubicBezTo>
                  <a:cubicBezTo>
                    <a:pt x="16340" y="21587"/>
                    <a:pt x="15996" y="21600"/>
                    <a:pt x="15585" y="21600"/>
                  </a:cubicBezTo>
                  <a:cubicBezTo>
                    <a:pt x="15116" y="21600"/>
                    <a:pt x="14743" y="21587"/>
                    <a:pt x="14465" y="21561"/>
                  </a:cubicBezTo>
                  <a:cubicBezTo>
                    <a:pt x="14188" y="21535"/>
                    <a:pt x="13958" y="21483"/>
                    <a:pt x="13796" y="21393"/>
                  </a:cubicBezTo>
                  <a:cubicBezTo>
                    <a:pt x="13633" y="21315"/>
                    <a:pt x="13518" y="21186"/>
                    <a:pt x="13442" y="21030"/>
                  </a:cubicBezTo>
                  <a:cubicBezTo>
                    <a:pt x="13365" y="20875"/>
                    <a:pt x="13308" y="20655"/>
                    <a:pt x="13270" y="20396"/>
                  </a:cubicBezTo>
                  <a:lnTo>
                    <a:pt x="10735" y="6820"/>
                  </a:lnTo>
                  <a:lnTo>
                    <a:pt x="10706" y="6820"/>
                  </a:lnTo>
                  <a:lnTo>
                    <a:pt x="8305" y="20396"/>
                  </a:lnTo>
                  <a:cubicBezTo>
                    <a:pt x="8267" y="20655"/>
                    <a:pt x="8209" y="20862"/>
                    <a:pt x="8133" y="21018"/>
                  </a:cubicBezTo>
                  <a:cubicBezTo>
                    <a:pt x="8056" y="21173"/>
                    <a:pt x="7941" y="21302"/>
                    <a:pt x="7788" y="21393"/>
                  </a:cubicBezTo>
                  <a:cubicBezTo>
                    <a:pt x="7626" y="21483"/>
                    <a:pt x="7415" y="21535"/>
                    <a:pt x="7138" y="21561"/>
                  </a:cubicBezTo>
                  <a:cubicBezTo>
                    <a:pt x="6860" y="21587"/>
                    <a:pt x="6506" y="21600"/>
                    <a:pt x="6057" y="21600"/>
                  </a:cubicBezTo>
                  <a:cubicBezTo>
                    <a:pt x="5588" y="21600"/>
                    <a:pt x="5205" y="21587"/>
                    <a:pt x="4928" y="21561"/>
                  </a:cubicBezTo>
                  <a:cubicBezTo>
                    <a:pt x="4651" y="21535"/>
                    <a:pt x="4421" y="21483"/>
                    <a:pt x="4258" y="21393"/>
                  </a:cubicBezTo>
                  <a:cubicBezTo>
                    <a:pt x="4096" y="21315"/>
                    <a:pt x="3981" y="21186"/>
                    <a:pt x="3905" y="21030"/>
                  </a:cubicBezTo>
                  <a:cubicBezTo>
                    <a:pt x="3828" y="20875"/>
                    <a:pt x="3771" y="20655"/>
                    <a:pt x="3723" y="20396"/>
                  </a:cubicBezTo>
                  <a:lnTo>
                    <a:pt x="126" y="1708"/>
                  </a:lnTo>
                  <a:cubicBezTo>
                    <a:pt x="49" y="1307"/>
                    <a:pt x="11" y="997"/>
                    <a:pt x="2" y="777"/>
                  </a:cubicBezTo>
                  <a:cubicBezTo>
                    <a:pt x="-8" y="557"/>
                    <a:pt x="40" y="375"/>
                    <a:pt x="145" y="259"/>
                  </a:cubicBezTo>
                  <a:cubicBezTo>
                    <a:pt x="250" y="142"/>
                    <a:pt x="413" y="65"/>
                    <a:pt x="642" y="39"/>
                  </a:cubicBezTo>
                  <a:cubicBezTo>
                    <a:pt x="872" y="13"/>
                    <a:pt x="1197" y="0"/>
                    <a:pt x="1618" y="0"/>
                  </a:cubicBezTo>
                  <a:cubicBezTo>
                    <a:pt x="2001" y="0"/>
                    <a:pt x="2307" y="13"/>
                    <a:pt x="2527" y="26"/>
                  </a:cubicBezTo>
                  <a:cubicBezTo>
                    <a:pt x="2747" y="39"/>
                    <a:pt x="2919" y="78"/>
                    <a:pt x="3034" y="142"/>
                  </a:cubicBezTo>
                  <a:cubicBezTo>
                    <a:pt x="3149" y="207"/>
                    <a:pt x="3225" y="298"/>
                    <a:pt x="3264" y="414"/>
                  </a:cubicBezTo>
                  <a:cubicBezTo>
                    <a:pt x="3302" y="531"/>
                    <a:pt x="3340" y="686"/>
                    <a:pt x="3359" y="906"/>
                  </a:cubicBezTo>
                  <a:lnTo>
                    <a:pt x="6133" y="17303"/>
                  </a:lnTo>
                  <a:lnTo>
                    <a:pt x="6143" y="17303"/>
                  </a:lnTo>
                  <a:lnTo>
                    <a:pt x="9032" y="1022"/>
                  </a:lnTo>
                  <a:cubicBezTo>
                    <a:pt x="9061" y="815"/>
                    <a:pt x="9108" y="647"/>
                    <a:pt x="9156" y="505"/>
                  </a:cubicBezTo>
                  <a:cubicBezTo>
                    <a:pt x="9214" y="375"/>
                    <a:pt x="9300" y="272"/>
                    <a:pt x="9424" y="194"/>
                  </a:cubicBezTo>
                  <a:cubicBezTo>
                    <a:pt x="9548" y="129"/>
                    <a:pt x="9721" y="78"/>
                    <a:pt x="9941" y="39"/>
                  </a:cubicBezTo>
                  <a:cubicBezTo>
                    <a:pt x="10161" y="13"/>
                    <a:pt x="10457" y="0"/>
                    <a:pt x="10821" y="0"/>
                  </a:cubicBezTo>
                  <a:cubicBezTo>
                    <a:pt x="11213" y="0"/>
                    <a:pt x="11529" y="13"/>
                    <a:pt x="11758" y="39"/>
                  </a:cubicBezTo>
                  <a:cubicBezTo>
                    <a:pt x="11988" y="65"/>
                    <a:pt x="12169" y="104"/>
                    <a:pt x="12294" y="181"/>
                  </a:cubicBezTo>
                  <a:cubicBezTo>
                    <a:pt x="12418" y="259"/>
                    <a:pt x="12514" y="349"/>
                    <a:pt x="12571" y="492"/>
                  </a:cubicBezTo>
                  <a:cubicBezTo>
                    <a:pt x="12629" y="621"/>
                    <a:pt x="12676" y="802"/>
                    <a:pt x="12705" y="1022"/>
                  </a:cubicBezTo>
                  <a:lnTo>
                    <a:pt x="15690" y="17303"/>
                  </a:lnTo>
                  <a:lnTo>
                    <a:pt x="15718" y="17303"/>
                  </a:lnTo>
                  <a:lnTo>
                    <a:pt x="18493" y="945"/>
                  </a:lnTo>
                  <a:cubicBezTo>
                    <a:pt x="18521" y="764"/>
                    <a:pt x="18550" y="621"/>
                    <a:pt x="18588" y="492"/>
                  </a:cubicBezTo>
                  <a:cubicBezTo>
                    <a:pt x="18627" y="362"/>
                    <a:pt x="18703" y="272"/>
                    <a:pt x="18818" y="194"/>
                  </a:cubicBezTo>
                  <a:cubicBezTo>
                    <a:pt x="18933" y="129"/>
                    <a:pt x="19095" y="78"/>
                    <a:pt x="19306" y="39"/>
                  </a:cubicBezTo>
                  <a:cubicBezTo>
                    <a:pt x="19516" y="13"/>
                    <a:pt x="19813" y="0"/>
                    <a:pt x="20195" y="0"/>
                  </a:cubicBezTo>
                  <a:cubicBezTo>
                    <a:pt x="20559" y="0"/>
                    <a:pt x="20836" y="13"/>
                    <a:pt x="21037" y="39"/>
                  </a:cubicBezTo>
                  <a:cubicBezTo>
                    <a:pt x="21238" y="65"/>
                    <a:pt x="21382" y="142"/>
                    <a:pt x="21468" y="259"/>
                  </a:cubicBezTo>
                  <a:cubicBezTo>
                    <a:pt x="21554" y="375"/>
                    <a:pt x="21592" y="556"/>
                    <a:pt x="21582" y="802"/>
                  </a:cubicBezTo>
                  <a:cubicBezTo>
                    <a:pt x="21573" y="1048"/>
                    <a:pt x="21525" y="1359"/>
                    <a:pt x="21458" y="1773"/>
                  </a:cubicBezTo>
                  <a:lnTo>
                    <a:pt x="17852" y="2039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2" name="Shape">
              <a:extLst>
                <a:ext uri="{FF2B5EF4-FFF2-40B4-BE49-F238E27FC236}">
                  <a16:creationId xmlns:a16="http://schemas.microsoft.com/office/drawing/2014/main" id="{2465F8E2-37D4-4F81-A240-5605458379C6}"/>
                </a:ext>
              </a:extLst>
            </p:cNvPr>
            <p:cNvSpPr/>
            <p:nvPr/>
          </p:nvSpPr>
          <p:spPr>
            <a:xfrm>
              <a:off x="4229100" y="8648700"/>
              <a:ext cx="199010" cy="21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4"/>
                  </a:moveTo>
                  <a:cubicBezTo>
                    <a:pt x="21600" y="12282"/>
                    <a:pt x="21366" y="13832"/>
                    <a:pt x="20897" y="15194"/>
                  </a:cubicBezTo>
                  <a:cubicBezTo>
                    <a:pt x="20428" y="16556"/>
                    <a:pt x="19725" y="17716"/>
                    <a:pt x="18802" y="18675"/>
                  </a:cubicBezTo>
                  <a:cubicBezTo>
                    <a:pt x="17878" y="19620"/>
                    <a:pt x="16720" y="20352"/>
                    <a:pt x="15356" y="20856"/>
                  </a:cubicBezTo>
                  <a:cubicBezTo>
                    <a:pt x="13991" y="21360"/>
                    <a:pt x="12406" y="21600"/>
                    <a:pt x="10600" y="21600"/>
                  </a:cubicBezTo>
                  <a:cubicBezTo>
                    <a:pt x="8822" y="21600"/>
                    <a:pt x="7278" y="21386"/>
                    <a:pt x="5955" y="20970"/>
                  </a:cubicBezTo>
                  <a:cubicBezTo>
                    <a:pt x="4632" y="20541"/>
                    <a:pt x="3529" y="19898"/>
                    <a:pt x="2647" y="19028"/>
                  </a:cubicBezTo>
                  <a:cubicBezTo>
                    <a:pt x="1764" y="18158"/>
                    <a:pt x="1103" y="17048"/>
                    <a:pt x="662" y="15711"/>
                  </a:cubicBezTo>
                  <a:cubicBezTo>
                    <a:pt x="221" y="14362"/>
                    <a:pt x="0" y="12773"/>
                    <a:pt x="0" y="10932"/>
                  </a:cubicBezTo>
                  <a:cubicBezTo>
                    <a:pt x="0" y="9243"/>
                    <a:pt x="234" y="7730"/>
                    <a:pt x="703" y="6380"/>
                  </a:cubicBezTo>
                  <a:cubicBezTo>
                    <a:pt x="1172" y="5031"/>
                    <a:pt x="1875" y="3884"/>
                    <a:pt x="2798" y="2938"/>
                  </a:cubicBezTo>
                  <a:cubicBezTo>
                    <a:pt x="3722" y="1992"/>
                    <a:pt x="4880" y="1261"/>
                    <a:pt x="6244" y="757"/>
                  </a:cubicBezTo>
                  <a:cubicBezTo>
                    <a:pt x="7609" y="252"/>
                    <a:pt x="9208" y="0"/>
                    <a:pt x="11014" y="0"/>
                  </a:cubicBezTo>
                  <a:cubicBezTo>
                    <a:pt x="12737" y="0"/>
                    <a:pt x="14267" y="214"/>
                    <a:pt x="15590" y="630"/>
                  </a:cubicBezTo>
                  <a:cubicBezTo>
                    <a:pt x="16913" y="1047"/>
                    <a:pt x="18016" y="1690"/>
                    <a:pt x="18898" y="2560"/>
                  </a:cubicBezTo>
                  <a:cubicBezTo>
                    <a:pt x="19780" y="3430"/>
                    <a:pt x="20456" y="4527"/>
                    <a:pt x="20911" y="5863"/>
                  </a:cubicBezTo>
                  <a:cubicBezTo>
                    <a:pt x="21366" y="7200"/>
                    <a:pt x="21600" y="8751"/>
                    <a:pt x="21600" y="10554"/>
                  </a:cubicBezTo>
                  <a:close/>
                  <a:moveTo>
                    <a:pt x="16734" y="10781"/>
                  </a:moveTo>
                  <a:cubicBezTo>
                    <a:pt x="16734" y="9684"/>
                    <a:pt x="16638" y="8688"/>
                    <a:pt x="16458" y="7793"/>
                  </a:cubicBezTo>
                  <a:cubicBezTo>
                    <a:pt x="16265" y="6897"/>
                    <a:pt x="15948" y="6128"/>
                    <a:pt x="15494" y="5485"/>
                  </a:cubicBezTo>
                  <a:cubicBezTo>
                    <a:pt x="15039" y="4842"/>
                    <a:pt x="14432" y="4350"/>
                    <a:pt x="13688" y="3997"/>
                  </a:cubicBezTo>
                  <a:cubicBezTo>
                    <a:pt x="12930" y="3644"/>
                    <a:pt x="11992" y="3467"/>
                    <a:pt x="10862" y="3467"/>
                  </a:cubicBezTo>
                  <a:cubicBezTo>
                    <a:pt x="9718" y="3467"/>
                    <a:pt x="8767" y="3669"/>
                    <a:pt x="8009" y="4060"/>
                  </a:cubicBezTo>
                  <a:cubicBezTo>
                    <a:pt x="7251" y="4451"/>
                    <a:pt x="6630" y="4981"/>
                    <a:pt x="6162" y="5636"/>
                  </a:cubicBezTo>
                  <a:cubicBezTo>
                    <a:pt x="5693" y="6292"/>
                    <a:pt x="5362" y="7061"/>
                    <a:pt x="5169" y="7931"/>
                  </a:cubicBezTo>
                  <a:cubicBezTo>
                    <a:pt x="4976" y="8814"/>
                    <a:pt x="4880" y="9734"/>
                    <a:pt x="4880" y="10718"/>
                  </a:cubicBezTo>
                  <a:cubicBezTo>
                    <a:pt x="4880" y="11853"/>
                    <a:pt x="4976" y="12887"/>
                    <a:pt x="5155" y="13795"/>
                  </a:cubicBezTo>
                  <a:cubicBezTo>
                    <a:pt x="5335" y="14703"/>
                    <a:pt x="5665" y="15484"/>
                    <a:pt x="6106" y="16127"/>
                  </a:cubicBezTo>
                  <a:cubicBezTo>
                    <a:pt x="6548" y="16771"/>
                    <a:pt x="7154" y="17262"/>
                    <a:pt x="7898" y="17603"/>
                  </a:cubicBezTo>
                  <a:cubicBezTo>
                    <a:pt x="8657" y="17943"/>
                    <a:pt x="9594" y="18107"/>
                    <a:pt x="10738" y="18107"/>
                  </a:cubicBezTo>
                  <a:cubicBezTo>
                    <a:pt x="11882" y="18107"/>
                    <a:pt x="12833" y="17918"/>
                    <a:pt x="13591" y="17527"/>
                  </a:cubicBezTo>
                  <a:cubicBezTo>
                    <a:pt x="14349" y="17136"/>
                    <a:pt x="14970" y="16619"/>
                    <a:pt x="15438" y="15951"/>
                  </a:cubicBezTo>
                  <a:cubicBezTo>
                    <a:pt x="15907" y="15283"/>
                    <a:pt x="16238" y="14513"/>
                    <a:pt x="16431" y="13618"/>
                  </a:cubicBezTo>
                  <a:cubicBezTo>
                    <a:pt x="16638" y="12723"/>
                    <a:pt x="16734" y="11777"/>
                    <a:pt x="16734" y="10781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3" name="Shape">
              <a:extLst>
                <a:ext uri="{FF2B5EF4-FFF2-40B4-BE49-F238E27FC236}">
                  <a16:creationId xmlns:a16="http://schemas.microsoft.com/office/drawing/2014/main" id="{E63796AF-F0DB-4F65-AD16-F461EF0BC66C}"/>
                </a:ext>
              </a:extLst>
            </p:cNvPr>
            <p:cNvSpPr/>
            <p:nvPr/>
          </p:nvSpPr>
          <p:spPr>
            <a:xfrm>
              <a:off x="4457700" y="8648699"/>
              <a:ext cx="155701" cy="21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5"/>
                  </a:moveTo>
                  <a:cubicBezTo>
                    <a:pt x="21600" y="21042"/>
                    <a:pt x="21565" y="21145"/>
                    <a:pt x="21512" y="21236"/>
                  </a:cubicBezTo>
                  <a:cubicBezTo>
                    <a:pt x="21459" y="21327"/>
                    <a:pt x="21301" y="21392"/>
                    <a:pt x="21089" y="21444"/>
                  </a:cubicBezTo>
                  <a:cubicBezTo>
                    <a:pt x="20860" y="21496"/>
                    <a:pt x="20525" y="21535"/>
                    <a:pt x="20102" y="21561"/>
                  </a:cubicBezTo>
                  <a:cubicBezTo>
                    <a:pt x="19662" y="21587"/>
                    <a:pt x="19063" y="21600"/>
                    <a:pt x="18323" y="21600"/>
                  </a:cubicBezTo>
                  <a:cubicBezTo>
                    <a:pt x="17689" y="21600"/>
                    <a:pt x="17195" y="21587"/>
                    <a:pt x="16808" y="21561"/>
                  </a:cubicBezTo>
                  <a:cubicBezTo>
                    <a:pt x="16438" y="21535"/>
                    <a:pt x="16138" y="21496"/>
                    <a:pt x="15927" y="21431"/>
                  </a:cubicBezTo>
                  <a:cubicBezTo>
                    <a:pt x="15716" y="21366"/>
                    <a:pt x="15557" y="21288"/>
                    <a:pt x="15469" y="21197"/>
                  </a:cubicBezTo>
                  <a:cubicBezTo>
                    <a:pt x="15381" y="21106"/>
                    <a:pt x="15310" y="20990"/>
                    <a:pt x="15240" y="20860"/>
                  </a:cubicBezTo>
                  <a:lnTo>
                    <a:pt x="12632" y="16054"/>
                  </a:lnTo>
                  <a:cubicBezTo>
                    <a:pt x="12315" y="15508"/>
                    <a:pt x="12016" y="15028"/>
                    <a:pt x="11716" y="14612"/>
                  </a:cubicBezTo>
                  <a:cubicBezTo>
                    <a:pt x="11417" y="14197"/>
                    <a:pt x="11082" y="13846"/>
                    <a:pt x="10712" y="13560"/>
                  </a:cubicBezTo>
                  <a:cubicBezTo>
                    <a:pt x="10342" y="13274"/>
                    <a:pt x="9919" y="13067"/>
                    <a:pt x="9443" y="12924"/>
                  </a:cubicBezTo>
                  <a:cubicBezTo>
                    <a:pt x="8968" y="12781"/>
                    <a:pt x="8404" y="12703"/>
                    <a:pt x="7770" y="12703"/>
                  </a:cubicBezTo>
                  <a:lnTo>
                    <a:pt x="5920" y="12703"/>
                  </a:lnTo>
                  <a:lnTo>
                    <a:pt x="5920" y="20899"/>
                  </a:lnTo>
                  <a:cubicBezTo>
                    <a:pt x="5920" y="21003"/>
                    <a:pt x="5867" y="21106"/>
                    <a:pt x="5779" y="21197"/>
                  </a:cubicBezTo>
                  <a:cubicBezTo>
                    <a:pt x="5691" y="21288"/>
                    <a:pt x="5514" y="21353"/>
                    <a:pt x="5303" y="21418"/>
                  </a:cubicBezTo>
                  <a:cubicBezTo>
                    <a:pt x="5074" y="21470"/>
                    <a:pt x="4775" y="21522"/>
                    <a:pt x="4405" y="21548"/>
                  </a:cubicBezTo>
                  <a:cubicBezTo>
                    <a:pt x="4035" y="21587"/>
                    <a:pt x="3541" y="21600"/>
                    <a:pt x="2960" y="21600"/>
                  </a:cubicBezTo>
                  <a:cubicBezTo>
                    <a:pt x="2396" y="21600"/>
                    <a:pt x="1920" y="21587"/>
                    <a:pt x="1533" y="21548"/>
                  </a:cubicBezTo>
                  <a:cubicBezTo>
                    <a:pt x="1145" y="21509"/>
                    <a:pt x="846" y="21470"/>
                    <a:pt x="617" y="21418"/>
                  </a:cubicBezTo>
                  <a:cubicBezTo>
                    <a:pt x="388" y="21366"/>
                    <a:pt x="229" y="21288"/>
                    <a:pt x="141" y="21197"/>
                  </a:cubicBezTo>
                  <a:cubicBezTo>
                    <a:pt x="53" y="21106"/>
                    <a:pt x="0" y="21015"/>
                    <a:pt x="0" y="20899"/>
                  </a:cubicBezTo>
                  <a:lnTo>
                    <a:pt x="0" y="1377"/>
                  </a:lnTo>
                  <a:cubicBezTo>
                    <a:pt x="0" y="883"/>
                    <a:pt x="176" y="532"/>
                    <a:pt x="511" y="325"/>
                  </a:cubicBezTo>
                  <a:cubicBezTo>
                    <a:pt x="846" y="104"/>
                    <a:pt x="1269" y="0"/>
                    <a:pt x="1762" y="0"/>
                  </a:cubicBezTo>
                  <a:lnTo>
                    <a:pt x="9302" y="0"/>
                  </a:lnTo>
                  <a:cubicBezTo>
                    <a:pt x="10078" y="0"/>
                    <a:pt x="10694" y="13"/>
                    <a:pt x="11188" y="39"/>
                  </a:cubicBezTo>
                  <a:cubicBezTo>
                    <a:pt x="11681" y="65"/>
                    <a:pt x="12139" y="91"/>
                    <a:pt x="12544" y="117"/>
                  </a:cubicBezTo>
                  <a:cubicBezTo>
                    <a:pt x="13725" y="234"/>
                    <a:pt x="14764" y="455"/>
                    <a:pt x="15716" y="753"/>
                  </a:cubicBezTo>
                  <a:cubicBezTo>
                    <a:pt x="16649" y="1052"/>
                    <a:pt x="17442" y="1442"/>
                    <a:pt x="18112" y="1922"/>
                  </a:cubicBezTo>
                  <a:cubicBezTo>
                    <a:pt x="18781" y="2403"/>
                    <a:pt x="19257" y="2974"/>
                    <a:pt x="19609" y="3637"/>
                  </a:cubicBezTo>
                  <a:cubicBezTo>
                    <a:pt x="19962" y="4299"/>
                    <a:pt x="20120" y="5053"/>
                    <a:pt x="20120" y="5910"/>
                  </a:cubicBezTo>
                  <a:cubicBezTo>
                    <a:pt x="20120" y="6624"/>
                    <a:pt x="19997" y="7287"/>
                    <a:pt x="19750" y="7884"/>
                  </a:cubicBezTo>
                  <a:cubicBezTo>
                    <a:pt x="19504" y="8482"/>
                    <a:pt x="19133" y="9001"/>
                    <a:pt x="18658" y="9469"/>
                  </a:cubicBezTo>
                  <a:cubicBezTo>
                    <a:pt x="18182" y="9936"/>
                    <a:pt x="17583" y="10339"/>
                    <a:pt x="16878" y="10677"/>
                  </a:cubicBezTo>
                  <a:cubicBezTo>
                    <a:pt x="16174" y="11014"/>
                    <a:pt x="15363" y="11300"/>
                    <a:pt x="14465" y="11508"/>
                  </a:cubicBezTo>
                  <a:cubicBezTo>
                    <a:pt x="14905" y="11664"/>
                    <a:pt x="15310" y="11846"/>
                    <a:pt x="15698" y="12079"/>
                  </a:cubicBezTo>
                  <a:cubicBezTo>
                    <a:pt x="16086" y="12300"/>
                    <a:pt x="16438" y="12573"/>
                    <a:pt x="16773" y="12885"/>
                  </a:cubicBezTo>
                  <a:cubicBezTo>
                    <a:pt x="17107" y="13196"/>
                    <a:pt x="17425" y="13560"/>
                    <a:pt x="17724" y="13963"/>
                  </a:cubicBezTo>
                  <a:cubicBezTo>
                    <a:pt x="18024" y="14365"/>
                    <a:pt x="18323" y="14820"/>
                    <a:pt x="18605" y="15340"/>
                  </a:cubicBezTo>
                  <a:lnTo>
                    <a:pt x="21054" y="19574"/>
                  </a:lnTo>
                  <a:cubicBezTo>
                    <a:pt x="21283" y="19990"/>
                    <a:pt x="21424" y="20301"/>
                    <a:pt x="21512" y="20496"/>
                  </a:cubicBezTo>
                  <a:cubicBezTo>
                    <a:pt x="21565" y="20665"/>
                    <a:pt x="21600" y="20821"/>
                    <a:pt x="21600" y="20925"/>
                  </a:cubicBezTo>
                  <a:close/>
                  <a:moveTo>
                    <a:pt x="13971" y="6338"/>
                  </a:moveTo>
                  <a:cubicBezTo>
                    <a:pt x="13971" y="5637"/>
                    <a:pt x="13760" y="5026"/>
                    <a:pt x="13319" y="4546"/>
                  </a:cubicBezTo>
                  <a:cubicBezTo>
                    <a:pt x="12879" y="4052"/>
                    <a:pt x="12174" y="3715"/>
                    <a:pt x="11188" y="3520"/>
                  </a:cubicBezTo>
                  <a:cubicBezTo>
                    <a:pt x="10888" y="3468"/>
                    <a:pt x="10553" y="3416"/>
                    <a:pt x="10166" y="3390"/>
                  </a:cubicBezTo>
                  <a:cubicBezTo>
                    <a:pt x="9778" y="3351"/>
                    <a:pt x="9250" y="3338"/>
                    <a:pt x="8580" y="3338"/>
                  </a:cubicBezTo>
                  <a:lnTo>
                    <a:pt x="5920" y="3338"/>
                  </a:lnTo>
                  <a:lnTo>
                    <a:pt x="5920" y="9430"/>
                  </a:lnTo>
                  <a:lnTo>
                    <a:pt x="8932" y="9430"/>
                  </a:lnTo>
                  <a:cubicBezTo>
                    <a:pt x="9778" y="9430"/>
                    <a:pt x="10518" y="9352"/>
                    <a:pt x="11135" y="9209"/>
                  </a:cubicBezTo>
                  <a:cubicBezTo>
                    <a:pt x="11769" y="9053"/>
                    <a:pt x="12298" y="8845"/>
                    <a:pt x="12720" y="8573"/>
                  </a:cubicBezTo>
                  <a:cubicBezTo>
                    <a:pt x="13143" y="8300"/>
                    <a:pt x="13460" y="7975"/>
                    <a:pt x="13672" y="7598"/>
                  </a:cubicBezTo>
                  <a:cubicBezTo>
                    <a:pt x="13866" y="7235"/>
                    <a:pt x="13971" y="6806"/>
                    <a:pt x="13971" y="633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4" name="Shape">
              <a:extLst>
                <a:ext uri="{FF2B5EF4-FFF2-40B4-BE49-F238E27FC236}">
                  <a16:creationId xmlns:a16="http://schemas.microsoft.com/office/drawing/2014/main" id="{EA4207DF-1AD2-4918-AE94-1249B9E00A4C}"/>
                </a:ext>
              </a:extLst>
            </p:cNvPr>
            <p:cNvSpPr/>
            <p:nvPr/>
          </p:nvSpPr>
          <p:spPr>
            <a:xfrm>
              <a:off x="4648200" y="8648699"/>
              <a:ext cx="115443" cy="2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9"/>
                  </a:moveTo>
                  <a:cubicBezTo>
                    <a:pt x="21600" y="20106"/>
                    <a:pt x="21576" y="20379"/>
                    <a:pt x="21529" y="20613"/>
                  </a:cubicBezTo>
                  <a:cubicBezTo>
                    <a:pt x="21481" y="20847"/>
                    <a:pt x="21410" y="21028"/>
                    <a:pt x="21291" y="21171"/>
                  </a:cubicBezTo>
                  <a:cubicBezTo>
                    <a:pt x="21196" y="21327"/>
                    <a:pt x="21053" y="21431"/>
                    <a:pt x="20911" y="21496"/>
                  </a:cubicBezTo>
                  <a:cubicBezTo>
                    <a:pt x="20768" y="21561"/>
                    <a:pt x="20578" y="21600"/>
                    <a:pt x="20388" y="21600"/>
                  </a:cubicBezTo>
                  <a:lnTo>
                    <a:pt x="2376" y="21600"/>
                  </a:lnTo>
                  <a:cubicBezTo>
                    <a:pt x="1711" y="21600"/>
                    <a:pt x="1141" y="21496"/>
                    <a:pt x="689" y="21275"/>
                  </a:cubicBezTo>
                  <a:cubicBezTo>
                    <a:pt x="238" y="21055"/>
                    <a:pt x="0" y="20704"/>
                    <a:pt x="0" y="20223"/>
                  </a:cubicBezTo>
                  <a:lnTo>
                    <a:pt x="0" y="701"/>
                  </a:lnTo>
                  <a:cubicBezTo>
                    <a:pt x="0" y="597"/>
                    <a:pt x="71" y="493"/>
                    <a:pt x="190" y="403"/>
                  </a:cubicBezTo>
                  <a:cubicBezTo>
                    <a:pt x="309" y="312"/>
                    <a:pt x="546" y="247"/>
                    <a:pt x="832" y="182"/>
                  </a:cubicBezTo>
                  <a:cubicBezTo>
                    <a:pt x="1141" y="130"/>
                    <a:pt x="1544" y="78"/>
                    <a:pt x="2067" y="52"/>
                  </a:cubicBezTo>
                  <a:cubicBezTo>
                    <a:pt x="2590" y="26"/>
                    <a:pt x="3232" y="0"/>
                    <a:pt x="3992" y="0"/>
                  </a:cubicBezTo>
                  <a:cubicBezTo>
                    <a:pt x="4776" y="0"/>
                    <a:pt x="5418" y="13"/>
                    <a:pt x="5941" y="52"/>
                  </a:cubicBezTo>
                  <a:cubicBezTo>
                    <a:pt x="6440" y="91"/>
                    <a:pt x="6844" y="130"/>
                    <a:pt x="7152" y="182"/>
                  </a:cubicBezTo>
                  <a:cubicBezTo>
                    <a:pt x="7461" y="234"/>
                    <a:pt x="7675" y="312"/>
                    <a:pt x="7794" y="403"/>
                  </a:cubicBezTo>
                  <a:cubicBezTo>
                    <a:pt x="7913" y="493"/>
                    <a:pt x="7984" y="597"/>
                    <a:pt x="7984" y="701"/>
                  </a:cubicBezTo>
                  <a:lnTo>
                    <a:pt x="7984" y="17989"/>
                  </a:lnTo>
                  <a:lnTo>
                    <a:pt x="20364" y="17989"/>
                  </a:lnTo>
                  <a:cubicBezTo>
                    <a:pt x="20554" y="17989"/>
                    <a:pt x="20744" y="18015"/>
                    <a:pt x="20887" y="18080"/>
                  </a:cubicBezTo>
                  <a:cubicBezTo>
                    <a:pt x="21030" y="18145"/>
                    <a:pt x="21172" y="18236"/>
                    <a:pt x="21267" y="18379"/>
                  </a:cubicBezTo>
                  <a:cubicBezTo>
                    <a:pt x="21362" y="18522"/>
                    <a:pt x="21434" y="18703"/>
                    <a:pt x="21505" y="18924"/>
                  </a:cubicBezTo>
                  <a:cubicBezTo>
                    <a:pt x="21576" y="19145"/>
                    <a:pt x="21600" y="19444"/>
                    <a:pt x="21600" y="19769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5" name="Shape">
              <a:extLst>
                <a:ext uri="{FF2B5EF4-FFF2-40B4-BE49-F238E27FC236}">
                  <a16:creationId xmlns:a16="http://schemas.microsoft.com/office/drawing/2014/main" id="{1F60656F-CEC8-47B5-9B58-C688CFC30F43}"/>
                </a:ext>
              </a:extLst>
            </p:cNvPr>
            <p:cNvSpPr/>
            <p:nvPr/>
          </p:nvSpPr>
          <p:spPr>
            <a:xfrm>
              <a:off x="4787899" y="8648700"/>
              <a:ext cx="174626" cy="21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93"/>
                  </a:moveTo>
                  <a:cubicBezTo>
                    <a:pt x="21600" y="12477"/>
                    <a:pt x="21286" y="14174"/>
                    <a:pt x="20673" y="15570"/>
                  </a:cubicBezTo>
                  <a:cubicBezTo>
                    <a:pt x="20045" y="16980"/>
                    <a:pt x="19149" y="18128"/>
                    <a:pt x="17987" y="19016"/>
                  </a:cubicBezTo>
                  <a:cubicBezTo>
                    <a:pt x="16824" y="19903"/>
                    <a:pt x="15411" y="20556"/>
                    <a:pt x="13730" y="20974"/>
                  </a:cubicBezTo>
                  <a:cubicBezTo>
                    <a:pt x="12065" y="21391"/>
                    <a:pt x="10070" y="21600"/>
                    <a:pt x="7776" y="21600"/>
                  </a:cubicBezTo>
                  <a:lnTo>
                    <a:pt x="1571" y="21600"/>
                  </a:lnTo>
                  <a:cubicBezTo>
                    <a:pt x="1131" y="21600"/>
                    <a:pt x="754" y="21496"/>
                    <a:pt x="456" y="21274"/>
                  </a:cubicBezTo>
                  <a:cubicBezTo>
                    <a:pt x="157" y="21052"/>
                    <a:pt x="0" y="20699"/>
                    <a:pt x="0" y="20217"/>
                  </a:cubicBezTo>
                  <a:lnTo>
                    <a:pt x="0" y="1383"/>
                  </a:lnTo>
                  <a:cubicBezTo>
                    <a:pt x="0" y="887"/>
                    <a:pt x="157" y="535"/>
                    <a:pt x="456" y="326"/>
                  </a:cubicBezTo>
                  <a:cubicBezTo>
                    <a:pt x="754" y="104"/>
                    <a:pt x="1131" y="0"/>
                    <a:pt x="1571" y="0"/>
                  </a:cubicBezTo>
                  <a:lnTo>
                    <a:pt x="8247" y="0"/>
                  </a:lnTo>
                  <a:cubicBezTo>
                    <a:pt x="10557" y="0"/>
                    <a:pt x="12536" y="222"/>
                    <a:pt x="14138" y="679"/>
                  </a:cubicBezTo>
                  <a:cubicBezTo>
                    <a:pt x="15756" y="1122"/>
                    <a:pt x="17107" y="1801"/>
                    <a:pt x="18223" y="2676"/>
                  </a:cubicBezTo>
                  <a:cubicBezTo>
                    <a:pt x="19322" y="3563"/>
                    <a:pt x="20170" y="4659"/>
                    <a:pt x="20752" y="5952"/>
                  </a:cubicBezTo>
                  <a:cubicBezTo>
                    <a:pt x="21333" y="7244"/>
                    <a:pt x="21600" y="8784"/>
                    <a:pt x="21600" y="10493"/>
                  </a:cubicBezTo>
                  <a:close/>
                  <a:moveTo>
                    <a:pt x="16133" y="10650"/>
                  </a:moveTo>
                  <a:cubicBezTo>
                    <a:pt x="16133" y="9632"/>
                    <a:pt x="15992" y="8679"/>
                    <a:pt x="15693" y="7792"/>
                  </a:cubicBezTo>
                  <a:cubicBezTo>
                    <a:pt x="15411" y="6917"/>
                    <a:pt x="14939" y="6147"/>
                    <a:pt x="14311" y="5508"/>
                  </a:cubicBezTo>
                  <a:cubicBezTo>
                    <a:pt x="13683" y="4868"/>
                    <a:pt x="12866" y="4359"/>
                    <a:pt x="11860" y="3994"/>
                  </a:cubicBezTo>
                  <a:cubicBezTo>
                    <a:pt x="10855" y="3628"/>
                    <a:pt x="9551" y="3446"/>
                    <a:pt x="7933" y="3446"/>
                  </a:cubicBezTo>
                  <a:lnTo>
                    <a:pt x="5263" y="3446"/>
                  </a:lnTo>
                  <a:lnTo>
                    <a:pt x="5263" y="18141"/>
                  </a:lnTo>
                  <a:lnTo>
                    <a:pt x="8012" y="18141"/>
                  </a:lnTo>
                  <a:cubicBezTo>
                    <a:pt x="9457" y="18141"/>
                    <a:pt x="10682" y="17985"/>
                    <a:pt x="11672" y="17672"/>
                  </a:cubicBezTo>
                  <a:cubicBezTo>
                    <a:pt x="12661" y="17358"/>
                    <a:pt x="13494" y="16889"/>
                    <a:pt x="14154" y="16262"/>
                  </a:cubicBezTo>
                  <a:cubicBezTo>
                    <a:pt x="14814" y="15636"/>
                    <a:pt x="15316" y="14852"/>
                    <a:pt x="15646" y="13913"/>
                  </a:cubicBezTo>
                  <a:cubicBezTo>
                    <a:pt x="15976" y="12986"/>
                    <a:pt x="16133" y="11890"/>
                    <a:pt x="16133" y="1065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6" name="Shape">
              <a:extLst>
                <a:ext uri="{FF2B5EF4-FFF2-40B4-BE49-F238E27FC236}">
                  <a16:creationId xmlns:a16="http://schemas.microsoft.com/office/drawing/2014/main" id="{4F973359-C13F-49E6-9C70-049C4DE16099}"/>
                </a:ext>
              </a:extLst>
            </p:cNvPr>
            <p:cNvSpPr/>
            <p:nvPr/>
          </p:nvSpPr>
          <p:spPr>
            <a:xfrm>
              <a:off x="6235699" y="7708899"/>
              <a:ext cx="225173" cy="16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91" y="0"/>
                  </a:moveTo>
                  <a:cubicBezTo>
                    <a:pt x="18359" y="0"/>
                    <a:pt x="18591" y="17"/>
                    <a:pt x="18774" y="34"/>
                  </a:cubicBezTo>
                  <a:cubicBezTo>
                    <a:pt x="18969" y="51"/>
                    <a:pt x="19127" y="85"/>
                    <a:pt x="19261" y="136"/>
                  </a:cubicBezTo>
                  <a:cubicBezTo>
                    <a:pt x="19395" y="187"/>
                    <a:pt x="19517" y="238"/>
                    <a:pt x="19614" y="323"/>
                  </a:cubicBezTo>
                  <a:cubicBezTo>
                    <a:pt x="19712" y="391"/>
                    <a:pt x="19821" y="528"/>
                    <a:pt x="19943" y="681"/>
                  </a:cubicBezTo>
                  <a:cubicBezTo>
                    <a:pt x="20065" y="851"/>
                    <a:pt x="20223" y="1174"/>
                    <a:pt x="20418" y="1634"/>
                  </a:cubicBezTo>
                  <a:cubicBezTo>
                    <a:pt x="20613" y="2094"/>
                    <a:pt x="20796" y="2689"/>
                    <a:pt x="20979" y="3370"/>
                  </a:cubicBezTo>
                  <a:cubicBezTo>
                    <a:pt x="21161" y="4051"/>
                    <a:pt x="21308" y="4834"/>
                    <a:pt x="21417" y="5719"/>
                  </a:cubicBezTo>
                  <a:cubicBezTo>
                    <a:pt x="21527" y="6604"/>
                    <a:pt x="21600" y="7558"/>
                    <a:pt x="21600" y="8579"/>
                  </a:cubicBezTo>
                  <a:cubicBezTo>
                    <a:pt x="21600" y="10587"/>
                    <a:pt x="21381" y="12391"/>
                    <a:pt x="20942" y="13991"/>
                  </a:cubicBezTo>
                  <a:cubicBezTo>
                    <a:pt x="20504" y="15609"/>
                    <a:pt x="19846" y="16970"/>
                    <a:pt x="18956" y="18094"/>
                  </a:cubicBezTo>
                  <a:cubicBezTo>
                    <a:pt x="18079" y="19217"/>
                    <a:pt x="16983" y="20085"/>
                    <a:pt x="15667" y="20698"/>
                  </a:cubicBezTo>
                  <a:cubicBezTo>
                    <a:pt x="14351" y="21294"/>
                    <a:pt x="12828" y="21600"/>
                    <a:pt x="11074" y="21600"/>
                  </a:cubicBezTo>
                  <a:cubicBezTo>
                    <a:pt x="9295" y="21600"/>
                    <a:pt x="7724" y="21277"/>
                    <a:pt x="6335" y="20613"/>
                  </a:cubicBezTo>
                  <a:cubicBezTo>
                    <a:pt x="4958" y="19949"/>
                    <a:pt x="3801" y="19030"/>
                    <a:pt x="2863" y="17838"/>
                  </a:cubicBezTo>
                  <a:cubicBezTo>
                    <a:pt x="1925" y="16647"/>
                    <a:pt x="1218" y="15217"/>
                    <a:pt x="731" y="13566"/>
                  </a:cubicBezTo>
                  <a:cubicBezTo>
                    <a:pt x="244" y="11898"/>
                    <a:pt x="0" y="10077"/>
                    <a:pt x="0" y="8068"/>
                  </a:cubicBezTo>
                  <a:cubicBezTo>
                    <a:pt x="0" y="7251"/>
                    <a:pt x="49" y="6468"/>
                    <a:pt x="146" y="5719"/>
                  </a:cubicBezTo>
                  <a:cubicBezTo>
                    <a:pt x="244" y="4970"/>
                    <a:pt x="365" y="4272"/>
                    <a:pt x="524" y="3626"/>
                  </a:cubicBezTo>
                  <a:cubicBezTo>
                    <a:pt x="682" y="2979"/>
                    <a:pt x="865" y="2417"/>
                    <a:pt x="1072" y="1906"/>
                  </a:cubicBezTo>
                  <a:cubicBezTo>
                    <a:pt x="1279" y="1396"/>
                    <a:pt x="1450" y="1038"/>
                    <a:pt x="1596" y="834"/>
                  </a:cubicBezTo>
                  <a:cubicBezTo>
                    <a:pt x="1742" y="630"/>
                    <a:pt x="1864" y="494"/>
                    <a:pt x="1961" y="409"/>
                  </a:cubicBezTo>
                  <a:cubicBezTo>
                    <a:pt x="2059" y="341"/>
                    <a:pt x="2181" y="272"/>
                    <a:pt x="2327" y="221"/>
                  </a:cubicBezTo>
                  <a:cubicBezTo>
                    <a:pt x="2473" y="170"/>
                    <a:pt x="2656" y="136"/>
                    <a:pt x="2863" y="119"/>
                  </a:cubicBezTo>
                  <a:cubicBezTo>
                    <a:pt x="3070" y="102"/>
                    <a:pt x="3326" y="85"/>
                    <a:pt x="3618" y="85"/>
                  </a:cubicBezTo>
                  <a:cubicBezTo>
                    <a:pt x="3947" y="85"/>
                    <a:pt x="4215" y="102"/>
                    <a:pt x="4447" y="136"/>
                  </a:cubicBezTo>
                  <a:cubicBezTo>
                    <a:pt x="4678" y="170"/>
                    <a:pt x="4861" y="221"/>
                    <a:pt x="4995" y="290"/>
                  </a:cubicBezTo>
                  <a:cubicBezTo>
                    <a:pt x="5129" y="358"/>
                    <a:pt x="5239" y="460"/>
                    <a:pt x="5299" y="562"/>
                  </a:cubicBezTo>
                  <a:cubicBezTo>
                    <a:pt x="5360" y="664"/>
                    <a:pt x="5397" y="783"/>
                    <a:pt x="5397" y="919"/>
                  </a:cubicBezTo>
                  <a:cubicBezTo>
                    <a:pt x="5397" y="1141"/>
                    <a:pt x="5299" y="1430"/>
                    <a:pt x="5117" y="1770"/>
                  </a:cubicBezTo>
                  <a:cubicBezTo>
                    <a:pt x="4922" y="2111"/>
                    <a:pt x="4715" y="2570"/>
                    <a:pt x="4483" y="3115"/>
                  </a:cubicBezTo>
                  <a:cubicBezTo>
                    <a:pt x="4252" y="3660"/>
                    <a:pt x="4045" y="4324"/>
                    <a:pt x="3850" y="5072"/>
                  </a:cubicBezTo>
                  <a:cubicBezTo>
                    <a:pt x="3667" y="5838"/>
                    <a:pt x="3569" y="6741"/>
                    <a:pt x="3569" y="7796"/>
                  </a:cubicBezTo>
                  <a:cubicBezTo>
                    <a:pt x="3569" y="8953"/>
                    <a:pt x="3740" y="9992"/>
                    <a:pt x="4081" y="10894"/>
                  </a:cubicBezTo>
                  <a:cubicBezTo>
                    <a:pt x="4422" y="11796"/>
                    <a:pt x="4910" y="12579"/>
                    <a:pt x="5531" y="13226"/>
                  </a:cubicBezTo>
                  <a:cubicBezTo>
                    <a:pt x="6152" y="13872"/>
                    <a:pt x="6920" y="14349"/>
                    <a:pt x="7821" y="14689"/>
                  </a:cubicBezTo>
                  <a:cubicBezTo>
                    <a:pt x="8723" y="15030"/>
                    <a:pt x="9722" y="15183"/>
                    <a:pt x="10843" y="15183"/>
                  </a:cubicBezTo>
                  <a:cubicBezTo>
                    <a:pt x="12073" y="15183"/>
                    <a:pt x="13133" y="15013"/>
                    <a:pt x="14034" y="14655"/>
                  </a:cubicBezTo>
                  <a:cubicBezTo>
                    <a:pt x="14936" y="14298"/>
                    <a:pt x="15679" y="13804"/>
                    <a:pt x="16252" y="13140"/>
                  </a:cubicBezTo>
                  <a:cubicBezTo>
                    <a:pt x="16837" y="12494"/>
                    <a:pt x="17263" y="11694"/>
                    <a:pt x="17555" y="10774"/>
                  </a:cubicBezTo>
                  <a:cubicBezTo>
                    <a:pt x="17848" y="9855"/>
                    <a:pt x="17982" y="8800"/>
                    <a:pt x="17982" y="7642"/>
                  </a:cubicBezTo>
                  <a:cubicBezTo>
                    <a:pt x="17982" y="6587"/>
                    <a:pt x="17896" y="5685"/>
                    <a:pt x="17714" y="4902"/>
                  </a:cubicBezTo>
                  <a:cubicBezTo>
                    <a:pt x="17531" y="4136"/>
                    <a:pt x="17336" y="3472"/>
                    <a:pt x="17129" y="2928"/>
                  </a:cubicBezTo>
                  <a:cubicBezTo>
                    <a:pt x="16910" y="2383"/>
                    <a:pt x="16715" y="1923"/>
                    <a:pt x="16544" y="1566"/>
                  </a:cubicBezTo>
                  <a:cubicBezTo>
                    <a:pt x="16374" y="1209"/>
                    <a:pt x="16288" y="936"/>
                    <a:pt x="16288" y="749"/>
                  </a:cubicBezTo>
                  <a:cubicBezTo>
                    <a:pt x="16288" y="596"/>
                    <a:pt x="16313" y="477"/>
                    <a:pt x="16349" y="392"/>
                  </a:cubicBezTo>
                  <a:cubicBezTo>
                    <a:pt x="16398" y="306"/>
                    <a:pt x="16483" y="221"/>
                    <a:pt x="16605" y="170"/>
                  </a:cubicBezTo>
                  <a:cubicBezTo>
                    <a:pt x="16739" y="102"/>
                    <a:pt x="16910" y="68"/>
                    <a:pt x="17141" y="34"/>
                  </a:cubicBezTo>
                  <a:cubicBezTo>
                    <a:pt x="17397" y="17"/>
                    <a:pt x="17702" y="0"/>
                    <a:pt x="18091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7" name="Shape">
              <a:extLst>
                <a:ext uri="{FF2B5EF4-FFF2-40B4-BE49-F238E27FC236}">
                  <a16:creationId xmlns:a16="http://schemas.microsoft.com/office/drawing/2014/main" id="{836BC7A2-91DE-4736-B4CF-F24F0AD4B4F5}"/>
                </a:ext>
              </a:extLst>
            </p:cNvPr>
            <p:cNvSpPr/>
            <p:nvPr/>
          </p:nvSpPr>
          <p:spPr>
            <a:xfrm>
              <a:off x="6235700" y="7505699"/>
              <a:ext cx="220091" cy="17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2" y="0"/>
                  </a:moveTo>
                  <a:cubicBezTo>
                    <a:pt x="21014" y="0"/>
                    <a:pt x="21114" y="48"/>
                    <a:pt x="21201" y="145"/>
                  </a:cubicBezTo>
                  <a:cubicBezTo>
                    <a:pt x="21288" y="241"/>
                    <a:pt x="21363" y="386"/>
                    <a:pt x="21413" y="611"/>
                  </a:cubicBezTo>
                  <a:cubicBezTo>
                    <a:pt x="21463" y="820"/>
                    <a:pt x="21513" y="1110"/>
                    <a:pt x="21550" y="1464"/>
                  </a:cubicBezTo>
                  <a:cubicBezTo>
                    <a:pt x="21588" y="1817"/>
                    <a:pt x="21600" y="2268"/>
                    <a:pt x="21600" y="2815"/>
                  </a:cubicBezTo>
                  <a:cubicBezTo>
                    <a:pt x="21600" y="3362"/>
                    <a:pt x="21588" y="3828"/>
                    <a:pt x="21550" y="4198"/>
                  </a:cubicBezTo>
                  <a:cubicBezTo>
                    <a:pt x="21513" y="4568"/>
                    <a:pt x="21475" y="4841"/>
                    <a:pt x="21413" y="5050"/>
                  </a:cubicBezTo>
                  <a:cubicBezTo>
                    <a:pt x="21363" y="5259"/>
                    <a:pt x="21288" y="5404"/>
                    <a:pt x="21201" y="5501"/>
                  </a:cubicBezTo>
                  <a:cubicBezTo>
                    <a:pt x="21114" y="5597"/>
                    <a:pt x="21014" y="5645"/>
                    <a:pt x="20902" y="5645"/>
                  </a:cubicBezTo>
                  <a:lnTo>
                    <a:pt x="12252" y="5645"/>
                  </a:lnTo>
                  <a:lnTo>
                    <a:pt x="12252" y="15971"/>
                  </a:lnTo>
                  <a:lnTo>
                    <a:pt x="20902" y="15971"/>
                  </a:lnTo>
                  <a:cubicBezTo>
                    <a:pt x="21014" y="15971"/>
                    <a:pt x="21114" y="16019"/>
                    <a:pt x="21201" y="16099"/>
                  </a:cubicBezTo>
                  <a:cubicBezTo>
                    <a:pt x="21288" y="16180"/>
                    <a:pt x="21363" y="16341"/>
                    <a:pt x="21413" y="16550"/>
                  </a:cubicBezTo>
                  <a:cubicBezTo>
                    <a:pt x="21463" y="16759"/>
                    <a:pt x="21513" y="17048"/>
                    <a:pt x="21550" y="17402"/>
                  </a:cubicBezTo>
                  <a:cubicBezTo>
                    <a:pt x="21588" y="17756"/>
                    <a:pt x="21600" y="18206"/>
                    <a:pt x="21600" y="18769"/>
                  </a:cubicBezTo>
                  <a:cubicBezTo>
                    <a:pt x="21600" y="19316"/>
                    <a:pt x="21588" y="19766"/>
                    <a:pt x="21550" y="20120"/>
                  </a:cubicBezTo>
                  <a:cubicBezTo>
                    <a:pt x="21513" y="20474"/>
                    <a:pt x="21475" y="20764"/>
                    <a:pt x="21413" y="20989"/>
                  </a:cubicBezTo>
                  <a:cubicBezTo>
                    <a:pt x="21363" y="21198"/>
                    <a:pt x="21288" y="21359"/>
                    <a:pt x="21201" y="21455"/>
                  </a:cubicBezTo>
                  <a:cubicBezTo>
                    <a:pt x="21114" y="21552"/>
                    <a:pt x="21014" y="21600"/>
                    <a:pt x="20902" y="21600"/>
                  </a:cubicBezTo>
                  <a:lnTo>
                    <a:pt x="698" y="21600"/>
                  </a:lnTo>
                  <a:cubicBezTo>
                    <a:pt x="586" y="21600"/>
                    <a:pt x="486" y="21552"/>
                    <a:pt x="399" y="21455"/>
                  </a:cubicBezTo>
                  <a:cubicBezTo>
                    <a:pt x="312" y="21359"/>
                    <a:pt x="237" y="21214"/>
                    <a:pt x="187" y="20989"/>
                  </a:cubicBezTo>
                  <a:cubicBezTo>
                    <a:pt x="137" y="20780"/>
                    <a:pt x="87" y="20490"/>
                    <a:pt x="50" y="20120"/>
                  </a:cubicBezTo>
                  <a:cubicBezTo>
                    <a:pt x="12" y="19750"/>
                    <a:pt x="0" y="19300"/>
                    <a:pt x="0" y="18769"/>
                  </a:cubicBezTo>
                  <a:cubicBezTo>
                    <a:pt x="0" y="18222"/>
                    <a:pt x="12" y="17756"/>
                    <a:pt x="50" y="17402"/>
                  </a:cubicBezTo>
                  <a:cubicBezTo>
                    <a:pt x="87" y="17049"/>
                    <a:pt x="125" y="16759"/>
                    <a:pt x="187" y="16550"/>
                  </a:cubicBezTo>
                  <a:cubicBezTo>
                    <a:pt x="237" y="16341"/>
                    <a:pt x="312" y="16180"/>
                    <a:pt x="399" y="16099"/>
                  </a:cubicBezTo>
                  <a:cubicBezTo>
                    <a:pt x="486" y="16019"/>
                    <a:pt x="586" y="15971"/>
                    <a:pt x="698" y="15971"/>
                  </a:cubicBezTo>
                  <a:lnTo>
                    <a:pt x="8550" y="15971"/>
                  </a:lnTo>
                  <a:lnTo>
                    <a:pt x="8550" y="5645"/>
                  </a:lnTo>
                  <a:lnTo>
                    <a:pt x="698" y="5645"/>
                  </a:lnTo>
                  <a:cubicBezTo>
                    <a:pt x="586" y="5645"/>
                    <a:pt x="486" y="5597"/>
                    <a:pt x="399" y="5501"/>
                  </a:cubicBezTo>
                  <a:cubicBezTo>
                    <a:pt x="312" y="5404"/>
                    <a:pt x="237" y="5259"/>
                    <a:pt x="187" y="5050"/>
                  </a:cubicBezTo>
                  <a:cubicBezTo>
                    <a:pt x="137" y="4841"/>
                    <a:pt x="87" y="4552"/>
                    <a:pt x="50" y="4198"/>
                  </a:cubicBezTo>
                  <a:cubicBezTo>
                    <a:pt x="12" y="3844"/>
                    <a:pt x="0" y="3378"/>
                    <a:pt x="0" y="2815"/>
                  </a:cubicBezTo>
                  <a:cubicBezTo>
                    <a:pt x="0" y="2268"/>
                    <a:pt x="12" y="1834"/>
                    <a:pt x="50" y="1464"/>
                  </a:cubicBezTo>
                  <a:cubicBezTo>
                    <a:pt x="87" y="1110"/>
                    <a:pt x="125" y="820"/>
                    <a:pt x="187" y="611"/>
                  </a:cubicBezTo>
                  <a:cubicBezTo>
                    <a:pt x="237" y="402"/>
                    <a:pt x="312" y="241"/>
                    <a:pt x="399" y="145"/>
                  </a:cubicBezTo>
                  <a:cubicBezTo>
                    <a:pt x="486" y="48"/>
                    <a:pt x="586" y="0"/>
                    <a:pt x="698" y="0"/>
                  </a:cubicBezTo>
                  <a:lnTo>
                    <a:pt x="20902" y="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8" name="Shape">
              <a:extLst>
                <a:ext uri="{FF2B5EF4-FFF2-40B4-BE49-F238E27FC236}">
                  <a16:creationId xmlns:a16="http://schemas.microsoft.com/office/drawing/2014/main" id="{00FA8EF4-74D5-4EC1-93FE-8590BF05A863}"/>
                </a:ext>
              </a:extLst>
            </p:cNvPr>
            <p:cNvSpPr/>
            <p:nvPr/>
          </p:nvSpPr>
          <p:spPr>
            <a:xfrm>
              <a:off x="6235700" y="7277099"/>
              <a:ext cx="219964" cy="200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extrusionOk="0">
                  <a:moveTo>
                    <a:pt x="19879" y="285"/>
                  </a:moveTo>
                  <a:cubicBezTo>
                    <a:pt x="20278" y="136"/>
                    <a:pt x="20590" y="54"/>
                    <a:pt x="20827" y="13"/>
                  </a:cubicBezTo>
                  <a:cubicBezTo>
                    <a:pt x="21064" y="-28"/>
                    <a:pt x="21238" y="27"/>
                    <a:pt x="21351" y="163"/>
                  </a:cubicBezTo>
                  <a:cubicBezTo>
                    <a:pt x="21463" y="299"/>
                    <a:pt x="21538" y="531"/>
                    <a:pt x="21563" y="871"/>
                  </a:cubicBezTo>
                  <a:cubicBezTo>
                    <a:pt x="21588" y="1212"/>
                    <a:pt x="21600" y="1676"/>
                    <a:pt x="21600" y="2262"/>
                  </a:cubicBezTo>
                  <a:cubicBezTo>
                    <a:pt x="21600" y="2875"/>
                    <a:pt x="21588" y="3352"/>
                    <a:pt x="21575" y="3692"/>
                  </a:cubicBezTo>
                  <a:cubicBezTo>
                    <a:pt x="21563" y="4033"/>
                    <a:pt x="21525" y="4292"/>
                    <a:pt x="21475" y="4483"/>
                  </a:cubicBezTo>
                  <a:cubicBezTo>
                    <a:pt x="21425" y="4674"/>
                    <a:pt x="21363" y="4796"/>
                    <a:pt x="21263" y="4864"/>
                  </a:cubicBezTo>
                  <a:cubicBezTo>
                    <a:pt x="21176" y="4933"/>
                    <a:pt x="21064" y="5001"/>
                    <a:pt x="20914" y="5042"/>
                  </a:cubicBezTo>
                  <a:lnTo>
                    <a:pt x="16612" y="6609"/>
                  </a:lnTo>
                  <a:lnTo>
                    <a:pt x="16612" y="15399"/>
                  </a:lnTo>
                  <a:lnTo>
                    <a:pt x="20802" y="16884"/>
                  </a:lnTo>
                  <a:cubicBezTo>
                    <a:pt x="20951" y="16939"/>
                    <a:pt x="21089" y="16993"/>
                    <a:pt x="21188" y="17075"/>
                  </a:cubicBezTo>
                  <a:cubicBezTo>
                    <a:pt x="21288" y="17157"/>
                    <a:pt x="21375" y="17279"/>
                    <a:pt x="21438" y="17457"/>
                  </a:cubicBezTo>
                  <a:cubicBezTo>
                    <a:pt x="21500" y="17634"/>
                    <a:pt x="21538" y="17879"/>
                    <a:pt x="21563" y="18192"/>
                  </a:cubicBezTo>
                  <a:cubicBezTo>
                    <a:pt x="21588" y="18506"/>
                    <a:pt x="21600" y="18928"/>
                    <a:pt x="21600" y="19446"/>
                  </a:cubicBezTo>
                  <a:cubicBezTo>
                    <a:pt x="21600" y="20005"/>
                    <a:pt x="21588" y="20427"/>
                    <a:pt x="21550" y="20754"/>
                  </a:cubicBezTo>
                  <a:cubicBezTo>
                    <a:pt x="21513" y="21068"/>
                    <a:pt x="21438" y="21286"/>
                    <a:pt x="21313" y="21408"/>
                  </a:cubicBezTo>
                  <a:cubicBezTo>
                    <a:pt x="21188" y="21531"/>
                    <a:pt x="21001" y="21572"/>
                    <a:pt x="20777" y="21531"/>
                  </a:cubicBezTo>
                  <a:cubicBezTo>
                    <a:pt x="20540" y="21490"/>
                    <a:pt x="20241" y="21408"/>
                    <a:pt x="19854" y="21259"/>
                  </a:cubicBezTo>
                  <a:lnTo>
                    <a:pt x="860" y="14050"/>
                  </a:lnTo>
                  <a:cubicBezTo>
                    <a:pt x="673" y="13981"/>
                    <a:pt x="524" y="13886"/>
                    <a:pt x="399" y="13791"/>
                  </a:cubicBezTo>
                  <a:cubicBezTo>
                    <a:pt x="287" y="13695"/>
                    <a:pt x="200" y="13545"/>
                    <a:pt x="137" y="13327"/>
                  </a:cubicBezTo>
                  <a:cubicBezTo>
                    <a:pt x="75" y="13123"/>
                    <a:pt x="37" y="12823"/>
                    <a:pt x="25" y="12455"/>
                  </a:cubicBezTo>
                  <a:cubicBezTo>
                    <a:pt x="12" y="12087"/>
                    <a:pt x="0" y="11583"/>
                    <a:pt x="0" y="10970"/>
                  </a:cubicBezTo>
                  <a:cubicBezTo>
                    <a:pt x="0" y="10261"/>
                    <a:pt x="12" y="9689"/>
                    <a:pt x="25" y="9266"/>
                  </a:cubicBezTo>
                  <a:cubicBezTo>
                    <a:pt x="37" y="8844"/>
                    <a:pt x="75" y="8517"/>
                    <a:pt x="137" y="8285"/>
                  </a:cubicBezTo>
                  <a:cubicBezTo>
                    <a:pt x="200" y="8053"/>
                    <a:pt x="287" y="7876"/>
                    <a:pt x="412" y="7781"/>
                  </a:cubicBezTo>
                  <a:cubicBezTo>
                    <a:pt x="536" y="7685"/>
                    <a:pt x="698" y="7590"/>
                    <a:pt x="910" y="7522"/>
                  </a:cubicBezTo>
                  <a:lnTo>
                    <a:pt x="19879" y="285"/>
                  </a:lnTo>
                  <a:close/>
                  <a:moveTo>
                    <a:pt x="4178" y="11024"/>
                  </a:moveTo>
                  <a:lnTo>
                    <a:pt x="4178" y="11038"/>
                  </a:lnTo>
                  <a:lnTo>
                    <a:pt x="13282" y="14349"/>
                  </a:lnTo>
                  <a:lnTo>
                    <a:pt x="13282" y="7713"/>
                  </a:lnTo>
                  <a:lnTo>
                    <a:pt x="4178" y="11024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9" name="Shape">
              <a:extLst>
                <a:ext uri="{FF2B5EF4-FFF2-40B4-BE49-F238E27FC236}">
                  <a16:creationId xmlns:a16="http://schemas.microsoft.com/office/drawing/2014/main" id="{A7E76BC0-615B-4FCD-A7AB-5E4DE56CD5EF}"/>
                </a:ext>
              </a:extLst>
            </p:cNvPr>
            <p:cNvSpPr/>
            <p:nvPr/>
          </p:nvSpPr>
          <p:spPr>
            <a:xfrm>
              <a:off x="6235700" y="7086600"/>
              <a:ext cx="219075" cy="16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11" y="0"/>
                  </a:moveTo>
                  <a:cubicBezTo>
                    <a:pt x="21037" y="0"/>
                    <a:pt x="21137" y="34"/>
                    <a:pt x="21224" y="85"/>
                  </a:cubicBezTo>
                  <a:cubicBezTo>
                    <a:pt x="21312" y="136"/>
                    <a:pt x="21375" y="288"/>
                    <a:pt x="21437" y="509"/>
                  </a:cubicBezTo>
                  <a:cubicBezTo>
                    <a:pt x="21487" y="730"/>
                    <a:pt x="21537" y="1069"/>
                    <a:pt x="21550" y="1493"/>
                  </a:cubicBezTo>
                  <a:cubicBezTo>
                    <a:pt x="21575" y="1934"/>
                    <a:pt x="21587" y="2528"/>
                    <a:pt x="21587" y="3275"/>
                  </a:cubicBezTo>
                  <a:cubicBezTo>
                    <a:pt x="21587" y="3903"/>
                    <a:pt x="21575" y="4412"/>
                    <a:pt x="21550" y="4785"/>
                  </a:cubicBezTo>
                  <a:cubicBezTo>
                    <a:pt x="21525" y="5158"/>
                    <a:pt x="21487" y="5464"/>
                    <a:pt x="21425" y="5667"/>
                  </a:cubicBezTo>
                  <a:cubicBezTo>
                    <a:pt x="21362" y="5888"/>
                    <a:pt x="21287" y="6040"/>
                    <a:pt x="21187" y="6125"/>
                  </a:cubicBezTo>
                  <a:cubicBezTo>
                    <a:pt x="21087" y="6210"/>
                    <a:pt x="20974" y="6295"/>
                    <a:pt x="20849" y="6346"/>
                  </a:cubicBezTo>
                  <a:lnTo>
                    <a:pt x="16053" y="8959"/>
                  </a:lnTo>
                  <a:cubicBezTo>
                    <a:pt x="15514" y="9281"/>
                    <a:pt x="15026" y="9587"/>
                    <a:pt x="14613" y="9875"/>
                  </a:cubicBezTo>
                  <a:cubicBezTo>
                    <a:pt x="14187" y="10181"/>
                    <a:pt x="13837" y="10503"/>
                    <a:pt x="13561" y="10876"/>
                  </a:cubicBezTo>
                  <a:cubicBezTo>
                    <a:pt x="13286" y="11250"/>
                    <a:pt x="13060" y="11674"/>
                    <a:pt x="12922" y="12149"/>
                  </a:cubicBezTo>
                  <a:cubicBezTo>
                    <a:pt x="12785" y="12624"/>
                    <a:pt x="12710" y="13184"/>
                    <a:pt x="12710" y="13812"/>
                  </a:cubicBezTo>
                  <a:lnTo>
                    <a:pt x="12710" y="15661"/>
                  </a:lnTo>
                  <a:lnTo>
                    <a:pt x="20899" y="15661"/>
                  </a:lnTo>
                  <a:cubicBezTo>
                    <a:pt x="21011" y="15661"/>
                    <a:pt x="21112" y="15712"/>
                    <a:pt x="21199" y="15814"/>
                  </a:cubicBezTo>
                  <a:cubicBezTo>
                    <a:pt x="21287" y="15916"/>
                    <a:pt x="21362" y="16069"/>
                    <a:pt x="21412" y="16306"/>
                  </a:cubicBezTo>
                  <a:cubicBezTo>
                    <a:pt x="21462" y="16527"/>
                    <a:pt x="21512" y="16832"/>
                    <a:pt x="21550" y="17205"/>
                  </a:cubicBezTo>
                  <a:cubicBezTo>
                    <a:pt x="21587" y="17579"/>
                    <a:pt x="21600" y="18054"/>
                    <a:pt x="21600" y="18648"/>
                  </a:cubicBezTo>
                  <a:cubicBezTo>
                    <a:pt x="21600" y="19224"/>
                    <a:pt x="21587" y="19700"/>
                    <a:pt x="21550" y="20073"/>
                  </a:cubicBezTo>
                  <a:cubicBezTo>
                    <a:pt x="21512" y="20446"/>
                    <a:pt x="21475" y="20752"/>
                    <a:pt x="21412" y="20989"/>
                  </a:cubicBezTo>
                  <a:cubicBezTo>
                    <a:pt x="21362" y="21210"/>
                    <a:pt x="21287" y="21379"/>
                    <a:pt x="21199" y="21464"/>
                  </a:cubicBezTo>
                  <a:cubicBezTo>
                    <a:pt x="21112" y="21549"/>
                    <a:pt x="21011" y="21600"/>
                    <a:pt x="20899" y="21600"/>
                  </a:cubicBezTo>
                  <a:lnTo>
                    <a:pt x="1377" y="21600"/>
                  </a:lnTo>
                  <a:cubicBezTo>
                    <a:pt x="889" y="21600"/>
                    <a:pt x="538" y="21430"/>
                    <a:pt x="326" y="21091"/>
                  </a:cubicBezTo>
                  <a:cubicBezTo>
                    <a:pt x="113" y="20752"/>
                    <a:pt x="0" y="20344"/>
                    <a:pt x="0" y="19835"/>
                  </a:cubicBezTo>
                  <a:lnTo>
                    <a:pt x="0" y="12302"/>
                  </a:lnTo>
                  <a:cubicBezTo>
                    <a:pt x="0" y="11538"/>
                    <a:pt x="13" y="10910"/>
                    <a:pt x="38" y="10418"/>
                  </a:cubicBezTo>
                  <a:cubicBezTo>
                    <a:pt x="63" y="9926"/>
                    <a:pt x="88" y="9468"/>
                    <a:pt x="125" y="9061"/>
                  </a:cubicBezTo>
                  <a:cubicBezTo>
                    <a:pt x="250" y="7890"/>
                    <a:pt x="463" y="6838"/>
                    <a:pt x="751" y="5905"/>
                  </a:cubicBezTo>
                  <a:cubicBezTo>
                    <a:pt x="1052" y="4972"/>
                    <a:pt x="1440" y="4174"/>
                    <a:pt x="1916" y="3513"/>
                  </a:cubicBezTo>
                  <a:cubicBezTo>
                    <a:pt x="2392" y="2851"/>
                    <a:pt x="2968" y="2359"/>
                    <a:pt x="3631" y="2019"/>
                  </a:cubicBezTo>
                  <a:cubicBezTo>
                    <a:pt x="4295" y="1680"/>
                    <a:pt x="5046" y="1493"/>
                    <a:pt x="5898" y="1493"/>
                  </a:cubicBezTo>
                  <a:cubicBezTo>
                    <a:pt x="6624" y="1493"/>
                    <a:pt x="7275" y="1612"/>
                    <a:pt x="7864" y="1867"/>
                  </a:cubicBezTo>
                  <a:cubicBezTo>
                    <a:pt x="8452" y="2121"/>
                    <a:pt x="8991" y="2478"/>
                    <a:pt x="9454" y="2953"/>
                  </a:cubicBezTo>
                  <a:cubicBezTo>
                    <a:pt x="9917" y="3428"/>
                    <a:pt x="10318" y="4022"/>
                    <a:pt x="10669" y="4734"/>
                  </a:cubicBezTo>
                  <a:cubicBezTo>
                    <a:pt x="11007" y="5447"/>
                    <a:pt x="11295" y="6244"/>
                    <a:pt x="11495" y="7144"/>
                  </a:cubicBezTo>
                  <a:cubicBezTo>
                    <a:pt x="11645" y="6702"/>
                    <a:pt x="11833" y="6295"/>
                    <a:pt x="12058" y="5922"/>
                  </a:cubicBezTo>
                  <a:cubicBezTo>
                    <a:pt x="12284" y="5532"/>
                    <a:pt x="12547" y="5175"/>
                    <a:pt x="12860" y="4836"/>
                  </a:cubicBezTo>
                  <a:cubicBezTo>
                    <a:pt x="13173" y="4497"/>
                    <a:pt x="13536" y="4174"/>
                    <a:pt x="13937" y="3886"/>
                  </a:cubicBezTo>
                  <a:cubicBezTo>
                    <a:pt x="14337" y="3597"/>
                    <a:pt x="14801" y="3292"/>
                    <a:pt x="15302" y="3004"/>
                  </a:cubicBezTo>
                  <a:lnTo>
                    <a:pt x="19534" y="543"/>
                  </a:lnTo>
                  <a:cubicBezTo>
                    <a:pt x="19960" y="323"/>
                    <a:pt x="20260" y="170"/>
                    <a:pt x="20461" y="102"/>
                  </a:cubicBezTo>
                  <a:cubicBezTo>
                    <a:pt x="20648" y="34"/>
                    <a:pt x="20799" y="0"/>
                    <a:pt x="20911" y="0"/>
                  </a:cubicBezTo>
                  <a:close/>
                  <a:moveTo>
                    <a:pt x="6323" y="7635"/>
                  </a:moveTo>
                  <a:cubicBezTo>
                    <a:pt x="5610" y="7635"/>
                    <a:pt x="5021" y="7856"/>
                    <a:pt x="4533" y="8280"/>
                  </a:cubicBezTo>
                  <a:cubicBezTo>
                    <a:pt x="4044" y="8721"/>
                    <a:pt x="3706" y="9434"/>
                    <a:pt x="3506" y="10418"/>
                  </a:cubicBezTo>
                  <a:cubicBezTo>
                    <a:pt x="3456" y="10724"/>
                    <a:pt x="3406" y="11063"/>
                    <a:pt x="3368" y="11436"/>
                  </a:cubicBezTo>
                  <a:cubicBezTo>
                    <a:pt x="3331" y="11826"/>
                    <a:pt x="3318" y="12352"/>
                    <a:pt x="3318" y="13031"/>
                  </a:cubicBezTo>
                  <a:lnTo>
                    <a:pt x="3318" y="15695"/>
                  </a:lnTo>
                  <a:lnTo>
                    <a:pt x="9416" y="15695"/>
                  </a:lnTo>
                  <a:lnTo>
                    <a:pt x="9416" y="12675"/>
                  </a:lnTo>
                  <a:cubicBezTo>
                    <a:pt x="9416" y="11826"/>
                    <a:pt x="9341" y="11097"/>
                    <a:pt x="9191" y="10469"/>
                  </a:cubicBezTo>
                  <a:cubicBezTo>
                    <a:pt x="9041" y="9841"/>
                    <a:pt x="8828" y="9315"/>
                    <a:pt x="8565" y="8891"/>
                  </a:cubicBezTo>
                  <a:cubicBezTo>
                    <a:pt x="8302" y="8467"/>
                    <a:pt x="7964" y="8161"/>
                    <a:pt x="7588" y="7941"/>
                  </a:cubicBezTo>
                  <a:cubicBezTo>
                    <a:pt x="7212" y="7737"/>
                    <a:pt x="6787" y="7635"/>
                    <a:pt x="6323" y="7635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00" name="Shape">
              <a:extLst>
                <a:ext uri="{FF2B5EF4-FFF2-40B4-BE49-F238E27FC236}">
                  <a16:creationId xmlns:a16="http://schemas.microsoft.com/office/drawing/2014/main" id="{FB4824C2-FDF1-4BC1-8524-C2AB5E2FBF84}"/>
                </a:ext>
              </a:extLst>
            </p:cNvPr>
            <p:cNvSpPr/>
            <p:nvPr/>
          </p:nvSpPr>
          <p:spPr>
            <a:xfrm>
              <a:off x="6235700" y="6921500"/>
              <a:ext cx="219330" cy="167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1" y="0"/>
                  </a:moveTo>
                  <a:cubicBezTo>
                    <a:pt x="2126" y="0"/>
                    <a:pt x="2401" y="16"/>
                    <a:pt x="2627" y="49"/>
                  </a:cubicBezTo>
                  <a:cubicBezTo>
                    <a:pt x="2852" y="82"/>
                    <a:pt x="3039" y="131"/>
                    <a:pt x="3177" y="213"/>
                  </a:cubicBezTo>
                  <a:cubicBezTo>
                    <a:pt x="3314" y="279"/>
                    <a:pt x="3414" y="377"/>
                    <a:pt x="3490" y="492"/>
                  </a:cubicBezTo>
                  <a:cubicBezTo>
                    <a:pt x="3552" y="607"/>
                    <a:pt x="3590" y="722"/>
                    <a:pt x="3590" y="853"/>
                  </a:cubicBezTo>
                  <a:lnTo>
                    <a:pt x="3590" y="7911"/>
                  </a:lnTo>
                  <a:lnTo>
                    <a:pt x="20900" y="7911"/>
                  </a:lnTo>
                  <a:cubicBezTo>
                    <a:pt x="21012" y="7911"/>
                    <a:pt x="21112" y="7960"/>
                    <a:pt x="21200" y="8059"/>
                  </a:cubicBezTo>
                  <a:cubicBezTo>
                    <a:pt x="21287" y="8157"/>
                    <a:pt x="21362" y="8305"/>
                    <a:pt x="21412" y="8535"/>
                  </a:cubicBezTo>
                  <a:cubicBezTo>
                    <a:pt x="21462" y="8748"/>
                    <a:pt x="21512" y="9044"/>
                    <a:pt x="21550" y="9421"/>
                  </a:cubicBezTo>
                  <a:cubicBezTo>
                    <a:pt x="21587" y="9799"/>
                    <a:pt x="21600" y="10258"/>
                    <a:pt x="21600" y="10800"/>
                  </a:cubicBezTo>
                  <a:cubicBezTo>
                    <a:pt x="21600" y="11358"/>
                    <a:pt x="21587" y="11818"/>
                    <a:pt x="21550" y="12179"/>
                  </a:cubicBezTo>
                  <a:cubicBezTo>
                    <a:pt x="21512" y="12540"/>
                    <a:pt x="21475" y="12835"/>
                    <a:pt x="21412" y="13065"/>
                  </a:cubicBezTo>
                  <a:cubicBezTo>
                    <a:pt x="21362" y="13278"/>
                    <a:pt x="21287" y="13443"/>
                    <a:pt x="21200" y="13541"/>
                  </a:cubicBezTo>
                  <a:cubicBezTo>
                    <a:pt x="21112" y="13640"/>
                    <a:pt x="21012" y="13689"/>
                    <a:pt x="20900" y="13689"/>
                  </a:cubicBezTo>
                  <a:lnTo>
                    <a:pt x="3590" y="13689"/>
                  </a:lnTo>
                  <a:lnTo>
                    <a:pt x="3590" y="20747"/>
                  </a:lnTo>
                  <a:cubicBezTo>
                    <a:pt x="3590" y="20894"/>
                    <a:pt x="3552" y="21009"/>
                    <a:pt x="3490" y="21124"/>
                  </a:cubicBezTo>
                  <a:cubicBezTo>
                    <a:pt x="3427" y="21223"/>
                    <a:pt x="3327" y="21321"/>
                    <a:pt x="3177" y="21387"/>
                  </a:cubicBezTo>
                  <a:cubicBezTo>
                    <a:pt x="3039" y="21452"/>
                    <a:pt x="2852" y="21518"/>
                    <a:pt x="2627" y="21551"/>
                  </a:cubicBezTo>
                  <a:cubicBezTo>
                    <a:pt x="2401" y="21584"/>
                    <a:pt x="2126" y="21600"/>
                    <a:pt x="1801" y="21600"/>
                  </a:cubicBezTo>
                  <a:cubicBezTo>
                    <a:pt x="1476" y="21600"/>
                    <a:pt x="1188" y="21584"/>
                    <a:pt x="951" y="21551"/>
                  </a:cubicBezTo>
                  <a:cubicBezTo>
                    <a:pt x="713" y="21518"/>
                    <a:pt x="538" y="21469"/>
                    <a:pt x="388" y="21387"/>
                  </a:cubicBezTo>
                  <a:cubicBezTo>
                    <a:pt x="250" y="21321"/>
                    <a:pt x="150" y="21223"/>
                    <a:pt x="88" y="21124"/>
                  </a:cubicBezTo>
                  <a:cubicBezTo>
                    <a:pt x="25" y="21026"/>
                    <a:pt x="0" y="20894"/>
                    <a:pt x="0" y="20747"/>
                  </a:cubicBezTo>
                  <a:lnTo>
                    <a:pt x="0" y="886"/>
                  </a:lnTo>
                  <a:cubicBezTo>
                    <a:pt x="0" y="755"/>
                    <a:pt x="25" y="640"/>
                    <a:pt x="88" y="525"/>
                  </a:cubicBezTo>
                  <a:cubicBezTo>
                    <a:pt x="150" y="410"/>
                    <a:pt x="250" y="328"/>
                    <a:pt x="388" y="246"/>
                  </a:cubicBezTo>
                  <a:cubicBezTo>
                    <a:pt x="525" y="181"/>
                    <a:pt x="713" y="115"/>
                    <a:pt x="951" y="82"/>
                  </a:cubicBezTo>
                  <a:cubicBezTo>
                    <a:pt x="1188" y="16"/>
                    <a:pt x="1463" y="0"/>
                    <a:pt x="1801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8037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Word Cloud for PowerPoint</a:t>
            </a:r>
          </a:p>
        </p:txBody>
      </p: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3E5C9F3B-FB41-40CC-837E-8429A98958EA}"/>
              </a:ext>
            </a:extLst>
          </p:cNvPr>
          <p:cNvGrpSpPr/>
          <p:nvPr/>
        </p:nvGrpSpPr>
        <p:grpSpPr>
          <a:xfrm>
            <a:off x="945806" y="960822"/>
            <a:ext cx="10300388" cy="5053897"/>
            <a:chOff x="1333499" y="6705599"/>
            <a:chExt cx="5922518" cy="2905890"/>
          </a:xfrm>
        </p:grpSpPr>
        <p:sp>
          <p:nvSpPr>
            <p:cNvPr id="285" name="Shape">
              <a:extLst>
                <a:ext uri="{FF2B5EF4-FFF2-40B4-BE49-F238E27FC236}">
                  <a16:creationId xmlns:a16="http://schemas.microsoft.com/office/drawing/2014/main" id="{C63E4763-D193-46EA-946A-A77CA8021A7E}"/>
                </a:ext>
              </a:extLst>
            </p:cNvPr>
            <p:cNvSpPr/>
            <p:nvPr/>
          </p:nvSpPr>
          <p:spPr>
            <a:xfrm>
              <a:off x="1676400" y="7886699"/>
              <a:ext cx="379858" cy="32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6"/>
                  </a:moveTo>
                  <a:cubicBezTo>
                    <a:pt x="21600" y="21005"/>
                    <a:pt x="21571" y="21106"/>
                    <a:pt x="21521" y="21198"/>
                  </a:cubicBezTo>
                  <a:cubicBezTo>
                    <a:pt x="21470" y="21290"/>
                    <a:pt x="21369" y="21357"/>
                    <a:pt x="21232" y="21416"/>
                  </a:cubicBezTo>
                  <a:cubicBezTo>
                    <a:pt x="21094" y="21474"/>
                    <a:pt x="20907" y="21516"/>
                    <a:pt x="20683" y="21550"/>
                  </a:cubicBezTo>
                  <a:cubicBezTo>
                    <a:pt x="20452" y="21583"/>
                    <a:pt x="20163" y="21600"/>
                    <a:pt x="19809" y="21600"/>
                  </a:cubicBezTo>
                  <a:cubicBezTo>
                    <a:pt x="19462" y="21600"/>
                    <a:pt x="19181" y="21583"/>
                    <a:pt x="18950" y="21550"/>
                  </a:cubicBezTo>
                  <a:cubicBezTo>
                    <a:pt x="18719" y="21516"/>
                    <a:pt x="18538" y="21474"/>
                    <a:pt x="18408" y="21416"/>
                  </a:cubicBezTo>
                  <a:cubicBezTo>
                    <a:pt x="18271" y="21357"/>
                    <a:pt x="18177" y="21290"/>
                    <a:pt x="18119" y="21198"/>
                  </a:cubicBezTo>
                  <a:cubicBezTo>
                    <a:pt x="18061" y="21106"/>
                    <a:pt x="18032" y="21013"/>
                    <a:pt x="18032" y="20896"/>
                  </a:cubicBezTo>
                  <a:lnTo>
                    <a:pt x="18032" y="3410"/>
                  </a:lnTo>
                  <a:lnTo>
                    <a:pt x="18004" y="3410"/>
                  </a:lnTo>
                  <a:lnTo>
                    <a:pt x="12638" y="20879"/>
                  </a:lnTo>
                  <a:cubicBezTo>
                    <a:pt x="12602" y="21022"/>
                    <a:pt x="12537" y="21139"/>
                    <a:pt x="12450" y="21240"/>
                  </a:cubicBezTo>
                  <a:cubicBezTo>
                    <a:pt x="12363" y="21332"/>
                    <a:pt x="12248" y="21407"/>
                    <a:pt x="12096" y="21466"/>
                  </a:cubicBezTo>
                  <a:cubicBezTo>
                    <a:pt x="11945" y="21525"/>
                    <a:pt x="11757" y="21558"/>
                    <a:pt x="11533" y="21575"/>
                  </a:cubicBezTo>
                  <a:cubicBezTo>
                    <a:pt x="11302" y="21592"/>
                    <a:pt x="11027" y="21600"/>
                    <a:pt x="10703" y="21600"/>
                  </a:cubicBezTo>
                  <a:cubicBezTo>
                    <a:pt x="10378" y="21600"/>
                    <a:pt x="10103" y="21583"/>
                    <a:pt x="9872" y="21558"/>
                  </a:cubicBezTo>
                  <a:cubicBezTo>
                    <a:pt x="9641" y="21533"/>
                    <a:pt x="9453" y="21483"/>
                    <a:pt x="9309" y="21424"/>
                  </a:cubicBezTo>
                  <a:cubicBezTo>
                    <a:pt x="9157" y="21365"/>
                    <a:pt x="9042" y="21290"/>
                    <a:pt x="8955" y="21198"/>
                  </a:cubicBezTo>
                  <a:cubicBezTo>
                    <a:pt x="8868" y="21106"/>
                    <a:pt x="8810" y="21005"/>
                    <a:pt x="8782" y="20879"/>
                  </a:cubicBezTo>
                  <a:lnTo>
                    <a:pt x="3596" y="3410"/>
                  </a:lnTo>
                  <a:lnTo>
                    <a:pt x="3567" y="3410"/>
                  </a:lnTo>
                  <a:lnTo>
                    <a:pt x="3567" y="20896"/>
                  </a:lnTo>
                  <a:cubicBezTo>
                    <a:pt x="3567" y="21005"/>
                    <a:pt x="3539" y="21106"/>
                    <a:pt x="3488" y="21198"/>
                  </a:cubicBezTo>
                  <a:cubicBezTo>
                    <a:pt x="3438" y="21290"/>
                    <a:pt x="3336" y="21357"/>
                    <a:pt x="3192" y="21416"/>
                  </a:cubicBezTo>
                  <a:cubicBezTo>
                    <a:pt x="3048" y="21474"/>
                    <a:pt x="2867" y="21516"/>
                    <a:pt x="2643" y="21550"/>
                  </a:cubicBezTo>
                  <a:cubicBezTo>
                    <a:pt x="2419" y="21583"/>
                    <a:pt x="2130" y="21600"/>
                    <a:pt x="1777" y="21600"/>
                  </a:cubicBezTo>
                  <a:cubicBezTo>
                    <a:pt x="1430" y="21600"/>
                    <a:pt x="1148" y="21583"/>
                    <a:pt x="917" y="21550"/>
                  </a:cubicBezTo>
                  <a:cubicBezTo>
                    <a:pt x="686" y="21516"/>
                    <a:pt x="506" y="21474"/>
                    <a:pt x="368" y="21416"/>
                  </a:cubicBezTo>
                  <a:cubicBezTo>
                    <a:pt x="231" y="21357"/>
                    <a:pt x="137" y="21290"/>
                    <a:pt x="79" y="21198"/>
                  </a:cubicBezTo>
                  <a:cubicBezTo>
                    <a:pt x="29" y="21106"/>
                    <a:pt x="0" y="21014"/>
                    <a:pt x="0" y="20896"/>
                  </a:cubicBezTo>
                  <a:lnTo>
                    <a:pt x="0" y="1751"/>
                  </a:lnTo>
                  <a:cubicBezTo>
                    <a:pt x="0" y="1190"/>
                    <a:pt x="130" y="754"/>
                    <a:pt x="390" y="452"/>
                  </a:cubicBezTo>
                  <a:cubicBezTo>
                    <a:pt x="650" y="151"/>
                    <a:pt x="989" y="0"/>
                    <a:pt x="1423" y="0"/>
                  </a:cubicBezTo>
                  <a:lnTo>
                    <a:pt x="3885" y="0"/>
                  </a:lnTo>
                  <a:cubicBezTo>
                    <a:pt x="4326" y="0"/>
                    <a:pt x="4701" y="42"/>
                    <a:pt x="5019" y="126"/>
                  </a:cubicBezTo>
                  <a:cubicBezTo>
                    <a:pt x="5337" y="209"/>
                    <a:pt x="5604" y="344"/>
                    <a:pt x="5835" y="545"/>
                  </a:cubicBezTo>
                  <a:cubicBezTo>
                    <a:pt x="6066" y="737"/>
                    <a:pt x="6254" y="997"/>
                    <a:pt x="6406" y="1307"/>
                  </a:cubicBezTo>
                  <a:cubicBezTo>
                    <a:pt x="6557" y="1625"/>
                    <a:pt x="6694" y="2011"/>
                    <a:pt x="6810" y="2480"/>
                  </a:cubicBezTo>
                  <a:lnTo>
                    <a:pt x="10818" y="15283"/>
                  </a:lnTo>
                  <a:lnTo>
                    <a:pt x="10883" y="15283"/>
                  </a:lnTo>
                  <a:lnTo>
                    <a:pt x="15035" y="2514"/>
                  </a:lnTo>
                  <a:cubicBezTo>
                    <a:pt x="15158" y="2044"/>
                    <a:pt x="15295" y="1659"/>
                    <a:pt x="15440" y="1332"/>
                  </a:cubicBezTo>
                  <a:cubicBezTo>
                    <a:pt x="15592" y="1014"/>
                    <a:pt x="15758" y="754"/>
                    <a:pt x="15953" y="553"/>
                  </a:cubicBezTo>
                  <a:cubicBezTo>
                    <a:pt x="16148" y="352"/>
                    <a:pt x="16379" y="210"/>
                    <a:pt x="16646" y="126"/>
                  </a:cubicBezTo>
                  <a:cubicBezTo>
                    <a:pt x="16913" y="42"/>
                    <a:pt x="17224" y="0"/>
                    <a:pt x="17578" y="0"/>
                  </a:cubicBezTo>
                  <a:lnTo>
                    <a:pt x="20112" y="0"/>
                  </a:lnTo>
                  <a:cubicBezTo>
                    <a:pt x="20372" y="0"/>
                    <a:pt x="20589" y="42"/>
                    <a:pt x="20777" y="117"/>
                  </a:cubicBezTo>
                  <a:cubicBezTo>
                    <a:pt x="20964" y="193"/>
                    <a:pt x="21116" y="310"/>
                    <a:pt x="21232" y="461"/>
                  </a:cubicBezTo>
                  <a:cubicBezTo>
                    <a:pt x="21354" y="612"/>
                    <a:pt x="21441" y="796"/>
                    <a:pt x="21506" y="1005"/>
                  </a:cubicBezTo>
                  <a:cubicBezTo>
                    <a:pt x="21571" y="1215"/>
                    <a:pt x="21600" y="1466"/>
                    <a:pt x="21600" y="1743"/>
                  </a:cubicBezTo>
                  <a:lnTo>
                    <a:pt x="21600" y="20896"/>
                  </a:ln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6" name="Shape">
              <a:extLst>
                <a:ext uri="{FF2B5EF4-FFF2-40B4-BE49-F238E27FC236}">
                  <a16:creationId xmlns:a16="http://schemas.microsoft.com/office/drawing/2014/main" id="{D4CB203B-4423-478E-B438-F05A7398906B}"/>
                </a:ext>
              </a:extLst>
            </p:cNvPr>
            <p:cNvSpPr/>
            <p:nvPr/>
          </p:nvSpPr>
          <p:spPr>
            <a:xfrm>
              <a:off x="2095499" y="7886700"/>
              <a:ext cx="299933" cy="328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21266" y="19881"/>
                  </a:moveTo>
                  <a:cubicBezTo>
                    <a:pt x="21412" y="20282"/>
                    <a:pt x="21503" y="20590"/>
                    <a:pt x="21540" y="20824"/>
                  </a:cubicBezTo>
                  <a:cubicBezTo>
                    <a:pt x="21576" y="21058"/>
                    <a:pt x="21530" y="21233"/>
                    <a:pt x="21393" y="21341"/>
                  </a:cubicBezTo>
                  <a:cubicBezTo>
                    <a:pt x="21257" y="21450"/>
                    <a:pt x="21028" y="21525"/>
                    <a:pt x="20691" y="21558"/>
                  </a:cubicBezTo>
                  <a:cubicBezTo>
                    <a:pt x="20353" y="21592"/>
                    <a:pt x="19888" y="21600"/>
                    <a:pt x="19295" y="21600"/>
                  </a:cubicBezTo>
                  <a:cubicBezTo>
                    <a:pt x="18683" y="21600"/>
                    <a:pt x="18200" y="21592"/>
                    <a:pt x="17853" y="21575"/>
                  </a:cubicBezTo>
                  <a:cubicBezTo>
                    <a:pt x="17506" y="21558"/>
                    <a:pt x="17251" y="21525"/>
                    <a:pt x="17068" y="21475"/>
                  </a:cubicBezTo>
                  <a:cubicBezTo>
                    <a:pt x="16886" y="21425"/>
                    <a:pt x="16758" y="21358"/>
                    <a:pt x="16685" y="21266"/>
                  </a:cubicBezTo>
                  <a:cubicBezTo>
                    <a:pt x="16612" y="21174"/>
                    <a:pt x="16548" y="21066"/>
                    <a:pt x="16502" y="20916"/>
                  </a:cubicBezTo>
                  <a:lnTo>
                    <a:pt x="14933" y="16619"/>
                  </a:lnTo>
                  <a:lnTo>
                    <a:pt x="6145" y="16619"/>
                  </a:lnTo>
                  <a:lnTo>
                    <a:pt x="4666" y="20799"/>
                  </a:lnTo>
                  <a:cubicBezTo>
                    <a:pt x="4621" y="20958"/>
                    <a:pt x="4557" y="21083"/>
                    <a:pt x="4475" y="21191"/>
                  </a:cubicBezTo>
                  <a:cubicBezTo>
                    <a:pt x="4393" y="21300"/>
                    <a:pt x="4274" y="21383"/>
                    <a:pt x="4092" y="21441"/>
                  </a:cubicBezTo>
                  <a:cubicBezTo>
                    <a:pt x="3909" y="21500"/>
                    <a:pt x="3672" y="21542"/>
                    <a:pt x="3352" y="21567"/>
                  </a:cubicBezTo>
                  <a:cubicBezTo>
                    <a:pt x="3033" y="21592"/>
                    <a:pt x="2613" y="21600"/>
                    <a:pt x="2093" y="21600"/>
                  </a:cubicBezTo>
                  <a:cubicBezTo>
                    <a:pt x="1536" y="21600"/>
                    <a:pt x="1108" y="21583"/>
                    <a:pt x="788" y="21550"/>
                  </a:cubicBezTo>
                  <a:cubicBezTo>
                    <a:pt x="478" y="21517"/>
                    <a:pt x="259" y="21433"/>
                    <a:pt x="140" y="21308"/>
                  </a:cubicBezTo>
                  <a:cubicBezTo>
                    <a:pt x="22" y="21183"/>
                    <a:pt x="-24" y="20999"/>
                    <a:pt x="12" y="20774"/>
                  </a:cubicBezTo>
                  <a:cubicBezTo>
                    <a:pt x="49" y="20549"/>
                    <a:pt x="140" y="20232"/>
                    <a:pt x="286" y="19848"/>
                  </a:cubicBezTo>
                  <a:lnTo>
                    <a:pt x="7505" y="859"/>
                  </a:lnTo>
                  <a:cubicBezTo>
                    <a:pt x="7578" y="676"/>
                    <a:pt x="7660" y="517"/>
                    <a:pt x="7760" y="409"/>
                  </a:cubicBezTo>
                  <a:cubicBezTo>
                    <a:pt x="7860" y="292"/>
                    <a:pt x="8006" y="209"/>
                    <a:pt x="8225" y="142"/>
                  </a:cubicBezTo>
                  <a:cubicBezTo>
                    <a:pt x="8435" y="83"/>
                    <a:pt x="8727" y="42"/>
                    <a:pt x="9101" y="25"/>
                  </a:cubicBezTo>
                  <a:cubicBezTo>
                    <a:pt x="9476" y="8"/>
                    <a:pt x="9968" y="0"/>
                    <a:pt x="10589" y="0"/>
                  </a:cubicBezTo>
                  <a:cubicBezTo>
                    <a:pt x="11301" y="0"/>
                    <a:pt x="11866" y="8"/>
                    <a:pt x="12286" y="25"/>
                  </a:cubicBezTo>
                  <a:cubicBezTo>
                    <a:pt x="12706" y="42"/>
                    <a:pt x="13035" y="83"/>
                    <a:pt x="13272" y="142"/>
                  </a:cubicBezTo>
                  <a:cubicBezTo>
                    <a:pt x="13509" y="200"/>
                    <a:pt x="13673" y="292"/>
                    <a:pt x="13774" y="417"/>
                  </a:cubicBezTo>
                  <a:cubicBezTo>
                    <a:pt x="13874" y="542"/>
                    <a:pt x="13965" y="701"/>
                    <a:pt x="14038" y="909"/>
                  </a:cubicBezTo>
                  <a:lnTo>
                    <a:pt x="21266" y="19881"/>
                  </a:lnTo>
                  <a:close/>
                  <a:moveTo>
                    <a:pt x="10516" y="4188"/>
                  </a:moveTo>
                  <a:lnTo>
                    <a:pt x="10498" y="4188"/>
                  </a:lnTo>
                  <a:lnTo>
                    <a:pt x="7185" y="13282"/>
                  </a:lnTo>
                  <a:lnTo>
                    <a:pt x="13819" y="13282"/>
                  </a:lnTo>
                  <a:lnTo>
                    <a:pt x="10516" y="4188"/>
                  </a:ln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7" name="Shape">
              <a:extLst>
                <a:ext uri="{FF2B5EF4-FFF2-40B4-BE49-F238E27FC236}">
                  <a16:creationId xmlns:a16="http://schemas.microsoft.com/office/drawing/2014/main" id="{F1EA0ADA-6F43-4AF9-9D57-AB45438D3864}"/>
                </a:ext>
              </a:extLst>
            </p:cNvPr>
            <p:cNvSpPr/>
            <p:nvPr/>
          </p:nvSpPr>
          <p:spPr>
            <a:xfrm>
              <a:off x="2438400" y="7886699"/>
              <a:ext cx="241809" cy="32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0"/>
                  </a:moveTo>
                  <a:cubicBezTo>
                    <a:pt x="21600" y="21055"/>
                    <a:pt x="21566" y="21156"/>
                    <a:pt x="21509" y="21240"/>
                  </a:cubicBezTo>
                  <a:cubicBezTo>
                    <a:pt x="21453" y="21323"/>
                    <a:pt x="21305" y="21391"/>
                    <a:pt x="21078" y="21449"/>
                  </a:cubicBezTo>
                  <a:cubicBezTo>
                    <a:pt x="20851" y="21508"/>
                    <a:pt x="20522" y="21541"/>
                    <a:pt x="20091" y="21567"/>
                  </a:cubicBezTo>
                  <a:cubicBezTo>
                    <a:pt x="19660" y="21592"/>
                    <a:pt x="19059" y="21600"/>
                    <a:pt x="18310" y="21600"/>
                  </a:cubicBezTo>
                  <a:cubicBezTo>
                    <a:pt x="17686" y="21600"/>
                    <a:pt x="17176" y="21592"/>
                    <a:pt x="16801" y="21567"/>
                  </a:cubicBezTo>
                  <a:cubicBezTo>
                    <a:pt x="16427" y="21541"/>
                    <a:pt x="16132" y="21499"/>
                    <a:pt x="15916" y="21441"/>
                  </a:cubicBezTo>
                  <a:cubicBezTo>
                    <a:pt x="15701" y="21382"/>
                    <a:pt x="15542" y="21298"/>
                    <a:pt x="15451" y="21206"/>
                  </a:cubicBezTo>
                  <a:cubicBezTo>
                    <a:pt x="15360" y="21114"/>
                    <a:pt x="15281" y="20997"/>
                    <a:pt x="15224" y="20863"/>
                  </a:cubicBezTo>
                  <a:lnTo>
                    <a:pt x="12615" y="16062"/>
                  </a:lnTo>
                  <a:cubicBezTo>
                    <a:pt x="12297" y="15517"/>
                    <a:pt x="11991" y="15040"/>
                    <a:pt x="11696" y="14621"/>
                  </a:cubicBezTo>
                  <a:cubicBezTo>
                    <a:pt x="11401" y="14202"/>
                    <a:pt x="11061" y="13850"/>
                    <a:pt x="10698" y="13565"/>
                  </a:cubicBezTo>
                  <a:cubicBezTo>
                    <a:pt x="10335" y="13280"/>
                    <a:pt x="9904" y="13071"/>
                    <a:pt x="9427" y="12928"/>
                  </a:cubicBezTo>
                  <a:cubicBezTo>
                    <a:pt x="8951" y="12786"/>
                    <a:pt x="8395" y="12710"/>
                    <a:pt x="7760" y="12710"/>
                  </a:cubicBezTo>
                  <a:lnTo>
                    <a:pt x="5922" y="12710"/>
                  </a:lnTo>
                  <a:lnTo>
                    <a:pt x="5922" y="20896"/>
                  </a:lnTo>
                  <a:cubicBezTo>
                    <a:pt x="5922" y="21005"/>
                    <a:pt x="5876" y="21106"/>
                    <a:pt x="5774" y="21198"/>
                  </a:cubicBezTo>
                  <a:cubicBezTo>
                    <a:pt x="5672" y="21290"/>
                    <a:pt x="5513" y="21357"/>
                    <a:pt x="5287" y="21416"/>
                  </a:cubicBezTo>
                  <a:cubicBezTo>
                    <a:pt x="5060" y="21474"/>
                    <a:pt x="4765" y="21516"/>
                    <a:pt x="4390" y="21550"/>
                  </a:cubicBezTo>
                  <a:cubicBezTo>
                    <a:pt x="4016" y="21583"/>
                    <a:pt x="3539" y="21600"/>
                    <a:pt x="2950" y="21600"/>
                  </a:cubicBezTo>
                  <a:cubicBezTo>
                    <a:pt x="2382" y="21600"/>
                    <a:pt x="1906" y="21583"/>
                    <a:pt x="1520" y="21550"/>
                  </a:cubicBezTo>
                  <a:cubicBezTo>
                    <a:pt x="1134" y="21516"/>
                    <a:pt x="839" y="21474"/>
                    <a:pt x="613" y="21416"/>
                  </a:cubicBezTo>
                  <a:cubicBezTo>
                    <a:pt x="386" y="21357"/>
                    <a:pt x="227" y="21290"/>
                    <a:pt x="136" y="21198"/>
                  </a:cubicBezTo>
                  <a:cubicBezTo>
                    <a:pt x="45" y="21106"/>
                    <a:pt x="0" y="21014"/>
                    <a:pt x="0" y="20896"/>
                  </a:cubicBezTo>
                  <a:lnTo>
                    <a:pt x="0" y="1382"/>
                  </a:lnTo>
                  <a:cubicBezTo>
                    <a:pt x="0" y="897"/>
                    <a:pt x="170" y="545"/>
                    <a:pt x="511" y="327"/>
                  </a:cubicBezTo>
                  <a:cubicBezTo>
                    <a:pt x="851" y="109"/>
                    <a:pt x="1259" y="0"/>
                    <a:pt x="1758" y="0"/>
                  </a:cubicBezTo>
                  <a:lnTo>
                    <a:pt x="9291" y="0"/>
                  </a:lnTo>
                  <a:cubicBezTo>
                    <a:pt x="10051" y="0"/>
                    <a:pt x="10687" y="8"/>
                    <a:pt x="11186" y="33"/>
                  </a:cubicBezTo>
                  <a:cubicBezTo>
                    <a:pt x="11685" y="59"/>
                    <a:pt x="12127" y="84"/>
                    <a:pt x="12536" y="117"/>
                  </a:cubicBezTo>
                  <a:cubicBezTo>
                    <a:pt x="13704" y="243"/>
                    <a:pt x="14759" y="452"/>
                    <a:pt x="15690" y="746"/>
                  </a:cubicBezTo>
                  <a:cubicBezTo>
                    <a:pt x="16631" y="1047"/>
                    <a:pt x="17425" y="1433"/>
                    <a:pt x="18072" y="1919"/>
                  </a:cubicBezTo>
                  <a:cubicBezTo>
                    <a:pt x="18719" y="2405"/>
                    <a:pt x="19218" y="2974"/>
                    <a:pt x="19569" y="3628"/>
                  </a:cubicBezTo>
                  <a:cubicBezTo>
                    <a:pt x="19910" y="4290"/>
                    <a:pt x="20091" y="5044"/>
                    <a:pt x="20091" y="5899"/>
                  </a:cubicBezTo>
                  <a:cubicBezTo>
                    <a:pt x="20091" y="6619"/>
                    <a:pt x="19966" y="7273"/>
                    <a:pt x="19717" y="7867"/>
                  </a:cubicBezTo>
                  <a:cubicBezTo>
                    <a:pt x="19467" y="8462"/>
                    <a:pt x="19104" y="8990"/>
                    <a:pt x="18628" y="9451"/>
                  </a:cubicBezTo>
                  <a:cubicBezTo>
                    <a:pt x="18151" y="9912"/>
                    <a:pt x="17561" y="10322"/>
                    <a:pt x="16847" y="10666"/>
                  </a:cubicBezTo>
                  <a:cubicBezTo>
                    <a:pt x="16132" y="11009"/>
                    <a:pt x="15338" y="11286"/>
                    <a:pt x="14442" y="11495"/>
                  </a:cubicBezTo>
                  <a:cubicBezTo>
                    <a:pt x="14873" y="11646"/>
                    <a:pt x="15281" y="11839"/>
                    <a:pt x="15667" y="12057"/>
                  </a:cubicBezTo>
                  <a:cubicBezTo>
                    <a:pt x="16053" y="12275"/>
                    <a:pt x="16404" y="12543"/>
                    <a:pt x="16745" y="12861"/>
                  </a:cubicBezTo>
                  <a:cubicBezTo>
                    <a:pt x="17085" y="13180"/>
                    <a:pt x="17403" y="13540"/>
                    <a:pt x="17697" y="13942"/>
                  </a:cubicBezTo>
                  <a:cubicBezTo>
                    <a:pt x="17992" y="14344"/>
                    <a:pt x="18287" y="14805"/>
                    <a:pt x="18571" y="15308"/>
                  </a:cubicBezTo>
                  <a:lnTo>
                    <a:pt x="21021" y="19539"/>
                  </a:lnTo>
                  <a:cubicBezTo>
                    <a:pt x="21248" y="19958"/>
                    <a:pt x="21396" y="20268"/>
                    <a:pt x="21475" y="20460"/>
                  </a:cubicBezTo>
                  <a:cubicBezTo>
                    <a:pt x="21555" y="20653"/>
                    <a:pt x="21600" y="20821"/>
                    <a:pt x="21600" y="20930"/>
                  </a:cubicBezTo>
                  <a:close/>
                  <a:moveTo>
                    <a:pt x="13976" y="6343"/>
                  </a:moveTo>
                  <a:cubicBezTo>
                    <a:pt x="13976" y="5639"/>
                    <a:pt x="13761" y="5036"/>
                    <a:pt x="13318" y="4550"/>
                  </a:cubicBezTo>
                  <a:cubicBezTo>
                    <a:pt x="12887" y="4064"/>
                    <a:pt x="12173" y="3720"/>
                    <a:pt x="11186" y="3519"/>
                  </a:cubicBezTo>
                  <a:cubicBezTo>
                    <a:pt x="10891" y="3460"/>
                    <a:pt x="10539" y="3418"/>
                    <a:pt x="10165" y="3385"/>
                  </a:cubicBezTo>
                  <a:cubicBezTo>
                    <a:pt x="9779" y="3351"/>
                    <a:pt x="9257" y="3335"/>
                    <a:pt x="8576" y="3335"/>
                  </a:cubicBezTo>
                  <a:lnTo>
                    <a:pt x="5922" y="3335"/>
                  </a:lnTo>
                  <a:lnTo>
                    <a:pt x="5922" y="9426"/>
                  </a:lnTo>
                  <a:lnTo>
                    <a:pt x="8940" y="9426"/>
                  </a:lnTo>
                  <a:cubicBezTo>
                    <a:pt x="9779" y="9426"/>
                    <a:pt x="10516" y="9351"/>
                    <a:pt x="11140" y="9200"/>
                  </a:cubicBezTo>
                  <a:cubicBezTo>
                    <a:pt x="11764" y="9049"/>
                    <a:pt x="12297" y="8839"/>
                    <a:pt x="12717" y="8571"/>
                  </a:cubicBezTo>
                  <a:cubicBezTo>
                    <a:pt x="13137" y="8303"/>
                    <a:pt x="13455" y="7976"/>
                    <a:pt x="13659" y="7599"/>
                  </a:cubicBezTo>
                  <a:cubicBezTo>
                    <a:pt x="13874" y="7231"/>
                    <a:pt x="13976" y="6812"/>
                    <a:pt x="13976" y="6343"/>
                  </a:cubicBez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8" name="Shape">
              <a:extLst>
                <a:ext uri="{FF2B5EF4-FFF2-40B4-BE49-F238E27FC236}">
                  <a16:creationId xmlns:a16="http://schemas.microsoft.com/office/drawing/2014/main" id="{D2391157-BBB1-4B40-9544-9A310D66BA83}"/>
                </a:ext>
              </a:extLst>
            </p:cNvPr>
            <p:cNvSpPr/>
            <p:nvPr/>
          </p:nvSpPr>
          <p:spPr>
            <a:xfrm>
              <a:off x="2730499" y="7886699"/>
              <a:ext cx="237999" cy="3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49"/>
                  </a:moveTo>
                  <a:cubicBezTo>
                    <a:pt x="21600" y="20974"/>
                    <a:pt x="21554" y="21075"/>
                    <a:pt x="21473" y="21175"/>
                  </a:cubicBezTo>
                  <a:cubicBezTo>
                    <a:pt x="21393" y="21266"/>
                    <a:pt x="21231" y="21350"/>
                    <a:pt x="20989" y="21408"/>
                  </a:cubicBezTo>
                  <a:cubicBezTo>
                    <a:pt x="20747" y="21467"/>
                    <a:pt x="20424" y="21517"/>
                    <a:pt x="20021" y="21550"/>
                  </a:cubicBezTo>
                  <a:cubicBezTo>
                    <a:pt x="19606" y="21583"/>
                    <a:pt x="19087" y="21600"/>
                    <a:pt x="18465" y="21600"/>
                  </a:cubicBezTo>
                  <a:cubicBezTo>
                    <a:pt x="17474" y="21600"/>
                    <a:pt x="16759" y="21575"/>
                    <a:pt x="16333" y="21517"/>
                  </a:cubicBezTo>
                  <a:cubicBezTo>
                    <a:pt x="15895" y="21458"/>
                    <a:pt x="15583" y="21375"/>
                    <a:pt x="15399" y="21266"/>
                  </a:cubicBezTo>
                  <a:cubicBezTo>
                    <a:pt x="15203" y="21158"/>
                    <a:pt x="15065" y="21025"/>
                    <a:pt x="14949" y="20866"/>
                  </a:cubicBezTo>
                  <a:lnTo>
                    <a:pt x="6017" y="10717"/>
                  </a:lnTo>
                  <a:lnTo>
                    <a:pt x="6017" y="20866"/>
                  </a:lnTo>
                  <a:cubicBezTo>
                    <a:pt x="6017" y="20991"/>
                    <a:pt x="5971" y="21091"/>
                    <a:pt x="5878" y="21183"/>
                  </a:cubicBezTo>
                  <a:cubicBezTo>
                    <a:pt x="5786" y="21275"/>
                    <a:pt x="5625" y="21350"/>
                    <a:pt x="5394" y="21408"/>
                  </a:cubicBezTo>
                  <a:cubicBezTo>
                    <a:pt x="5164" y="21467"/>
                    <a:pt x="4864" y="21517"/>
                    <a:pt x="4484" y="21550"/>
                  </a:cubicBezTo>
                  <a:cubicBezTo>
                    <a:pt x="4103" y="21583"/>
                    <a:pt x="3619" y="21600"/>
                    <a:pt x="3020" y="21600"/>
                  </a:cubicBezTo>
                  <a:cubicBezTo>
                    <a:pt x="2444" y="21600"/>
                    <a:pt x="1959" y="21583"/>
                    <a:pt x="1568" y="21550"/>
                  </a:cubicBezTo>
                  <a:cubicBezTo>
                    <a:pt x="1176" y="21517"/>
                    <a:pt x="876" y="21467"/>
                    <a:pt x="645" y="21408"/>
                  </a:cubicBezTo>
                  <a:cubicBezTo>
                    <a:pt x="415" y="21350"/>
                    <a:pt x="254" y="21275"/>
                    <a:pt x="150" y="21183"/>
                  </a:cubicBezTo>
                  <a:cubicBezTo>
                    <a:pt x="46" y="21091"/>
                    <a:pt x="0" y="20991"/>
                    <a:pt x="0" y="20866"/>
                  </a:cubicBezTo>
                  <a:lnTo>
                    <a:pt x="0" y="717"/>
                  </a:lnTo>
                  <a:cubicBezTo>
                    <a:pt x="0" y="592"/>
                    <a:pt x="46" y="492"/>
                    <a:pt x="150" y="400"/>
                  </a:cubicBezTo>
                  <a:cubicBezTo>
                    <a:pt x="254" y="309"/>
                    <a:pt x="415" y="242"/>
                    <a:pt x="645" y="184"/>
                  </a:cubicBezTo>
                  <a:cubicBezTo>
                    <a:pt x="876" y="125"/>
                    <a:pt x="1187" y="83"/>
                    <a:pt x="1568" y="50"/>
                  </a:cubicBezTo>
                  <a:cubicBezTo>
                    <a:pt x="1959" y="17"/>
                    <a:pt x="2444" y="0"/>
                    <a:pt x="3020" y="0"/>
                  </a:cubicBezTo>
                  <a:cubicBezTo>
                    <a:pt x="3608" y="0"/>
                    <a:pt x="4103" y="17"/>
                    <a:pt x="4484" y="50"/>
                  </a:cubicBezTo>
                  <a:cubicBezTo>
                    <a:pt x="4864" y="83"/>
                    <a:pt x="5164" y="125"/>
                    <a:pt x="5394" y="184"/>
                  </a:cubicBezTo>
                  <a:cubicBezTo>
                    <a:pt x="5625" y="242"/>
                    <a:pt x="5786" y="309"/>
                    <a:pt x="5878" y="400"/>
                  </a:cubicBezTo>
                  <a:cubicBezTo>
                    <a:pt x="5971" y="492"/>
                    <a:pt x="6017" y="592"/>
                    <a:pt x="6017" y="717"/>
                  </a:cubicBezTo>
                  <a:lnTo>
                    <a:pt x="6017" y="9824"/>
                  </a:lnTo>
                  <a:lnTo>
                    <a:pt x="14673" y="734"/>
                  </a:lnTo>
                  <a:cubicBezTo>
                    <a:pt x="14777" y="592"/>
                    <a:pt x="14915" y="475"/>
                    <a:pt x="15065" y="375"/>
                  </a:cubicBezTo>
                  <a:cubicBezTo>
                    <a:pt x="15215" y="284"/>
                    <a:pt x="15410" y="208"/>
                    <a:pt x="15664" y="150"/>
                  </a:cubicBezTo>
                  <a:cubicBezTo>
                    <a:pt x="15906" y="92"/>
                    <a:pt x="16217" y="58"/>
                    <a:pt x="16598" y="33"/>
                  </a:cubicBezTo>
                  <a:cubicBezTo>
                    <a:pt x="16978" y="8"/>
                    <a:pt x="17462" y="0"/>
                    <a:pt x="18061" y="0"/>
                  </a:cubicBezTo>
                  <a:cubicBezTo>
                    <a:pt x="18672" y="0"/>
                    <a:pt x="19168" y="17"/>
                    <a:pt x="19571" y="50"/>
                  </a:cubicBezTo>
                  <a:cubicBezTo>
                    <a:pt x="19963" y="83"/>
                    <a:pt x="20286" y="133"/>
                    <a:pt x="20517" y="192"/>
                  </a:cubicBezTo>
                  <a:cubicBezTo>
                    <a:pt x="20759" y="250"/>
                    <a:pt x="20920" y="325"/>
                    <a:pt x="21012" y="417"/>
                  </a:cubicBezTo>
                  <a:cubicBezTo>
                    <a:pt x="21104" y="509"/>
                    <a:pt x="21150" y="609"/>
                    <a:pt x="21150" y="717"/>
                  </a:cubicBezTo>
                  <a:cubicBezTo>
                    <a:pt x="21150" y="901"/>
                    <a:pt x="21081" y="1101"/>
                    <a:pt x="20943" y="1293"/>
                  </a:cubicBezTo>
                  <a:cubicBezTo>
                    <a:pt x="20805" y="1493"/>
                    <a:pt x="20551" y="1801"/>
                    <a:pt x="20171" y="2235"/>
                  </a:cubicBezTo>
                  <a:lnTo>
                    <a:pt x="12056" y="9924"/>
                  </a:lnTo>
                  <a:lnTo>
                    <a:pt x="20897" y="19598"/>
                  </a:lnTo>
                  <a:cubicBezTo>
                    <a:pt x="21231" y="20049"/>
                    <a:pt x="21439" y="20349"/>
                    <a:pt x="21508" y="20499"/>
                  </a:cubicBezTo>
                  <a:cubicBezTo>
                    <a:pt x="21577" y="20649"/>
                    <a:pt x="21600" y="20758"/>
                    <a:pt x="21600" y="20849"/>
                  </a:cubicBez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9" name="Shape">
              <a:extLst>
                <a:ext uri="{FF2B5EF4-FFF2-40B4-BE49-F238E27FC236}">
                  <a16:creationId xmlns:a16="http://schemas.microsoft.com/office/drawing/2014/main" id="{26946844-567C-4854-840A-A2B89D7A577E}"/>
                </a:ext>
              </a:extLst>
            </p:cNvPr>
            <p:cNvSpPr/>
            <p:nvPr/>
          </p:nvSpPr>
          <p:spPr>
            <a:xfrm>
              <a:off x="3009900" y="7886700"/>
              <a:ext cx="193168" cy="32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3"/>
                  </a:moveTo>
                  <a:cubicBezTo>
                    <a:pt x="21600" y="20203"/>
                    <a:pt x="21572" y="20472"/>
                    <a:pt x="21529" y="20691"/>
                  </a:cubicBezTo>
                  <a:cubicBezTo>
                    <a:pt x="21486" y="20910"/>
                    <a:pt x="21415" y="21087"/>
                    <a:pt x="21316" y="21213"/>
                  </a:cubicBezTo>
                  <a:cubicBezTo>
                    <a:pt x="21217" y="21347"/>
                    <a:pt x="21103" y="21440"/>
                    <a:pt x="20961" y="21507"/>
                  </a:cubicBezTo>
                  <a:cubicBezTo>
                    <a:pt x="20819" y="21566"/>
                    <a:pt x="20663" y="21600"/>
                    <a:pt x="20492" y="21600"/>
                  </a:cubicBezTo>
                  <a:lnTo>
                    <a:pt x="2201" y="21600"/>
                  </a:lnTo>
                  <a:cubicBezTo>
                    <a:pt x="1576" y="21600"/>
                    <a:pt x="1065" y="21491"/>
                    <a:pt x="639" y="21272"/>
                  </a:cubicBezTo>
                  <a:cubicBezTo>
                    <a:pt x="213" y="21053"/>
                    <a:pt x="0" y="20699"/>
                    <a:pt x="0" y="20211"/>
                  </a:cubicBezTo>
                  <a:lnTo>
                    <a:pt x="0" y="1389"/>
                  </a:lnTo>
                  <a:cubicBezTo>
                    <a:pt x="0" y="901"/>
                    <a:pt x="213" y="547"/>
                    <a:pt x="639" y="328"/>
                  </a:cubicBezTo>
                  <a:cubicBezTo>
                    <a:pt x="1065" y="109"/>
                    <a:pt x="1576" y="0"/>
                    <a:pt x="2201" y="0"/>
                  </a:cubicBezTo>
                  <a:lnTo>
                    <a:pt x="20393" y="0"/>
                  </a:lnTo>
                  <a:cubicBezTo>
                    <a:pt x="20563" y="0"/>
                    <a:pt x="20705" y="25"/>
                    <a:pt x="20847" y="84"/>
                  </a:cubicBezTo>
                  <a:cubicBezTo>
                    <a:pt x="20975" y="143"/>
                    <a:pt x="21089" y="236"/>
                    <a:pt x="21188" y="379"/>
                  </a:cubicBezTo>
                  <a:cubicBezTo>
                    <a:pt x="21288" y="522"/>
                    <a:pt x="21359" y="699"/>
                    <a:pt x="21401" y="909"/>
                  </a:cubicBezTo>
                  <a:cubicBezTo>
                    <a:pt x="21444" y="1120"/>
                    <a:pt x="21472" y="1397"/>
                    <a:pt x="21472" y="1734"/>
                  </a:cubicBezTo>
                  <a:cubicBezTo>
                    <a:pt x="21472" y="2045"/>
                    <a:pt x="21444" y="2306"/>
                    <a:pt x="21401" y="2525"/>
                  </a:cubicBezTo>
                  <a:cubicBezTo>
                    <a:pt x="21359" y="2744"/>
                    <a:pt x="21288" y="2921"/>
                    <a:pt x="21188" y="3047"/>
                  </a:cubicBezTo>
                  <a:cubicBezTo>
                    <a:pt x="21089" y="3182"/>
                    <a:pt x="20975" y="3274"/>
                    <a:pt x="20847" y="3342"/>
                  </a:cubicBezTo>
                  <a:cubicBezTo>
                    <a:pt x="20720" y="3401"/>
                    <a:pt x="20563" y="3434"/>
                    <a:pt x="20393" y="3434"/>
                  </a:cubicBezTo>
                  <a:lnTo>
                    <a:pt x="7385" y="3434"/>
                  </a:lnTo>
                  <a:lnTo>
                    <a:pt x="7385" y="8704"/>
                  </a:lnTo>
                  <a:lnTo>
                    <a:pt x="18391" y="8704"/>
                  </a:lnTo>
                  <a:cubicBezTo>
                    <a:pt x="18561" y="8704"/>
                    <a:pt x="18717" y="8738"/>
                    <a:pt x="18859" y="8796"/>
                  </a:cubicBezTo>
                  <a:cubicBezTo>
                    <a:pt x="19001" y="8855"/>
                    <a:pt x="19115" y="8948"/>
                    <a:pt x="19214" y="9083"/>
                  </a:cubicBezTo>
                  <a:cubicBezTo>
                    <a:pt x="19314" y="9217"/>
                    <a:pt x="19385" y="9386"/>
                    <a:pt x="19427" y="9596"/>
                  </a:cubicBezTo>
                  <a:cubicBezTo>
                    <a:pt x="19470" y="9807"/>
                    <a:pt x="19498" y="10076"/>
                    <a:pt x="19498" y="10387"/>
                  </a:cubicBezTo>
                  <a:cubicBezTo>
                    <a:pt x="19498" y="10707"/>
                    <a:pt x="19470" y="10977"/>
                    <a:pt x="19427" y="11187"/>
                  </a:cubicBezTo>
                  <a:cubicBezTo>
                    <a:pt x="19385" y="11398"/>
                    <a:pt x="19314" y="11566"/>
                    <a:pt x="19214" y="11701"/>
                  </a:cubicBezTo>
                  <a:cubicBezTo>
                    <a:pt x="19115" y="11827"/>
                    <a:pt x="19001" y="11919"/>
                    <a:pt x="18859" y="11978"/>
                  </a:cubicBezTo>
                  <a:cubicBezTo>
                    <a:pt x="18717" y="12037"/>
                    <a:pt x="18561" y="12063"/>
                    <a:pt x="18391" y="12063"/>
                  </a:cubicBezTo>
                  <a:lnTo>
                    <a:pt x="7385" y="12063"/>
                  </a:lnTo>
                  <a:lnTo>
                    <a:pt x="7385" y="18157"/>
                  </a:lnTo>
                  <a:lnTo>
                    <a:pt x="20507" y="18157"/>
                  </a:lnTo>
                  <a:cubicBezTo>
                    <a:pt x="20677" y="18157"/>
                    <a:pt x="20833" y="18191"/>
                    <a:pt x="20975" y="18250"/>
                  </a:cubicBezTo>
                  <a:cubicBezTo>
                    <a:pt x="21117" y="18309"/>
                    <a:pt x="21231" y="18410"/>
                    <a:pt x="21330" y="18544"/>
                  </a:cubicBezTo>
                  <a:cubicBezTo>
                    <a:pt x="21430" y="18679"/>
                    <a:pt x="21501" y="18856"/>
                    <a:pt x="21543" y="19066"/>
                  </a:cubicBezTo>
                  <a:cubicBezTo>
                    <a:pt x="21572" y="19294"/>
                    <a:pt x="21600" y="19563"/>
                    <a:pt x="21600" y="19883"/>
                  </a:cubicBez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0" name="Shape">
              <a:extLst>
                <a:ext uri="{FF2B5EF4-FFF2-40B4-BE49-F238E27FC236}">
                  <a16:creationId xmlns:a16="http://schemas.microsoft.com/office/drawing/2014/main" id="{0DD23822-DCC0-4859-8A59-061AA47D43FC}"/>
                </a:ext>
              </a:extLst>
            </p:cNvPr>
            <p:cNvSpPr/>
            <p:nvPr/>
          </p:nvSpPr>
          <p:spPr>
            <a:xfrm>
              <a:off x="3225800" y="7886700"/>
              <a:ext cx="249428" cy="32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4"/>
                  </a:moveTo>
                  <a:cubicBezTo>
                    <a:pt x="21600" y="2112"/>
                    <a:pt x="21578" y="2389"/>
                    <a:pt x="21545" y="2615"/>
                  </a:cubicBezTo>
                  <a:cubicBezTo>
                    <a:pt x="21512" y="2841"/>
                    <a:pt x="21457" y="3026"/>
                    <a:pt x="21380" y="3160"/>
                  </a:cubicBezTo>
                  <a:cubicBezTo>
                    <a:pt x="21303" y="3302"/>
                    <a:pt x="21215" y="3403"/>
                    <a:pt x="21105" y="3470"/>
                  </a:cubicBezTo>
                  <a:cubicBezTo>
                    <a:pt x="20995" y="3537"/>
                    <a:pt x="20874" y="3571"/>
                    <a:pt x="20742" y="3571"/>
                  </a:cubicBezTo>
                  <a:lnTo>
                    <a:pt x="13681" y="3571"/>
                  </a:lnTo>
                  <a:lnTo>
                    <a:pt x="13681" y="20896"/>
                  </a:lnTo>
                  <a:cubicBezTo>
                    <a:pt x="13681" y="21005"/>
                    <a:pt x="13637" y="21105"/>
                    <a:pt x="13538" y="21198"/>
                  </a:cubicBezTo>
                  <a:cubicBezTo>
                    <a:pt x="13440" y="21290"/>
                    <a:pt x="13286" y="21357"/>
                    <a:pt x="13066" y="21416"/>
                  </a:cubicBezTo>
                  <a:cubicBezTo>
                    <a:pt x="12846" y="21474"/>
                    <a:pt x="12549" y="21516"/>
                    <a:pt x="12186" y="21550"/>
                  </a:cubicBezTo>
                  <a:cubicBezTo>
                    <a:pt x="11812" y="21583"/>
                    <a:pt x="11350" y="21600"/>
                    <a:pt x="10800" y="21600"/>
                  </a:cubicBezTo>
                  <a:cubicBezTo>
                    <a:pt x="10250" y="21600"/>
                    <a:pt x="9788" y="21583"/>
                    <a:pt x="9414" y="21550"/>
                  </a:cubicBezTo>
                  <a:cubicBezTo>
                    <a:pt x="9040" y="21516"/>
                    <a:pt x="8754" y="21474"/>
                    <a:pt x="8534" y="21416"/>
                  </a:cubicBezTo>
                  <a:cubicBezTo>
                    <a:pt x="8314" y="21357"/>
                    <a:pt x="8160" y="21290"/>
                    <a:pt x="8062" y="21198"/>
                  </a:cubicBezTo>
                  <a:cubicBezTo>
                    <a:pt x="7963" y="21105"/>
                    <a:pt x="7919" y="21013"/>
                    <a:pt x="7919" y="20896"/>
                  </a:cubicBezTo>
                  <a:lnTo>
                    <a:pt x="7919" y="3571"/>
                  </a:lnTo>
                  <a:lnTo>
                    <a:pt x="858" y="3571"/>
                  </a:lnTo>
                  <a:cubicBezTo>
                    <a:pt x="715" y="3571"/>
                    <a:pt x="594" y="3537"/>
                    <a:pt x="484" y="3470"/>
                  </a:cubicBezTo>
                  <a:cubicBezTo>
                    <a:pt x="374" y="3403"/>
                    <a:pt x="297" y="3302"/>
                    <a:pt x="220" y="3160"/>
                  </a:cubicBezTo>
                  <a:cubicBezTo>
                    <a:pt x="143" y="3017"/>
                    <a:pt x="88" y="2841"/>
                    <a:pt x="55" y="2615"/>
                  </a:cubicBezTo>
                  <a:cubicBezTo>
                    <a:pt x="22" y="2389"/>
                    <a:pt x="0" y="2112"/>
                    <a:pt x="0" y="1794"/>
                  </a:cubicBezTo>
                  <a:cubicBezTo>
                    <a:pt x="0" y="1458"/>
                    <a:pt x="22" y="1182"/>
                    <a:pt x="55" y="947"/>
                  </a:cubicBezTo>
                  <a:cubicBezTo>
                    <a:pt x="88" y="712"/>
                    <a:pt x="143" y="528"/>
                    <a:pt x="220" y="394"/>
                  </a:cubicBezTo>
                  <a:cubicBezTo>
                    <a:pt x="297" y="251"/>
                    <a:pt x="374" y="159"/>
                    <a:pt x="484" y="92"/>
                  </a:cubicBezTo>
                  <a:cubicBezTo>
                    <a:pt x="583" y="34"/>
                    <a:pt x="715" y="0"/>
                    <a:pt x="858" y="0"/>
                  </a:cubicBezTo>
                  <a:lnTo>
                    <a:pt x="20742" y="0"/>
                  </a:lnTo>
                  <a:cubicBezTo>
                    <a:pt x="20874" y="0"/>
                    <a:pt x="20995" y="34"/>
                    <a:pt x="21105" y="92"/>
                  </a:cubicBezTo>
                  <a:cubicBezTo>
                    <a:pt x="21215" y="151"/>
                    <a:pt x="21303" y="251"/>
                    <a:pt x="21380" y="394"/>
                  </a:cubicBezTo>
                  <a:cubicBezTo>
                    <a:pt x="21457" y="536"/>
                    <a:pt x="21512" y="721"/>
                    <a:pt x="21545" y="947"/>
                  </a:cubicBezTo>
                  <a:cubicBezTo>
                    <a:pt x="21578" y="1182"/>
                    <a:pt x="21600" y="1467"/>
                    <a:pt x="21600" y="1794"/>
                  </a:cubicBez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1" name="Shape">
              <a:extLst>
                <a:ext uri="{FF2B5EF4-FFF2-40B4-BE49-F238E27FC236}">
                  <a16:creationId xmlns:a16="http://schemas.microsoft.com/office/drawing/2014/main" id="{932D6C59-BBC8-4119-ABC6-3A6D4D2058AE}"/>
                </a:ext>
              </a:extLst>
            </p:cNvPr>
            <p:cNvSpPr/>
            <p:nvPr/>
          </p:nvSpPr>
          <p:spPr>
            <a:xfrm>
              <a:off x="3517899" y="7886700"/>
              <a:ext cx="66550" cy="32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0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2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3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5" y="21517"/>
                    <a:pt x="3133" y="21475"/>
                    <a:pt x="2308" y="21417"/>
                  </a:cubicBezTo>
                  <a:cubicBezTo>
                    <a:pt x="1484" y="21358"/>
                    <a:pt x="907" y="21292"/>
                    <a:pt x="536" y="21200"/>
                  </a:cubicBezTo>
                  <a:cubicBezTo>
                    <a:pt x="165" y="21108"/>
                    <a:pt x="0" y="21016"/>
                    <a:pt x="0" y="20900"/>
                  </a:cubicBezTo>
                  <a:lnTo>
                    <a:pt x="0" y="700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8"/>
                    <a:pt x="1484" y="242"/>
                    <a:pt x="2350" y="183"/>
                  </a:cubicBezTo>
                  <a:cubicBezTo>
                    <a:pt x="3215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3" y="0"/>
                    <a:pt x="14675" y="17"/>
                    <a:pt x="16035" y="50"/>
                  </a:cubicBezTo>
                  <a:cubicBezTo>
                    <a:pt x="17395" y="83"/>
                    <a:pt x="18467" y="125"/>
                    <a:pt x="19292" y="183"/>
                  </a:cubicBezTo>
                  <a:cubicBezTo>
                    <a:pt x="20116" y="242"/>
                    <a:pt x="20693" y="308"/>
                    <a:pt x="21064" y="400"/>
                  </a:cubicBezTo>
                  <a:cubicBezTo>
                    <a:pt x="21435" y="492"/>
                    <a:pt x="21600" y="584"/>
                    <a:pt x="21600" y="700"/>
                  </a:cubicBezTo>
                  <a:lnTo>
                    <a:pt x="21600" y="20900"/>
                  </a:ln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2" name="Shape">
              <a:extLst>
                <a:ext uri="{FF2B5EF4-FFF2-40B4-BE49-F238E27FC236}">
                  <a16:creationId xmlns:a16="http://schemas.microsoft.com/office/drawing/2014/main" id="{472520DC-B8F8-40C9-B0D5-E21A4B91D052}"/>
                </a:ext>
              </a:extLst>
            </p:cNvPr>
            <p:cNvSpPr/>
            <p:nvPr/>
          </p:nvSpPr>
          <p:spPr>
            <a:xfrm>
              <a:off x="3657600" y="7886700"/>
              <a:ext cx="268478" cy="32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7"/>
                  </a:moveTo>
                  <a:cubicBezTo>
                    <a:pt x="21600" y="20237"/>
                    <a:pt x="21549" y="20463"/>
                    <a:pt x="21437" y="20664"/>
                  </a:cubicBezTo>
                  <a:cubicBezTo>
                    <a:pt x="21324" y="20864"/>
                    <a:pt x="21181" y="21032"/>
                    <a:pt x="20997" y="21157"/>
                  </a:cubicBezTo>
                  <a:cubicBezTo>
                    <a:pt x="20813" y="21291"/>
                    <a:pt x="20599" y="21383"/>
                    <a:pt x="20353" y="21450"/>
                  </a:cubicBezTo>
                  <a:cubicBezTo>
                    <a:pt x="20108" y="21508"/>
                    <a:pt x="19853" y="21541"/>
                    <a:pt x="19597" y="21541"/>
                  </a:cubicBezTo>
                  <a:lnTo>
                    <a:pt x="17329" y="21541"/>
                  </a:lnTo>
                  <a:cubicBezTo>
                    <a:pt x="16859" y="21541"/>
                    <a:pt x="16450" y="21500"/>
                    <a:pt x="16103" y="21424"/>
                  </a:cubicBezTo>
                  <a:cubicBezTo>
                    <a:pt x="15756" y="21349"/>
                    <a:pt x="15439" y="21207"/>
                    <a:pt x="15153" y="20998"/>
                  </a:cubicBezTo>
                  <a:cubicBezTo>
                    <a:pt x="14867" y="20789"/>
                    <a:pt x="14581" y="20513"/>
                    <a:pt x="14315" y="20171"/>
                  </a:cubicBezTo>
                  <a:cubicBezTo>
                    <a:pt x="14049" y="19819"/>
                    <a:pt x="13743" y="19376"/>
                    <a:pt x="13405" y="18816"/>
                  </a:cubicBezTo>
                  <a:lnTo>
                    <a:pt x="6887" y="8794"/>
                  </a:lnTo>
                  <a:cubicBezTo>
                    <a:pt x="6509" y="8200"/>
                    <a:pt x="6120" y="7557"/>
                    <a:pt x="5732" y="6863"/>
                  </a:cubicBezTo>
                  <a:cubicBezTo>
                    <a:pt x="5344" y="6169"/>
                    <a:pt x="4986" y="5500"/>
                    <a:pt x="4680" y="4848"/>
                  </a:cubicBezTo>
                  <a:lnTo>
                    <a:pt x="4639" y="4848"/>
                  </a:lnTo>
                  <a:cubicBezTo>
                    <a:pt x="4690" y="5642"/>
                    <a:pt x="4731" y="6437"/>
                    <a:pt x="4761" y="7222"/>
                  </a:cubicBezTo>
                  <a:cubicBezTo>
                    <a:pt x="4792" y="8016"/>
                    <a:pt x="4802" y="8827"/>
                    <a:pt x="4802" y="9663"/>
                  </a:cubicBezTo>
                  <a:lnTo>
                    <a:pt x="4802" y="20881"/>
                  </a:lnTo>
                  <a:cubicBezTo>
                    <a:pt x="4802" y="20990"/>
                    <a:pt x="4761" y="21090"/>
                    <a:pt x="4690" y="21182"/>
                  </a:cubicBezTo>
                  <a:cubicBezTo>
                    <a:pt x="4618" y="21274"/>
                    <a:pt x="4486" y="21349"/>
                    <a:pt x="4302" y="21408"/>
                  </a:cubicBezTo>
                  <a:cubicBezTo>
                    <a:pt x="4118" y="21466"/>
                    <a:pt x="3872" y="21516"/>
                    <a:pt x="3566" y="21550"/>
                  </a:cubicBezTo>
                  <a:cubicBezTo>
                    <a:pt x="3259" y="21583"/>
                    <a:pt x="2861" y="21600"/>
                    <a:pt x="2370" y="21600"/>
                  </a:cubicBezTo>
                  <a:cubicBezTo>
                    <a:pt x="1900" y="21600"/>
                    <a:pt x="1502" y="21583"/>
                    <a:pt x="1195" y="21550"/>
                  </a:cubicBezTo>
                  <a:cubicBezTo>
                    <a:pt x="889" y="21516"/>
                    <a:pt x="644" y="21466"/>
                    <a:pt x="470" y="21408"/>
                  </a:cubicBezTo>
                  <a:cubicBezTo>
                    <a:pt x="296" y="21349"/>
                    <a:pt x="174" y="21274"/>
                    <a:pt x="102" y="21182"/>
                  </a:cubicBezTo>
                  <a:cubicBezTo>
                    <a:pt x="31" y="21090"/>
                    <a:pt x="0" y="20998"/>
                    <a:pt x="0" y="20881"/>
                  </a:cubicBezTo>
                  <a:lnTo>
                    <a:pt x="0" y="1613"/>
                  </a:lnTo>
                  <a:cubicBezTo>
                    <a:pt x="0" y="1095"/>
                    <a:pt x="184" y="702"/>
                    <a:pt x="552" y="443"/>
                  </a:cubicBezTo>
                  <a:cubicBezTo>
                    <a:pt x="920" y="184"/>
                    <a:pt x="1379" y="50"/>
                    <a:pt x="1921" y="50"/>
                  </a:cubicBezTo>
                  <a:lnTo>
                    <a:pt x="4772" y="50"/>
                  </a:lnTo>
                  <a:cubicBezTo>
                    <a:pt x="5283" y="50"/>
                    <a:pt x="5712" y="84"/>
                    <a:pt x="6069" y="159"/>
                  </a:cubicBezTo>
                  <a:cubicBezTo>
                    <a:pt x="6427" y="234"/>
                    <a:pt x="6733" y="351"/>
                    <a:pt x="7009" y="518"/>
                  </a:cubicBezTo>
                  <a:cubicBezTo>
                    <a:pt x="7285" y="685"/>
                    <a:pt x="7551" y="911"/>
                    <a:pt x="7786" y="1204"/>
                  </a:cubicBezTo>
                  <a:cubicBezTo>
                    <a:pt x="8031" y="1496"/>
                    <a:pt x="8276" y="1856"/>
                    <a:pt x="8532" y="2290"/>
                  </a:cubicBezTo>
                  <a:lnTo>
                    <a:pt x="13641" y="10131"/>
                  </a:lnTo>
                  <a:cubicBezTo>
                    <a:pt x="13937" y="10608"/>
                    <a:pt x="14233" y="11076"/>
                    <a:pt x="14519" y="11527"/>
                  </a:cubicBezTo>
                  <a:cubicBezTo>
                    <a:pt x="14805" y="11987"/>
                    <a:pt x="15091" y="12447"/>
                    <a:pt x="15357" y="12907"/>
                  </a:cubicBezTo>
                  <a:cubicBezTo>
                    <a:pt x="15623" y="13366"/>
                    <a:pt x="15888" y="13818"/>
                    <a:pt x="16144" y="14261"/>
                  </a:cubicBezTo>
                  <a:cubicBezTo>
                    <a:pt x="16399" y="14704"/>
                    <a:pt x="16655" y="15147"/>
                    <a:pt x="16890" y="15590"/>
                  </a:cubicBezTo>
                  <a:lnTo>
                    <a:pt x="16910" y="15590"/>
                  </a:lnTo>
                  <a:cubicBezTo>
                    <a:pt x="16869" y="14821"/>
                    <a:pt x="16839" y="14010"/>
                    <a:pt x="16818" y="13174"/>
                  </a:cubicBezTo>
                  <a:cubicBezTo>
                    <a:pt x="16798" y="12338"/>
                    <a:pt x="16788" y="11536"/>
                    <a:pt x="16788" y="10775"/>
                  </a:cubicBezTo>
                  <a:lnTo>
                    <a:pt x="16788" y="719"/>
                  </a:lnTo>
                  <a:cubicBezTo>
                    <a:pt x="16788" y="610"/>
                    <a:pt x="16828" y="510"/>
                    <a:pt x="16910" y="418"/>
                  </a:cubicBezTo>
                  <a:cubicBezTo>
                    <a:pt x="16992" y="326"/>
                    <a:pt x="17125" y="251"/>
                    <a:pt x="17319" y="184"/>
                  </a:cubicBezTo>
                  <a:cubicBezTo>
                    <a:pt x="17503" y="117"/>
                    <a:pt x="17758" y="67"/>
                    <a:pt x="18065" y="42"/>
                  </a:cubicBezTo>
                  <a:cubicBezTo>
                    <a:pt x="18371" y="17"/>
                    <a:pt x="18770" y="0"/>
                    <a:pt x="19260" y="0"/>
                  </a:cubicBezTo>
                  <a:cubicBezTo>
                    <a:pt x="19720" y="0"/>
                    <a:pt x="20108" y="17"/>
                    <a:pt x="20415" y="42"/>
                  </a:cubicBezTo>
                  <a:cubicBezTo>
                    <a:pt x="20721" y="67"/>
                    <a:pt x="20967" y="117"/>
                    <a:pt x="21130" y="184"/>
                  </a:cubicBezTo>
                  <a:cubicBezTo>
                    <a:pt x="21294" y="251"/>
                    <a:pt x="21416" y="326"/>
                    <a:pt x="21488" y="418"/>
                  </a:cubicBezTo>
                  <a:cubicBezTo>
                    <a:pt x="21559" y="510"/>
                    <a:pt x="21590" y="602"/>
                    <a:pt x="21590" y="719"/>
                  </a:cubicBezTo>
                  <a:lnTo>
                    <a:pt x="21590" y="19987"/>
                  </a:ln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3" name="Shape">
              <a:extLst>
                <a:ext uri="{FF2B5EF4-FFF2-40B4-BE49-F238E27FC236}">
                  <a16:creationId xmlns:a16="http://schemas.microsoft.com/office/drawing/2014/main" id="{D49797F2-0F8B-410D-AF3A-841BADFEC4FA}"/>
                </a:ext>
              </a:extLst>
            </p:cNvPr>
            <p:cNvSpPr/>
            <p:nvPr/>
          </p:nvSpPr>
          <p:spPr>
            <a:xfrm>
              <a:off x="3975100" y="7886699"/>
              <a:ext cx="278383" cy="33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00"/>
                  </a:moveTo>
                  <a:cubicBezTo>
                    <a:pt x="21600" y="3910"/>
                    <a:pt x="21580" y="4178"/>
                    <a:pt x="21551" y="4406"/>
                  </a:cubicBezTo>
                  <a:cubicBezTo>
                    <a:pt x="21521" y="4635"/>
                    <a:pt x="21472" y="4814"/>
                    <a:pt x="21413" y="4944"/>
                  </a:cubicBezTo>
                  <a:cubicBezTo>
                    <a:pt x="21354" y="5082"/>
                    <a:pt x="21285" y="5172"/>
                    <a:pt x="21196" y="5229"/>
                  </a:cubicBezTo>
                  <a:cubicBezTo>
                    <a:pt x="21107" y="5286"/>
                    <a:pt x="21009" y="5310"/>
                    <a:pt x="20891" y="5310"/>
                  </a:cubicBezTo>
                  <a:cubicBezTo>
                    <a:pt x="20723" y="5310"/>
                    <a:pt x="20447" y="5213"/>
                    <a:pt x="20073" y="5017"/>
                  </a:cubicBezTo>
                  <a:cubicBezTo>
                    <a:pt x="19698" y="4822"/>
                    <a:pt x="19196" y="4610"/>
                    <a:pt x="18565" y="4390"/>
                  </a:cubicBezTo>
                  <a:cubicBezTo>
                    <a:pt x="17944" y="4162"/>
                    <a:pt x="17195" y="3950"/>
                    <a:pt x="16328" y="3763"/>
                  </a:cubicBezTo>
                  <a:cubicBezTo>
                    <a:pt x="15461" y="3567"/>
                    <a:pt x="14456" y="3470"/>
                    <a:pt x="13313" y="3470"/>
                  </a:cubicBezTo>
                  <a:cubicBezTo>
                    <a:pt x="12091" y="3470"/>
                    <a:pt x="10977" y="3641"/>
                    <a:pt x="9992" y="3991"/>
                  </a:cubicBezTo>
                  <a:cubicBezTo>
                    <a:pt x="9007" y="4341"/>
                    <a:pt x="8159" y="4838"/>
                    <a:pt x="7450" y="5473"/>
                  </a:cubicBezTo>
                  <a:cubicBezTo>
                    <a:pt x="6750" y="6117"/>
                    <a:pt x="6208" y="6882"/>
                    <a:pt x="5834" y="7778"/>
                  </a:cubicBezTo>
                  <a:cubicBezTo>
                    <a:pt x="5459" y="8674"/>
                    <a:pt x="5262" y="9668"/>
                    <a:pt x="5262" y="10759"/>
                  </a:cubicBezTo>
                  <a:cubicBezTo>
                    <a:pt x="5262" y="11957"/>
                    <a:pt x="5459" y="13007"/>
                    <a:pt x="5834" y="13920"/>
                  </a:cubicBezTo>
                  <a:cubicBezTo>
                    <a:pt x="6218" y="14832"/>
                    <a:pt x="6750" y="15589"/>
                    <a:pt x="7440" y="16200"/>
                  </a:cubicBezTo>
                  <a:cubicBezTo>
                    <a:pt x="8130" y="16811"/>
                    <a:pt x="8957" y="17275"/>
                    <a:pt x="9933" y="17593"/>
                  </a:cubicBezTo>
                  <a:cubicBezTo>
                    <a:pt x="10899" y="17902"/>
                    <a:pt x="11973" y="18057"/>
                    <a:pt x="13145" y="18057"/>
                  </a:cubicBezTo>
                  <a:cubicBezTo>
                    <a:pt x="13717" y="18057"/>
                    <a:pt x="14288" y="18000"/>
                    <a:pt x="14840" y="17894"/>
                  </a:cubicBezTo>
                  <a:cubicBezTo>
                    <a:pt x="15402" y="17788"/>
                    <a:pt x="15924" y="17625"/>
                    <a:pt x="16407" y="17414"/>
                  </a:cubicBezTo>
                  <a:lnTo>
                    <a:pt x="16407" y="12567"/>
                  </a:lnTo>
                  <a:lnTo>
                    <a:pt x="11618" y="12567"/>
                  </a:lnTo>
                  <a:cubicBezTo>
                    <a:pt x="11381" y="12567"/>
                    <a:pt x="11204" y="12445"/>
                    <a:pt x="11076" y="12201"/>
                  </a:cubicBezTo>
                  <a:cubicBezTo>
                    <a:pt x="10948" y="11957"/>
                    <a:pt x="10879" y="11549"/>
                    <a:pt x="10879" y="10963"/>
                  </a:cubicBezTo>
                  <a:cubicBezTo>
                    <a:pt x="10879" y="10662"/>
                    <a:pt x="10899" y="10409"/>
                    <a:pt x="10928" y="10205"/>
                  </a:cubicBezTo>
                  <a:cubicBezTo>
                    <a:pt x="10958" y="10002"/>
                    <a:pt x="11007" y="9839"/>
                    <a:pt x="11076" y="9717"/>
                  </a:cubicBezTo>
                  <a:cubicBezTo>
                    <a:pt x="11145" y="9595"/>
                    <a:pt x="11224" y="9505"/>
                    <a:pt x="11312" y="9440"/>
                  </a:cubicBezTo>
                  <a:cubicBezTo>
                    <a:pt x="11401" y="9383"/>
                    <a:pt x="11509" y="9350"/>
                    <a:pt x="11628" y="9350"/>
                  </a:cubicBezTo>
                  <a:lnTo>
                    <a:pt x="20161" y="9350"/>
                  </a:lnTo>
                  <a:cubicBezTo>
                    <a:pt x="20368" y="9350"/>
                    <a:pt x="20556" y="9383"/>
                    <a:pt x="20723" y="9440"/>
                  </a:cubicBezTo>
                  <a:cubicBezTo>
                    <a:pt x="20891" y="9497"/>
                    <a:pt x="21029" y="9586"/>
                    <a:pt x="21157" y="9709"/>
                  </a:cubicBezTo>
                  <a:cubicBezTo>
                    <a:pt x="21285" y="9831"/>
                    <a:pt x="21373" y="9969"/>
                    <a:pt x="21442" y="10140"/>
                  </a:cubicBezTo>
                  <a:cubicBezTo>
                    <a:pt x="21511" y="10311"/>
                    <a:pt x="21541" y="10499"/>
                    <a:pt x="21541" y="10710"/>
                  </a:cubicBezTo>
                  <a:lnTo>
                    <a:pt x="21541" y="19026"/>
                  </a:lnTo>
                  <a:cubicBezTo>
                    <a:pt x="21541" y="19352"/>
                    <a:pt x="21472" y="19629"/>
                    <a:pt x="21334" y="19873"/>
                  </a:cubicBezTo>
                  <a:cubicBezTo>
                    <a:pt x="21196" y="20118"/>
                    <a:pt x="20920" y="20305"/>
                    <a:pt x="20496" y="20444"/>
                  </a:cubicBezTo>
                  <a:cubicBezTo>
                    <a:pt x="20073" y="20582"/>
                    <a:pt x="19550" y="20729"/>
                    <a:pt x="18920" y="20883"/>
                  </a:cubicBezTo>
                  <a:cubicBezTo>
                    <a:pt x="18299" y="21038"/>
                    <a:pt x="17649" y="21160"/>
                    <a:pt x="16979" y="21274"/>
                  </a:cubicBezTo>
                  <a:cubicBezTo>
                    <a:pt x="16308" y="21380"/>
                    <a:pt x="15629" y="21462"/>
                    <a:pt x="14949" y="21519"/>
                  </a:cubicBezTo>
                  <a:cubicBezTo>
                    <a:pt x="14269" y="21576"/>
                    <a:pt x="13579" y="21600"/>
                    <a:pt x="12889" y="21600"/>
                  </a:cubicBezTo>
                  <a:cubicBezTo>
                    <a:pt x="10869" y="21600"/>
                    <a:pt x="9066" y="21364"/>
                    <a:pt x="7469" y="20883"/>
                  </a:cubicBezTo>
                  <a:cubicBezTo>
                    <a:pt x="5873" y="20403"/>
                    <a:pt x="4523" y="19710"/>
                    <a:pt x="3419" y="18798"/>
                  </a:cubicBezTo>
                  <a:cubicBezTo>
                    <a:pt x="2316" y="17886"/>
                    <a:pt x="1468" y="16778"/>
                    <a:pt x="877" y="15475"/>
                  </a:cubicBezTo>
                  <a:cubicBezTo>
                    <a:pt x="296" y="14164"/>
                    <a:pt x="0" y="12681"/>
                    <a:pt x="0" y="11028"/>
                  </a:cubicBezTo>
                  <a:cubicBezTo>
                    <a:pt x="0" y="9318"/>
                    <a:pt x="315" y="7778"/>
                    <a:pt x="936" y="6418"/>
                  </a:cubicBezTo>
                  <a:cubicBezTo>
                    <a:pt x="1557" y="5058"/>
                    <a:pt x="2444" y="3901"/>
                    <a:pt x="3597" y="2948"/>
                  </a:cubicBezTo>
                  <a:cubicBezTo>
                    <a:pt x="4740" y="1995"/>
                    <a:pt x="6129" y="1271"/>
                    <a:pt x="7745" y="757"/>
                  </a:cubicBezTo>
                  <a:cubicBezTo>
                    <a:pt x="9361" y="244"/>
                    <a:pt x="11175" y="0"/>
                    <a:pt x="13165" y="0"/>
                  </a:cubicBezTo>
                  <a:cubicBezTo>
                    <a:pt x="14259" y="0"/>
                    <a:pt x="15254" y="65"/>
                    <a:pt x="16151" y="187"/>
                  </a:cubicBezTo>
                  <a:cubicBezTo>
                    <a:pt x="17048" y="310"/>
                    <a:pt x="17836" y="464"/>
                    <a:pt x="18506" y="635"/>
                  </a:cubicBezTo>
                  <a:cubicBezTo>
                    <a:pt x="19176" y="806"/>
                    <a:pt x="19738" y="1002"/>
                    <a:pt x="20171" y="1205"/>
                  </a:cubicBezTo>
                  <a:cubicBezTo>
                    <a:pt x="20615" y="1409"/>
                    <a:pt x="20920" y="1588"/>
                    <a:pt x="21098" y="1735"/>
                  </a:cubicBezTo>
                  <a:cubicBezTo>
                    <a:pt x="21275" y="1890"/>
                    <a:pt x="21403" y="2101"/>
                    <a:pt x="21482" y="2370"/>
                  </a:cubicBezTo>
                  <a:cubicBezTo>
                    <a:pt x="21561" y="2639"/>
                    <a:pt x="21600" y="3054"/>
                    <a:pt x="21600" y="3600"/>
                  </a:cubicBezTo>
                  <a:close/>
                </a:path>
              </a:pathLst>
            </a:custGeom>
            <a:solidFill>
              <a:srgbClr val="EA7A4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4" name="Shape">
              <a:extLst>
                <a:ext uri="{FF2B5EF4-FFF2-40B4-BE49-F238E27FC236}">
                  <a16:creationId xmlns:a16="http://schemas.microsoft.com/office/drawing/2014/main" id="{C21455E0-7822-4A66-BD7C-732B094C1BAD}"/>
                </a:ext>
              </a:extLst>
            </p:cNvPr>
            <p:cNvSpPr/>
            <p:nvPr/>
          </p:nvSpPr>
          <p:spPr>
            <a:xfrm>
              <a:off x="3530600" y="8305799"/>
              <a:ext cx="163195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70" y="18685"/>
                    <a:pt x="19095" y="19374"/>
                    <a:pt x="17986" y="19925"/>
                  </a:cubicBezTo>
                  <a:cubicBezTo>
                    <a:pt x="16877" y="20477"/>
                    <a:pt x="15582" y="2090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70" y="19841"/>
                    <a:pt x="218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286" y="16725"/>
                    <a:pt x="403" y="16619"/>
                    <a:pt x="521" y="16566"/>
                  </a:cubicBezTo>
                  <a:cubicBezTo>
                    <a:pt x="656" y="16502"/>
                    <a:pt x="807" y="16481"/>
                    <a:pt x="975" y="16481"/>
                  </a:cubicBezTo>
                  <a:cubicBezTo>
                    <a:pt x="1210" y="16481"/>
                    <a:pt x="1546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7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02" y="14308"/>
                  </a:cubicBezTo>
                  <a:cubicBezTo>
                    <a:pt x="13599" y="13969"/>
                    <a:pt x="13061" y="13672"/>
                    <a:pt x="12405" y="13407"/>
                  </a:cubicBezTo>
                  <a:cubicBezTo>
                    <a:pt x="11750" y="13142"/>
                    <a:pt x="11010" y="12899"/>
                    <a:pt x="10170" y="12665"/>
                  </a:cubicBezTo>
                  <a:cubicBezTo>
                    <a:pt x="9329" y="12432"/>
                    <a:pt x="8472" y="12188"/>
                    <a:pt x="7581" y="11934"/>
                  </a:cubicBezTo>
                  <a:cubicBezTo>
                    <a:pt x="6690" y="11680"/>
                    <a:pt x="5833" y="11383"/>
                    <a:pt x="4992" y="11054"/>
                  </a:cubicBezTo>
                  <a:cubicBezTo>
                    <a:pt x="4152" y="10726"/>
                    <a:pt x="3412" y="10334"/>
                    <a:pt x="2757" y="9878"/>
                  </a:cubicBezTo>
                  <a:cubicBezTo>
                    <a:pt x="2101" y="9422"/>
                    <a:pt x="1563" y="8882"/>
                    <a:pt x="1160" y="8256"/>
                  </a:cubicBezTo>
                  <a:cubicBezTo>
                    <a:pt x="756" y="7631"/>
                    <a:pt x="555" y="6889"/>
                    <a:pt x="555" y="6020"/>
                  </a:cubicBezTo>
                  <a:cubicBezTo>
                    <a:pt x="555" y="5024"/>
                    <a:pt x="841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699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50"/>
                    <a:pt x="19617" y="2109"/>
                    <a:pt x="19633" y="2300"/>
                  </a:cubicBezTo>
                  <a:cubicBezTo>
                    <a:pt x="19650" y="2491"/>
                    <a:pt x="19650" y="2724"/>
                    <a:pt x="19650" y="2999"/>
                  </a:cubicBezTo>
                  <a:cubicBezTo>
                    <a:pt x="19650" y="3307"/>
                    <a:pt x="19633" y="3572"/>
                    <a:pt x="19617" y="3794"/>
                  </a:cubicBezTo>
                  <a:cubicBezTo>
                    <a:pt x="19583" y="4006"/>
                    <a:pt x="19549" y="4186"/>
                    <a:pt x="19482" y="4324"/>
                  </a:cubicBezTo>
                  <a:cubicBezTo>
                    <a:pt x="19415" y="4462"/>
                    <a:pt x="19331" y="4568"/>
                    <a:pt x="19230" y="4632"/>
                  </a:cubicBezTo>
                  <a:cubicBezTo>
                    <a:pt x="19112" y="4695"/>
                    <a:pt x="18961" y="4727"/>
                    <a:pt x="18776" y="4727"/>
                  </a:cubicBezTo>
                  <a:cubicBezTo>
                    <a:pt x="18591" y="4727"/>
                    <a:pt x="18289" y="4653"/>
                    <a:pt x="17885" y="4504"/>
                  </a:cubicBezTo>
                  <a:cubicBezTo>
                    <a:pt x="17482" y="4356"/>
                    <a:pt x="16977" y="4186"/>
                    <a:pt x="16372" y="4017"/>
                  </a:cubicBezTo>
                  <a:cubicBezTo>
                    <a:pt x="15767" y="3847"/>
                    <a:pt x="15095" y="3678"/>
                    <a:pt x="14305" y="3529"/>
                  </a:cubicBezTo>
                  <a:cubicBezTo>
                    <a:pt x="13515" y="3381"/>
                    <a:pt x="12657" y="3307"/>
                    <a:pt x="11716" y="3307"/>
                  </a:cubicBezTo>
                  <a:cubicBezTo>
                    <a:pt x="10977" y="3307"/>
                    <a:pt x="10338" y="3360"/>
                    <a:pt x="9800" y="3476"/>
                  </a:cubicBezTo>
                  <a:cubicBezTo>
                    <a:pt x="9262" y="3593"/>
                    <a:pt x="8808" y="3741"/>
                    <a:pt x="8438" y="3943"/>
                  </a:cubicBezTo>
                  <a:cubicBezTo>
                    <a:pt x="8068" y="4144"/>
                    <a:pt x="7800" y="4377"/>
                    <a:pt x="7615" y="4663"/>
                  </a:cubicBezTo>
                  <a:cubicBezTo>
                    <a:pt x="7430" y="4939"/>
                    <a:pt x="7346" y="5236"/>
                    <a:pt x="7346" y="5554"/>
                  </a:cubicBezTo>
                  <a:cubicBezTo>
                    <a:pt x="7346" y="6020"/>
                    <a:pt x="7547" y="6412"/>
                    <a:pt x="7951" y="6751"/>
                  </a:cubicBezTo>
                  <a:cubicBezTo>
                    <a:pt x="8354" y="7090"/>
                    <a:pt x="8892" y="7387"/>
                    <a:pt x="9564" y="7652"/>
                  </a:cubicBezTo>
                  <a:cubicBezTo>
                    <a:pt x="10237" y="7917"/>
                    <a:pt x="10993" y="8161"/>
                    <a:pt x="11851" y="8394"/>
                  </a:cubicBezTo>
                  <a:cubicBezTo>
                    <a:pt x="12708" y="8627"/>
                    <a:pt x="13565" y="8871"/>
                    <a:pt x="14456" y="9125"/>
                  </a:cubicBezTo>
                  <a:cubicBezTo>
                    <a:pt x="15347" y="9380"/>
                    <a:pt x="16204" y="9676"/>
                    <a:pt x="17061" y="10005"/>
                  </a:cubicBezTo>
                  <a:cubicBezTo>
                    <a:pt x="17919" y="10333"/>
                    <a:pt x="18675" y="10726"/>
                    <a:pt x="19331" y="11181"/>
                  </a:cubicBezTo>
                  <a:cubicBezTo>
                    <a:pt x="19986" y="11637"/>
                    <a:pt x="20524" y="12178"/>
                    <a:pt x="20944" y="12792"/>
                  </a:cubicBezTo>
                  <a:cubicBezTo>
                    <a:pt x="21398" y="13407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5" name="Shape">
              <a:extLst>
                <a:ext uri="{FF2B5EF4-FFF2-40B4-BE49-F238E27FC236}">
                  <a16:creationId xmlns:a16="http://schemas.microsoft.com/office/drawing/2014/main" id="{56955784-F6A3-4039-BF10-8509C8023188}"/>
                </a:ext>
              </a:extLst>
            </p:cNvPr>
            <p:cNvSpPr/>
            <p:nvPr/>
          </p:nvSpPr>
          <p:spPr>
            <a:xfrm>
              <a:off x="3733800" y="8305800"/>
              <a:ext cx="204216" cy="25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7" y="13355"/>
                  </a:moveTo>
                  <a:cubicBezTo>
                    <a:pt x="21587" y="14654"/>
                    <a:pt x="21345" y="15813"/>
                    <a:pt x="20875" y="16833"/>
                  </a:cubicBezTo>
                  <a:cubicBezTo>
                    <a:pt x="20404" y="17853"/>
                    <a:pt x="19693" y="18723"/>
                    <a:pt x="18766" y="19431"/>
                  </a:cubicBezTo>
                  <a:cubicBezTo>
                    <a:pt x="17839" y="20140"/>
                    <a:pt x="16697" y="20677"/>
                    <a:pt x="15340" y="21042"/>
                  </a:cubicBezTo>
                  <a:cubicBezTo>
                    <a:pt x="13984" y="21407"/>
                    <a:pt x="12412" y="21600"/>
                    <a:pt x="10639" y="21600"/>
                  </a:cubicBezTo>
                  <a:cubicBezTo>
                    <a:pt x="8973" y="21600"/>
                    <a:pt x="7482" y="21439"/>
                    <a:pt x="6166" y="21106"/>
                  </a:cubicBezTo>
                  <a:cubicBezTo>
                    <a:pt x="4849" y="20773"/>
                    <a:pt x="3734" y="20269"/>
                    <a:pt x="2821" y="19592"/>
                  </a:cubicBezTo>
                  <a:cubicBezTo>
                    <a:pt x="1907" y="18916"/>
                    <a:pt x="1209" y="18079"/>
                    <a:pt x="725" y="17070"/>
                  </a:cubicBezTo>
                  <a:cubicBezTo>
                    <a:pt x="242" y="16060"/>
                    <a:pt x="0" y="14890"/>
                    <a:pt x="0" y="13538"/>
                  </a:cubicBezTo>
                  <a:lnTo>
                    <a:pt x="0" y="698"/>
                  </a:lnTo>
                  <a:cubicBezTo>
                    <a:pt x="0" y="590"/>
                    <a:pt x="40" y="494"/>
                    <a:pt x="121" y="408"/>
                  </a:cubicBezTo>
                  <a:cubicBezTo>
                    <a:pt x="201" y="322"/>
                    <a:pt x="349" y="247"/>
                    <a:pt x="564" y="193"/>
                  </a:cubicBezTo>
                  <a:cubicBezTo>
                    <a:pt x="779" y="140"/>
                    <a:pt x="1048" y="97"/>
                    <a:pt x="1397" y="64"/>
                  </a:cubicBezTo>
                  <a:cubicBezTo>
                    <a:pt x="1733" y="32"/>
                    <a:pt x="2176" y="11"/>
                    <a:pt x="2700" y="11"/>
                  </a:cubicBezTo>
                  <a:cubicBezTo>
                    <a:pt x="3210" y="11"/>
                    <a:pt x="3640" y="32"/>
                    <a:pt x="3990" y="64"/>
                  </a:cubicBezTo>
                  <a:cubicBezTo>
                    <a:pt x="4339" y="97"/>
                    <a:pt x="4607" y="140"/>
                    <a:pt x="4809" y="193"/>
                  </a:cubicBezTo>
                  <a:cubicBezTo>
                    <a:pt x="5010" y="247"/>
                    <a:pt x="5158" y="322"/>
                    <a:pt x="5252" y="408"/>
                  </a:cubicBezTo>
                  <a:cubicBezTo>
                    <a:pt x="5346" y="494"/>
                    <a:pt x="5387" y="590"/>
                    <a:pt x="5387" y="698"/>
                  </a:cubicBezTo>
                  <a:lnTo>
                    <a:pt x="5387" y="13162"/>
                  </a:lnTo>
                  <a:cubicBezTo>
                    <a:pt x="5387" y="13999"/>
                    <a:pt x="5521" y="14729"/>
                    <a:pt x="5776" y="15341"/>
                  </a:cubicBezTo>
                  <a:cubicBezTo>
                    <a:pt x="6031" y="15953"/>
                    <a:pt x="6407" y="16468"/>
                    <a:pt x="6891" y="16866"/>
                  </a:cubicBezTo>
                  <a:cubicBezTo>
                    <a:pt x="7375" y="17274"/>
                    <a:pt x="7952" y="17574"/>
                    <a:pt x="8624" y="17767"/>
                  </a:cubicBezTo>
                  <a:cubicBezTo>
                    <a:pt x="9295" y="17971"/>
                    <a:pt x="10048" y="18068"/>
                    <a:pt x="10881" y="18068"/>
                  </a:cubicBezTo>
                  <a:cubicBezTo>
                    <a:pt x="11727" y="18068"/>
                    <a:pt x="12479" y="17961"/>
                    <a:pt x="13151" y="17757"/>
                  </a:cubicBezTo>
                  <a:cubicBezTo>
                    <a:pt x="13822" y="17553"/>
                    <a:pt x="14387" y="17252"/>
                    <a:pt x="14843" y="16855"/>
                  </a:cubicBezTo>
                  <a:cubicBezTo>
                    <a:pt x="15300" y="16458"/>
                    <a:pt x="15663" y="15964"/>
                    <a:pt x="15918" y="15384"/>
                  </a:cubicBezTo>
                  <a:cubicBezTo>
                    <a:pt x="16173" y="14804"/>
                    <a:pt x="16294" y="14139"/>
                    <a:pt x="16294" y="13398"/>
                  </a:cubicBezTo>
                  <a:lnTo>
                    <a:pt x="16294" y="687"/>
                  </a:lnTo>
                  <a:cubicBezTo>
                    <a:pt x="16294" y="580"/>
                    <a:pt x="16334" y="483"/>
                    <a:pt x="16415" y="397"/>
                  </a:cubicBezTo>
                  <a:cubicBezTo>
                    <a:pt x="16495" y="311"/>
                    <a:pt x="16643" y="236"/>
                    <a:pt x="16845" y="182"/>
                  </a:cubicBezTo>
                  <a:cubicBezTo>
                    <a:pt x="17046" y="129"/>
                    <a:pt x="17328" y="86"/>
                    <a:pt x="17678" y="54"/>
                  </a:cubicBezTo>
                  <a:cubicBezTo>
                    <a:pt x="18027" y="21"/>
                    <a:pt x="18457" y="0"/>
                    <a:pt x="18967" y="0"/>
                  </a:cubicBezTo>
                  <a:cubicBezTo>
                    <a:pt x="19478" y="0"/>
                    <a:pt x="19907" y="21"/>
                    <a:pt x="20243" y="54"/>
                  </a:cubicBezTo>
                  <a:cubicBezTo>
                    <a:pt x="20579" y="86"/>
                    <a:pt x="20848" y="129"/>
                    <a:pt x="21049" y="182"/>
                  </a:cubicBezTo>
                  <a:cubicBezTo>
                    <a:pt x="21251" y="236"/>
                    <a:pt x="21399" y="311"/>
                    <a:pt x="21479" y="397"/>
                  </a:cubicBezTo>
                  <a:cubicBezTo>
                    <a:pt x="21560" y="483"/>
                    <a:pt x="21600" y="580"/>
                    <a:pt x="21600" y="687"/>
                  </a:cubicBezTo>
                  <a:lnTo>
                    <a:pt x="21600" y="13355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6" name="Shape">
              <a:extLst>
                <a:ext uri="{FF2B5EF4-FFF2-40B4-BE49-F238E27FC236}">
                  <a16:creationId xmlns:a16="http://schemas.microsoft.com/office/drawing/2014/main" id="{2541418C-7A0F-4C59-B6F4-95C7C45B772C}"/>
                </a:ext>
              </a:extLst>
            </p:cNvPr>
            <p:cNvSpPr/>
            <p:nvPr/>
          </p:nvSpPr>
          <p:spPr>
            <a:xfrm>
              <a:off x="3987799" y="83057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3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4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4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6" y="0"/>
                    <a:pt x="15128" y="43"/>
                    <a:pt x="15885" y="149"/>
                  </a:cubicBezTo>
                  <a:cubicBezTo>
                    <a:pt x="16642" y="245"/>
                    <a:pt x="17325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5" y="1277"/>
                    <a:pt x="20561" y="1458"/>
                    <a:pt x="20769" y="1596"/>
                  </a:cubicBezTo>
                  <a:cubicBezTo>
                    <a:pt x="20977" y="1734"/>
                    <a:pt x="21110" y="1862"/>
                    <a:pt x="21184" y="1958"/>
                  </a:cubicBezTo>
                  <a:cubicBezTo>
                    <a:pt x="21259" y="2054"/>
                    <a:pt x="21318" y="2181"/>
                    <a:pt x="21363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81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2" y="4448"/>
                  </a:cubicBezTo>
                  <a:cubicBezTo>
                    <a:pt x="21422" y="4682"/>
                    <a:pt x="21363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02" y="4714"/>
                    <a:pt x="18468" y="4490"/>
                  </a:cubicBezTo>
                  <a:cubicBezTo>
                    <a:pt x="17919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4" y="3575"/>
                    <a:pt x="11594" y="3745"/>
                    <a:pt x="10689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30" y="6937"/>
                    <a:pt x="6903" y="7831"/>
                  </a:cubicBezTo>
                  <a:cubicBezTo>
                    <a:pt x="6577" y="8725"/>
                    <a:pt x="6413" y="9736"/>
                    <a:pt x="6413" y="10853"/>
                  </a:cubicBezTo>
                  <a:cubicBezTo>
                    <a:pt x="6413" y="12087"/>
                    <a:pt x="6591" y="13151"/>
                    <a:pt x="6948" y="14045"/>
                  </a:cubicBezTo>
                  <a:cubicBezTo>
                    <a:pt x="7304" y="14950"/>
                    <a:pt x="7809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8" y="17855"/>
                    <a:pt x="12797" y="17993"/>
                    <a:pt x="13955" y="17993"/>
                  </a:cubicBezTo>
                  <a:cubicBezTo>
                    <a:pt x="15009" y="17993"/>
                    <a:pt x="15914" y="17908"/>
                    <a:pt x="16686" y="17727"/>
                  </a:cubicBezTo>
                  <a:cubicBezTo>
                    <a:pt x="17458" y="17546"/>
                    <a:pt x="18111" y="17355"/>
                    <a:pt x="18661" y="17142"/>
                  </a:cubicBezTo>
                  <a:cubicBezTo>
                    <a:pt x="19210" y="16929"/>
                    <a:pt x="19655" y="16737"/>
                    <a:pt x="20012" y="16556"/>
                  </a:cubicBezTo>
                  <a:cubicBezTo>
                    <a:pt x="20368" y="16376"/>
                    <a:pt x="20635" y="16301"/>
                    <a:pt x="20828" y="16301"/>
                  </a:cubicBezTo>
                  <a:cubicBezTo>
                    <a:pt x="20977" y="16301"/>
                    <a:pt x="21095" y="16322"/>
                    <a:pt x="21184" y="16365"/>
                  </a:cubicBezTo>
                  <a:cubicBezTo>
                    <a:pt x="21273" y="16407"/>
                    <a:pt x="21348" y="16493"/>
                    <a:pt x="21407" y="16620"/>
                  </a:cubicBezTo>
                  <a:cubicBezTo>
                    <a:pt x="21466" y="16748"/>
                    <a:pt x="21511" y="16929"/>
                    <a:pt x="21541" y="17163"/>
                  </a:cubicBezTo>
                  <a:cubicBezTo>
                    <a:pt x="21570" y="17397"/>
                    <a:pt x="21600" y="17684"/>
                    <a:pt x="21600" y="180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7" name="Shape">
              <a:extLst>
                <a:ext uri="{FF2B5EF4-FFF2-40B4-BE49-F238E27FC236}">
                  <a16:creationId xmlns:a16="http://schemas.microsoft.com/office/drawing/2014/main" id="{C944AD24-DCAC-4E5A-B178-F5D09F8AB07A}"/>
                </a:ext>
              </a:extLst>
            </p:cNvPr>
            <p:cNvSpPr/>
            <p:nvPr/>
          </p:nvSpPr>
          <p:spPr>
            <a:xfrm>
              <a:off x="4190999" y="83057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3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4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4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6" y="0"/>
                    <a:pt x="15128" y="43"/>
                    <a:pt x="15885" y="149"/>
                  </a:cubicBezTo>
                  <a:cubicBezTo>
                    <a:pt x="16642" y="245"/>
                    <a:pt x="17325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5" y="1277"/>
                    <a:pt x="20561" y="1458"/>
                    <a:pt x="20769" y="1596"/>
                  </a:cubicBezTo>
                  <a:cubicBezTo>
                    <a:pt x="20977" y="1734"/>
                    <a:pt x="21110" y="1862"/>
                    <a:pt x="21184" y="1958"/>
                  </a:cubicBezTo>
                  <a:cubicBezTo>
                    <a:pt x="21259" y="2054"/>
                    <a:pt x="21318" y="2181"/>
                    <a:pt x="21363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81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2" y="4448"/>
                  </a:cubicBezTo>
                  <a:cubicBezTo>
                    <a:pt x="21422" y="4682"/>
                    <a:pt x="21363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02" y="4714"/>
                    <a:pt x="18468" y="4490"/>
                  </a:cubicBezTo>
                  <a:cubicBezTo>
                    <a:pt x="17919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4" y="3575"/>
                    <a:pt x="11594" y="3745"/>
                    <a:pt x="10689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30" y="6937"/>
                    <a:pt x="6903" y="7831"/>
                  </a:cubicBezTo>
                  <a:cubicBezTo>
                    <a:pt x="6577" y="8725"/>
                    <a:pt x="6413" y="9736"/>
                    <a:pt x="6413" y="10853"/>
                  </a:cubicBezTo>
                  <a:cubicBezTo>
                    <a:pt x="6413" y="12087"/>
                    <a:pt x="6591" y="13151"/>
                    <a:pt x="6948" y="14045"/>
                  </a:cubicBezTo>
                  <a:cubicBezTo>
                    <a:pt x="7304" y="14950"/>
                    <a:pt x="7809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8" y="17855"/>
                    <a:pt x="12797" y="17993"/>
                    <a:pt x="13955" y="17993"/>
                  </a:cubicBezTo>
                  <a:cubicBezTo>
                    <a:pt x="15009" y="17993"/>
                    <a:pt x="15914" y="17908"/>
                    <a:pt x="16686" y="17727"/>
                  </a:cubicBezTo>
                  <a:cubicBezTo>
                    <a:pt x="17458" y="17546"/>
                    <a:pt x="18111" y="17355"/>
                    <a:pt x="18661" y="17142"/>
                  </a:cubicBezTo>
                  <a:cubicBezTo>
                    <a:pt x="19210" y="16929"/>
                    <a:pt x="19655" y="16737"/>
                    <a:pt x="20012" y="16556"/>
                  </a:cubicBezTo>
                  <a:cubicBezTo>
                    <a:pt x="20368" y="16376"/>
                    <a:pt x="20635" y="16301"/>
                    <a:pt x="20828" y="16301"/>
                  </a:cubicBezTo>
                  <a:cubicBezTo>
                    <a:pt x="20977" y="16301"/>
                    <a:pt x="21095" y="16322"/>
                    <a:pt x="21184" y="16365"/>
                  </a:cubicBezTo>
                  <a:cubicBezTo>
                    <a:pt x="21273" y="16407"/>
                    <a:pt x="21348" y="16493"/>
                    <a:pt x="21407" y="16620"/>
                  </a:cubicBezTo>
                  <a:cubicBezTo>
                    <a:pt x="21466" y="16748"/>
                    <a:pt x="21511" y="16929"/>
                    <a:pt x="21541" y="17163"/>
                  </a:cubicBezTo>
                  <a:cubicBezTo>
                    <a:pt x="21570" y="17397"/>
                    <a:pt x="21600" y="17684"/>
                    <a:pt x="21600" y="180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8" name="Shape">
              <a:extLst>
                <a:ext uri="{FF2B5EF4-FFF2-40B4-BE49-F238E27FC236}">
                  <a16:creationId xmlns:a16="http://schemas.microsoft.com/office/drawing/2014/main" id="{647480EF-70A4-4CAA-B815-2E35EAF31F10}"/>
                </a:ext>
              </a:extLst>
            </p:cNvPr>
            <p:cNvSpPr/>
            <p:nvPr/>
          </p:nvSpPr>
          <p:spPr>
            <a:xfrm>
              <a:off x="4419599" y="8305799"/>
              <a:ext cx="147956" cy="24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6"/>
                  </a:moveTo>
                  <a:cubicBezTo>
                    <a:pt x="21600" y="20194"/>
                    <a:pt x="21581" y="20469"/>
                    <a:pt x="21526" y="20689"/>
                  </a:cubicBezTo>
                  <a:cubicBezTo>
                    <a:pt x="21470" y="20908"/>
                    <a:pt x="21415" y="21084"/>
                    <a:pt x="21322" y="21216"/>
                  </a:cubicBezTo>
                  <a:cubicBezTo>
                    <a:pt x="21229" y="21347"/>
                    <a:pt x="21118" y="21446"/>
                    <a:pt x="20970" y="21512"/>
                  </a:cubicBezTo>
                  <a:cubicBezTo>
                    <a:pt x="20821" y="21578"/>
                    <a:pt x="20673" y="21600"/>
                    <a:pt x="20506" y="21600"/>
                  </a:cubicBezTo>
                  <a:lnTo>
                    <a:pt x="2188" y="21600"/>
                  </a:lnTo>
                  <a:cubicBezTo>
                    <a:pt x="1576" y="21600"/>
                    <a:pt x="1038" y="21490"/>
                    <a:pt x="630" y="21271"/>
                  </a:cubicBezTo>
                  <a:cubicBezTo>
                    <a:pt x="204" y="21051"/>
                    <a:pt x="0" y="20700"/>
                    <a:pt x="0" y="20205"/>
                  </a:cubicBezTo>
                  <a:lnTo>
                    <a:pt x="0" y="1384"/>
                  </a:lnTo>
                  <a:cubicBezTo>
                    <a:pt x="0" y="889"/>
                    <a:pt x="204" y="538"/>
                    <a:pt x="630" y="329"/>
                  </a:cubicBezTo>
                  <a:cubicBezTo>
                    <a:pt x="1057" y="110"/>
                    <a:pt x="1576" y="0"/>
                    <a:pt x="2188" y="0"/>
                  </a:cubicBezTo>
                  <a:lnTo>
                    <a:pt x="20395" y="0"/>
                  </a:lnTo>
                  <a:cubicBezTo>
                    <a:pt x="20562" y="0"/>
                    <a:pt x="20710" y="33"/>
                    <a:pt x="20840" y="88"/>
                  </a:cubicBezTo>
                  <a:cubicBezTo>
                    <a:pt x="20970" y="143"/>
                    <a:pt x="21081" y="242"/>
                    <a:pt x="21174" y="384"/>
                  </a:cubicBezTo>
                  <a:cubicBezTo>
                    <a:pt x="21266" y="527"/>
                    <a:pt x="21340" y="703"/>
                    <a:pt x="21377" y="922"/>
                  </a:cubicBezTo>
                  <a:cubicBezTo>
                    <a:pt x="21433" y="1142"/>
                    <a:pt x="21452" y="1417"/>
                    <a:pt x="21452" y="1746"/>
                  </a:cubicBezTo>
                  <a:cubicBezTo>
                    <a:pt x="21452" y="2054"/>
                    <a:pt x="21433" y="2317"/>
                    <a:pt x="21377" y="2537"/>
                  </a:cubicBezTo>
                  <a:cubicBezTo>
                    <a:pt x="21322" y="2756"/>
                    <a:pt x="21266" y="2932"/>
                    <a:pt x="21174" y="3064"/>
                  </a:cubicBezTo>
                  <a:cubicBezTo>
                    <a:pt x="21081" y="3195"/>
                    <a:pt x="20970" y="3294"/>
                    <a:pt x="20840" y="3360"/>
                  </a:cubicBezTo>
                  <a:cubicBezTo>
                    <a:pt x="20710" y="3426"/>
                    <a:pt x="20562" y="3448"/>
                    <a:pt x="20395" y="3448"/>
                  </a:cubicBezTo>
                  <a:lnTo>
                    <a:pt x="7379" y="3448"/>
                  </a:lnTo>
                  <a:lnTo>
                    <a:pt x="7379" y="8719"/>
                  </a:lnTo>
                  <a:lnTo>
                    <a:pt x="18392" y="8719"/>
                  </a:lnTo>
                  <a:cubicBezTo>
                    <a:pt x="18559" y="8719"/>
                    <a:pt x="18708" y="8752"/>
                    <a:pt x="18856" y="8807"/>
                  </a:cubicBezTo>
                  <a:cubicBezTo>
                    <a:pt x="19004" y="8873"/>
                    <a:pt x="19116" y="8961"/>
                    <a:pt x="19208" y="9092"/>
                  </a:cubicBezTo>
                  <a:cubicBezTo>
                    <a:pt x="19301" y="9224"/>
                    <a:pt x="19375" y="9389"/>
                    <a:pt x="19412" y="9609"/>
                  </a:cubicBezTo>
                  <a:cubicBezTo>
                    <a:pt x="19468" y="9828"/>
                    <a:pt x="19486" y="10092"/>
                    <a:pt x="19486" y="10399"/>
                  </a:cubicBezTo>
                  <a:cubicBezTo>
                    <a:pt x="19486" y="10718"/>
                    <a:pt x="19468" y="10992"/>
                    <a:pt x="19412" y="11201"/>
                  </a:cubicBezTo>
                  <a:cubicBezTo>
                    <a:pt x="19357" y="11409"/>
                    <a:pt x="19301" y="11585"/>
                    <a:pt x="19208" y="11706"/>
                  </a:cubicBezTo>
                  <a:cubicBezTo>
                    <a:pt x="19116" y="11838"/>
                    <a:pt x="19004" y="11926"/>
                    <a:pt x="18856" y="11980"/>
                  </a:cubicBezTo>
                  <a:cubicBezTo>
                    <a:pt x="18708" y="12035"/>
                    <a:pt x="18559" y="12068"/>
                    <a:pt x="18392" y="12068"/>
                  </a:cubicBezTo>
                  <a:lnTo>
                    <a:pt x="7379" y="12068"/>
                  </a:lnTo>
                  <a:lnTo>
                    <a:pt x="7379" y="18163"/>
                  </a:lnTo>
                  <a:lnTo>
                    <a:pt x="20506" y="18163"/>
                  </a:lnTo>
                  <a:cubicBezTo>
                    <a:pt x="20673" y="18163"/>
                    <a:pt x="20821" y="18196"/>
                    <a:pt x="20970" y="18251"/>
                  </a:cubicBezTo>
                  <a:cubicBezTo>
                    <a:pt x="21118" y="18317"/>
                    <a:pt x="21229" y="18405"/>
                    <a:pt x="21322" y="18547"/>
                  </a:cubicBezTo>
                  <a:cubicBezTo>
                    <a:pt x="21415" y="18679"/>
                    <a:pt x="21489" y="18855"/>
                    <a:pt x="21526" y="19074"/>
                  </a:cubicBezTo>
                  <a:cubicBezTo>
                    <a:pt x="21563" y="19294"/>
                    <a:pt x="21600" y="19557"/>
                    <a:pt x="21600" y="198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9" name="Shape">
              <a:extLst>
                <a:ext uri="{FF2B5EF4-FFF2-40B4-BE49-F238E27FC236}">
                  <a16:creationId xmlns:a16="http://schemas.microsoft.com/office/drawing/2014/main" id="{0861D7C4-6DA7-4F2A-A8F2-57EECE4947F4}"/>
                </a:ext>
              </a:extLst>
            </p:cNvPr>
            <p:cNvSpPr/>
            <p:nvPr/>
          </p:nvSpPr>
          <p:spPr>
            <a:xfrm>
              <a:off x="4584700" y="8305799"/>
              <a:ext cx="163195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69" y="18685"/>
                    <a:pt x="19095" y="19374"/>
                    <a:pt x="17986" y="19925"/>
                  </a:cubicBezTo>
                  <a:cubicBezTo>
                    <a:pt x="16877" y="20477"/>
                    <a:pt x="15582" y="2090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70" y="19841"/>
                    <a:pt x="218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303" y="16725"/>
                    <a:pt x="403" y="16619"/>
                    <a:pt x="521" y="16566"/>
                  </a:cubicBezTo>
                  <a:cubicBezTo>
                    <a:pt x="639" y="16513"/>
                    <a:pt x="790" y="16481"/>
                    <a:pt x="975" y="16481"/>
                  </a:cubicBezTo>
                  <a:cubicBezTo>
                    <a:pt x="1210" y="16481"/>
                    <a:pt x="1546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7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19" y="14308"/>
                  </a:cubicBezTo>
                  <a:cubicBezTo>
                    <a:pt x="13616" y="13969"/>
                    <a:pt x="13078" y="13672"/>
                    <a:pt x="12422" y="13407"/>
                  </a:cubicBezTo>
                  <a:cubicBezTo>
                    <a:pt x="11767" y="13142"/>
                    <a:pt x="11027" y="12899"/>
                    <a:pt x="10187" y="12665"/>
                  </a:cubicBezTo>
                  <a:cubicBezTo>
                    <a:pt x="9346" y="12432"/>
                    <a:pt x="8489" y="12188"/>
                    <a:pt x="7598" y="11934"/>
                  </a:cubicBezTo>
                  <a:cubicBezTo>
                    <a:pt x="6707" y="11680"/>
                    <a:pt x="5850" y="11383"/>
                    <a:pt x="5009" y="11054"/>
                  </a:cubicBezTo>
                  <a:cubicBezTo>
                    <a:pt x="4169" y="10726"/>
                    <a:pt x="3429" y="10334"/>
                    <a:pt x="2774" y="9878"/>
                  </a:cubicBezTo>
                  <a:cubicBezTo>
                    <a:pt x="2118" y="9422"/>
                    <a:pt x="1580" y="8882"/>
                    <a:pt x="1177" y="8256"/>
                  </a:cubicBezTo>
                  <a:cubicBezTo>
                    <a:pt x="773" y="7631"/>
                    <a:pt x="555" y="6889"/>
                    <a:pt x="555" y="6020"/>
                  </a:cubicBezTo>
                  <a:cubicBezTo>
                    <a:pt x="555" y="5024"/>
                    <a:pt x="841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699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50"/>
                    <a:pt x="19617" y="2109"/>
                    <a:pt x="19633" y="2300"/>
                  </a:cubicBezTo>
                  <a:cubicBezTo>
                    <a:pt x="19650" y="2491"/>
                    <a:pt x="19667" y="2724"/>
                    <a:pt x="19667" y="2999"/>
                  </a:cubicBezTo>
                  <a:cubicBezTo>
                    <a:pt x="19667" y="3307"/>
                    <a:pt x="19650" y="3572"/>
                    <a:pt x="19633" y="3794"/>
                  </a:cubicBezTo>
                  <a:cubicBezTo>
                    <a:pt x="19616" y="4006"/>
                    <a:pt x="19566" y="4186"/>
                    <a:pt x="19499" y="4324"/>
                  </a:cubicBezTo>
                  <a:cubicBezTo>
                    <a:pt x="19432" y="4462"/>
                    <a:pt x="19348" y="4568"/>
                    <a:pt x="19247" y="4632"/>
                  </a:cubicBezTo>
                  <a:cubicBezTo>
                    <a:pt x="19129" y="4695"/>
                    <a:pt x="18995" y="4727"/>
                    <a:pt x="18793" y="4727"/>
                  </a:cubicBezTo>
                  <a:cubicBezTo>
                    <a:pt x="18608" y="4727"/>
                    <a:pt x="18305" y="4653"/>
                    <a:pt x="17902" y="4504"/>
                  </a:cubicBezTo>
                  <a:cubicBezTo>
                    <a:pt x="17499" y="4356"/>
                    <a:pt x="16994" y="4186"/>
                    <a:pt x="16389" y="4017"/>
                  </a:cubicBezTo>
                  <a:cubicBezTo>
                    <a:pt x="15784" y="3837"/>
                    <a:pt x="15095" y="3678"/>
                    <a:pt x="14322" y="3529"/>
                  </a:cubicBezTo>
                  <a:cubicBezTo>
                    <a:pt x="13548" y="3381"/>
                    <a:pt x="12674" y="3307"/>
                    <a:pt x="11733" y="3307"/>
                  </a:cubicBezTo>
                  <a:cubicBezTo>
                    <a:pt x="10993" y="3307"/>
                    <a:pt x="10355" y="3360"/>
                    <a:pt x="9817" y="3476"/>
                  </a:cubicBezTo>
                  <a:cubicBezTo>
                    <a:pt x="9279" y="3593"/>
                    <a:pt x="8808" y="3741"/>
                    <a:pt x="8455" y="3943"/>
                  </a:cubicBezTo>
                  <a:cubicBezTo>
                    <a:pt x="8102" y="4144"/>
                    <a:pt x="7816" y="4377"/>
                    <a:pt x="7631" y="4663"/>
                  </a:cubicBezTo>
                  <a:cubicBezTo>
                    <a:pt x="7447" y="4939"/>
                    <a:pt x="7362" y="5236"/>
                    <a:pt x="7362" y="5554"/>
                  </a:cubicBezTo>
                  <a:cubicBezTo>
                    <a:pt x="7362" y="6020"/>
                    <a:pt x="7564" y="6412"/>
                    <a:pt x="7968" y="6751"/>
                  </a:cubicBezTo>
                  <a:cubicBezTo>
                    <a:pt x="8371" y="7090"/>
                    <a:pt x="8909" y="7387"/>
                    <a:pt x="9581" y="7652"/>
                  </a:cubicBezTo>
                  <a:cubicBezTo>
                    <a:pt x="10254" y="7917"/>
                    <a:pt x="11010" y="8161"/>
                    <a:pt x="11867" y="8394"/>
                  </a:cubicBezTo>
                  <a:cubicBezTo>
                    <a:pt x="12725" y="8627"/>
                    <a:pt x="13582" y="8871"/>
                    <a:pt x="14473" y="9125"/>
                  </a:cubicBezTo>
                  <a:cubicBezTo>
                    <a:pt x="15364" y="9380"/>
                    <a:pt x="16221" y="9676"/>
                    <a:pt x="17078" y="10005"/>
                  </a:cubicBezTo>
                  <a:cubicBezTo>
                    <a:pt x="17935" y="10333"/>
                    <a:pt x="18692" y="10726"/>
                    <a:pt x="19347" y="11181"/>
                  </a:cubicBezTo>
                  <a:cubicBezTo>
                    <a:pt x="20003" y="11637"/>
                    <a:pt x="20541" y="12178"/>
                    <a:pt x="20961" y="12792"/>
                  </a:cubicBezTo>
                  <a:cubicBezTo>
                    <a:pt x="21398" y="13407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0" name="Shape">
              <a:extLst>
                <a:ext uri="{FF2B5EF4-FFF2-40B4-BE49-F238E27FC236}">
                  <a16:creationId xmlns:a16="http://schemas.microsoft.com/office/drawing/2014/main" id="{6979B335-5783-4844-8B17-B164803A6DDE}"/>
                </a:ext>
              </a:extLst>
            </p:cNvPr>
            <p:cNvSpPr/>
            <p:nvPr/>
          </p:nvSpPr>
          <p:spPr>
            <a:xfrm>
              <a:off x="4775200" y="8305799"/>
              <a:ext cx="163195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70" y="18685"/>
                    <a:pt x="19095" y="19374"/>
                    <a:pt x="17986" y="19925"/>
                  </a:cubicBezTo>
                  <a:cubicBezTo>
                    <a:pt x="16877" y="20477"/>
                    <a:pt x="15582" y="2090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70" y="19841"/>
                    <a:pt x="218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286" y="16725"/>
                    <a:pt x="403" y="16619"/>
                    <a:pt x="521" y="16566"/>
                  </a:cubicBezTo>
                  <a:cubicBezTo>
                    <a:pt x="656" y="16502"/>
                    <a:pt x="807" y="16481"/>
                    <a:pt x="975" y="16481"/>
                  </a:cubicBezTo>
                  <a:cubicBezTo>
                    <a:pt x="1210" y="16481"/>
                    <a:pt x="1546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7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02" y="14308"/>
                  </a:cubicBezTo>
                  <a:cubicBezTo>
                    <a:pt x="13599" y="13969"/>
                    <a:pt x="13061" y="13672"/>
                    <a:pt x="12405" y="13407"/>
                  </a:cubicBezTo>
                  <a:cubicBezTo>
                    <a:pt x="11750" y="13142"/>
                    <a:pt x="11010" y="12899"/>
                    <a:pt x="10170" y="12665"/>
                  </a:cubicBezTo>
                  <a:cubicBezTo>
                    <a:pt x="9329" y="12432"/>
                    <a:pt x="8472" y="12188"/>
                    <a:pt x="7581" y="11934"/>
                  </a:cubicBezTo>
                  <a:cubicBezTo>
                    <a:pt x="6690" y="11680"/>
                    <a:pt x="5833" y="11383"/>
                    <a:pt x="4992" y="11054"/>
                  </a:cubicBezTo>
                  <a:cubicBezTo>
                    <a:pt x="4152" y="10726"/>
                    <a:pt x="3412" y="10334"/>
                    <a:pt x="2757" y="9878"/>
                  </a:cubicBezTo>
                  <a:cubicBezTo>
                    <a:pt x="2101" y="9422"/>
                    <a:pt x="1563" y="8882"/>
                    <a:pt x="1160" y="8256"/>
                  </a:cubicBezTo>
                  <a:cubicBezTo>
                    <a:pt x="756" y="7631"/>
                    <a:pt x="555" y="6889"/>
                    <a:pt x="555" y="6020"/>
                  </a:cubicBezTo>
                  <a:cubicBezTo>
                    <a:pt x="555" y="5024"/>
                    <a:pt x="841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699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50"/>
                    <a:pt x="19617" y="2109"/>
                    <a:pt x="19633" y="2300"/>
                  </a:cubicBezTo>
                  <a:cubicBezTo>
                    <a:pt x="19650" y="2491"/>
                    <a:pt x="19650" y="2724"/>
                    <a:pt x="19650" y="2999"/>
                  </a:cubicBezTo>
                  <a:cubicBezTo>
                    <a:pt x="19650" y="3307"/>
                    <a:pt x="19633" y="3572"/>
                    <a:pt x="19617" y="3794"/>
                  </a:cubicBezTo>
                  <a:cubicBezTo>
                    <a:pt x="19583" y="4006"/>
                    <a:pt x="19549" y="4186"/>
                    <a:pt x="19482" y="4324"/>
                  </a:cubicBezTo>
                  <a:cubicBezTo>
                    <a:pt x="19415" y="4462"/>
                    <a:pt x="19331" y="4568"/>
                    <a:pt x="19230" y="4632"/>
                  </a:cubicBezTo>
                  <a:cubicBezTo>
                    <a:pt x="19112" y="4695"/>
                    <a:pt x="18961" y="4727"/>
                    <a:pt x="18776" y="4727"/>
                  </a:cubicBezTo>
                  <a:cubicBezTo>
                    <a:pt x="18591" y="4727"/>
                    <a:pt x="18289" y="4653"/>
                    <a:pt x="17885" y="4504"/>
                  </a:cubicBezTo>
                  <a:cubicBezTo>
                    <a:pt x="17482" y="4356"/>
                    <a:pt x="16977" y="4186"/>
                    <a:pt x="16372" y="4017"/>
                  </a:cubicBezTo>
                  <a:cubicBezTo>
                    <a:pt x="15767" y="3847"/>
                    <a:pt x="15095" y="3678"/>
                    <a:pt x="14305" y="3529"/>
                  </a:cubicBezTo>
                  <a:cubicBezTo>
                    <a:pt x="13515" y="3381"/>
                    <a:pt x="12657" y="3307"/>
                    <a:pt x="11716" y="3307"/>
                  </a:cubicBezTo>
                  <a:cubicBezTo>
                    <a:pt x="10977" y="3307"/>
                    <a:pt x="10338" y="3360"/>
                    <a:pt x="9800" y="3476"/>
                  </a:cubicBezTo>
                  <a:cubicBezTo>
                    <a:pt x="9262" y="3593"/>
                    <a:pt x="8808" y="3741"/>
                    <a:pt x="8438" y="3943"/>
                  </a:cubicBezTo>
                  <a:cubicBezTo>
                    <a:pt x="8068" y="4144"/>
                    <a:pt x="7800" y="4377"/>
                    <a:pt x="7615" y="4663"/>
                  </a:cubicBezTo>
                  <a:cubicBezTo>
                    <a:pt x="7430" y="4939"/>
                    <a:pt x="7346" y="5236"/>
                    <a:pt x="7346" y="5554"/>
                  </a:cubicBezTo>
                  <a:cubicBezTo>
                    <a:pt x="7346" y="6020"/>
                    <a:pt x="7547" y="6412"/>
                    <a:pt x="7951" y="6751"/>
                  </a:cubicBezTo>
                  <a:cubicBezTo>
                    <a:pt x="8354" y="7090"/>
                    <a:pt x="8892" y="7387"/>
                    <a:pt x="9564" y="7652"/>
                  </a:cubicBezTo>
                  <a:cubicBezTo>
                    <a:pt x="10237" y="7917"/>
                    <a:pt x="10993" y="8161"/>
                    <a:pt x="11851" y="8394"/>
                  </a:cubicBezTo>
                  <a:cubicBezTo>
                    <a:pt x="12708" y="8627"/>
                    <a:pt x="13565" y="8871"/>
                    <a:pt x="14456" y="9125"/>
                  </a:cubicBezTo>
                  <a:cubicBezTo>
                    <a:pt x="15347" y="9380"/>
                    <a:pt x="16204" y="9676"/>
                    <a:pt x="17061" y="10005"/>
                  </a:cubicBezTo>
                  <a:cubicBezTo>
                    <a:pt x="17919" y="10333"/>
                    <a:pt x="18675" y="10726"/>
                    <a:pt x="19331" y="11181"/>
                  </a:cubicBezTo>
                  <a:cubicBezTo>
                    <a:pt x="19986" y="11637"/>
                    <a:pt x="20524" y="12178"/>
                    <a:pt x="20944" y="12792"/>
                  </a:cubicBezTo>
                  <a:cubicBezTo>
                    <a:pt x="21381" y="13407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1" name="Shape">
              <a:extLst>
                <a:ext uri="{FF2B5EF4-FFF2-40B4-BE49-F238E27FC236}">
                  <a16:creationId xmlns:a16="http://schemas.microsoft.com/office/drawing/2014/main" id="{62BF07D5-C5A6-4E92-92AD-36C52E3CD7CD}"/>
                </a:ext>
              </a:extLst>
            </p:cNvPr>
            <p:cNvSpPr/>
            <p:nvPr/>
          </p:nvSpPr>
          <p:spPr>
            <a:xfrm>
              <a:off x="1333499" y="8267700"/>
              <a:ext cx="251970" cy="51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14" y="0"/>
                  </a:moveTo>
                  <a:cubicBezTo>
                    <a:pt x="21023" y="0"/>
                    <a:pt x="21121" y="161"/>
                    <a:pt x="21208" y="537"/>
                  </a:cubicBezTo>
                  <a:cubicBezTo>
                    <a:pt x="21295" y="913"/>
                    <a:pt x="21371" y="1451"/>
                    <a:pt x="21426" y="2310"/>
                  </a:cubicBezTo>
                  <a:cubicBezTo>
                    <a:pt x="21480" y="3117"/>
                    <a:pt x="21524" y="4191"/>
                    <a:pt x="21556" y="5588"/>
                  </a:cubicBezTo>
                  <a:cubicBezTo>
                    <a:pt x="21589" y="6931"/>
                    <a:pt x="21600" y="8705"/>
                    <a:pt x="21600" y="10800"/>
                  </a:cubicBezTo>
                  <a:cubicBezTo>
                    <a:pt x="21600" y="12842"/>
                    <a:pt x="21589" y="14615"/>
                    <a:pt x="21556" y="15958"/>
                  </a:cubicBezTo>
                  <a:cubicBezTo>
                    <a:pt x="21524" y="17355"/>
                    <a:pt x="21480" y="18430"/>
                    <a:pt x="21426" y="19290"/>
                  </a:cubicBezTo>
                  <a:cubicBezTo>
                    <a:pt x="21371" y="20096"/>
                    <a:pt x="21295" y="20687"/>
                    <a:pt x="21208" y="21063"/>
                  </a:cubicBezTo>
                  <a:cubicBezTo>
                    <a:pt x="21121" y="21439"/>
                    <a:pt x="21023" y="21600"/>
                    <a:pt x="20914" y="21600"/>
                  </a:cubicBezTo>
                  <a:lnTo>
                    <a:pt x="697" y="21600"/>
                  </a:lnTo>
                  <a:cubicBezTo>
                    <a:pt x="588" y="21600"/>
                    <a:pt x="490" y="21439"/>
                    <a:pt x="403" y="21063"/>
                  </a:cubicBezTo>
                  <a:cubicBezTo>
                    <a:pt x="316" y="20687"/>
                    <a:pt x="240" y="20096"/>
                    <a:pt x="185" y="19290"/>
                  </a:cubicBezTo>
                  <a:cubicBezTo>
                    <a:pt x="131" y="18430"/>
                    <a:pt x="87" y="17355"/>
                    <a:pt x="54" y="15958"/>
                  </a:cubicBezTo>
                  <a:cubicBezTo>
                    <a:pt x="22" y="14615"/>
                    <a:pt x="0" y="12895"/>
                    <a:pt x="0" y="10800"/>
                  </a:cubicBezTo>
                  <a:cubicBezTo>
                    <a:pt x="0" y="8704"/>
                    <a:pt x="22" y="6931"/>
                    <a:pt x="54" y="5588"/>
                  </a:cubicBezTo>
                  <a:cubicBezTo>
                    <a:pt x="87" y="4245"/>
                    <a:pt x="131" y="3116"/>
                    <a:pt x="185" y="2310"/>
                  </a:cubicBezTo>
                  <a:cubicBezTo>
                    <a:pt x="240" y="1504"/>
                    <a:pt x="316" y="913"/>
                    <a:pt x="403" y="537"/>
                  </a:cubicBezTo>
                  <a:cubicBezTo>
                    <a:pt x="490" y="161"/>
                    <a:pt x="588" y="0"/>
                    <a:pt x="697" y="0"/>
                  </a:cubicBezTo>
                  <a:lnTo>
                    <a:pt x="20914" y="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2" name="Shape">
              <a:extLst>
                <a:ext uri="{FF2B5EF4-FFF2-40B4-BE49-F238E27FC236}">
                  <a16:creationId xmlns:a16="http://schemas.microsoft.com/office/drawing/2014/main" id="{A7612731-8086-41F7-91E2-A396676F71EF}"/>
                </a:ext>
              </a:extLst>
            </p:cNvPr>
            <p:cNvSpPr/>
            <p:nvPr/>
          </p:nvSpPr>
          <p:spPr>
            <a:xfrm>
              <a:off x="1333499" y="8001000"/>
              <a:ext cx="249811" cy="20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76" y="0"/>
                  </a:moveTo>
                  <a:cubicBezTo>
                    <a:pt x="12453" y="0"/>
                    <a:pt x="14155" y="317"/>
                    <a:pt x="15560" y="939"/>
                  </a:cubicBezTo>
                  <a:cubicBezTo>
                    <a:pt x="16966" y="1560"/>
                    <a:pt x="18119" y="2459"/>
                    <a:pt x="19008" y="3622"/>
                  </a:cubicBezTo>
                  <a:cubicBezTo>
                    <a:pt x="19898" y="4785"/>
                    <a:pt x="20557" y="6200"/>
                    <a:pt x="20974" y="7865"/>
                  </a:cubicBezTo>
                  <a:cubicBezTo>
                    <a:pt x="21391" y="9531"/>
                    <a:pt x="21600" y="11514"/>
                    <a:pt x="21600" y="13827"/>
                  </a:cubicBezTo>
                  <a:lnTo>
                    <a:pt x="21600" y="20040"/>
                  </a:lnTo>
                  <a:cubicBezTo>
                    <a:pt x="21600" y="20476"/>
                    <a:pt x="21490" y="20860"/>
                    <a:pt x="21271" y="21151"/>
                  </a:cubicBezTo>
                  <a:cubicBezTo>
                    <a:pt x="21051" y="21455"/>
                    <a:pt x="20700" y="21600"/>
                    <a:pt x="20205" y="21600"/>
                  </a:cubicBezTo>
                  <a:lnTo>
                    <a:pt x="1384" y="21600"/>
                  </a:lnTo>
                  <a:cubicBezTo>
                    <a:pt x="889" y="21600"/>
                    <a:pt x="538" y="21455"/>
                    <a:pt x="329" y="21151"/>
                  </a:cubicBezTo>
                  <a:cubicBezTo>
                    <a:pt x="110" y="20847"/>
                    <a:pt x="0" y="20476"/>
                    <a:pt x="0" y="20040"/>
                  </a:cubicBezTo>
                  <a:lnTo>
                    <a:pt x="0" y="13378"/>
                  </a:lnTo>
                  <a:cubicBezTo>
                    <a:pt x="0" y="11064"/>
                    <a:pt x="231" y="9095"/>
                    <a:pt x="681" y="7482"/>
                  </a:cubicBezTo>
                  <a:cubicBezTo>
                    <a:pt x="1131" y="5869"/>
                    <a:pt x="1801" y="4508"/>
                    <a:pt x="2679" y="3397"/>
                  </a:cubicBezTo>
                  <a:cubicBezTo>
                    <a:pt x="3558" y="2287"/>
                    <a:pt x="4656" y="1454"/>
                    <a:pt x="5963" y="873"/>
                  </a:cubicBezTo>
                  <a:cubicBezTo>
                    <a:pt x="7270" y="291"/>
                    <a:pt x="8763" y="0"/>
                    <a:pt x="10476" y="0"/>
                  </a:cubicBezTo>
                  <a:close/>
                  <a:moveTo>
                    <a:pt x="10619" y="5459"/>
                  </a:moveTo>
                  <a:cubicBezTo>
                    <a:pt x="9598" y="5459"/>
                    <a:pt x="8642" y="5605"/>
                    <a:pt x="7764" y="5896"/>
                  </a:cubicBezTo>
                  <a:cubicBezTo>
                    <a:pt x="6885" y="6186"/>
                    <a:pt x="6128" y="6649"/>
                    <a:pt x="5480" y="7284"/>
                  </a:cubicBezTo>
                  <a:cubicBezTo>
                    <a:pt x="4832" y="7918"/>
                    <a:pt x="4327" y="8738"/>
                    <a:pt x="3964" y="9729"/>
                  </a:cubicBezTo>
                  <a:cubicBezTo>
                    <a:pt x="3602" y="10721"/>
                    <a:pt x="3426" y="12042"/>
                    <a:pt x="3426" y="13655"/>
                  </a:cubicBezTo>
                  <a:lnTo>
                    <a:pt x="3426" y="16325"/>
                  </a:lnTo>
                  <a:lnTo>
                    <a:pt x="18119" y="16325"/>
                  </a:lnTo>
                  <a:lnTo>
                    <a:pt x="18119" y="13576"/>
                  </a:lnTo>
                  <a:cubicBezTo>
                    <a:pt x="18119" y="12135"/>
                    <a:pt x="17965" y="10906"/>
                    <a:pt x="17647" y="9914"/>
                  </a:cubicBezTo>
                  <a:cubicBezTo>
                    <a:pt x="17339" y="8923"/>
                    <a:pt x="16867" y="8090"/>
                    <a:pt x="16241" y="7429"/>
                  </a:cubicBezTo>
                  <a:cubicBezTo>
                    <a:pt x="15615" y="6768"/>
                    <a:pt x="14836" y="6266"/>
                    <a:pt x="13891" y="5948"/>
                  </a:cubicBezTo>
                  <a:cubicBezTo>
                    <a:pt x="12958" y="5631"/>
                    <a:pt x="11871" y="5459"/>
                    <a:pt x="10619" y="5459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3" name="Shape">
              <a:extLst>
                <a:ext uri="{FF2B5EF4-FFF2-40B4-BE49-F238E27FC236}">
                  <a16:creationId xmlns:a16="http://schemas.microsoft.com/office/drawing/2014/main" id="{4240FD4F-FBC7-4D24-8E94-4AFE29B40A94}"/>
                </a:ext>
              </a:extLst>
            </p:cNvPr>
            <p:cNvSpPr/>
            <p:nvPr/>
          </p:nvSpPr>
          <p:spPr>
            <a:xfrm>
              <a:off x="1333499" y="7810499"/>
              <a:ext cx="249811" cy="14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6" y="0"/>
                  </a:moveTo>
                  <a:cubicBezTo>
                    <a:pt x="20194" y="0"/>
                    <a:pt x="20469" y="19"/>
                    <a:pt x="20689" y="74"/>
                  </a:cubicBezTo>
                  <a:cubicBezTo>
                    <a:pt x="20908" y="130"/>
                    <a:pt x="21084" y="185"/>
                    <a:pt x="21216" y="278"/>
                  </a:cubicBezTo>
                  <a:cubicBezTo>
                    <a:pt x="21347" y="371"/>
                    <a:pt x="21446" y="482"/>
                    <a:pt x="21512" y="630"/>
                  </a:cubicBezTo>
                  <a:cubicBezTo>
                    <a:pt x="21578" y="779"/>
                    <a:pt x="21600" y="927"/>
                    <a:pt x="21600" y="1094"/>
                  </a:cubicBezTo>
                  <a:lnTo>
                    <a:pt x="21600" y="19412"/>
                  </a:lnTo>
                  <a:cubicBezTo>
                    <a:pt x="21600" y="20024"/>
                    <a:pt x="21490" y="20562"/>
                    <a:pt x="21271" y="20970"/>
                  </a:cubicBezTo>
                  <a:cubicBezTo>
                    <a:pt x="21051" y="21396"/>
                    <a:pt x="20700" y="21600"/>
                    <a:pt x="20205" y="21600"/>
                  </a:cubicBezTo>
                  <a:lnTo>
                    <a:pt x="1384" y="21600"/>
                  </a:lnTo>
                  <a:cubicBezTo>
                    <a:pt x="889" y="21600"/>
                    <a:pt x="538" y="21396"/>
                    <a:pt x="329" y="20970"/>
                  </a:cubicBezTo>
                  <a:cubicBezTo>
                    <a:pt x="121" y="20543"/>
                    <a:pt x="0" y="20024"/>
                    <a:pt x="0" y="19412"/>
                  </a:cubicBezTo>
                  <a:lnTo>
                    <a:pt x="0" y="1205"/>
                  </a:lnTo>
                  <a:cubicBezTo>
                    <a:pt x="0" y="1038"/>
                    <a:pt x="33" y="890"/>
                    <a:pt x="88" y="760"/>
                  </a:cubicBezTo>
                  <a:cubicBezTo>
                    <a:pt x="143" y="630"/>
                    <a:pt x="242" y="519"/>
                    <a:pt x="384" y="426"/>
                  </a:cubicBezTo>
                  <a:cubicBezTo>
                    <a:pt x="527" y="334"/>
                    <a:pt x="703" y="259"/>
                    <a:pt x="922" y="222"/>
                  </a:cubicBezTo>
                  <a:cubicBezTo>
                    <a:pt x="1142" y="167"/>
                    <a:pt x="1417" y="148"/>
                    <a:pt x="1746" y="148"/>
                  </a:cubicBezTo>
                  <a:cubicBezTo>
                    <a:pt x="2053" y="148"/>
                    <a:pt x="2317" y="167"/>
                    <a:pt x="2537" y="222"/>
                  </a:cubicBezTo>
                  <a:cubicBezTo>
                    <a:pt x="2756" y="278"/>
                    <a:pt x="2932" y="334"/>
                    <a:pt x="3064" y="426"/>
                  </a:cubicBezTo>
                  <a:cubicBezTo>
                    <a:pt x="3196" y="519"/>
                    <a:pt x="3294" y="630"/>
                    <a:pt x="3360" y="760"/>
                  </a:cubicBezTo>
                  <a:cubicBezTo>
                    <a:pt x="3426" y="890"/>
                    <a:pt x="3448" y="1038"/>
                    <a:pt x="3448" y="1205"/>
                  </a:cubicBezTo>
                  <a:lnTo>
                    <a:pt x="3448" y="14221"/>
                  </a:lnTo>
                  <a:lnTo>
                    <a:pt x="8719" y="14221"/>
                  </a:lnTo>
                  <a:lnTo>
                    <a:pt x="8719" y="3208"/>
                  </a:lnTo>
                  <a:cubicBezTo>
                    <a:pt x="8719" y="3041"/>
                    <a:pt x="8752" y="2892"/>
                    <a:pt x="8807" y="2744"/>
                  </a:cubicBezTo>
                  <a:cubicBezTo>
                    <a:pt x="8873" y="2596"/>
                    <a:pt x="8961" y="2484"/>
                    <a:pt x="9092" y="2392"/>
                  </a:cubicBezTo>
                  <a:cubicBezTo>
                    <a:pt x="9224" y="2299"/>
                    <a:pt x="9389" y="2225"/>
                    <a:pt x="9609" y="2188"/>
                  </a:cubicBezTo>
                  <a:cubicBezTo>
                    <a:pt x="9828" y="2132"/>
                    <a:pt x="10092" y="2114"/>
                    <a:pt x="10399" y="2114"/>
                  </a:cubicBezTo>
                  <a:cubicBezTo>
                    <a:pt x="10718" y="2114"/>
                    <a:pt x="10992" y="2132"/>
                    <a:pt x="11201" y="2188"/>
                  </a:cubicBezTo>
                  <a:cubicBezTo>
                    <a:pt x="11409" y="2243"/>
                    <a:pt x="11585" y="2299"/>
                    <a:pt x="11706" y="2392"/>
                  </a:cubicBezTo>
                  <a:cubicBezTo>
                    <a:pt x="11838" y="2484"/>
                    <a:pt x="11926" y="2596"/>
                    <a:pt x="11980" y="2744"/>
                  </a:cubicBezTo>
                  <a:cubicBezTo>
                    <a:pt x="12035" y="2892"/>
                    <a:pt x="12068" y="3041"/>
                    <a:pt x="12068" y="3208"/>
                  </a:cubicBezTo>
                  <a:lnTo>
                    <a:pt x="12068" y="14221"/>
                  </a:lnTo>
                  <a:lnTo>
                    <a:pt x="18163" y="14221"/>
                  </a:lnTo>
                  <a:lnTo>
                    <a:pt x="18163" y="1094"/>
                  </a:lnTo>
                  <a:cubicBezTo>
                    <a:pt x="18163" y="927"/>
                    <a:pt x="18196" y="760"/>
                    <a:pt x="18251" y="630"/>
                  </a:cubicBezTo>
                  <a:cubicBezTo>
                    <a:pt x="18317" y="482"/>
                    <a:pt x="18404" y="371"/>
                    <a:pt x="18547" y="278"/>
                  </a:cubicBezTo>
                  <a:cubicBezTo>
                    <a:pt x="18679" y="185"/>
                    <a:pt x="18855" y="111"/>
                    <a:pt x="19074" y="74"/>
                  </a:cubicBezTo>
                  <a:cubicBezTo>
                    <a:pt x="19294" y="37"/>
                    <a:pt x="19558" y="0"/>
                    <a:pt x="1987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4" name="Shape">
              <a:extLst>
                <a:ext uri="{FF2B5EF4-FFF2-40B4-BE49-F238E27FC236}">
                  <a16:creationId xmlns:a16="http://schemas.microsoft.com/office/drawing/2014/main" id="{0D8DB878-273E-4C26-A367-E5F15CB8D959}"/>
                </a:ext>
              </a:extLst>
            </p:cNvPr>
            <p:cNvSpPr/>
            <p:nvPr/>
          </p:nvSpPr>
          <p:spPr>
            <a:xfrm>
              <a:off x="1333499" y="7569200"/>
              <a:ext cx="251970" cy="22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extrusionOk="0">
                  <a:moveTo>
                    <a:pt x="19869" y="285"/>
                  </a:moveTo>
                  <a:cubicBezTo>
                    <a:pt x="20261" y="143"/>
                    <a:pt x="20577" y="47"/>
                    <a:pt x="20816" y="12"/>
                  </a:cubicBezTo>
                  <a:cubicBezTo>
                    <a:pt x="21056" y="-24"/>
                    <a:pt x="21219" y="24"/>
                    <a:pt x="21339" y="154"/>
                  </a:cubicBezTo>
                  <a:cubicBezTo>
                    <a:pt x="21458" y="285"/>
                    <a:pt x="21524" y="523"/>
                    <a:pt x="21556" y="857"/>
                  </a:cubicBezTo>
                  <a:cubicBezTo>
                    <a:pt x="21589" y="1190"/>
                    <a:pt x="21600" y="1654"/>
                    <a:pt x="21600" y="2249"/>
                  </a:cubicBezTo>
                  <a:cubicBezTo>
                    <a:pt x="21600" y="2868"/>
                    <a:pt x="21589" y="3344"/>
                    <a:pt x="21578" y="3689"/>
                  </a:cubicBezTo>
                  <a:cubicBezTo>
                    <a:pt x="21556" y="4034"/>
                    <a:pt x="21524" y="4296"/>
                    <a:pt x="21480" y="4474"/>
                  </a:cubicBezTo>
                  <a:cubicBezTo>
                    <a:pt x="21426" y="4653"/>
                    <a:pt x="21360" y="4784"/>
                    <a:pt x="21273" y="4855"/>
                  </a:cubicBezTo>
                  <a:cubicBezTo>
                    <a:pt x="21186" y="4927"/>
                    <a:pt x="21067" y="4986"/>
                    <a:pt x="20925" y="5034"/>
                  </a:cubicBezTo>
                  <a:lnTo>
                    <a:pt x="16625" y="6605"/>
                  </a:lnTo>
                  <a:lnTo>
                    <a:pt x="16625" y="15399"/>
                  </a:lnTo>
                  <a:lnTo>
                    <a:pt x="20805" y="16887"/>
                  </a:lnTo>
                  <a:cubicBezTo>
                    <a:pt x="20958" y="16935"/>
                    <a:pt x="21088" y="16994"/>
                    <a:pt x="21197" y="17077"/>
                  </a:cubicBezTo>
                  <a:cubicBezTo>
                    <a:pt x="21306" y="17161"/>
                    <a:pt x="21382" y="17280"/>
                    <a:pt x="21448" y="17458"/>
                  </a:cubicBezTo>
                  <a:cubicBezTo>
                    <a:pt x="21502" y="17637"/>
                    <a:pt x="21546" y="17875"/>
                    <a:pt x="21567" y="18196"/>
                  </a:cubicBezTo>
                  <a:cubicBezTo>
                    <a:pt x="21589" y="18517"/>
                    <a:pt x="21600" y="18934"/>
                    <a:pt x="21600" y="19458"/>
                  </a:cubicBezTo>
                  <a:cubicBezTo>
                    <a:pt x="21600" y="20017"/>
                    <a:pt x="21589" y="20445"/>
                    <a:pt x="21556" y="20755"/>
                  </a:cubicBezTo>
                  <a:cubicBezTo>
                    <a:pt x="21524" y="21064"/>
                    <a:pt x="21448" y="21290"/>
                    <a:pt x="21317" y="21409"/>
                  </a:cubicBezTo>
                  <a:cubicBezTo>
                    <a:pt x="21186" y="21528"/>
                    <a:pt x="21012" y="21576"/>
                    <a:pt x="20783" y="21540"/>
                  </a:cubicBezTo>
                  <a:cubicBezTo>
                    <a:pt x="20555" y="21505"/>
                    <a:pt x="20239" y="21409"/>
                    <a:pt x="19858" y="21267"/>
                  </a:cubicBezTo>
                  <a:lnTo>
                    <a:pt x="860" y="14055"/>
                  </a:lnTo>
                  <a:cubicBezTo>
                    <a:pt x="675" y="13983"/>
                    <a:pt x="523" y="13900"/>
                    <a:pt x="403" y="13805"/>
                  </a:cubicBezTo>
                  <a:cubicBezTo>
                    <a:pt x="283" y="13710"/>
                    <a:pt x="196" y="13555"/>
                    <a:pt x="142" y="13341"/>
                  </a:cubicBezTo>
                  <a:cubicBezTo>
                    <a:pt x="87" y="13126"/>
                    <a:pt x="44" y="12841"/>
                    <a:pt x="22" y="12460"/>
                  </a:cubicBezTo>
                  <a:cubicBezTo>
                    <a:pt x="0" y="12091"/>
                    <a:pt x="0" y="11591"/>
                    <a:pt x="0" y="10972"/>
                  </a:cubicBezTo>
                  <a:cubicBezTo>
                    <a:pt x="0" y="10258"/>
                    <a:pt x="11" y="9699"/>
                    <a:pt x="22" y="9271"/>
                  </a:cubicBezTo>
                  <a:cubicBezTo>
                    <a:pt x="33" y="8854"/>
                    <a:pt x="76" y="8521"/>
                    <a:pt x="142" y="8283"/>
                  </a:cubicBezTo>
                  <a:cubicBezTo>
                    <a:pt x="207" y="8045"/>
                    <a:pt x="294" y="7878"/>
                    <a:pt x="414" y="7771"/>
                  </a:cubicBezTo>
                  <a:cubicBezTo>
                    <a:pt x="533" y="7664"/>
                    <a:pt x="697" y="7581"/>
                    <a:pt x="915" y="7509"/>
                  </a:cubicBezTo>
                  <a:lnTo>
                    <a:pt x="19869" y="285"/>
                  </a:lnTo>
                  <a:close/>
                  <a:moveTo>
                    <a:pt x="4170" y="11032"/>
                  </a:moveTo>
                  <a:lnTo>
                    <a:pt x="4170" y="11056"/>
                  </a:lnTo>
                  <a:lnTo>
                    <a:pt x="13271" y="14364"/>
                  </a:lnTo>
                  <a:lnTo>
                    <a:pt x="13271" y="7723"/>
                  </a:lnTo>
                  <a:lnTo>
                    <a:pt x="4170" y="11032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5" name="Shape">
              <a:extLst>
                <a:ext uri="{FF2B5EF4-FFF2-40B4-BE49-F238E27FC236}">
                  <a16:creationId xmlns:a16="http://schemas.microsoft.com/office/drawing/2014/main" id="{24629E4D-1250-4D24-8B9D-5572DE7F12EF}"/>
                </a:ext>
              </a:extLst>
            </p:cNvPr>
            <p:cNvSpPr/>
            <p:nvPr/>
          </p:nvSpPr>
          <p:spPr>
            <a:xfrm>
              <a:off x="4648200" y="7746999"/>
              <a:ext cx="163195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86" y="18685"/>
                    <a:pt x="19095" y="19374"/>
                    <a:pt x="17986" y="19925"/>
                  </a:cubicBezTo>
                  <a:cubicBezTo>
                    <a:pt x="16877" y="20477"/>
                    <a:pt x="15582" y="2089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87" y="19851"/>
                    <a:pt x="218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286" y="16725"/>
                    <a:pt x="403" y="16619"/>
                    <a:pt x="521" y="16566"/>
                  </a:cubicBezTo>
                  <a:cubicBezTo>
                    <a:pt x="656" y="16502"/>
                    <a:pt x="790" y="16481"/>
                    <a:pt x="975" y="16481"/>
                  </a:cubicBezTo>
                  <a:cubicBezTo>
                    <a:pt x="1210" y="16481"/>
                    <a:pt x="1546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4"/>
                    <a:pt x="14019" y="16968"/>
                    <a:pt x="14271" y="16640"/>
                  </a:cubicBezTo>
                  <a:cubicBezTo>
                    <a:pt x="14507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02" y="14308"/>
                  </a:cubicBezTo>
                  <a:cubicBezTo>
                    <a:pt x="13582" y="13969"/>
                    <a:pt x="13061" y="13672"/>
                    <a:pt x="12405" y="13407"/>
                  </a:cubicBezTo>
                  <a:cubicBezTo>
                    <a:pt x="11750" y="13142"/>
                    <a:pt x="11010" y="12899"/>
                    <a:pt x="10170" y="12665"/>
                  </a:cubicBezTo>
                  <a:cubicBezTo>
                    <a:pt x="9329" y="12432"/>
                    <a:pt x="8472" y="12188"/>
                    <a:pt x="7581" y="11934"/>
                  </a:cubicBezTo>
                  <a:cubicBezTo>
                    <a:pt x="6690" y="11680"/>
                    <a:pt x="5833" y="11383"/>
                    <a:pt x="4992" y="11054"/>
                  </a:cubicBezTo>
                  <a:cubicBezTo>
                    <a:pt x="4152" y="10726"/>
                    <a:pt x="3412" y="10334"/>
                    <a:pt x="2757" y="9878"/>
                  </a:cubicBezTo>
                  <a:cubicBezTo>
                    <a:pt x="2101" y="9422"/>
                    <a:pt x="1563" y="8882"/>
                    <a:pt x="1160" y="8256"/>
                  </a:cubicBezTo>
                  <a:cubicBezTo>
                    <a:pt x="756" y="7631"/>
                    <a:pt x="555" y="6889"/>
                    <a:pt x="555" y="6020"/>
                  </a:cubicBezTo>
                  <a:cubicBezTo>
                    <a:pt x="555" y="5024"/>
                    <a:pt x="841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699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61"/>
                    <a:pt x="19617" y="2109"/>
                    <a:pt x="19633" y="2300"/>
                  </a:cubicBezTo>
                  <a:cubicBezTo>
                    <a:pt x="19650" y="2491"/>
                    <a:pt x="19667" y="2724"/>
                    <a:pt x="19667" y="2999"/>
                  </a:cubicBezTo>
                  <a:cubicBezTo>
                    <a:pt x="19667" y="3307"/>
                    <a:pt x="19650" y="3572"/>
                    <a:pt x="19633" y="3794"/>
                  </a:cubicBezTo>
                  <a:cubicBezTo>
                    <a:pt x="19616" y="4006"/>
                    <a:pt x="19566" y="4186"/>
                    <a:pt x="19499" y="4324"/>
                  </a:cubicBezTo>
                  <a:cubicBezTo>
                    <a:pt x="19432" y="4462"/>
                    <a:pt x="19348" y="4568"/>
                    <a:pt x="19247" y="4632"/>
                  </a:cubicBezTo>
                  <a:cubicBezTo>
                    <a:pt x="19129" y="4695"/>
                    <a:pt x="18978" y="4727"/>
                    <a:pt x="18793" y="4727"/>
                  </a:cubicBezTo>
                  <a:cubicBezTo>
                    <a:pt x="18608" y="4727"/>
                    <a:pt x="18305" y="4653"/>
                    <a:pt x="17902" y="4504"/>
                  </a:cubicBezTo>
                  <a:cubicBezTo>
                    <a:pt x="17499" y="4356"/>
                    <a:pt x="16994" y="4186"/>
                    <a:pt x="16389" y="4017"/>
                  </a:cubicBezTo>
                  <a:cubicBezTo>
                    <a:pt x="15784" y="3847"/>
                    <a:pt x="15112" y="3678"/>
                    <a:pt x="14322" y="3529"/>
                  </a:cubicBezTo>
                  <a:cubicBezTo>
                    <a:pt x="13532" y="3381"/>
                    <a:pt x="12674" y="3307"/>
                    <a:pt x="11733" y="3307"/>
                  </a:cubicBezTo>
                  <a:cubicBezTo>
                    <a:pt x="10993" y="3307"/>
                    <a:pt x="10355" y="3360"/>
                    <a:pt x="9817" y="3476"/>
                  </a:cubicBezTo>
                  <a:cubicBezTo>
                    <a:pt x="9262" y="3593"/>
                    <a:pt x="8808" y="3741"/>
                    <a:pt x="8455" y="3943"/>
                  </a:cubicBezTo>
                  <a:cubicBezTo>
                    <a:pt x="8102" y="4144"/>
                    <a:pt x="7816" y="4377"/>
                    <a:pt x="7631" y="4663"/>
                  </a:cubicBezTo>
                  <a:cubicBezTo>
                    <a:pt x="7447" y="4939"/>
                    <a:pt x="7362" y="5236"/>
                    <a:pt x="7362" y="5554"/>
                  </a:cubicBezTo>
                  <a:cubicBezTo>
                    <a:pt x="7362" y="6020"/>
                    <a:pt x="7564" y="6412"/>
                    <a:pt x="7968" y="6751"/>
                  </a:cubicBezTo>
                  <a:cubicBezTo>
                    <a:pt x="8371" y="7090"/>
                    <a:pt x="8909" y="7387"/>
                    <a:pt x="9581" y="7652"/>
                  </a:cubicBezTo>
                  <a:cubicBezTo>
                    <a:pt x="10254" y="7917"/>
                    <a:pt x="11010" y="8161"/>
                    <a:pt x="11867" y="8394"/>
                  </a:cubicBezTo>
                  <a:cubicBezTo>
                    <a:pt x="12725" y="8627"/>
                    <a:pt x="13582" y="8871"/>
                    <a:pt x="14473" y="9125"/>
                  </a:cubicBezTo>
                  <a:cubicBezTo>
                    <a:pt x="15364" y="9380"/>
                    <a:pt x="16221" y="9676"/>
                    <a:pt x="17078" y="10005"/>
                  </a:cubicBezTo>
                  <a:cubicBezTo>
                    <a:pt x="17935" y="10333"/>
                    <a:pt x="18692" y="10726"/>
                    <a:pt x="19347" y="11181"/>
                  </a:cubicBezTo>
                  <a:cubicBezTo>
                    <a:pt x="20003" y="11637"/>
                    <a:pt x="20541" y="12178"/>
                    <a:pt x="20961" y="12792"/>
                  </a:cubicBezTo>
                  <a:cubicBezTo>
                    <a:pt x="21398" y="13418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6" name="Shape">
              <a:extLst>
                <a:ext uri="{FF2B5EF4-FFF2-40B4-BE49-F238E27FC236}">
                  <a16:creationId xmlns:a16="http://schemas.microsoft.com/office/drawing/2014/main" id="{168F396B-AB35-40E4-B1EF-DF4401E02321}"/>
                </a:ext>
              </a:extLst>
            </p:cNvPr>
            <p:cNvSpPr/>
            <p:nvPr/>
          </p:nvSpPr>
          <p:spPr>
            <a:xfrm>
              <a:off x="4826000" y="7746999"/>
              <a:ext cx="229990" cy="252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67" y="19859"/>
                  </a:moveTo>
                  <a:cubicBezTo>
                    <a:pt x="21409" y="20251"/>
                    <a:pt x="21505" y="20566"/>
                    <a:pt x="21540" y="20806"/>
                  </a:cubicBezTo>
                  <a:cubicBezTo>
                    <a:pt x="21576" y="21034"/>
                    <a:pt x="21528" y="21208"/>
                    <a:pt x="21397" y="21328"/>
                  </a:cubicBezTo>
                  <a:cubicBezTo>
                    <a:pt x="21267" y="21448"/>
                    <a:pt x="21029" y="21513"/>
                    <a:pt x="20695" y="21546"/>
                  </a:cubicBezTo>
                  <a:cubicBezTo>
                    <a:pt x="20362" y="21578"/>
                    <a:pt x="19898" y="21589"/>
                    <a:pt x="19303" y="21589"/>
                  </a:cubicBezTo>
                  <a:cubicBezTo>
                    <a:pt x="18684" y="21589"/>
                    <a:pt x="18208" y="21578"/>
                    <a:pt x="17863" y="21567"/>
                  </a:cubicBezTo>
                  <a:cubicBezTo>
                    <a:pt x="17518" y="21546"/>
                    <a:pt x="17256" y="21513"/>
                    <a:pt x="17077" y="21469"/>
                  </a:cubicBezTo>
                  <a:cubicBezTo>
                    <a:pt x="16899" y="21426"/>
                    <a:pt x="16768" y="21350"/>
                    <a:pt x="16697" y="21263"/>
                  </a:cubicBezTo>
                  <a:cubicBezTo>
                    <a:pt x="16625" y="21176"/>
                    <a:pt x="16566" y="21056"/>
                    <a:pt x="16518" y="20915"/>
                  </a:cubicBezTo>
                  <a:lnTo>
                    <a:pt x="14947" y="16616"/>
                  </a:lnTo>
                  <a:lnTo>
                    <a:pt x="6153" y="16616"/>
                  </a:lnTo>
                  <a:lnTo>
                    <a:pt x="4665" y="20806"/>
                  </a:lnTo>
                  <a:cubicBezTo>
                    <a:pt x="4617" y="20958"/>
                    <a:pt x="4558" y="21089"/>
                    <a:pt x="4475" y="21197"/>
                  </a:cubicBezTo>
                  <a:cubicBezTo>
                    <a:pt x="4391" y="21306"/>
                    <a:pt x="4272" y="21382"/>
                    <a:pt x="4094" y="21448"/>
                  </a:cubicBezTo>
                  <a:cubicBezTo>
                    <a:pt x="3915" y="21513"/>
                    <a:pt x="3677" y="21546"/>
                    <a:pt x="3356" y="21567"/>
                  </a:cubicBezTo>
                  <a:cubicBezTo>
                    <a:pt x="3035" y="21589"/>
                    <a:pt x="2618" y="21600"/>
                    <a:pt x="2094" y="21600"/>
                  </a:cubicBezTo>
                  <a:cubicBezTo>
                    <a:pt x="1535" y="21600"/>
                    <a:pt x="1107" y="21589"/>
                    <a:pt x="797" y="21546"/>
                  </a:cubicBezTo>
                  <a:cubicBezTo>
                    <a:pt x="488" y="21513"/>
                    <a:pt x="262" y="21437"/>
                    <a:pt x="143" y="21306"/>
                  </a:cubicBezTo>
                  <a:cubicBezTo>
                    <a:pt x="24" y="21176"/>
                    <a:pt x="-24" y="21002"/>
                    <a:pt x="12" y="20773"/>
                  </a:cubicBezTo>
                  <a:cubicBezTo>
                    <a:pt x="47" y="20545"/>
                    <a:pt x="143" y="20229"/>
                    <a:pt x="285" y="19848"/>
                  </a:cubicBezTo>
                  <a:lnTo>
                    <a:pt x="7497" y="860"/>
                  </a:lnTo>
                  <a:cubicBezTo>
                    <a:pt x="7569" y="675"/>
                    <a:pt x="7652" y="522"/>
                    <a:pt x="7747" y="403"/>
                  </a:cubicBezTo>
                  <a:cubicBezTo>
                    <a:pt x="7842" y="283"/>
                    <a:pt x="7997" y="196"/>
                    <a:pt x="8211" y="141"/>
                  </a:cubicBezTo>
                  <a:cubicBezTo>
                    <a:pt x="8426" y="76"/>
                    <a:pt x="8711" y="44"/>
                    <a:pt x="9092" y="22"/>
                  </a:cubicBezTo>
                  <a:cubicBezTo>
                    <a:pt x="9461" y="11"/>
                    <a:pt x="9961" y="0"/>
                    <a:pt x="10580" y="0"/>
                  </a:cubicBezTo>
                  <a:cubicBezTo>
                    <a:pt x="11294" y="0"/>
                    <a:pt x="11853" y="11"/>
                    <a:pt x="12281" y="22"/>
                  </a:cubicBezTo>
                  <a:cubicBezTo>
                    <a:pt x="12698" y="44"/>
                    <a:pt x="13031" y="76"/>
                    <a:pt x="13269" y="141"/>
                  </a:cubicBezTo>
                  <a:cubicBezTo>
                    <a:pt x="13507" y="207"/>
                    <a:pt x="13674" y="294"/>
                    <a:pt x="13781" y="414"/>
                  </a:cubicBezTo>
                  <a:cubicBezTo>
                    <a:pt x="13888" y="533"/>
                    <a:pt x="13971" y="696"/>
                    <a:pt x="14043" y="914"/>
                  </a:cubicBezTo>
                  <a:lnTo>
                    <a:pt x="21267" y="19859"/>
                  </a:lnTo>
                  <a:close/>
                  <a:moveTo>
                    <a:pt x="10520" y="4168"/>
                  </a:moveTo>
                  <a:lnTo>
                    <a:pt x="10508" y="4168"/>
                  </a:lnTo>
                  <a:lnTo>
                    <a:pt x="7200" y="13265"/>
                  </a:lnTo>
                  <a:lnTo>
                    <a:pt x="13840" y="13265"/>
                  </a:lnTo>
                  <a:lnTo>
                    <a:pt x="10520" y="4168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7" name="Shape">
              <a:extLst>
                <a:ext uri="{FF2B5EF4-FFF2-40B4-BE49-F238E27FC236}">
                  <a16:creationId xmlns:a16="http://schemas.microsoft.com/office/drawing/2014/main" id="{62D9BE43-F8C2-47FA-9393-03942460AD62}"/>
                </a:ext>
              </a:extLst>
            </p:cNvPr>
            <p:cNvSpPr/>
            <p:nvPr/>
          </p:nvSpPr>
          <p:spPr>
            <a:xfrm>
              <a:off x="5079999" y="7746999"/>
              <a:ext cx="137162" cy="25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4"/>
                  </a:moveTo>
                  <a:cubicBezTo>
                    <a:pt x="21600" y="20091"/>
                    <a:pt x="21580" y="20376"/>
                    <a:pt x="21520" y="20605"/>
                  </a:cubicBezTo>
                  <a:cubicBezTo>
                    <a:pt x="21460" y="20835"/>
                    <a:pt x="21400" y="21021"/>
                    <a:pt x="21300" y="21174"/>
                  </a:cubicBezTo>
                  <a:cubicBezTo>
                    <a:pt x="21200" y="21327"/>
                    <a:pt x="21080" y="21436"/>
                    <a:pt x="20920" y="21502"/>
                  </a:cubicBezTo>
                  <a:cubicBezTo>
                    <a:pt x="20760" y="21567"/>
                    <a:pt x="20580" y="21600"/>
                    <a:pt x="20380" y="21600"/>
                  </a:cubicBezTo>
                  <a:lnTo>
                    <a:pt x="2360" y="21600"/>
                  </a:lnTo>
                  <a:cubicBezTo>
                    <a:pt x="1700" y="21600"/>
                    <a:pt x="1120" y="21491"/>
                    <a:pt x="680" y="21272"/>
                  </a:cubicBezTo>
                  <a:cubicBezTo>
                    <a:pt x="220" y="21053"/>
                    <a:pt x="0" y="20704"/>
                    <a:pt x="0" y="20223"/>
                  </a:cubicBezTo>
                  <a:lnTo>
                    <a:pt x="0" y="700"/>
                  </a:lnTo>
                  <a:cubicBezTo>
                    <a:pt x="0" y="590"/>
                    <a:pt x="60" y="492"/>
                    <a:pt x="200" y="404"/>
                  </a:cubicBezTo>
                  <a:cubicBezTo>
                    <a:pt x="340" y="317"/>
                    <a:pt x="540" y="240"/>
                    <a:pt x="860" y="186"/>
                  </a:cubicBezTo>
                  <a:cubicBezTo>
                    <a:pt x="1160" y="131"/>
                    <a:pt x="1580" y="87"/>
                    <a:pt x="2100" y="55"/>
                  </a:cubicBezTo>
                  <a:cubicBezTo>
                    <a:pt x="2620" y="22"/>
                    <a:pt x="3260" y="0"/>
                    <a:pt x="4020" y="0"/>
                  </a:cubicBezTo>
                  <a:cubicBezTo>
                    <a:pt x="4820" y="0"/>
                    <a:pt x="5460" y="11"/>
                    <a:pt x="5960" y="55"/>
                  </a:cubicBezTo>
                  <a:cubicBezTo>
                    <a:pt x="6460" y="87"/>
                    <a:pt x="6880" y="131"/>
                    <a:pt x="7180" y="186"/>
                  </a:cubicBezTo>
                  <a:cubicBezTo>
                    <a:pt x="7480" y="240"/>
                    <a:pt x="7700" y="317"/>
                    <a:pt x="7840" y="404"/>
                  </a:cubicBezTo>
                  <a:cubicBezTo>
                    <a:pt x="7980" y="492"/>
                    <a:pt x="8040" y="590"/>
                    <a:pt x="8040" y="700"/>
                  </a:cubicBezTo>
                  <a:lnTo>
                    <a:pt x="8040" y="17993"/>
                  </a:lnTo>
                  <a:lnTo>
                    <a:pt x="20420" y="17993"/>
                  </a:lnTo>
                  <a:cubicBezTo>
                    <a:pt x="20620" y="17993"/>
                    <a:pt x="20800" y="18026"/>
                    <a:pt x="20960" y="18080"/>
                  </a:cubicBezTo>
                  <a:cubicBezTo>
                    <a:pt x="21120" y="18135"/>
                    <a:pt x="21240" y="18244"/>
                    <a:pt x="21340" y="18375"/>
                  </a:cubicBezTo>
                  <a:cubicBezTo>
                    <a:pt x="21440" y="18517"/>
                    <a:pt x="21520" y="18692"/>
                    <a:pt x="21560" y="18922"/>
                  </a:cubicBezTo>
                  <a:cubicBezTo>
                    <a:pt x="21600" y="19151"/>
                    <a:pt x="21600" y="19425"/>
                    <a:pt x="21600" y="1976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8" name="Shape">
              <a:extLst>
                <a:ext uri="{FF2B5EF4-FFF2-40B4-BE49-F238E27FC236}">
                  <a16:creationId xmlns:a16="http://schemas.microsoft.com/office/drawing/2014/main" id="{7E7781F1-C513-4064-852D-E22D3483FD8C}"/>
                </a:ext>
              </a:extLst>
            </p:cNvPr>
            <p:cNvSpPr/>
            <p:nvPr/>
          </p:nvSpPr>
          <p:spPr>
            <a:xfrm>
              <a:off x="5257799" y="7746999"/>
              <a:ext cx="147956" cy="24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94"/>
                    <a:pt x="21581" y="20468"/>
                    <a:pt x="21526" y="20688"/>
                  </a:cubicBezTo>
                  <a:cubicBezTo>
                    <a:pt x="21470" y="20908"/>
                    <a:pt x="21415" y="21084"/>
                    <a:pt x="21322" y="21215"/>
                  </a:cubicBezTo>
                  <a:cubicBezTo>
                    <a:pt x="21229" y="21347"/>
                    <a:pt x="21118" y="21446"/>
                    <a:pt x="20970" y="21512"/>
                  </a:cubicBezTo>
                  <a:cubicBezTo>
                    <a:pt x="20821" y="21578"/>
                    <a:pt x="20673" y="21600"/>
                    <a:pt x="20506" y="21600"/>
                  </a:cubicBezTo>
                  <a:lnTo>
                    <a:pt x="2188" y="21600"/>
                  </a:lnTo>
                  <a:cubicBezTo>
                    <a:pt x="1576" y="21600"/>
                    <a:pt x="1038" y="21490"/>
                    <a:pt x="630" y="21270"/>
                  </a:cubicBezTo>
                  <a:cubicBezTo>
                    <a:pt x="204" y="21051"/>
                    <a:pt x="0" y="20699"/>
                    <a:pt x="0" y="20216"/>
                  </a:cubicBezTo>
                  <a:lnTo>
                    <a:pt x="0" y="1384"/>
                  </a:lnTo>
                  <a:cubicBezTo>
                    <a:pt x="0" y="890"/>
                    <a:pt x="204" y="538"/>
                    <a:pt x="630" y="330"/>
                  </a:cubicBezTo>
                  <a:cubicBezTo>
                    <a:pt x="1057" y="110"/>
                    <a:pt x="1576" y="0"/>
                    <a:pt x="2188" y="0"/>
                  </a:cubicBezTo>
                  <a:lnTo>
                    <a:pt x="20395" y="0"/>
                  </a:lnTo>
                  <a:cubicBezTo>
                    <a:pt x="20562" y="0"/>
                    <a:pt x="20710" y="33"/>
                    <a:pt x="20840" y="88"/>
                  </a:cubicBezTo>
                  <a:cubicBezTo>
                    <a:pt x="20970" y="143"/>
                    <a:pt x="21081" y="242"/>
                    <a:pt x="21174" y="385"/>
                  </a:cubicBezTo>
                  <a:cubicBezTo>
                    <a:pt x="21266" y="527"/>
                    <a:pt x="21340" y="703"/>
                    <a:pt x="21377" y="923"/>
                  </a:cubicBezTo>
                  <a:cubicBezTo>
                    <a:pt x="21433" y="1143"/>
                    <a:pt x="21452" y="1417"/>
                    <a:pt x="21452" y="1747"/>
                  </a:cubicBezTo>
                  <a:cubicBezTo>
                    <a:pt x="21452" y="2055"/>
                    <a:pt x="21433" y="2318"/>
                    <a:pt x="21377" y="2538"/>
                  </a:cubicBezTo>
                  <a:cubicBezTo>
                    <a:pt x="21322" y="2758"/>
                    <a:pt x="21266" y="2933"/>
                    <a:pt x="21174" y="3065"/>
                  </a:cubicBezTo>
                  <a:cubicBezTo>
                    <a:pt x="21081" y="3197"/>
                    <a:pt x="20970" y="3296"/>
                    <a:pt x="20840" y="3362"/>
                  </a:cubicBezTo>
                  <a:cubicBezTo>
                    <a:pt x="20710" y="3428"/>
                    <a:pt x="20562" y="3450"/>
                    <a:pt x="20395" y="3450"/>
                  </a:cubicBezTo>
                  <a:lnTo>
                    <a:pt x="7379" y="3450"/>
                  </a:lnTo>
                  <a:lnTo>
                    <a:pt x="7379" y="8723"/>
                  </a:lnTo>
                  <a:lnTo>
                    <a:pt x="18392" y="8723"/>
                  </a:lnTo>
                  <a:cubicBezTo>
                    <a:pt x="18559" y="8723"/>
                    <a:pt x="18708" y="8756"/>
                    <a:pt x="18856" y="8811"/>
                  </a:cubicBezTo>
                  <a:cubicBezTo>
                    <a:pt x="19004" y="8877"/>
                    <a:pt x="19116" y="8965"/>
                    <a:pt x="19208" y="9097"/>
                  </a:cubicBezTo>
                  <a:cubicBezTo>
                    <a:pt x="19301" y="9229"/>
                    <a:pt x="19375" y="9394"/>
                    <a:pt x="19412" y="9613"/>
                  </a:cubicBezTo>
                  <a:cubicBezTo>
                    <a:pt x="19449" y="9833"/>
                    <a:pt x="19486" y="10097"/>
                    <a:pt x="19486" y="10404"/>
                  </a:cubicBezTo>
                  <a:cubicBezTo>
                    <a:pt x="19486" y="10723"/>
                    <a:pt x="19468" y="10998"/>
                    <a:pt x="19412" y="11206"/>
                  </a:cubicBezTo>
                  <a:cubicBezTo>
                    <a:pt x="19357" y="11415"/>
                    <a:pt x="19301" y="11591"/>
                    <a:pt x="19208" y="11712"/>
                  </a:cubicBezTo>
                  <a:cubicBezTo>
                    <a:pt x="19116" y="11844"/>
                    <a:pt x="19004" y="11932"/>
                    <a:pt x="18856" y="11987"/>
                  </a:cubicBezTo>
                  <a:cubicBezTo>
                    <a:pt x="18708" y="12041"/>
                    <a:pt x="18559" y="12074"/>
                    <a:pt x="18392" y="12074"/>
                  </a:cubicBezTo>
                  <a:lnTo>
                    <a:pt x="7379" y="12074"/>
                  </a:lnTo>
                  <a:lnTo>
                    <a:pt x="7379" y="18150"/>
                  </a:lnTo>
                  <a:lnTo>
                    <a:pt x="20506" y="18150"/>
                  </a:lnTo>
                  <a:cubicBezTo>
                    <a:pt x="20673" y="18150"/>
                    <a:pt x="20821" y="18183"/>
                    <a:pt x="20970" y="18238"/>
                  </a:cubicBezTo>
                  <a:cubicBezTo>
                    <a:pt x="21118" y="18304"/>
                    <a:pt x="21229" y="18392"/>
                    <a:pt x="21322" y="18535"/>
                  </a:cubicBezTo>
                  <a:cubicBezTo>
                    <a:pt x="21415" y="18667"/>
                    <a:pt x="21489" y="18842"/>
                    <a:pt x="21526" y="19062"/>
                  </a:cubicBezTo>
                  <a:cubicBezTo>
                    <a:pt x="21563" y="19282"/>
                    <a:pt x="21600" y="19545"/>
                    <a:pt x="21600" y="19875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9" name="Shape">
              <a:extLst>
                <a:ext uri="{FF2B5EF4-FFF2-40B4-BE49-F238E27FC236}">
                  <a16:creationId xmlns:a16="http://schemas.microsoft.com/office/drawing/2014/main" id="{84322A9F-80A0-423B-B069-490135E94D73}"/>
                </a:ext>
              </a:extLst>
            </p:cNvPr>
            <p:cNvSpPr/>
            <p:nvPr/>
          </p:nvSpPr>
          <p:spPr>
            <a:xfrm>
              <a:off x="5422900" y="7746999"/>
              <a:ext cx="163195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86" y="18685"/>
                    <a:pt x="19095" y="19374"/>
                    <a:pt x="17986" y="19925"/>
                  </a:cubicBezTo>
                  <a:cubicBezTo>
                    <a:pt x="16877" y="20477"/>
                    <a:pt x="15582" y="2089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87" y="19851"/>
                    <a:pt x="218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286" y="16725"/>
                    <a:pt x="403" y="16619"/>
                    <a:pt x="521" y="16566"/>
                  </a:cubicBezTo>
                  <a:cubicBezTo>
                    <a:pt x="656" y="16502"/>
                    <a:pt x="790" y="16481"/>
                    <a:pt x="975" y="16481"/>
                  </a:cubicBezTo>
                  <a:cubicBezTo>
                    <a:pt x="1210" y="16481"/>
                    <a:pt x="1546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4"/>
                    <a:pt x="14019" y="16968"/>
                    <a:pt x="14271" y="16640"/>
                  </a:cubicBezTo>
                  <a:cubicBezTo>
                    <a:pt x="14507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02" y="14308"/>
                  </a:cubicBezTo>
                  <a:cubicBezTo>
                    <a:pt x="13582" y="13969"/>
                    <a:pt x="13061" y="13672"/>
                    <a:pt x="12405" y="13407"/>
                  </a:cubicBezTo>
                  <a:cubicBezTo>
                    <a:pt x="11750" y="13142"/>
                    <a:pt x="11010" y="12899"/>
                    <a:pt x="10170" y="12665"/>
                  </a:cubicBezTo>
                  <a:cubicBezTo>
                    <a:pt x="9329" y="12432"/>
                    <a:pt x="8472" y="12188"/>
                    <a:pt x="7581" y="11934"/>
                  </a:cubicBezTo>
                  <a:cubicBezTo>
                    <a:pt x="6690" y="11680"/>
                    <a:pt x="5833" y="11383"/>
                    <a:pt x="4992" y="11054"/>
                  </a:cubicBezTo>
                  <a:cubicBezTo>
                    <a:pt x="4152" y="10726"/>
                    <a:pt x="3412" y="10334"/>
                    <a:pt x="2757" y="9878"/>
                  </a:cubicBezTo>
                  <a:cubicBezTo>
                    <a:pt x="2101" y="9422"/>
                    <a:pt x="1563" y="8882"/>
                    <a:pt x="1160" y="8256"/>
                  </a:cubicBezTo>
                  <a:cubicBezTo>
                    <a:pt x="756" y="7631"/>
                    <a:pt x="555" y="6889"/>
                    <a:pt x="555" y="6020"/>
                  </a:cubicBezTo>
                  <a:cubicBezTo>
                    <a:pt x="555" y="5024"/>
                    <a:pt x="841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699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61"/>
                    <a:pt x="19617" y="2109"/>
                    <a:pt x="19633" y="2300"/>
                  </a:cubicBezTo>
                  <a:cubicBezTo>
                    <a:pt x="19650" y="2491"/>
                    <a:pt x="19667" y="2724"/>
                    <a:pt x="19667" y="2999"/>
                  </a:cubicBezTo>
                  <a:cubicBezTo>
                    <a:pt x="19667" y="3307"/>
                    <a:pt x="19650" y="3572"/>
                    <a:pt x="19633" y="3794"/>
                  </a:cubicBezTo>
                  <a:cubicBezTo>
                    <a:pt x="19616" y="4006"/>
                    <a:pt x="19566" y="4186"/>
                    <a:pt x="19499" y="4324"/>
                  </a:cubicBezTo>
                  <a:cubicBezTo>
                    <a:pt x="19432" y="4462"/>
                    <a:pt x="19348" y="4568"/>
                    <a:pt x="19247" y="4632"/>
                  </a:cubicBezTo>
                  <a:cubicBezTo>
                    <a:pt x="19129" y="4695"/>
                    <a:pt x="18978" y="4727"/>
                    <a:pt x="18793" y="4727"/>
                  </a:cubicBezTo>
                  <a:cubicBezTo>
                    <a:pt x="18608" y="4727"/>
                    <a:pt x="18305" y="4653"/>
                    <a:pt x="17902" y="4504"/>
                  </a:cubicBezTo>
                  <a:cubicBezTo>
                    <a:pt x="17499" y="4356"/>
                    <a:pt x="16994" y="4186"/>
                    <a:pt x="16389" y="4017"/>
                  </a:cubicBezTo>
                  <a:cubicBezTo>
                    <a:pt x="15784" y="3847"/>
                    <a:pt x="15112" y="3678"/>
                    <a:pt x="14322" y="3529"/>
                  </a:cubicBezTo>
                  <a:cubicBezTo>
                    <a:pt x="13532" y="3381"/>
                    <a:pt x="12674" y="3307"/>
                    <a:pt x="11733" y="3307"/>
                  </a:cubicBezTo>
                  <a:cubicBezTo>
                    <a:pt x="10993" y="3307"/>
                    <a:pt x="10355" y="3360"/>
                    <a:pt x="9817" y="3476"/>
                  </a:cubicBezTo>
                  <a:cubicBezTo>
                    <a:pt x="9262" y="3593"/>
                    <a:pt x="8808" y="3741"/>
                    <a:pt x="8455" y="3943"/>
                  </a:cubicBezTo>
                  <a:cubicBezTo>
                    <a:pt x="8102" y="4144"/>
                    <a:pt x="7816" y="4377"/>
                    <a:pt x="7631" y="4663"/>
                  </a:cubicBezTo>
                  <a:cubicBezTo>
                    <a:pt x="7447" y="4939"/>
                    <a:pt x="7362" y="5236"/>
                    <a:pt x="7362" y="5554"/>
                  </a:cubicBezTo>
                  <a:cubicBezTo>
                    <a:pt x="7362" y="6020"/>
                    <a:pt x="7564" y="6412"/>
                    <a:pt x="7968" y="6751"/>
                  </a:cubicBezTo>
                  <a:cubicBezTo>
                    <a:pt x="8371" y="7090"/>
                    <a:pt x="8909" y="7387"/>
                    <a:pt x="9581" y="7652"/>
                  </a:cubicBezTo>
                  <a:cubicBezTo>
                    <a:pt x="10254" y="7917"/>
                    <a:pt x="11010" y="8161"/>
                    <a:pt x="11867" y="8394"/>
                  </a:cubicBezTo>
                  <a:cubicBezTo>
                    <a:pt x="12725" y="8627"/>
                    <a:pt x="13582" y="8871"/>
                    <a:pt x="14473" y="9125"/>
                  </a:cubicBezTo>
                  <a:cubicBezTo>
                    <a:pt x="15364" y="9380"/>
                    <a:pt x="16221" y="9676"/>
                    <a:pt x="17078" y="10005"/>
                  </a:cubicBezTo>
                  <a:cubicBezTo>
                    <a:pt x="17935" y="10333"/>
                    <a:pt x="18692" y="10726"/>
                    <a:pt x="19347" y="11181"/>
                  </a:cubicBezTo>
                  <a:cubicBezTo>
                    <a:pt x="20003" y="11637"/>
                    <a:pt x="20541" y="12178"/>
                    <a:pt x="20961" y="12792"/>
                  </a:cubicBezTo>
                  <a:cubicBezTo>
                    <a:pt x="21381" y="13418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0" name="Shape">
              <a:extLst>
                <a:ext uri="{FF2B5EF4-FFF2-40B4-BE49-F238E27FC236}">
                  <a16:creationId xmlns:a16="http://schemas.microsoft.com/office/drawing/2014/main" id="{EF12DE5F-121E-4E91-8218-E02FCADFEE8E}"/>
                </a:ext>
              </a:extLst>
            </p:cNvPr>
            <p:cNvSpPr/>
            <p:nvPr/>
          </p:nvSpPr>
          <p:spPr>
            <a:xfrm>
              <a:off x="5105400" y="9448800"/>
              <a:ext cx="244475" cy="15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91" y="0"/>
                  </a:moveTo>
                  <a:cubicBezTo>
                    <a:pt x="16091" y="0"/>
                    <a:pt x="17044" y="321"/>
                    <a:pt x="17875" y="962"/>
                  </a:cubicBezTo>
                  <a:cubicBezTo>
                    <a:pt x="18705" y="1603"/>
                    <a:pt x="19390" y="2493"/>
                    <a:pt x="19939" y="3597"/>
                  </a:cubicBezTo>
                  <a:cubicBezTo>
                    <a:pt x="20489" y="4701"/>
                    <a:pt x="20904" y="6001"/>
                    <a:pt x="21185" y="7479"/>
                  </a:cubicBezTo>
                  <a:cubicBezTo>
                    <a:pt x="21465" y="8957"/>
                    <a:pt x="21600" y="10542"/>
                    <a:pt x="21600" y="12233"/>
                  </a:cubicBezTo>
                  <a:cubicBezTo>
                    <a:pt x="21600" y="13373"/>
                    <a:pt x="21544" y="14441"/>
                    <a:pt x="21420" y="15421"/>
                  </a:cubicBezTo>
                  <a:cubicBezTo>
                    <a:pt x="21297" y="16400"/>
                    <a:pt x="21162" y="17273"/>
                    <a:pt x="20994" y="18021"/>
                  </a:cubicBezTo>
                  <a:cubicBezTo>
                    <a:pt x="20826" y="18769"/>
                    <a:pt x="20657" y="19392"/>
                    <a:pt x="20467" y="19890"/>
                  </a:cubicBezTo>
                  <a:cubicBezTo>
                    <a:pt x="20287" y="20389"/>
                    <a:pt x="20119" y="20763"/>
                    <a:pt x="19984" y="20977"/>
                  </a:cubicBezTo>
                  <a:cubicBezTo>
                    <a:pt x="19850" y="21190"/>
                    <a:pt x="19648" y="21351"/>
                    <a:pt x="19378" y="21458"/>
                  </a:cubicBezTo>
                  <a:cubicBezTo>
                    <a:pt x="19109" y="21564"/>
                    <a:pt x="18739" y="21600"/>
                    <a:pt x="18245" y="21600"/>
                  </a:cubicBezTo>
                  <a:cubicBezTo>
                    <a:pt x="17908" y="21600"/>
                    <a:pt x="17639" y="21582"/>
                    <a:pt x="17403" y="21547"/>
                  </a:cubicBezTo>
                  <a:cubicBezTo>
                    <a:pt x="17179" y="21511"/>
                    <a:pt x="16999" y="21458"/>
                    <a:pt x="16854" y="21386"/>
                  </a:cubicBezTo>
                  <a:cubicBezTo>
                    <a:pt x="16719" y="21315"/>
                    <a:pt x="16618" y="21208"/>
                    <a:pt x="16551" y="21084"/>
                  </a:cubicBezTo>
                  <a:cubicBezTo>
                    <a:pt x="16495" y="20959"/>
                    <a:pt x="16461" y="20799"/>
                    <a:pt x="16461" y="20638"/>
                  </a:cubicBezTo>
                  <a:cubicBezTo>
                    <a:pt x="16461" y="20407"/>
                    <a:pt x="16551" y="20068"/>
                    <a:pt x="16730" y="19623"/>
                  </a:cubicBezTo>
                  <a:cubicBezTo>
                    <a:pt x="16910" y="19196"/>
                    <a:pt x="17100" y="18626"/>
                    <a:pt x="17314" y="17949"/>
                  </a:cubicBezTo>
                  <a:cubicBezTo>
                    <a:pt x="17527" y="17273"/>
                    <a:pt x="17729" y="16454"/>
                    <a:pt x="17897" y="15510"/>
                  </a:cubicBezTo>
                  <a:cubicBezTo>
                    <a:pt x="18077" y="14566"/>
                    <a:pt x="18166" y="13480"/>
                    <a:pt x="18166" y="12233"/>
                  </a:cubicBezTo>
                  <a:cubicBezTo>
                    <a:pt x="18166" y="11414"/>
                    <a:pt x="18110" y="10684"/>
                    <a:pt x="17976" y="10043"/>
                  </a:cubicBezTo>
                  <a:cubicBezTo>
                    <a:pt x="17852" y="9402"/>
                    <a:pt x="17673" y="8850"/>
                    <a:pt x="17448" y="8387"/>
                  </a:cubicBezTo>
                  <a:cubicBezTo>
                    <a:pt x="17224" y="7942"/>
                    <a:pt x="16943" y="7586"/>
                    <a:pt x="16607" y="7354"/>
                  </a:cubicBezTo>
                  <a:cubicBezTo>
                    <a:pt x="16270" y="7123"/>
                    <a:pt x="15900" y="6998"/>
                    <a:pt x="15496" y="6998"/>
                  </a:cubicBezTo>
                  <a:cubicBezTo>
                    <a:pt x="15025" y="6998"/>
                    <a:pt x="14621" y="7194"/>
                    <a:pt x="14284" y="7603"/>
                  </a:cubicBezTo>
                  <a:cubicBezTo>
                    <a:pt x="13947" y="8013"/>
                    <a:pt x="13644" y="8547"/>
                    <a:pt x="13386" y="9206"/>
                  </a:cubicBezTo>
                  <a:cubicBezTo>
                    <a:pt x="13128" y="9865"/>
                    <a:pt x="12881" y="10613"/>
                    <a:pt x="12646" y="11432"/>
                  </a:cubicBezTo>
                  <a:cubicBezTo>
                    <a:pt x="12410" y="12269"/>
                    <a:pt x="12175" y="13124"/>
                    <a:pt x="11916" y="14014"/>
                  </a:cubicBezTo>
                  <a:cubicBezTo>
                    <a:pt x="11658" y="14904"/>
                    <a:pt x="11367" y="15759"/>
                    <a:pt x="11041" y="16596"/>
                  </a:cubicBezTo>
                  <a:cubicBezTo>
                    <a:pt x="10716" y="17433"/>
                    <a:pt x="10323" y="18181"/>
                    <a:pt x="9863" y="18822"/>
                  </a:cubicBezTo>
                  <a:cubicBezTo>
                    <a:pt x="9403" y="19481"/>
                    <a:pt x="8864" y="20015"/>
                    <a:pt x="8247" y="20425"/>
                  </a:cubicBezTo>
                  <a:cubicBezTo>
                    <a:pt x="7630" y="20834"/>
                    <a:pt x="6878" y="21030"/>
                    <a:pt x="6014" y="21030"/>
                  </a:cubicBezTo>
                  <a:cubicBezTo>
                    <a:pt x="5016" y="21030"/>
                    <a:pt x="4140" y="20728"/>
                    <a:pt x="3377" y="20140"/>
                  </a:cubicBezTo>
                  <a:cubicBezTo>
                    <a:pt x="2626" y="19552"/>
                    <a:pt x="1997" y="18769"/>
                    <a:pt x="1492" y="17772"/>
                  </a:cubicBezTo>
                  <a:cubicBezTo>
                    <a:pt x="987" y="16774"/>
                    <a:pt x="617" y="15599"/>
                    <a:pt x="370" y="14246"/>
                  </a:cubicBezTo>
                  <a:cubicBezTo>
                    <a:pt x="123" y="12892"/>
                    <a:pt x="0" y="11450"/>
                    <a:pt x="0" y="9936"/>
                  </a:cubicBezTo>
                  <a:cubicBezTo>
                    <a:pt x="0" y="9153"/>
                    <a:pt x="34" y="8369"/>
                    <a:pt x="112" y="7586"/>
                  </a:cubicBezTo>
                  <a:cubicBezTo>
                    <a:pt x="191" y="6802"/>
                    <a:pt x="292" y="6072"/>
                    <a:pt x="415" y="5396"/>
                  </a:cubicBezTo>
                  <a:cubicBezTo>
                    <a:pt x="539" y="4719"/>
                    <a:pt x="684" y="4114"/>
                    <a:pt x="853" y="3579"/>
                  </a:cubicBezTo>
                  <a:cubicBezTo>
                    <a:pt x="1010" y="3045"/>
                    <a:pt x="1145" y="2707"/>
                    <a:pt x="1257" y="2529"/>
                  </a:cubicBezTo>
                  <a:cubicBezTo>
                    <a:pt x="1369" y="2350"/>
                    <a:pt x="1459" y="2244"/>
                    <a:pt x="1526" y="2190"/>
                  </a:cubicBezTo>
                  <a:cubicBezTo>
                    <a:pt x="1605" y="2137"/>
                    <a:pt x="1706" y="2083"/>
                    <a:pt x="1818" y="2030"/>
                  </a:cubicBezTo>
                  <a:cubicBezTo>
                    <a:pt x="1941" y="1994"/>
                    <a:pt x="2098" y="1959"/>
                    <a:pt x="2289" y="1941"/>
                  </a:cubicBezTo>
                  <a:cubicBezTo>
                    <a:pt x="2480" y="1923"/>
                    <a:pt x="2715" y="1923"/>
                    <a:pt x="2985" y="1923"/>
                  </a:cubicBezTo>
                  <a:cubicBezTo>
                    <a:pt x="3299" y="1923"/>
                    <a:pt x="3557" y="1941"/>
                    <a:pt x="3770" y="1959"/>
                  </a:cubicBezTo>
                  <a:cubicBezTo>
                    <a:pt x="3983" y="1977"/>
                    <a:pt x="4163" y="2030"/>
                    <a:pt x="4298" y="2083"/>
                  </a:cubicBezTo>
                  <a:cubicBezTo>
                    <a:pt x="4432" y="2137"/>
                    <a:pt x="4544" y="2226"/>
                    <a:pt x="4601" y="2333"/>
                  </a:cubicBezTo>
                  <a:cubicBezTo>
                    <a:pt x="4668" y="2440"/>
                    <a:pt x="4702" y="2600"/>
                    <a:pt x="4702" y="2778"/>
                  </a:cubicBezTo>
                  <a:cubicBezTo>
                    <a:pt x="4702" y="2974"/>
                    <a:pt x="4623" y="3259"/>
                    <a:pt x="4477" y="3668"/>
                  </a:cubicBezTo>
                  <a:cubicBezTo>
                    <a:pt x="4331" y="4078"/>
                    <a:pt x="4163" y="4576"/>
                    <a:pt x="3983" y="5182"/>
                  </a:cubicBezTo>
                  <a:cubicBezTo>
                    <a:pt x="3804" y="5770"/>
                    <a:pt x="3647" y="6464"/>
                    <a:pt x="3501" y="7247"/>
                  </a:cubicBezTo>
                  <a:cubicBezTo>
                    <a:pt x="3355" y="8031"/>
                    <a:pt x="3288" y="8886"/>
                    <a:pt x="3288" y="9829"/>
                  </a:cubicBezTo>
                  <a:cubicBezTo>
                    <a:pt x="3288" y="10560"/>
                    <a:pt x="3344" y="11201"/>
                    <a:pt x="3456" y="11753"/>
                  </a:cubicBezTo>
                  <a:cubicBezTo>
                    <a:pt x="3568" y="12305"/>
                    <a:pt x="3725" y="12750"/>
                    <a:pt x="3927" y="13124"/>
                  </a:cubicBezTo>
                  <a:cubicBezTo>
                    <a:pt x="4129" y="13498"/>
                    <a:pt x="4365" y="13765"/>
                    <a:pt x="4645" y="13943"/>
                  </a:cubicBezTo>
                  <a:cubicBezTo>
                    <a:pt x="4926" y="14121"/>
                    <a:pt x="5218" y="14210"/>
                    <a:pt x="5532" y="14210"/>
                  </a:cubicBezTo>
                  <a:cubicBezTo>
                    <a:pt x="5992" y="14210"/>
                    <a:pt x="6396" y="14014"/>
                    <a:pt x="6733" y="13605"/>
                  </a:cubicBezTo>
                  <a:cubicBezTo>
                    <a:pt x="7069" y="13213"/>
                    <a:pt x="7372" y="12661"/>
                    <a:pt x="7630" y="12002"/>
                  </a:cubicBezTo>
                  <a:cubicBezTo>
                    <a:pt x="7888" y="11343"/>
                    <a:pt x="8135" y="10560"/>
                    <a:pt x="8371" y="9723"/>
                  </a:cubicBezTo>
                  <a:cubicBezTo>
                    <a:pt x="8606" y="8886"/>
                    <a:pt x="8842" y="7995"/>
                    <a:pt x="9100" y="7123"/>
                  </a:cubicBezTo>
                  <a:cubicBezTo>
                    <a:pt x="9358" y="6232"/>
                    <a:pt x="9650" y="5360"/>
                    <a:pt x="9975" y="4523"/>
                  </a:cubicBezTo>
                  <a:cubicBezTo>
                    <a:pt x="10301" y="3668"/>
                    <a:pt x="10693" y="2920"/>
                    <a:pt x="11153" y="2244"/>
                  </a:cubicBezTo>
                  <a:cubicBezTo>
                    <a:pt x="11614" y="1585"/>
                    <a:pt x="12141" y="1050"/>
                    <a:pt x="12758" y="641"/>
                  </a:cubicBezTo>
                  <a:cubicBezTo>
                    <a:pt x="13375" y="231"/>
                    <a:pt x="14149" y="0"/>
                    <a:pt x="14991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1" name="Shape">
              <a:extLst>
                <a:ext uri="{FF2B5EF4-FFF2-40B4-BE49-F238E27FC236}">
                  <a16:creationId xmlns:a16="http://schemas.microsoft.com/office/drawing/2014/main" id="{76E24546-7206-4E13-AE3D-1BBC8EC79D9B}"/>
                </a:ext>
              </a:extLst>
            </p:cNvPr>
            <p:cNvSpPr/>
            <p:nvPr/>
          </p:nvSpPr>
          <p:spPr>
            <a:xfrm>
              <a:off x="5105399" y="9258300"/>
              <a:ext cx="236729" cy="18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6" y="0"/>
                  </a:moveTo>
                  <a:cubicBezTo>
                    <a:pt x="2121" y="0"/>
                    <a:pt x="2387" y="15"/>
                    <a:pt x="2619" y="61"/>
                  </a:cubicBezTo>
                  <a:cubicBezTo>
                    <a:pt x="2851" y="91"/>
                    <a:pt x="3024" y="152"/>
                    <a:pt x="3164" y="228"/>
                  </a:cubicBezTo>
                  <a:cubicBezTo>
                    <a:pt x="3303" y="304"/>
                    <a:pt x="3407" y="395"/>
                    <a:pt x="3465" y="502"/>
                  </a:cubicBezTo>
                  <a:cubicBezTo>
                    <a:pt x="3534" y="608"/>
                    <a:pt x="3569" y="730"/>
                    <a:pt x="3569" y="866"/>
                  </a:cubicBezTo>
                  <a:lnTo>
                    <a:pt x="3569" y="7935"/>
                  </a:lnTo>
                  <a:lnTo>
                    <a:pt x="20905" y="7935"/>
                  </a:lnTo>
                  <a:cubicBezTo>
                    <a:pt x="21021" y="7935"/>
                    <a:pt x="21113" y="7980"/>
                    <a:pt x="21206" y="8072"/>
                  </a:cubicBezTo>
                  <a:cubicBezTo>
                    <a:pt x="21299" y="8163"/>
                    <a:pt x="21368" y="8330"/>
                    <a:pt x="21426" y="8543"/>
                  </a:cubicBezTo>
                  <a:cubicBezTo>
                    <a:pt x="21484" y="8756"/>
                    <a:pt x="21530" y="9060"/>
                    <a:pt x="21554" y="9424"/>
                  </a:cubicBezTo>
                  <a:cubicBezTo>
                    <a:pt x="21588" y="9789"/>
                    <a:pt x="21600" y="10260"/>
                    <a:pt x="21600" y="10808"/>
                  </a:cubicBezTo>
                  <a:cubicBezTo>
                    <a:pt x="21600" y="11355"/>
                    <a:pt x="21588" y="11826"/>
                    <a:pt x="21554" y="12191"/>
                  </a:cubicBezTo>
                  <a:cubicBezTo>
                    <a:pt x="21519" y="12556"/>
                    <a:pt x="21473" y="12860"/>
                    <a:pt x="21426" y="13072"/>
                  </a:cubicBezTo>
                  <a:cubicBezTo>
                    <a:pt x="21380" y="13285"/>
                    <a:pt x="21299" y="13452"/>
                    <a:pt x="21206" y="13544"/>
                  </a:cubicBezTo>
                  <a:cubicBezTo>
                    <a:pt x="21113" y="13635"/>
                    <a:pt x="21021" y="13681"/>
                    <a:pt x="20905" y="13681"/>
                  </a:cubicBezTo>
                  <a:lnTo>
                    <a:pt x="3569" y="13681"/>
                  </a:lnTo>
                  <a:lnTo>
                    <a:pt x="3569" y="20749"/>
                  </a:lnTo>
                  <a:cubicBezTo>
                    <a:pt x="3569" y="20901"/>
                    <a:pt x="3534" y="21022"/>
                    <a:pt x="3465" y="21114"/>
                  </a:cubicBezTo>
                  <a:cubicBezTo>
                    <a:pt x="3395" y="21220"/>
                    <a:pt x="3291" y="21296"/>
                    <a:pt x="3164" y="21372"/>
                  </a:cubicBezTo>
                  <a:cubicBezTo>
                    <a:pt x="3024" y="21448"/>
                    <a:pt x="2839" y="21494"/>
                    <a:pt x="2619" y="21539"/>
                  </a:cubicBezTo>
                  <a:cubicBezTo>
                    <a:pt x="2387" y="21570"/>
                    <a:pt x="2121" y="21600"/>
                    <a:pt x="1796" y="21600"/>
                  </a:cubicBezTo>
                  <a:cubicBezTo>
                    <a:pt x="1460" y="21600"/>
                    <a:pt x="1182" y="21585"/>
                    <a:pt x="950" y="21539"/>
                  </a:cubicBezTo>
                  <a:cubicBezTo>
                    <a:pt x="718" y="21509"/>
                    <a:pt x="533" y="21448"/>
                    <a:pt x="394" y="21372"/>
                  </a:cubicBezTo>
                  <a:cubicBezTo>
                    <a:pt x="255" y="21296"/>
                    <a:pt x="151" y="21205"/>
                    <a:pt x="93" y="21114"/>
                  </a:cubicBezTo>
                  <a:cubicBezTo>
                    <a:pt x="35" y="21007"/>
                    <a:pt x="0" y="20886"/>
                    <a:pt x="0" y="20749"/>
                  </a:cubicBezTo>
                  <a:lnTo>
                    <a:pt x="0" y="866"/>
                  </a:lnTo>
                  <a:cubicBezTo>
                    <a:pt x="0" y="730"/>
                    <a:pt x="35" y="608"/>
                    <a:pt x="93" y="502"/>
                  </a:cubicBezTo>
                  <a:cubicBezTo>
                    <a:pt x="151" y="395"/>
                    <a:pt x="255" y="304"/>
                    <a:pt x="394" y="228"/>
                  </a:cubicBezTo>
                  <a:cubicBezTo>
                    <a:pt x="533" y="152"/>
                    <a:pt x="718" y="106"/>
                    <a:pt x="950" y="61"/>
                  </a:cubicBezTo>
                  <a:cubicBezTo>
                    <a:pt x="1182" y="15"/>
                    <a:pt x="1472" y="0"/>
                    <a:pt x="179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2" name="Shape">
              <a:extLst>
                <a:ext uri="{FF2B5EF4-FFF2-40B4-BE49-F238E27FC236}">
                  <a16:creationId xmlns:a16="http://schemas.microsoft.com/office/drawing/2014/main" id="{50FA26B1-9729-46F6-9889-8E899A03A313}"/>
                </a:ext>
              </a:extLst>
            </p:cNvPr>
            <p:cNvSpPr/>
            <p:nvPr/>
          </p:nvSpPr>
          <p:spPr>
            <a:xfrm>
              <a:off x="5105400" y="9055100"/>
              <a:ext cx="236983" cy="174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29" y="0"/>
                  </a:moveTo>
                  <a:cubicBezTo>
                    <a:pt x="21056" y="0"/>
                    <a:pt x="21149" y="31"/>
                    <a:pt x="21241" y="94"/>
                  </a:cubicBezTo>
                  <a:cubicBezTo>
                    <a:pt x="21322" y="157"/>
                    <a:pt x="21392" y="298"/>
                    <a:pt x="21450" y="518"/>
                  </a:cubicBezTo>
                  <a:cubicBezTo>
                    <a:pt x="21507" y="738"/>
                    <a:pt x="21542" y="1067"/>
                    <a:pt x="21565" y="1507"/>
                  </a:cubicBezTo>
                  <a:cubicBezTo>
                    <a:pt x="21588" y="1947"/>
                    <a:pt x="21600" y="2543"/>
                    <a:pt x="21600" y="3281"/>
                  </a:cubicBezTo>
                  <a:cubicBezTo>
                    <a:pt x="21600" y="3909"/>
                    <a:pt x="21588" y="4411"/>
                    <a:pt x="21565" y="4788"/>
                  </a:cubicBezTo>
                  <a:cubicBezTo>
                    <a:pt x="21542" y="5165"/>
                    <a:pt x="21496" y="5463"/>
                    <a:pt x="21438" y="5683"/>
                  </a:cubicBezTo>
                  <a:cubicBezTo>
                    <a:pt x="21380" y="5902"/>
                    <a:pt x="21299" y="6059"/>
                    <a:pt x="21206" y="6138"/>
                  </a:cubicBezTo>
                  <a:cubicBezTo>
                    <a:pt x="21114" y="6216"/>
                    <a:pt x="20998" y="6310"/>
                    <a:pt x="20871" y="6358"/>
                  </a:cubicBezTo>
                  <a:lnTo>
                    <a:pt x="16067" y="8963"/>
                  </a:lnTo>
                  <a:cubicBezTo>
                    <a:pt x="15523" y="9277"/>
                    <a:pt x="15048" y="9591"/>
                    <a:pt x="14620" y="9890"/>
                  </a:cubicBezTo>
                  <a:cubicBezTo>
                    <a:pt x="14203" y="10188"/>
                    <a:pt x="13844" y="10518"/>
                    <a:pt x="13567" y="10894"/>
                  </a:cubicBezTo>
                  <a:cubicBezTo>
                    <a:pt x="13289" y="11271"/>
                    <a:pt x="13069" y="11679"/>
                    <a:pt x="12930" y="12166"/>
                  </a:cubicBezTo>
                  <a:cubicBezTo>
                    <a:pt x="12791" y="12652"/>
                    <a:pt x="12710" y="13202"/>
                    <a:pt x="12710" y="13830"/>
                  </a:cubicBezTo>
                  <a:lnTo>
                    <a:pt x="12710" y="15682"/>
                  </a:lnTo>
                  <a:lnTo>
                    <a:pt x="20894" y="15682"/>
                  </a:lnTo>
                  <a:cubicBezTo>
                    <a:pt x="21010" y="15682"/>
                    <a:pt x="21102" y="15729"/>
                    <a:pt x="21195" y="15823"/>
                  </a:cubicBezTo>
                  <a:cubicBezTo>
                    <a:pt x="21287" y="15917"/>
                    <a:pt x="21357" y="16090"/>
                    <a:pt x="21415" y="16310"/>
                  </a:cubicBezTo>
                  <a:cubicBezTo>
                    <a:pt x="21473" y="16530"/>
                    <a:pt x="21519" y="16828"/>
                    <a:pt x="21542" y="17205"/>
                  </a:cubicBezTo>
                  <a:cubicBezTo>
                    <a:pt x="21577" y="17581"/>
                    <a:pt x="21588" y="18052"/>
                    <a:pt x="21588" y="18649"/>
                  </a:cubicBezTo>
                  <a:cubicBezTo>
                    <a:pt x="21588" y="19214"/>
                    <a:pt x="21577" y="19701"/>
                    <a:pt x="21542" y="20077"/>
                  </a:cubicBezTo>
                  <a:cubicBezTo>
                    <a:pt x="21507" y="20454"/>
                    <a:pt x="21461" y="20768"/>
                    <a:pt x="21415" y="20988"/>
                  </a:cubicBezTo>
                  <a:cubicBezTo>
                    <a:pt x="21369" y="21208"/>
                    <a:pt x="21288" y="21364"/>
                    <a:pt x="21195" y="21459"/>
                  </a:cubicBezTo>
                  <a:cubicBezTo>
                    <a:pt x="21102" y="21553"/>
                    <a:pt x="21010" y="21600"/>
                    <a:pt x="20894" y="21600"/>
                  </a:cubicBezTo>
                  <a:lnTo>
                    <a:pt x="1377" y="21600"/>
                  </a:lnTo>
                  <a:cubicBezTo>
                    <a:pt x="891" y="21600"/>
                    <a:pt x="544" y="21427"/>
                    <a:pt x="324" y="21098"/>
                  </a:cubicBezTo>
                  <a:cubicBezTo>
                    <a:pt x="104" y="20768"/>
                    <a:pt x="0" y="20344"/>
                    <a:pt x="0" y="19842"/>
                  </a:cubicBezTo>
                  <a:lnTo>
                    <a:pt x="0" y="12291"/>
                  </a:lnTo>
                  <a:cubicBezTo>
                    <a:pt x="0" y="11522"/>
                    <a:pt x="12" y="10894"/>
                    <a:pt x="35" y="10392"/>
                  </a:cubicBezTo>
                  <a:cubicBezTo>
                    <a:pt x="58" y="9890"/>
                    <a:pt x="81" y="9450"/>
                    <a:pt x="116" y="9042"/>
                  </a:cubicBezTo>
                  <a:cubicBezTo>
                    <a:pt x="232" y="7865"/>
                    <a:pt x="451" y="6813"/>
                    <a:pt x="741" y="5871"/>
                  </a:cubicBezTo>
                  <a:cubicBezTo>
                    <a:pt x="1042" y="4929"/>
                    <a:pt x="1435" y="4144"/>
                    <a:pt x="1910" y="3485"/>
                  </a:cubicBezTo>
                  <a:cubicBezTo>
                    <a:pt x="2396" y="2826"/>
                    <a:pt x="2963" y="2339"/>
                    <a:pt x="3623" y="1994"/>
                  </a:cubicBezTo>
                  <a:cubicBezTo>
                    <a:pt x="4283" y="1648"/>
                    <a:pt x="5035" y="1476"/>
                    <a:pt x="5892" y="1476"/>
                  </a:cubicBezTo>
                  <a:cubicBezTo>
                    <a:pt x="6610" y="1476"/>
                    <a:pt x="7269" y="1601"/>
                    <a:pt x="7860" y="1852"/>
                  </a:cubicBezTo>
                  <a:cubicBezTo>
                    <a:pt x="8450" y="2103"/>
                    <a:pt x="8983" y="2465"/>
                    <a:pt x="9446" y="2951"/>
                  </a:cubicBezTo>
                  <a:cubicBezTo>
                    <a:pt x="9909" y="3438"/>
                    <a:pt x="10314" y="4019"/>
                    <a:pt x="10661" y="4725"/>
                  </a:cubicBezTo>
                  <a:cubicBezTo>
                    <a:pt x="11008" y="5431"/>
                    <a:pt x="11286" y="6232"/>
                    <a:pt x="11495" y="7142"/>
                  </a:cubicBezTo>
                  <a:cubicBezTo>
                    <a:pt x="11645" y="6703"/>
                    <a:pt x="11842" y="6295"/>
                    <a:pt x="12062" y="5918"/>
                  </a:cubicBezTo>
                  <a:cubicBezTo>
                    <a:pt x="12282" y="5541"/>
                    <a:pt x="12548" y="5180"/>
                    <a:pt x="12872" y="4835"/>
                  </a:cubicBezTo>
                  <a:cubicBezTo>
                    <a:pt x="13185" y="4505"/>
                    <a:pt x="13543" y="4176"/>
                    <a:pt x="13949" y="3877"/>
                  </a:cubicBezTo>
                  <a:cubicBezTo>
                    <a:pt x="14354" y="3579"/>
                    <a:pt x="14805" y="3281"/>
                    <a:pt x="15314" y="2998"/>
                  </a:cubicBezTo>
                  <a:lnTo>
                    <a:pt x="19551" y="549"/>
                  </a:lnTo>
                  <a:cubicBezTo>
                    <a:pt x="19968" y="330"/>
                    <a:pt x="20280" y="173"/>
                    <a:pt x="20477" y="94"/>
                  </a:cubicBezTo>
                  <a:cubicBezTo>
                    <a:pt x="20674" y="31"/>
                    <a:pt x="20824" y="0"/>
                    <a:pt x="20929" y="0"/>
                  </a:cubicBezTo>
                  <a:close/>
                  <a:moveTo>
                    <a:pt x="6355" y="7629"/>
                  </a:moveTo>
                  <a:cubicBezTo>
                    <a:pt x="5649" y="7629"/>
                    <a:pt x="5047" y="7849"/>
                    <a:pt x="4561" y="8288"/>
                  </a:cubicBezTo>
                  <a:cubicBezTo>
                    <a:pt x="4075" y="8728"/>
                    <a:pt x="3727" y="9434"/>
                    <a:pt x="3531" y="10423"/>
                  </a:cubicBezTo>
                  <a:cubicBezTo>
                    <a:pt x="3473" y="10721"/>
                    <a:pt x="3426" y="11067"/>
                    <a:pt x="3403" y="11444"/>
                  </a:cubicBezTo>
                  <a:cubicBezTo>
                    <a:pt x="3369" y="11820"/>
                    <a:pt x="3357" y="12354"/>
                    <a:pt x="3357" y="13029"/>
                  </a:cubicBezTo>
                  <a:lnTo>
                    <a:pt x="3357" y="15682"/>
                  </a:lnTo>
                  <a:lnTo>
                    <a:pt x="9457" y="15682"/>
                  </a:lnTo>
                  <a:lnTo>
                    <a:pt x="9457" y="12668"/>
                  </a:lnTo>
                  <a:cubicBezTo>
                    <a:pt x="9457" y="11820"/>
                    <a:pt x="9388" y="11098"/>
                    <a:pt x="9237" y="10455"/>
                  </a:cubicBezTo>
                  <a:cubicBezTo>
                    <a:pt x="9087" y="9827"/>
                    <a:pt x="8878" y="9293"/>
                    <a:pt x="8612" y="8885"/>
                  </a:cubicBezTo>
                  <a:cubicBezTo>
                    <a:pt x="8346" y="8461"/>
                    <a:pt x="8022" y="8147"/>
                    <a:pt x="7640" y="7943"/>
                  </a:cubicBezTo>
                  <a:cubicBezTo>
                    <a:pt x="7235" y="7739"/>
                    <a:pt x="6818" y="7629"/>
                    <a:pt x="6355" y="7629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3" name="Shape">
              <a:extLst>
                <a:ext uri="{FF2B5EF4-FFF2-40B4-BE49-F238E27FC236}">
                  <a16:creationId xmlns:a16="http://schemas.microsoft.com/office/drawing/2014/main" id="{33D905CA-9F46-4FFD-854B-DBBA3493898F}"/>
                </a:ext>
              </a:extLst>
            </p:cNvPr>
            <p:cNvSpPr/>
            <p:nvPr/>
          </p:nvSpPr>
          <p:spPr>
            <a:xfrm>
              <a:off x="5105399" y="8826500"/>
              <a:ext cx="237872" cy="21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extrusionOk="0">
                  <a:moveTo>
                    <a:pt x="19859" y="277"/>
                  </a:moveTo>
                  <a:cubicBezTo>
                    <a:pt x="20251" y="138"/>
                    <a:pt x="20574" y="37"/>
                    <a:pt x="20804" y="12"/>
                  </a:cubicBezTo>
                  <a:cubicBezTo>
                    <a:pt x="21035" y="-26"/>
                    <a:pt x="21208" y="25"/>
                    <a:pt x="21323" y="151"/>
                  </a:cubicBezTo>
                  <a:cubicBezTo>
                    <a:pt x="21439" y="289"/>
                    <a:pt x="21508" y="517"/>
                    <a:pt x="21542" y="857"/>
                  </a:cubicBezTo>
                  <a:cubicBezTo>
                    <a:pt x="21565" y="1198"/>
                    <a:pt x="21588" y="1665"/>
                    <a:pt x="21588" y="2245"/>
                  </a:cubicBezTo>
                  <a:cubicBezTo>
                    <a:pt x="21588" y="2863"/>
                    <a:pt x="21577" y="3343"/>
                    <a:pt x="21565" y="3683"/>
                  </a:cubicBezTo>
                  <a:cubicBezTo>
                    <a:pt x="21554" y="4024"/>
                    <a:pt x="21519" y="4289"/>
                    <a:pt x="21462" y="4466"/>
                  </a:cubicBezTo>
                  <a:cubicBezTo>
                    <a:pt x="21404" y="4642"/>
                    <a:pt x="21346" y="4768"/>
                    <a:pt x="21254" y="4844"/>
                  </a:cubicBezTo>
                  <a:cubicBezTo>
                    <a:pt x="21162" y="4920"/>
                    <a:pt x="21046" y="4983"/>
                    <a:pt x="20908" y="5021"/>
                  </a:cubicBezTo>
                  <a:lnTo>
                    <a:pt x="16607" y="6598"/>
                  </a:lnTo>
                  <a:lnTo>
                    <a:pt x="16607" y="15392"/>
                  </a:lnTo>
                  <a:lnTo>
                    <a:pt x="20793" y="16880"/>
                  </a:lnTo>
                  <a:cubicBezTo>
                    <a:pt x="20943" y="16931"/>
                    <a:pt x="21081" y="16994"/>
                    <a:pt x="21185" y="17070"/>
                  </a:cubicBezTo>
                  <a:cubicBezTo>
                    <a:pt x="21289" y="17145"/>
                    <a:pt x="21369" y="17272"/>
                    <a:pt x="21439" y="17448"/>
                  </a:cubicBezTo>
                  <a:cubicBezTo>
                    <a:pt x="21496" y="17625"/>
                    <a:pt x="21542" y="17865"/>
                    <a:pt x="21565" y="18193"/>
                  </a:cubicBezTo>
                  <a:cubicBezTo>
                    <a:pt x="21588" y="18508"/>
                    <a:pt x="21600" y="18937"/>
                    <a:pt x="21600" y="19454"/>
                  </a:cubicBezTo>
                  <a:cubicBezTo>
                    <a:pt x="21600" y="20009"/>
                    <a:pt x="21588" y="20451"/>
                    <a:pt x="21554" y="20754"/>
                  </a:cubicBezTo>
                  <a:cubicBezTo>
                    <a:pt x="21519" y="21069"/>
                    <a:pt x="21439" y="21284"/>
                    <a:pt x="21312" y="21410"/>
                  </a:cubicBezTo>
                  <a:cubicBezTo>
                    <a:pt x="21185" y="21536"/>
                    <a:pt x="21000" y="21574"/>
                    <a:pt x="20770" y="21536"/>
                  </a:cubicBezTo>
                  <a:cubicBezTo>
                    <a:pt x="20539" y="21498"/>
                    <a:pt x="20228" y="21410"/>
                    <a:pt x="19847" y="21271"/>
                  </a:cubicBezTo>
                  <a:lnTo>
                    <a:pt x="853" y="14054"/>
                  </a:lnTo>
                  <a:cubicBezTo>
                    <a:pt x="669" y="13979"/>
                    <a:pt x="519" y="13903"/>
                    <a:pt x="404" y="13802"/>
                  </a:cubicBezTo>
                  <a:cubicBezTo>
                    <a:pt x="288" y="13701"/>
                    <a:pt x="196" y="13550"/>
                    <a:pt x="138" y="13335"/>
                  </a:cubicBezTo>
                  <a:cubicBezTo>
                    <a:pt x="81" y="13121"/>
                    <a:pt x="35" y="12831"/>
                    <a:pt x="23" y="12452"/>
                  </a:cubicBezTo>
                  <a:cubicBezTo>
                    <a:pt x="12" y="12074"/>
                    <a:pt x="0" y="11581"/>
                    <a:pt x="0" y="10963"/>
                  </a:cubicBezTo>
                  <a:cubicBezTo>
                    <a:pt x="0" y="10257"/>
                    <a:pt x="12" y="9689"/>
                    <a:pt x="23" y="9260"/>
                  </a:cubicBezTo>
                  <a:cubicBezTo>
                    <a:pt x="35" y="8844"/>
                    <a:pt x="81" y="8503"/>
                    <a:pt x="138" y="8276"/>
                  </a:cubicBezTo>
                  <a:cubicBezTo>
                    <a:pt x="196" y="8036"/>
                    <a:pt x="288" y="7872"/>
                    <a:pt x="415" y="7771"/>
                  </a:cubicBezTo>
                  <a:cubicBezTo>
                    <a:pt x="542" y="7670"/>
                    <a:pt x="703" y="7582"/>
                    <a:pt x="911" y="7506"/>
                  </a:cubicBezTo>
                  <a:lnTo>
                    <a:pt x="19859" y="277"/>
                  </a:lnTo>
                  <a:close/>
                  <a:moveTo>
                    <a:pt x="4152" y="11026"/>
                  </a:moveTo>
                  <a:lnTo>
                    <a:pt x="4152" y="11039"/>
                  </a:lnTo>
                  <a:lnTo>
                    <a:pt x="13251" y="14345"/>
                  </a:lnTo>
                  <a:lnTo>
                    <a:pt x="13251" y="7696"/>
                  </a:lnTo>
                  <a:lnTo>
                    <a:pt x="4152" y="1102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4" name="Shape">
              <a:extLst>
                <a:ext uri="{FF2B5EF4-FFF2-40B4-BE49-F238E27FC236}">
                  <a16:creationId xmlns:a16="http://schemas.microsoft.com/office/drawing/2014/main" id="{F369CE79-066B-4109-A67F-0EF03ED8DE09}"/>
                </a:ext>
              </a:extLst>
            </p:cNvPr>
            <p:cNvSpPr/>
            <p:nvPr/>
          </p:nvSpPr>
          <p:spPr>
            <a:xfrm>
              <a:off x="5105399" y="8661400"/>
              <a:ext cx="236729" cy="18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6" y="0"/>
                  </a:moveTo>
                  <a:cubicBezTo>
                    <a:pt x="2121" y="0"/>
                    <a:pt x="2387" y="15"/>
                    <a:pt x="2619" y="61"/>
                  </a:cubicBezTo>
                  <a:cubicBezTo>
                    <a:pt x="2851" y="91"/>
                    <a:pt x="3024" y="152"/>
                    <a:pt x="3164" y="228"/>
                  </a:cubicBezTo>
                  <a:cubicBezTo>
                    <a:pt x="3303" y="304"/>
                    <a:pt x="3407" y="395"/>
                    <a:pt x="3465" y="502"/>
                  </a:cubicBezTo>
                  <a:cubicBezTo>
                    <a:pt x="3534" y="608"/>
                    <a:pt x="3569" y="730"/>
                    <a:pt x="3569" y="866"/>
                  </a:cubicBezTo>
                  <a:lnTo>
                    <a:pt x="3569" y="7935"/>
                  </a:lnTo>
                  <a:lnTo>
                    <a:pt x="20905" y="7935"/>
                  </a:lnTo>
                  <a:cubicBezTo>
                    <a:pt x="21021" y="7935"/>
                    <a:pt x="21113" y="7980"/>
                    <a:pt x="21206" y="8072"/>
                  </a:cubicBezTo>
                  <a:cubicBezTo>
                    <a:pt x="21299" y="8163"/>
                    <a:pt x="21368" y="8330"/>
                    <a:pt x="21426" y="8543"/>
                  </a:cubicBezTo>
                  <a:cubicBezTo>
                    <a:pt x="21484" y="8756"/>
                    <a:pt x="21530" y="9060"/>
                    <a:pt x="21554" y="9424"/>
                  </a:cubicBezTo>
                  <a:cubicBezTo>
                    <a:pt x="21588" y="9789"/>
                    <a:pt x="21600" y="10260"/>
                    <a:pt x="21600" y="10808"/>
                  </a:cubicBezTo>
                  <a:cubicBezTo>
                    <a:pt x="21600" y="11355"/>
                    <a:pt x="21588" y="11826"/>
                    <a:pt x="21554" y="12191"/>
                  </a:cubicBezTo>
                  <a:cubicBezTo>
                    <a:pt x="21519" y="12556"/>
                    <a:pt x="21473" y="12860"/>
                    <a:pt x="21426" y="13072"/>
                  </a:cubicBezTo>
                  <a:cubicBezTo>
                    <a:pt x="21380" y="13285"/>
                    <a:pt x="21299" y="13452"/>
                    <a:pt x="21206" y="13544"/>
                  </a:cubicBezTo>
                  <a:cubicBezTo>
                    <a:pt x="21113" y="13635"/>
                    <a:pt x="21021" y="13681"/>
                    <a:pt x="20905" y="13681"/>
                  </a:cubicBezTo>
                  <a:lnTo>
                    <a:pt x="3569" y="13681"/>
                  </a:lnTo>
                  <a:lnTo>
                    <a:pt x="3569" y="20749"/>
                  </a:lnTo>
                  <a:cubicBezTo>
                    <a:pt x="3569" y="20901"/>
                    <a:pt x="3534" y="21022"/>
                    <a:pt x="3465" y="21114"/>
                  </a:cubicBezTo>
                  <a:cubicBezTo>
                    <a:pt x="3395" y="21220"/>
                    <a:pt x="3291" y="21296"/>
                    <a:pt x="3164" y="21372"/>
                  </a:cubicBezTo>
                  <a:cubicBezTo>
                    <a:pt x="3024" y="21448"/>
                    <a:pt x="2839" y="21494"/>
                    <a:pt x="2619" y="21539"/>
                  </a:cubicBezTo>
                  <a:cubicBezTo>
                    <a:pt x="2387" y="21570"/>
                    <a:pt x="2121" y="21600"/>
                    <a:pt x="1796" y="21600"/>
                  </a:cubicBezTo>
                  <a:cubicBezTo>
                    <a:pt x="1460" y="21600"/>
                    <a:pt x="1182" y="21585"/>
                    <a:pt x="950" y="21539"/>
                  </a:cubicBezTo>
                  <a:cubicBezTo>
                    <a:pt x="718" y="21509"/>
                    <a:pt x="533" y="21448"/>
                    <a:pt x="394" y="21372"/>
                  </a:cubicBezTo>
                  <a:cubicBezTo>
                    <a:pt x="255" y="21296"/>
                    <a:pt x="151" y="21205"/>
                    <a:pt x="93" y="21114"/>
                  </a:cubicBezTo>
                  <a:cubicBezTo>
                    <a:pt x="35" y="21007"/>
                    <a:pt x="0" y="20886"/>
                    <a:pt x="0" y="20749"/>
                  </a:cubicBezTo>
                  <a:lnTo>
                    <a:pt x="0" y="866"/>
                  </a:lnTo>
                  <a:cubicBezTo>
                    <a:pt x="0" y="730"/>
                    <a:pt x="35" y="608"/>
                    <a:pt x="93" y="502"/>
                  </a:cubicBezTo>
                  <a:cubicBezTo>
                    <a:pt x="151" y="395"/>
                    <a:pt x="255" y="304"/>
                    <a:pt x="394" y="228"/>
                  </a:cubicBezTo>
                  <a:cubicBezTo>
                    <a:pt x="533" y="152"/>
                    <a:pt x="718" y="106"/>
                    <a:pt x="950" y="61"/>
                  </a:cubicBezTo>
                  <a:cubicBezTo>
                    <a:pt x="1182" y="15"/>
                    <a:pt x="1472" y="0"/>
                    <a:pt x="179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5" name="Shape">
              <a:extLst>
                <a:ext uri="{FF2B5EF4-FFF2-40B4-BE49-F238E27FC236}">
                  <a16:creationId xmlns:a16="http://schemas.microsoft.com/office/drawing/2014/main" id="{59E2FF90-412E-42B3-BCC4-6EC7F161B8E9}"/>
                </a:ext>
              </a:extLst>
            </p:cNvPr>
            <p:cNvSpPr/>
            <p:nvPr/>
          </p:nvSpPr>
          <p:spPr>
            <a:xfrm>
              <a:off x="5105400" y="8496300"/>
              <a:ext cx="235712" cy="13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8" y="0"/>
                  </a:moveTo>
                  <a:cubicBezTo>
                    <a:pt x="20203" y="0"/>
                    <a:pt x="20471" y="20"/>
                    <a:pt x="20692" y="78"/>
                  </a:cubicBezTo>
                  <a:cubicBezTo>
                    <a:pt x="20913" y="118"/>
                    <a:pt x="21088" y="196"/>
                    <a:pt x="21216" y="294"/>
                  </a:cubicBezTo>
                  <a:cubicBezTo>
                    <a:pt x="21356" y="392"/>
                    <a:pt x="21449" y="510"/>
                    <a:pt x="21507" y="647"/>
                  </a:cubicBezTo>
                  <a:cubicBezTo>
                    <a:pt x="21565" y="784"/>
                    <a:pt x="21600" y="941"/>
                    <a:pt x="21600" y="1117"/>
                  </a:cubicBezTo>
                  <a:lnTo>
                    <a:pt x="21600" y="19405"/>
                  </a:lnTo>
                  <a:cubicBezTo>
                    <a:pt x="21600" y="20032"/>
                    <a:pt x="21495" y="20542"/>
                    <a:pt x="21274" y="20973"/>
                  </a:cubicBezTo>
                  <a:cubicBezTo>
                    <a:pt x="21053" y="21404"/>
                    <a:pt x="20704" y="21600"/>
                    <a:pt x="20215" y="21600"/>
                  </a:cubicBezTo>
                  <a:lnTo>
                    <a:pt x="1385" y="21600"/>
                  </a:lnTo>
                  <a:cubicBezTo>
                    <a:pt x="896" y="21600"/>
                    <a:pt x="547" y="21384"/>
                    <a:pt x="326" y="20973"/>
                  </a:cubicBezTo>
                  <a:cubicBezTo>
                    <a:pt x="105" y="20561"/>
                    <a:pt x="0" y="20032"/>
                    <a:pt x="0" y="19405"/>
                  </a:cubicBezTo>
                  <a:lnTo>
                    <a:pt x="0" y="1235"/>
                  </a:lnTo>
                  <a:cubicBezTo>
                    <a:pt x="0" y="1058"/>
                    <a:pt x="23" y="921"/>
                    <a:pt x="81" y="784"/>
                  </a:cubicBezTo>
                  <a:cubicBezTo>
                    <a:pt x="140" y="647"/>
                    <a:pt x="233" y="549"/>
                    <a:pt x="372" y="451"/>
                  </a:cubicBezTo>
                  <a:cubicBezTo>
                    <a:pt x="512" y="353"/>
                    <a:pt x="687" y="294"/>
                    <a:pt x="908" y="235"/>
                  </a:cubicBezTo>
                  <a:cubicBezTo>
                    <a:pt x="1129" y="196"/>
                    <a:pt x="1397" y="157"/>
                    <a:pt x="1734" y="157"/>
                  </a:cubicBezTo>
                  <a:cubicBezTo>
                    <a:pt x="2048" y="157"/>
                    <a:pt x="2316" y="176"/>
                    <a:pt x="2525" y="235"/>
                  </a:cubicBezTo>
                  <a:cubicBezTo>
                    <a:pt x="2747" y="274"/>
                    <a:pt x="2921" y="353"/>
                    <a:pt x="3049" y="451"/>
                  </a:cubicBezTo>
                  <a:cubicBezTo>
                    <a:pt x="3189" y="549"/>
                    <a:pt x="3282" y="666"/>
                    <a:pt x="3340" y="784"/>
                  </a:cubicBezTo>
                  <a:cubicBezTo>
                    <a:pt x="3398" y="921"/>
                    <a:pt x="3433" y="1058"/>
                    <a:pt x="3433" y="1235"/>
                  </a:cubicBezTo>
                  <a:lnTo>
                    <a:pt x="3433" y="14230"/>
                  </a:lnTo>
                  <a:lnTo>
                    <a:pt x="8705" y="14230"/>
                  </a:lnTo>
                  <a:lnTo>
                    <a:pt x="8705" y="3234"/>
                  </a:lnTo>
                  <a:cubicBezTo>
                    <a:pt x="8705" y="3058"/>
                    <a:pt x="8740" y="2901"/>
                    <a:pt x="8798" y="2764"/>
                  </a:cubicBezTo>
                  <a:cubicBezTo>
                    <a:pt x="8856" y="2626"/>
                    <a:pt x="8950" y="2509"/>
                    <a:pt x="9078" y="2411"/>
                  </a:cubicBezTo>
                  <a:cubicBezTo>
                    <a:pt x="9206" y="2313"/>
                    <a:pt x="9380" y="2254"/>
                    <a:pt x="9601" y="2195"/>
                  </a:cubicBezTo>
                  <a:cubicBezTo>
                    <a:pt x="9822" y="2156"/>
                    <a:pt x="10078" y="2117"/>
                    <a:pt x="10393" y="2117"/>
                  </a:cubicBezTo>
                  <a:cubicBezTo>
                    <a:pt x="10718" y="2117"/>
                    <a:pt x="10986" y="2137"/>
                    <a:pt x="11196" y="2195"/>
                  </a:cubicBezTo>
                  <a:cubicBezTo>
                    <a:pt x="11405" y="2235"/>
                    <a:pt x="11580" y="2313"/>
                    <a:pt x="11708" y="2411"/>
                  </a:cubicBezTo>
                  <a:cubicBezTo>
                    <a:pt x="11836" y="2509"/>
                    <a:pt x="11929" y="2626"/>
                    <a:pt x="11987" y="2764"/>
                  </a:cubicBezTo>
                  <a:cubicBezTo>
                    <a:pt x="12045" y="2901"/>
                    <a:pt x="12068" y="3058"/>
                    <a:pt x="12068" y="3234"/>
                  </a:cubicBezTo>
                  <a:lnTo>
                    <a:pt x="12068" y="14230"/>
                  </a:lnTo>
                  <a:lnTo>
                    <a:pt x="18167" y="14230"/>
                  </a:lnTo>
                  <a:lnTo>
                    <a:pt x="18167" y="1117"/>
                  </a:lnTo>
                  <a:cubicBezTo>
                    <a:pt x="18167" y="941"/>
                    <a:pt x="18202" y="784"/>
                    <a:pt x="18260" y="647"/>
                  </a:cubicBezTo>
                  <a:cubicBezTo>
                    <a:pt x="18318" y="510"/>
                    <a:pt x="18423" y="392"/>
                    <a:pt x="18551" y="294"/>
                  </a:cubicBezTo>
                  <a:cubicBezTo>
                    <a:pt x="18690" y="196"/>
                    <a:pt x="18865" y="137"/>
                    <a:pt x="19075" y="78"/>
                  </a:cubicBezTo>
                  <a:cubicBezTo>
                    <a:pt x="19284" y="20"/>
                    <a:pt x="19563" y="0"/>
                    <a:pt x="19878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6" name="Shape">
              <a:extLst>
                <a:ext uri="{FF2B5EF4-FFF2-40B4-BE49-F238E27FC236}">
                  <a16:creationId xmlns:a16="http://schemas.microsoft.com/office/drawing/2014/main" id="{A2B492A5-4F51-440E-995F-F777CC6E222D}"/>
                </a:ext>
              </a:extLst>
            </p:cNvPr>
            <p:cNvSpPr/>
            <p:nvPr/>
          </p:nvSpPr>
          <p:spPr>
            <a:xfrm>
              <a:off x="5105400" y="8267699"/>
              <a:ext cx="243714" cy="20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79" y="0"/>
                  </a:moveTo>
                  <a:cubicBezTo>
                    <a:pt x="3895" y="0"/>
                    <a:pt x="4165" y="14"/>
                    <a:pt x="4390" y="54"/>
                  </a:cubicBezTo>
                  <a:cubicBezTo>
                    <a:pt x="4615" y="82"/>
                    <a:pt x="4795" y="136"/>
                    <a:pt x="4930" y="190"/>
                  </a:cubicBezTo>
                  <a:cubicBezTo>
                    <a:pt x="5065" y="245"/>
                    <a:pt x="5155" y="326"/>
                    <a:pt x="5211" y="408"/>
                  </a:cubicBezTo>
                  <a:cubicBezTo>
                    <a:pt x="5268" y="490"/>
                    <a:pt x="5290" y="598"/>
                    <a:pt x="5290" y="707"/>
                  </a:cubicBezTo>
                  <a:cubicBezTo>
                    <a:pt x="5290" y="870"/>
                    <a:pt x="5189" y="1156"/>
                    <a:pt x="4998" y="1523"/>
                  </a:cubicBezTo>
                  <a:cubicBezTo>
                    <a:pt x="4806" y="1904"/>
                    <a:pt x="4592" y="2407"/>
                    <a:pt x="4367" y="3033"/>
                  </a:cubicBezTo>
                  <a:cubicBezTo>
                    <a:pt x="4142" y="3659"/>
                    <a:pt x="3928" y="4407"/>
                    <a:pt x="3737" y="5264"/>
                  </a:cubicBezTo>
                  <a:cubicBezTo>
                    <a:pt x="3546" y="6134"/>
                    <a:pt x="3444" y="7141"/>
                    <a:pt x="3444" y="8283"/>
                  </a:cubicBezTo>
                  <a:cubicBezTo>
                    <a:pt x="3444" y="9508"/>
                    <a:pt x="3624" y="10609"/>
                    <a:pt x="3973" y="11602"/>
                  </a:cubicBezTo>
                  <a:cubicBezTo>
                    <a:pt x="4322" y="12595"/>
                    <a:pt x="4817" y="13439"/>
                    <a:pt x="5459" y="14146"/>
                  </a:cubicBezTo>
                  <a:cubicBezTo>
                    <a:pt x="6101" y="14853"/>
                    <a:pt x="6866" y="15384"/>
                    <a:pt x="7767" y="15765"/>
                  </a:cubicBezTo>
                  <a:cubicBezTo>
                    <a:pt x="8667" y="16146"/>
                    <a:pt x="9657" y="16336"/>
                    <a:pt x="10749" y="16336"/>
                  </a:cubicBezTo>
                  <a:cubicBezTo>
                    <a:pt x="11942" y="16336"/>
                    <a:pt x="13000" y="16145"/>
                    <a:pt x="13901" y="15765"/>
                  </a:cubicBezTo>
                  <a:cubicBezTo>
                    <a:pt x="14813" y="15384"/>
                    <a:pt x="15578" y="14840"/>
                    <a:pt x="16186" y="14160"/>
                  </a:cubicBezTo>
                  <a:cubicBezTo>
                    <a:pt x="16794" y="13479"/>
                    <a:pt x="17266" y="12636"/>
                    <a:pt x="17570" y="11670"/>
                  </a:cubicBezTo>
                  <a:cubicBezTo>
                    <a:pt x="17874" y="10705"/>
                    <a:pt x="18043" y="9630"/>
                    <a:pt x="18043" y="8460"/>
                  </a:cubicBezTo>
                  <a:cubicBezTo>
                    <a:pt x="18043" y="7889"/>
                    <a:pt x="17987" y="7318"/>
                    <a:pt x="17886" y="6760"/>
                  </a:cubicBezTo>
                  <a:cubicBezTo>
                    <a:pt x="17784" y="6202"/>
                    <a:pt x="17615" y="5686"/>
                    <a:pt x="17402" y="5196"/>
                  </a:cubicBezTo>
                  <a:lnTo>
                    <a:pt x="12562" y="5196"/>
                  </a:lnTo>
                  <a:lnTo>
                    <a:pt x="12562" y="9970"/>
                  </a:lnTo>
                  <a:cubicBezTo>
                    <a:pt x="12562" y="10201"/>
                    <a:pt x="12438" y="10392"/>
                    <a:pt x="12201" y="10514"/>
                  </a:cubicBezTo>
                  <a:cubicBezTo>
                    <a:pt x="11965" y="10637"/>
                    <a:pt x="11549" y="10705"/>
                    <a:pt x="10963" y="10705"/>
                  </a:cubicBezTo>
                  <a:cubicBezTo>
                    <a:pt x="10659" y="10705"/>
                    <a:pt x="10412" y="10691"/>
                    <a:pt x="10209" y="10650"/>
                  </a:cubicBezTo>
                  <a:cubicBezTo>
                    <a:pt x="10006" y="10623"/>
                    <a:pt x="9838" y="10569"/>
                    <a:pt x="9714" y="10501"/>
                  </a:cubicBezTo>
                  <a:cubicBezTo>
                    <a:pt x="9590" y="10433"/>
                    <a:pt x="9500" y="10351"/>
                    <a:pt x="9444" y="10269"/>
                  </a:cubicBezTo>
                  <a:cubicBezTo>
                    <a:pt x="9387" y="10174"/>
                    <a:pt x="9354" y="10079"/>
                    <a:pt x="9354" y="9957"/>
                  </a:cubicBezTo>
                  <a:lnTo>
                    <a:pt x="9354" y="1428"/>
                  </a:lnTo>
                  <a:cubicBezTo>
                    <a:pt x="9354" y="1224"/>
                    <a:pt x="9387" y="1034"/>
                    <a:pt x="9444" y="870"/>
                  </a:cubicBezTo>
                  <a:cubicBezTo>
                    <a:pt x="9500" y="707"/>
                    <a:pt x="9590" y="571"/>
                    <a:pt x="9714" y="435"/>
                  </a:cubicBezTo>
                  <a:cubicBezTo>
                    <a:pt x="9838" y="299"/>
                    <a:pt x="9973" y="218"/>
                    <a:pt x="10141" y="150"/>
                  </a:cubicBezTo>
                  <a:cubicBezTo>
                    <a:pt x="10310" y="82"/>
                    <a:pt x="10502" y="54"/>
                    <a:pt x="10716" y="54"/>
                  </a:cubicBezTo>
                  <a:lnTo>
                    <a:pt x="19034" y="54"/>
                  </a:lnTo>
                  <a:cubicBezTo>
                    <a:pt x="19360" y="54"/>
                    <a:pt x="19641" y="122"/>
                    <a:pt x="19878" y="258"/>
                  </a:cubicBezTo>
                  <a:cubicBezTo>
                    <a:pt x="20114" y="394"/>
                    <a:pt x="20306" y="680"/>
                    <a:pt x="20452" y="1102"/>
                  </a:cubicBezTo>
                  <a:cubicBezTo>
                    <a:pt x="20587" y="1523"/>
                    <a:pt x="20733" y="2054"/>
                    <a:pt x="20891" y="2679"/>
                  </a:cubicBezTo>
                  <a:cubicBezTo>
                    <a:pt x="21048" y="3305"/>
                    <a:pt x="21172" y="3958"/>
                    <a:pt x="21274" y="4625"/>
                  </a:cubicBezTo>
                  <a:cubicBezTo>
                    <a:pt x="21386" y="5291"/>
                    <a:pt x="21465" y="5971"/>
                    <a:pt x="21521" y="6651"/>
                  </a:cubicBezTo>
                  <a:cubicBezTo>
                    <a:pt x="21577" y="7331"/>
                    <a:pt x="21600" y="8025"/>
                    <a:pt x="21600" y="8705"/>
                  </a:cubicBezTo>
                  <a:cubicBezTo>
                    <a:pt x="21600" y="10718"/>
                    <a:pt x="21364" y="12527"/>
                    <a:pt x="20880" y="14119"/>
                  </a:cubicBezTo>
                  <a:cubicBezTo>
                    <a:pt x="20407" y="15710"/>
                    <a:pt x="19709" y="17057"/>
                    <a:pt x="18797" y="18172"/>
                  </a:cubicBezTo>
                  <a:cubicBezTo>
                    <a:pt x="17886" y="19274"/>
                    <a:pt x="16782" y="20131"/>
                    <a:pt x="15466" y="20716"/>
                  </a:cubicBezTo>
                  <a:cubicBezTo>
                    <a:pt x="14160" y="21301"/>
                    <a:pt x="12674" y="21600"/>
                    <a:pt x="11019" y="21600"/>
                  </a:cubicBezTo>
                  <a:cubicBezTo>
                    <a:pt x="9309" y="21600"/>
                    <a:pt x="7767" y="21287"/>
                    <a:pt x="6405" y="20661"/>
                  </a:cubicBezTo>
                  <a:cubicBezTo>
                    <a:pt x="5043" y="20036"/>
                    <a:pt x="3883" y="19152"/>
                    <a:pt x="2938" y="18009"/>
                  </a:cubicBezTo>
                  <a:cubicBezTo>
                    <a:pt x="1992" y="16866"/>
                    <a:pt x="1261" y="15479"/>
                    <a:pt x="754" y="13860"/>
                  </a:cubicBezTo>
                  <a:cubicBezTo>
                    <a:pt x="248" y="12242"/>
                    <a:pt x="0" y="10433"/>
                    <a:pt x="0" y="8447"/>
                  </a:cubicBezTo>
                  <a:cubicBezTo>
                    <a:pt x="0" y="7359"/>
                    <a:pt x="56" y="6352"/>
                    <a:pt x="180" y="5454"/>
                  </a:cubicBezTo>
                  <a:cubicBezTo>
                    <a:pt x="304" y="4557"/>
                    <a:pt x="450" y="3768"/>
                    <a:pt x="630" y="3101"/>
                  </a:cubicBezTo>
                  <a:cubicBezTo>
                    <a:pt x="810" y="2435"/>
                    <a:pt x="1002" y="1877"/>
                    <a:pt x="1204" y="1428"/>
                  </a:cubicBezTo>
                  <a:cubicBezTo>
                    <a:pt x="1407" y="979"/>
                    <a:pt x="1587" y="680"/>
                    <a:pt x="1733" y="503"/>
                  </a:cubicBezTo>
                  <a:cubicBezTo>
                    <a:pt x="1880" y="326"/>
                    <a:pt x="2094" y="204"/>
                    <a:pt x="2375" y="122"/>
                  </a:cubicBezTo>
                  <a:cubicBezTo>
                    <a:pt x="2634" y="41"/>
                    <a:pt x="3039" y="0"/>
                    <a:pt x="3579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7" name="Shape">
              <a:extLst>
                <a:ext uri="{FF2B5EF4-FFF2-40B4-BE49-F238E27FC236}">
                  <a16:creationId xmlns:a16="http://schemas.microsoft.com/office/drawing/2014/main" id="{F0EA2AF9-574F-4774-9596-D4644DBEA1B8}"/>
                </a:ext>
              </a:extLst>
            </p:cNvPr>
            <p:cNvSpPr/>
            <p:nvPr/>
          </p:nvSpPr>
          <p:spPr>
            <a:xfrm>
              <a:off x="5105400" y="8064500"/>
              <a:ext cx="238125" cy="186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extrusionOk="0">
                  <a:moveTo>
                    <a:pt x="13386" y="7991"/>
                  </a:moveTo>
                  <a:lnTo>
                    <a:pt x="20909" y="7991"/>
                  </a:lnTo>
                  <a:cubicBezTo>
                    <a:pt x="21024" y="7991"/>
                    <a:pt x="21116" y="8035"/>
                    <a:pt x="21208" y="8123"/>
                  </a:cubicBezTo>
                  <a:cubicBezTo>
                    <a:pt x="21300" y="8211"/>
                    <a:pt x="21370" y="8372"/>
                    <a:pt x="21427" y="8577"/>
                  </a:cubicBezTo>
                  <a:cubicBezTo>
                    <a:pt x="21485" y="8781"/>
                    <a:pt x="21531" y="9074"/>
                    <a:pt x="21554" y="9425"/>
                  </a:cubicBezTo>
                  <a:cubicBezTo>
                    <a:pt x="21577" y="9777"/>
                    <a:pt x="21600" y="10230"/>
                    <a:pt x="21600" y="10757"/>
                  </a:cubicBezTo>
                  <a:cubicBezTo>
                    <a:pt x="21600" y="11298"/>
                    <a:pt x="21588" y="11752"/>
                    <a:pt x="21554" y="12103"/>
                  </a:cubicBezTo>
                  <a:cubicBezTo>
                    <a:pt x="21519" y="12455"/>
                    <a:pt x="21473" y="12733"/>
                    <a:pt x="21427" y="12952"/>
                  </a:cubicBezTo>
                  <a:cubicBezTo>
                    <a:pt x="21381" y="13172"/>
                    <a:pt x="21301" y="13318"/>
                    <a:pt x="21208" y="13406"/>
                  </a:cubicBezTo>
                  <a:cubicBezTo>
                    <a:pt x="21116" y="13494"/>
                    <a:pt x="21024" y="13538"/>
                    <a:pt x="20909" y="13538"/>
                  </a:cubicBezTo>
                  <a:lnTo>
                    <a:pt x="13386" y="13538"/>
                  </a:lnTo>
                  <a:lnTo>
                    <a:pt x="1740" y="20972"/>
                  </a:lnTo>
                  <a:cubicBezTo>
                    <a:pt x="1336" y="21235"/>
                    <a:pt x="1014" y="21411"/>
                    <a:pt x="783" y="21484"/>
                  </a:cubicBezTo>
                  <a:cubicBezTo>
                    <a:pt x="553" y="21557"/>
                    <a:pt x="392" y="21513"/>
                    <a:pt x="265" y="21352"/>
                  </a:cubicBezTo>
                  <a:cubicBezTo>
                    <a:pt x="138" y="21191"/>
                    <a:pt x="81" y="20898"/>
                    <a:pt x="46" y="20459"/>
                  </a:cubicBezTo>
                  <a:cubicBezTo>
                    <a:pt x="23" y="20020"/>
                    <a:pt x="0" y="19420"/>
                    <a:pt x="0" y="18659"/>
                  </a:cubicBezTo>
                  <a:cubicBezTo>
                    <a:pt x="0" y="18016"/>
                    <a:pt x="12" y="17503"/>
                    <a:pt x="35" y="17123"/>
                  </a:cubicBezTo>
                  <a:cubicBezTo>
                    <a:pt x="58" y="16742"/>
                    <a:pt x="92" y="16435"/>
                    <a:pt x="161" y="16216"/>
                  </a:cubicBezTo>
                  <a:cubicBezTo>
                    <a:pt x="219" y="15996"/>
                    <a:pt x="299" y="15820"/>
                    <a:pt x="403" y="15718"/>
                  </a:cubicBezTo>
                  <a:cubicBezTo>
                    <a:pt x="507" y="15616"/>
                    <a:pt x="634" y="15513"/>
                    <a:pt x="783" y="15411"/>
                  </a:cubicBezTo>
                  <a:lnTo>
                    <a:pt x="6036" y="12381"/>
                  </a:lnTo>
                  <a:cubicBezTo>
                    <a:pt x="6543" y="12089"/>
                    <a:pt x="7073" y="11796"/>
                    <a:pt x="7638" y="11503"/>
                  </a:cubicBezTo>
                  <a:cubicBezTo>
                    <a:pt x="8202" y="11211"/>
                    <a:pt x="8790" y="10933"/>
                    <a:pt x="9412" y="10640"/>
                  </a:cubicBezTo>
                  <a:lnTo>
                    <a:pt x="9412" y="10596"/>
                  </a:lnTo>
                  <a:cubicBezTo>
                    <a:pt x="8813" y="10333"/>
                    <a:pt x="8237" y="10055"/>
                    <a:pt x="7672" y="9776"/>
                  </a:cubicBezTo>
                  <a:cubicBezTo>
                    <a:pt x="7108" y="9498"/>
                    <a:pt x="6578" y="9220"/>
                    <a:pt x="6071" y="8957"/>
                  </a:cubicBezTo>
                  <a:lnTo>
                    <a:pt x="852" y="5972"/>
                  </a:lnTo>
                  <a:cubicBezTo>
                    <a:pt x="680" y="5899"/>
                    <a:pt x="530" y="5811"/>
                    <a:pt x="426" y="5708"/>
                  </a:cubicBezTo>
                  <a:cubicBezTo>
                    <a:pt x="323" y="5606"/>
                    <a:pt x="230" y="5445"/>
                    <a:pt x="173" y="5240"/>
                  </a:cubicBezTo>
                  <a:cubicBezTo>
                    <a:pt x="104" y="5035"/>
                    <a:pt x="69" y="4742"/>
                    <a:pt x="46" y="4377"/>
                  </a:cubicBezTo>
                  <a:cubicBezTo>
                    <a:pt x="23" y="4011"/>
                    <a:pt x="11" y="3528"/>
                    <a:pt x="11" y="2928"/>
                  </a:cubicBezTo>
                  <a:cubicBezTo>
                    <a:pt x="11" y="2138"/>
                    <a:pt x="23" y="1508"/>
                    <a:pt x="58" y="1069"/>
                  </a:cubicBezTo>
                  <a:cubicBezTo>
                    <a:pt x="81" y="630"/>
                    <a:pt x="161" y="323"/>
                    <a:pt x="276" y="162"/>
                  </a:cubicBezTo>
                  <a:cubicBezTo>
                    <a:pt x="392" y="1"/>
                    <a:pt x="564" y="-43"/>
                    <a:pt x="795" y="45"/>
                  </a:cubicBezTo>
                  <a:cubicBezTo>
                    <a:pt x="1025" y="133"/>
                    <a:pt x="1336" y="294"/>
                    <a:pt x="1740" y="542"/>
                  </a:cubicBezTo>
                  <a:lnTo>
                    <a:pt x="13386" y="7991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8" name="Shape">
              <a:extLst>
                <a:ext uri="{FF2B5EF4-FFF2-40B4-BE49-F238E27FC236}">
                  <a16:creationId xmlns:a16="http://schemas.microsoft.com/office/drawing/2014/main" id="{F358989E-8A80-4EC9-99F2-C8C7B24B9F3F}"/>
                </a:ext>
              </a:extLst>
            </p:cNvPr>
            <p:cNvSpPr/>
            <p:nvPr/>
          </p:nvSpPr>
          <p:spPr>
            <a:xfrm>
              <a:off x="5664200" y="7747000"/>
              <a:ext cx="95632" cy="14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42"/>
                  </a:moveTo>
                  <a:cubicBezTo>
                    <a:pt x="21600" y="7753"/>
                    <a:pt x="21313" y="8827"/>
                    <a:pt x="20768" y="9745"/>
                  </a:cubicBezTo>
                  <a:cubicBezTo>
                    <a:pt x="20223" y="10683"/>
                    <a:pt x="19420" y="11464"/>
                    <a:pt x="18359" y="12089"/>
                  </a:cubicBezTo>
                  <a:cubicBezTo>
                    <a:pt x="17297" y="12733"/>
                    <a:pt x="16006" y="13222"/>
                    <a:pt x="14457" y="13554"/>
                  </a:cubicBezTo>
                  <a:cubicBezTo>
                    <a:pt x="12908" y="13886"/>
                    <a:pt x="11101" y="14042"/>
                    <a:pt x="9036" y="14042"/>
                  </a:cubicBezTo>
                  <a:lnTo>
                    <a:pt x="6397" y="14042"/>
                  </a:lnTo>
                  <a:lnTo>
                    <a:pt x="6397" y="20897"/>
                  </a:lnTo>
                  <a:cubicBezTo>
                    <a:pt x="6397" y="21014"/>
                    <a:pt x="6339" y="21112"/>
                    <a:pt x="6225" y="21190"/>
                  </a:cubicBezTo>
                  <a:cubicBezTo>
                    <a:pt x="6110" y="21287"/>
                    <a:pt x="5938" y="21346"/>
                    <a:pt x="5708" y="21405"/>
                  </a:cubicBezTo>
                  <a:cubicBezTo>
                    <a:pt x="5450" y="21463"/>
                    <a:pt x="5135" y="21502"/>
                    <a:pt x="4733" y="21541"/>
                  </a:cubicBezTo>
                  <a:cubicBezTo>
                    <a:pt x="4331" y="21580"/>
                    <a:pt x="3815" y="21600"/>
                    <a:pt x="3184" y="21600"/>
                  </a:cubicBezTo>
                  <a:cubicBezTo>
                    <a:pt x="2553" y="21600"/>
                    <a:pt x="2037" y="21580"/>
                    <a:pt x="1635" y="21541"/>
                  </a:cubicBezTo>
                  <a:cubicBezTo>
                    <a:pt x="1233" y="21502"/>
                    <a:pt x="889" y="21463"/>
                    <a:pt x="660" y="21405"/>
                  </a:cubicBezTo>
                  <a:cubicBezTo>
                    <a:pt x="430" y="21346"/>
                    <a:pt x="258" y="21287"/>
                    <a:pt x="143" y="21190"/>
                  </a:cubicBezTo>
                  <a:cubicBezTo>
                    <a:pt x="57" y="21112"/>
                    <a:pt x="0" y="20995"/>
                    <a:pt x="0" y="20897"/>
                  </a:cubicBezTo>
                  <a:lnTo>
                    <a:pt x="0" y="1562"/>
                  </a:lnTo>
                  <a:cubicBezTo>
                    <a:pt x="0" y="1035"/>
                    <a:pt x="201" y="645"/>
                    <a:pt x="602" y="391"/>
                  </a:cubicBezTo>
                  <a:cubicBezTo>
                    <a:pt x="1004" y="137"/>
                    <a:pt x="1520" y="0"/>
                    <a:pt x="2180" y="0"/>
                  </a:cubicBezTo>
                  <a:lnTo>
                    <a:pt x="9609" y="0"/>
                  </a:lnTo>
                  <a:cubicBezTo>
                    <a:pt x="10355" y="0"/>
                    <a:pt x="11072" y="20"/>
                    <a:pt x="11732" y="59"/>
                  </a:cubicBezTo>
                  <a:cubicBezTo>
                    <a:pt x="12392" y="98"/>
                    <a:pt x="13224" y="176"/>
                    <a:pt x="14170" y="313"/>
                  </a:cubicBezTo>
                  <a:cubicBezTo>
                    <a:pt x="15117" y="430"/>
                    <a:pt x="16064" y="684"/>
                    <a:pt x="17039" y="1016"/>
                  </a:cubicBezTo>
                  <a:cubicBezTo>
                    <a:pt x="18014" y="1348"/>
                    <a:pt x="18846" y="1797"/>
                    <a:pt x="19506" y="2324"/>
                  </a:cubicBezTo>
                  <a:cubicBezTo>
                    <a:pt x="20194" y="2851"/>
                    <a:pt x="20711" y="3457"/>
                    <a:pt x="21055" y="4160"/>
                  </a:cubicBezTo>
                  <a:cubicBezTo>
                    <a:pt x="21428" y="4882"/>
                    <a:pt x="21600" y="5683"/>
                    <a:pt x="21600" y="6542"/>
                  </a:cubicBezTo>
                  <a:close/>
                  <a:moveTo>
                    <a:pt x="14916" y="6875"/>
                  </a:moveTo>
                  <a:cubicBezTo>
                    <a:pt x="14916" y="6113"/>
                    <a:pt x="14716" y="5507"/>
                    <a:pt x="14343" y="5019"/>
                  </a:cubicBezTo>
                  <a:cubicBezTo>
                    <a:pt x="13970" y="4531"/>
                    <a:pt x="13482" y="4179"/>
                    <a:pt x="12908" y="3945"/>
                  </a:cubicBezTo>
                  <a:cubicBezTo>
                    <a:pt x="12335" y="3711"/>
                    <a:pt x="11732" y="3574"/>
                    <a:pt x="11101" y="3496"/>
                  </a:cubicBezTo>
                  <a:cubicBezTo>
                    <a:pt x="10470" y="3418"/>
                    <a:pt x="9839" y="3398"/>
                    <a:pt x="9151" y="3398"/>
                  </a:cubicBezTo>
                  <a:lnTo>
                    <a:pt x="6425" y="3398"/>
                  </a:lnTo>
                  <a:lnTo>
                    <a:pt x="6425" y="10702"/>
                  </a:lnTo>
                  <a:lnTo>
                    <a:pt x="9294" y="10702"/>
                  </a:lnTo>
                  <a:cubicBezTo>
                    <a:pt x="10327" y="10702"/>
                    <a:pt x="11187" y="10605"/>
                    <a:pt x="11876" y="10409"/>
                  </a:cubicBezTo>
                  <a:cubicBezTo>
                    <a:pt x="12564" y="10214"/>
                    <a:pt x="13138" y="9960"/>
                    <a:pt x="13568" y="9628"/>
                  </a:cubicBezTo>
                  <a:cubicBezTo>
                    <a:pt x="13998" y="9296"/>
                    <a:pt x="14343" y="8886"/>
                    <a:pt x="14572" y="8417"/>
                  </a:cubicBezTo>
                  <a:cubicBezTo>
                    <a:pt x="14802" y="7949"/>
                    <a:pt x="14916" y="7421"/>
                    <a:pt x="14916" y="6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9" name="Shape">
              <a:extLst>
                <a:ext uri="{FF2B5EF4-FFF2-40B4-BE49-F238E27FC236}">
                  <a16:creationId xmlns:a16="http://schemas.microsoft.com/office/drawing/2014/main" id="{232084FD-2654-4550-B32A-0299C64907E1}"/>
                </a:ext>
              </a:extLst>
            </p:cNvPr>
            <p:cNvSpPr/>
            <p:nvPr/>
          </p:nvSpPr>
          <p:spPr>
            <a:xfrm>
              <a:off x="5778499" y="7747000"/>
              <a:ext cx="76837" cy="1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6"/>
                  </a:moveTo>
                  <a:cubicBezTo>
                    <a:pt x="21600" y="20098"/>
                    <a:pt x="21564" y="20371"/>
                    <a:pt x="21529" y="20605"/>
                  </a:cubicBezTo>
                  <a:cubicBezTo>
                    <a:pt x="21493" y="20839"/>
                    <a:pt x="21386" y="21015"/>
                    <a:pt x="21314" y="21171"/>
                  </a:cubicBezTo>
                  <a:cubicBezTo>
                    <a:pt x="21207" y="21327"/>
                    <a:pt x="21100" y="21424"/>
                    <a:pt x="20922" y="21502"/>
                  </a:cubicBezTo>
                  <a:cubicBezTo>
                    <a:pt x="20743" y="21580"/>
                    <a:pt x="20600" y="21600"/>
                    <a:pt x="20386" y="21600"/>
                  </a:cubicBezTo>
                  <a:lnTo>
                    <a:pt x="2356" y="21600"/>
                  </a:lnTo>
                  <a:cubicBezTo>
                    <a:pt x="1678" y="21600"/>
                    <a:pt x="1143" y="21483"/>
                    <a:pt x="678" y="21268"/>
                  </a:cubicBezTo>
                  <a:cubicBezTo>
                    <a:pt x="214" y="21054"/>
                    <a:pt x="0" y="20703"/>
                    <a:pt x="0" y="20215"/>
                  </a:cubicBezTo>
                  <a:lnTo>
                    <a:pt x="0" y="703"/>
                  </a:lnTo>
                  <a:cubicBezTo>
                    <a:pt x="0" y="585"/>
                    <a:pt x="71" y="488"/>
                    <a:pt x="214" y="410"/>
                  </a:cubicBezTo>
                  <a:cubicBezTo>
                    <a:pt x="357" y="332"/>
                    <a:pt x="571" y="254"/>
                    <a:pt x="857" y="195"/>
                  </a:cubicBezTo>
                  <a:cubicBezTo>
                    <a:pt x="1142" y="137"/>
                    <a:pt x="1571" y="98"/>
                    <a:pt x="2071" y="59"/>
                  </a:cubicBezTo>
                  <a:cubicBezTo>
                    <a:pt x="2606" y="20"/>
                    <a:pt x="3213" y="0"/>
                    <a:pt x="3999" y="0"/>
                  </a:cubicBezTo>
                  <a:cubicBezTo>
                    <a:pt x="4784" y="0"/>
                    <a:pt x="5427" y="20"/>
                    <a:pt x="5927" y="59"/>
                  </a:cubicBezTo>
                  <a:cubicBezTo>
                    <a:pt x="6427" y="98"/>
                    <a:pt x="6855" y="137"/>
                    <a:pt x="7141" y="195"/>
                  </a:cubicBezTo>
                  <a:cubicBezTo>
                    <a:pt x="7426" y="254"/>
                    <a:pt x="7676" y="332"/>
                    <a:pt x="7783" y="410"/>
                  </a:cubicBezTo>
                  <a:cubicBezTo>
                    <a:pt x="7926" y="507"/>
                    <a:pt x="7997" y="605"/>
                    <a:pt x="7997" y="703"/>
                  </a:cubicBezTo>
                  <a:lnTo>
                    <a:pt x="7997" y="17990"/>
                  </a:lnTo>
                  <a:lnTo>
                    <a:pt x="20350" y="17990"/>
                  </a:lnTo>
                  <a:cubicBezTo>
                    <a:pt x="20565" y="17990"/>
                    <a:pt x="20743" y="18029"/>
                    <a:pt x="20886" y="18088"/>
                  </a:cubicBezTo>
                  <a:cubicBezTo>
                    <a:pt x="21029" y="18146"/>
                    <a:pt x="21172" y="18244"/>
                    <a:pt x="21279" y="18381"/>
                  </a:cubicBezTo>
                  <a:cubicBezTo>
                    <a:pt x="21386" y="18517"/>
                    <a:pt x="21457" y="18712"/>
                    <a:pt x="21493" y="18927"/>
                  </a:cubicBezTo>
                  <a:cubicBezTo>
                    <a:pt x="21529" y="19142"/>
                    <a:pt x="21600" y="19434"/>
                    <a:pt x="21600" y="1976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0" name="Shape">
              <a:extLst>
                <a:ext uri="{FF2B5EF4-FFF2-40B4-BE49-F238E27FC236}">
                  <a16:creationId xmlns:a16="http://schemas.microsoft.com/office/drawing/2014/main" id="{ADDE9ACD-12EC-4897-BE7D-652C73EEA0AA}"/>
                </a:ext>
              </a:extLst>
            </p:cNvPr>
            <p:cNvSpPr/>
            <p:nvPr/>
          </p:nvSpPr>
          <p:spPr>
            <a:xfrm>
              <a:off x="5854700" y="7746999"/>
              <a:ext cx="128697" cy="14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4" y="19871"/>
                  </a:moveTo>
                  <a:cubicBezTo>
                    <a:pt x="21403" y="20260"/>
                    <a:pt x="21488" y="20590"/>
                    <a:pt x="21530" y="20823"/>
                  </a:cubicBezTo>
                  <a:cubicBezTo>
                    <a:pt x="21573" y="21056"/>
                    <a:pt x="21509" y="21231"/>
                    <a:pt x="21382" y="21347"/>
                  </a:cubicBezTo>
                  <a:cubicBezTo>
                    <a:pt x="21254" y="21464"/>
                    <a:pt x="21020" y="21542"/>
                    <a:pt x="20680" y="21561"/>
                  </a:cubicBezTo>
                  <a:cubicBezTo>
                    <a:pt x="20340" y="21580"/>
                    <a:pt x="19872" y="21600"/>
                    <a:pt x="19298" y="21600"/>
                  </a:cubicBezTo>
                  <a:cubicBezTo>
                    <a:pt x="18682" y="21600"/>
                    <a:pt x="18193" y="21600"/>
                    <a:pt x="17853" y="21580"/>
                  </a:cubicBezTo>
                  <a:cubicBezTo>
                    <a:pt x="17512" y="21561"/>
                    <a:pt x="17257" y="21522"/>
                    <a:pt x="17066" y="21483"/>
                  </a:cubicBezTo>
                  <a:cubicBezTo>
                    <a:pt x="16896" y="21425"/>
                    <a:pt x="16768" y="21367"/>
                    <a:pt x="16683" y="21270"/>
                  </a:cubicBezTo>
                  <a:cubicBezTo>
                    <a:pt x="16619" y="21192"/>
                    <a:pt x="16556" y="21076"/>
                    <a:pt x="16513" y="20920"/>
                  </a:cubicBezTo>
                  <a:lnTo>
                    <a:pt x="14940" y="16627"/>
                  </a:lnTo>
                  <a:lnTo>
                    <a:pt x="6160" y="16627"/>
                  </a:lnTo>
                  <a:lnTo>
                    <a:pt x="4671" y="20804"/>
                  </a:lnTo>
                  <a:cubicBezTo>
                    <a:pt x="4629" y="20959"/>
                    <a:pt x="4565" y="21095"/>
                    <a:pt x="4480" y="21192"/>
                  </a:cubicBezTo>
                  <a:cubicBezTo>
                    <a:pt x="4395" y="21289"/>
                    <a:pt x="4267" y="21386"/>
                    <a:pt x="4097" y="21445"/>
                  </a:cubicBezTo>
                  <a:cubicBezTo>
                    <a:pt x="3927" y="21503"/>
                    <a:pt x="3672" y="21542"/>
                    <a:pt x="3353" y="21561"/>
                  </a:cubicBezTo>
                  <a:cubicBezTo>
                    <a:pt x="3034" y="21581"/>
                    <a:pt x="2609" y="21600"/>
                    <a:pt x="2099" y="21600"/>
                  </a:cubicBezTo>
                  <a:cubicBezTo>
                    <a:pt x="1546" y="21600"/>
                    <a:pt x="1100" y="21581"/>
                    <a:pt x="802" y="21542"/>
                  </a:cubicBezTo>
                  <a:cubicBezTo>
                    <a:pt x="483" y="21503"/>
                    <a:pt x="271" y="21425"/>
                    <a:pt x="143" y="21309"/>
                  </a:cubicBezTo>
                  <a:cubicBezTo>
                    <a:pt x="15" y="21192"/>
                    <a:pt x="-27" y="20998"/>
                    <a:pt x="15" y="20765"/>
                  </a:cubicBezTo>
                  <a:cubicBezTo>
                    <a:pt x="58" y="20531"/>
                    <a:pt x="143" y="20221"/>
                    <a:pt x="292" y="19832"/>
                  </a:cubicBezTo>
                  <a:lnTo>
                    <a:pt x="7520" y="855"/>
                  </a:lnTo>
                  <a:cubicBezTo>
                    <a:pt x="7584" y="660"/>
                    <a:pt x="7669" y="524"/>
                    <a:pt x="7775" y="408"/>
                  </a:cubicBezTo>
                  <a:cubicBezTo>
                    <a:pt x="7882" y="291"/>
                    <a:pt x="8030" y="194"/>
                    <a:pt x="8243" y="136"/>
                  </a:cubicBezTo>
                  <a:cubicBezTo>
                    <a:pt x="8456" y="78"/>
                    <a:pt x="8753" y="39"/>
                    <a:pt x="9115" y="19"/>
                  </a:cubicBezTo>
                  <a:cubicBezTo>
                    <a:pt x="9476" y="0"/>
                    <a:pt x="9986" y="0"/>
                    <a:pt x="10603" y="0"/>
                  </a:cubicBezTo>
                  <a:cubicBezTo>
                    <a:pt x="11305" y="0"/>
                    <a:pt x="11879" y="0"/>
                    <a:pt x="12304" y="19"/>
                  </a:cubicBezTo>
                  <a:cubicBezTo>
                    <a:pt x="12729" y="39"/>
                    <a:pt x="13048" y="78"/>
                    <a:pt x="13282" y="136"/>
                  </a:cubicBezTo>
                  <a:cubicBezTo>
                    <a:pt x="13516" y="194"/>
                    <a:pt x="13686" y="291"/>
                    <a:pt x="13792" y="408"/>
                  </a:cubicBezTo>
                  <a:cubicBezTo>
                    <a:pt x="13898" y="524"/>
                    <a:pt x="13983" y="699"/>
                    <a:pt x="14047" y="894"/>
                  </a:cubicBezTo>
                  <a:lnTo>
                    <a:pt x="21254" y="19871"/>
                  </a:lnTo>
                  <a:close/>
                  <a:moveTo>
                    <a:pt x="10497" y="4176"/>
                  </a:moveTo>
                  <a:lnTo>
                    <a:pt x="10497" y="4176"/>
                  </a:lnTo>
                  <a:lnTo>
                    <a:pt x="7159" y="13267"/>
                  </a:lnTo>
                  <a:lnTo>
                    <a:pt x="13792" y="13267"/>
                  </a:lnTo>
                  <a:lnTo>
                    <a:pt x="10497" y="417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1" name="Shape">
              <a:extLst>
                <a:ext uri="{FF2B5EF4-FFF2-40B4-BE49-F238E27FC236}">
                  <a16:creationId xmlns:a16="http://schemas.microsoft.com/office/drawing/2014/main" id="{A214A21E-B3F9-4EFA-9FEE-529DCB413956}"/>
                </a:ext>
              </a:extLst>
            </p:cNvPr>
            <p:cNvSpPr/>
            <p:nvPr/>
          </p:nvSpPr>
          <p:spPr>
            <a:xfrm>
              <a:off x="6007100" y="7747000"/>
              <a:ext cx="114935" cy="14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64"/>
                  </a:moveTo>
                  <a:cubicBezTo>
                    <a:pt x="21600" y="20217"/>
                    <a:pt x="21552" y="20451"/>
                    <a:pt x="21433" y="20646"/>
                  </a:cubicBezTo>
                  <a:cubicBezTo>
                    <a:pt x="21314" y="20840"/>
                    <a:pt x="21170" y="21016"/>
                    <a:pt x="21003" y="21132"/>
                  </a:cubicBezTo>
                  <a:cubicBezTo>
                    <a:pt x="20836" y="21249"/>
                    <a:pt x="20598" y="21366"/>
                    <a:pt x="20359" y="21425"/>
                  </a:cubicBezTo>
                  <a:cubicBezTo>
                    <a:pt x="20120" y="21483"/>
                    <a:pt x="19858" y="21522"/>
                    <a:pt x="19595" y="21522"/>
                  </a:cubicBezTo>
                  <a:lnTo>
                    <a:pt x="17328" y="21522"/>
                  </a:lnTo>
                  <a:cubicBezTo>
                    <a:pt x="16850" y="21522"/>
                    <a:pt x="16445" y="21483"/>
                    <a:pt x="16110" y="21405"/>
                  </a:cubicBezTo>
                  <a:cubicBezTo>
                    <a:pt x="15776" y="21327"/>
                    <a:pt x="15442" y="21191"/>
                    <a:pt x="15156" y="20977"/>
                  </a:cubicBezTo>
                  <a:cubicBezTo>
                    <a:pt x="14869" y="20782"/>
                    <a:pt x="14583" y="20490"/>
                    <a:pt x="14320" y="20159"/>
                  </a:cubicBezTo>
                  <a:cubicBezTo>
                    <a:pt x="14058" y="19808"/>
                    <a:pt x="13748" y="19360"/>
                    <a:pt x="13413" y="18815"/>
                  </a:cubicBezTo>
                  <a:lnTo>
                    <a:pt x="6874" y="8784"/>
                  </a:lnTo>
                  <a:cubicBezTo>
                    <a:pt x="6492" y="8180"/>
                    <a:pt x="6110" y="7538"/>
                    <a:pt x="5728" y="6856"/>
                  </a:cubicBezTo>
                  <a:cubicBezTo>
                    <a:pt x="5346" y="6174"/>
                    <a:pt x="4988" y="5493"/>
                    <a:pt x="4678" y="4850"/>
                  </a:cubicBezTo>
                  <a:lnTo>
                    <a:pt x="4630" y="4850"/>
                  </a:lnTo>
                  <a:cubicBezTo>
                    <a:pt x="4678" y="5648"/>
                    <a:pt x="4726" y="6447"/>
                    <a:pt x="4750" y="7226"/>
                  </a:cubicBezTo>
                  <a:cubicBezTo>
                    <a:pt x="4773" y="8024"/>
                    <a:pt x="4797" y="8823"/>
                    <a:pt x="4797" y="9661"/>
                  </a:cubicBezTo>
                  <a:lnTo>
                    <a:pt x="4797" y="20879"/>
                  </a:lnTo>
                  <a:cubicBezTo>
                    <a:pt x="4797" y="20996"/>
                    <a:pt x="4750" y="21093"/>
                    <a:pt x="4678" y="21171"/>
                  </a:cubicBezTo>
                  <a:cubicBezTo>
                    <a:pt x="4606" y="21269"/>
                    <a:pt x="4463" y="21327"/>
                    <a:pt x="4296" y="21405"/>
                  </a:cubicBezTo>
                  <a:cubicBezTo>
                    <a:pt x="4105" y="21464"/>
                    <a:pt x="3867" y="21522"/>
                    <a:pt x="3556" y="21542"/>
                  </a:cubicBezTo>
                  <a:cubicBezTo>
                    <a:pt x="3246" y="21581"/>
                    <a:pt x="2840" y="21600"/>
                    <a:pt x="2363" y="21600"/>
                  </a:cubicBezTo>
                  <a:cubicBezTo>
                    <a:pt x="1885" y="21600"/>
                    <a:pt x="1504" y="21581"/>
                    <a:pt x="1193" y="21542"/>
                  </a:cubicBezTo>
                  <a:cubicBezTo>
                    <a:pt x="883" y="21503"/>
                    <a:pt x="644" y="21464"/>
                    <a:pt x="453" y="21405"/>
                  </a:cubicBezTo>
                  <a:cubicBezTo>
                    <a:pt x="286" y="21347"/>
                    <a:pt x="167" y="21269"/>
                    <a:pt x="95" y="21171"/>
                  </a:cubicBezTo>
                  <a:cubicBezTo>
                    <a:pt x="24" y="21094"/>
                    <a:pt x="0" y="20977"/>
                    <a:pt x="0" y="20879"/>
                  </a:cubicBezTo>
                  <a:lnTo>
                    <a:pt x="0" y="1597"/>
                  </a:lnTo>
                  <a:cubicBezTo>
                    <a:pt x="0" y="1071"/>
                    <a:pt x="191" y="682"/>
                    <a:pt x="549" y="429"/>
                  </a:cubicBezTo>
                  <a:cubicBezTo>
                    <a:pt x="931" y="175"/>
                    <a:pt x="1384" y="39"/>
                    <a:pt x="1909" y="39"/>
                  </a:cubicBezTo>
                  <a:lnTo>
                    <a:pt x="4774" y="39"/>
                  </a:lnTo>
                  <a:cubicBezTo>
                    <a:pt x="5299" y="39"/>
                    <a:pt x="5728" y="78"/>
                    <a:pt x="6062" y="156"/>
                  </a:cubicBezTo>
                  <a:cubicBezTo>
                    <a:pt x="6397" y="234"/>
                    <a:pt x="6731" y="351"/>
                    <a:pt x="7017" y="506"/>
                  </a:cubicBezTo>
                  <a:cubicBezTo>
                    <a:pt x="7303" y="662"/>
                    <a:pt x="7566" y="896"/>
                    <a:pt x="7805" y="1188"/>
                  </a:cubicBezTo>
                  <a:cubicBezTo>
                    <a:pt x="8043" y="1480"/>
                    <a:pt x="8306" y="1850"/>
                    <a:pt x="8545" y="2279"/>
                  </a:cubicBezTo>
                  <a:lnTo>
                    <a:pt x="13652" y="10108"/>
                  </a:lnTo>
                  <a:cubicBezTo>
                    <a:pt x="13939" y="10576"/>
                    <a:pt x="14249" y="11043"/>
                    <a:pt x="14535" y="11511"/>
                  </a:cubicBezTo>
                  <a:cubicBezTo>
                    <a:pt x="14822" y="11978"/>
                    <a:pt x="15108" y="12426"/>
                    <a:pt x="15371" y="12894"/>
                  </a:cubicBezTo>
                  <a:cubicBezTo>
                    <a:pt x="15633" y="13361"/>
                    <a:pt x="15896" y="13809"/>
                    <a:pt x="16158" y="14238"/>
                  </a:cubicBezTo>
                  <a:cubicBezTo>
                    <a:pt x="16421" y="14686"/>
                    <a:pt x="16659" y="15114"/>
                    <a:pt x="16898" y="15562"/>
                  </a:cubicBezTo>
                  <a:lnTo>
                    <a:pt x="16922" y="15562"/>
                  </a:lnTo>
                  <a:cubicBezTo>
                    <a:pt x="16874" y="14783"/>
                    <a:pt x="16850" y="13984"/>
                    <a:pt x="16827" y="13147"/>
                  </a:cubicBezTo>
                  <a:cubicBezTo>
                    <a:pt x="16803" y="12309"/>
                    <a:pt x="16803" y="11511"/>
                    <a:pt x="16803" y="10751"/>
                  </a:cubicBezTo>
                  <a:lnTo>
                    <a:pt x="16803" y="701"/>
                  </a:lnTo>
                  <a:cubicBezTo>
                    <a:pt x="16803" y="584"/>
                    <a:pt x="16850" y="487"/>
                    <a:pt x="16922" y="409"/>
                  </a:cubicBezTo>
                  <a:cubicBezTo>
                    <a:pt x="16994" y="331"/>
                    <a:pt x="17137" y="253"/>
                    <a:pt x="17328" y="175"/>
                  </a:cubicBezTo>
                  <a:cubicBezTo>
                    <a:pt x="17519" y="97"/>
                    <a:pt x="17757" y="58"/>
                    <a:pt x="18068" y="39"/>
                  </a:cubicBezTo>
                  <a:cubicBezTo>
                    <a:pt x="18378" y="19"/>
                    <a:pt x="18784" y="0"/>
                    <a:pt x="19261" y="0"/>
                  </a:cubicBezTo>
                  <a:cubicBezTo>
                    <a:pt x="19714" y="0"/>
                    <a:pt x="20096" y="19"/>
                    <a:pt x="20407" y="39"/>
                  </a:cubicBezTo>
                  <a:cubicBezTo>
                    <a:pt x="20717" y="58"/>
                    <a:pt x="20956" y="117"/>
                    <a:pt x="21123" y="175"/>
                  </a:cubicBezTo>
                  <a:cubicBezTo>
                    <a:pt x="21290" y="234"/>
                    <a:pt x="21409" y="312"/>
                    <a:pt x="21481" y="409"/>
                  </a:cubicBezTo>
                  <a:cubicBezTo>
                    <a:pt x="21552" y="506"/>
                    <a:pt x="21576" y="604"/>
                    <a:pt x="21576" y="701"/>
                  </a:cubicBezTo>
                  <a:lnTo>
                    <a:pt x="21576" y="1996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2" name="Shape">
              <a:extLst>
                <a:ext uri="{FF2B5EF4-FFF2-40B4-BE49-F238E27FC236}">
                  <a16:creationId xmlns:a16="http://schemas.microsoft.com/office/drawing/2014/main" id="{ADB02755-EDD7-415A-A8DD-21FC227E8B37}"/>
                </a:ext>
              </a:extLst>
            </p:cNvPr>
            <p:cNvSpPr/>
            <p:nvPr/>
          </p:nvSpPr>
          <p:spPr>
            <a:xfrm>
              <a:off x="4635499" y="7480299"/>
              <a:ext cx="125350" cy="16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2"/>
                  </a:moveTo>
                  <a:cubicBezTo>
                    <a:pt x="21600" y="2098"/>
                    <a:pt x="21578" y="2381"/>
                    <a:pt x="21534" y="2598"/>
                  </a:cubicBezTo>
                  <a:cubicBezTo>
                    <a:pt x="21491" y="2814"/>
                    <a:pt x="21447" y="3014"/>
                    <a:pt x="21381" y="3148"/>
                  </a:cubicBezTo>
                  <a:cubicBezTo>
                    <a:pt x="21315" y="3281"/>
                    <a:pt x="21206" y="3381"/>
                    <a:pt x="21118" y="3447"/>
                  </a:cubicBezTo>
                  <a:cubicBezTo>
                    <a:pt x="21031" y="3514"/>
                    <a:pt x="20900" y="3547"/>
                    <a:pt x="20746" y="3547"/>
                  </a:cubicBezTo>
                  <a:lnTo>
                    <a:pt x="13656" y="3547"/>
                  </a:lnTo>
                  <a:lnTo>
                    <a:pt x="13656" y="20900"/>
                  </a:lnTo>
                  <a:cubicBezTo>
                    <a:pt x="13656" y="21017"/>
                    <a:pt x="13612" y="21117"/>
                    <a:pt x="13503" y="21200"/>
                  </a:cubicBezTo>
                  <a:cubicBezTo>
                    <a:pt x="13415" y="21283"/>
                    <a:pt x="13262" y="21367"/>
                    <a:pt x="13043" y="21417"/>
                  </a:cubicBezTo>
                  <a:cubicBezTo>
                    <a:pt x="12824" y="21467"/>
                    <a:pt x="12540" y="21517"/>
                    <a:pt x="12168" y="21550"/>
                  </a:cubicBezTo>
                  <a:cubicBezTo>
                    <a:pt x="11796" y="21583"/>
                    <a:pt x="11336" y="21600"/>
                    <a:pt x="10789" y="21600"/>
                  </a:cubicBezTo>
                  <a:cubicBezTo>
                    <a:pt x="10242" y="21600"/>
                    <a:pt x="9782" y="21583"/>
                    <a:pt x="9410" y="21550"/>
                  </a:cubicBezTo>
                  <a:cubicBezTo>
                    <a:pt x="9038" y="21517"/>
                    <a:pt x="8754" y="21467"/>
                    <a:pt x="8535" y="21417"/>
                  </a:cubicBezTo>
                  <a:cubicBezTo>
                    <a:pt x="8316" y="21367"/>
                    <a:pt x="8163" y="21283"/>
                    <a:pt x="8075" y="21200"/>
                  </a:cubicBezTo>
                  <a:cubicBezTo>
                    <a:pt x="7988" y="21117"/>
                    <a:pt x="7944" y="21017"/>
                    <a:pt x="7944" y="20900"/>
                  </a:cubicBezTo>
                  <a:lnTo>
                    <a:pt x="7944" y="3547"/>
                  </a:lnTo>
                  <a:lnTo>
                    <a:pt x="853" y="3547"/>
                  </a:lnTo>
                  <a:cubicBezTo>
                    <a:pt x="700" y="3547"/>
                    <a:pt x="591" y="3514"/>
                    <a:pt x="481" y="3447"/>
                  </a:cubicBezTo>
                  <a:cubicBezTo>
                    <a:pt x="372" y="3381"/>
                    <a:pt x="284" y="3281"/>
                    <a:pt x="219" y="3148"/>
                  </a:cubicBezTo>
                  <a:cubicBezTo>
                    <a:pt x="153" y="3014"/>
                    <a:pt x="87" y="2831"/>
                    <a:pt x="44" y="2598"/>
                  </a:cubicBezTo>
                  <a:cubicBezTo>
                    <a:pt x="0" y="2365"/>
                    <a:pt x="0" y="2098"/>
                    <a:pt x="0" y="1782"/>
                  </a:cubicBezTo>
                  <a:cubicBezTo>
                    <a:pt x="0" y="1449"/>
                    <a:pt x="22" y="1166"/>
                    <a:pt x="44" y="933"/>
                  </a:cubicBezTo>
                  <a:cubicBezTo>
                    <a:pt x="66" y="699"/>
                    <a:pt x="131" y="516"/>
                    <a:pt x="219" y="383"/>
                  </a:cubicBezTo>
                  <a:cubicBezTo>
                    <a:pt x="284" y="250"/>
                    <a:pt x="372" y="150"/>
                    <a:pt x="481" y="83"/>
                  </a:cubicBezTo>
                  <a:cubicBezTo>
                    <a:pt x="591" y="17"/>
                    <a:pt x="700" y="0"/>
                    <a:pt x="853" y="0"/>
                  </a:cubicBezTo>
                  <a:lnTo>
                    <a:pt x="20790" y="0"/>
                  </a:lnTo>
                  <a:cubicBezTo>
                    <a:pt x="20922" y="0"/>
                    <a:pt x="21053" y="33"/>
                    <a:pt x="21162" y="83"/>
                  </a:cubicBezTo>
                  <a:cubicBezTo>
                    <a:pt x="21272" y="150"/>
                    <a:pt x="21359" y="250"/>
                    <a:pt x="21425" y="383"/>
                  </a:cubicBezTo>
                  <a:cubicBezTo>
                    <a:pt x="21491" y="516"/>
                    <a:pt x="21556" y="716"/>
                    <a:pt x="21578" y="933"/>
                  </a:cubicBezTo>
                  <a:cubicBezTo>
                    <a:pt x="21600" y="1149"/>
                    <a:pt x="21600" y="1449"/>
                    <a:pt x="21600" y="1782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3" name="Shape">
              <a:extLst>
                <a:ext uri="{FF2B5EF4-FFF2-40B4-BE49-F238E27FC236}">
                  <a16:creationId xmlns:a16="http://schemas.microsoft.com/office/drawing/2014/main" id="{3698F0BB-D24B-44B2-9244-628F720115EC}"/>
                </a:ext>
              </a:extLst>
            </p:cNvPr>
            <p:cNvSpPr/>
            <p:nvPr/>
          </p:nvSpPr>
          <p:spPr>
            <a:xfrm>
              <a:off x="4787899" y="7480300"/>
              <a:ext cx="97283" cy="16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9"/>
                  </a:moveTo>
                  <a:cubicBezTo>
                    <a:pt x="21600" y="20227"/>
                    <a:pt x="21572" y="20495"/>
                    <a:pt x="21515" y="20713"/>
                  </a:cubicBezTo>
                  <a:cubicBezTo>
                    <a:pt x="21459" y="20930"/>
                    <a:pt x="21403" y="21098"/>
                    <a:pt x="21290" y="21232"/>
                  </a:cubicBezTo>
                  <a:cubicBezTo>
                    <a:pt x="21205" y="21366"/>
                    <a:pt x="21092" y="21466"/>
                    <a:pt x="20951" y="21516"/>
                  </a:cubicBezTo>
                  <a:cubicBezTo>
                    <a:pt x="20811" y="21583"/>
                    <a:pt x="20641" y="21600"/>
                    <a:pt x="20472" y="21600"/>
                  </a:cubicBezTo>
                  <a:lnTo>
                    <a:pt x="2171" y="21600"/>
                  </a:lnTo>
                  <a:cubicBezTo>
                    <a:pt x="1551" y="21600"/>
                    <a:pt x="1015" y="21500"/>
                    <a:pt x="620" y="21282"/>
                  </a:cubicBezTo>
                  <a:cubicBezTo>
                    <a:pt x="226" y="21064"/>
                    <a:pt x="0" y="20713"/>
                    <a:pt x="0" y="20227"/>
                  </a:cubicBezTo>
                  <a:lnTo>
                    <a:pt x="0" y="1373"/>
                  </a:lnTo>
                  <a:cubicBezTo>
                    <a:pt x="0" y="887"/>
                    <a:pt x="226" y="536"/>
                    <a:pt x="620" y="318"/>
                  </a:cubicBezTo>
                  <a:cubicBezTo>
                    <a:pt x="1043" y="100"/>
                    <a:pt x="1551" y="0"/>
                    <a:pt x="2171" y="0"/>
                  </a:cubicBezTo>
                  <a:lnTo>
                    <a:pt x="20359" y="0"/>
                  </a:lnTo>
                  <a:cubicBezTo>
                    <a:pt x="20529" y="0"/>
                    <a:pt x="20669" y="34"/>
                    <a:pt x="20811" y="84"/>
                  </a:cubicBezTo>
                  <a:cubicBezTo>
                    <a:pt x="20951" y="134"/>
                    <a:pt x="21064" y="234"/>
                    <a:pt x="21149" y="368"/>
                  </a:cubicBezTo>
                  <a:cubicBezTo>
                    <a:pt x="21233" y="502"/>
                    <a:pt x="21318" y="686"/>
                    <a:pt x="21374" y="904"/>
                  </a:cubicBezTo>
                  <a:cubicBezTo>
                    <a:pt x="21431" y="1122"/>
                    <a:pt x="21459" y="1390"/>
                    <a:pt x="21459" y="1741"/>
                  </a:cubicBezTo>
                  <a:cubicBezTo>
                    <a:pt x="21459" y="2059"/>
                    <a:pt x="21431" y="2311"/>
                    <a:pt x="21374" y="2528"/>
                  </a:cubicBezTo>
                  <a:cubicBezTo>
                    <a:pt x="21318" y="2746"/>
                    <a:pt x="21262" y="2930"/>
                    <a:pt x="21149" y="3064"/>
                  </a:cubicBezTo>
                  <a:cubicBezTo>
                    <a:pt x="21064" y="3198"/>
                    <a:pt x="20951" y="3299"/>
                    <a:pt x="20811" y="3349"/>
                  </a:cubicBezTo>
                  <a:cubicBezTo>
                    <a:pt x="20670" y="3416"/>
                    <a:pt x="20529" y="3449"/>
                    <a:pt x="20359" y="3449"/>
                  </a:cubicBezTo>
                  <a:lnTo>
                    <a:pt x="7360" y="3449"/>
                  </a:lnTo>
                  <a:lnTo>
                    <a:pt x="7360" y="8740"/>
                  </a:lnTo>
                  <a:lnTo>
                    <a:pt x="18385" y="8740"/>
                  </a:lnTo>
                  <a:cubicBezTo>
                    <a:pt x="18555" y="8740"/>
                    <a:pt x="18724" y="8774"/>
                    <a:pt x="18865" y="8841"/>
                  </a:cubicBezTo>
                  <a:cubicBezTo>
                    <a:pt x="19006" y="8908"/>
                    <a:pt x="19119" y="8992"/>
                    <a:pt x="19203" y="9125"/>
                  </a:cubicBezTo>
                  <a:cubicBezTo>
                    <a:pt x="19288" y="9259"/>
                    <a:pt x="19372" y="9427"/>
                    <a:pt x="19429" y="9644"/>
                  </a:cubicBezTo>
                  <a:cubicBezTo>
                    <a:pt x="19485" y="9862"/>
                    <a:pt x="19513" y="10130"/>
                    <a:pt x="19513" y="10431"/>
                  </a:cubicBezTo>
                  <a:cubicBezTo>
                    <a:pt x="19513" y="10750"/>
                    <a:pt x="19485" y="11017"/>
                    <a:pt x="19429" y="11235"/>
                  </a:cubicBezTo>
                  <a:cubicBezTo>
                    <a:pt x="19372" y="11453"/>
                    <a:pt x="19316" y="11620"/>
                    <a:pt x="19203" y="11737"/>
                  </a:cubicBezTo>
                  <a:cubicBezTo>
                    <a:pt x="19119" y="11871"/>
                    <a:pt x="19006" y="11955"/>
                    <a:pt x="18865" y="12022"/>
                  </a:cubicBezTo>
                  <a:cubicBezTo>
                    <a:pt x="18724" y="12089"/>
                    <a:pt x="18555" y="12106"/>
                    <a:pt x="18385" y="12106"/>
                  </a:cubicBezTo>
                  <a:lnTo>
                    <a:pt x="7360" y="12106"/>
                  </a:lnTo>
                  <a:lnTo>
                    <a:pt x="7360" y="18217"/>
                  </a:lnTo>
                  <a:lnTo>
                    <a:pt x="20472" y="18217"/>
                  </a:lnTo>
                  <a:cubicBezTo>
                    <a:pt x="20641" y="18217"/>
                    <a:pt x="20811" y="18251"/>
                    <a:pt x="20952" y="18301"/>
                  </a:cubicBezTo>
                  <a:cubicBezTo>
                    <a:pt x="21093" y="18368"/>
                    <a:pt x="21205" y="18452"/>
                    <a:pt x="21290" y="18586"/>
                  </a:cubicBezTo>
                  <a:cubicBezTo>
                    <a:pt x="21375" y="18720"/>
                    <a:pt x="21459" y="18887"/>
                    <a:pt x="21515" y="19105"/>
                  </a:cubicBezTo>
                  <a:cubicBezTo>
                    <a:pt x="21572" y="19322"/>
                    <a:pt x="21600" y="19591"/>
                    <a:pt x="21600" y="19909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4" name="Shape">
              <a:extLst>
                <a:ext uri="{FF2B5EF4-FFF2-40B4-BE49-F238E27FC236}">
                  <a16:creationId xmlns:a16="http://schemas.microsoft.com/office/drawing/2014/main" id="{277B9C44-1BAF-41CE-BA4A-5104FB3DC8E5}"/>
                </a:ext>
              </a:extLst>
            </p:cNvPr>
            <p:cNvSpPr/>
            <p:nvPr/>
          </p:nvSpPr>
          <p:spPr>
            <a:xfrm>
              <a:off x="4902200" y="7480299"/>
              <a:ext cx="121413" cy="169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05"/>
                  </a:moveTo>
                  <a:cubicBezTo>
                    <a:pt x="21600" y="18380"/>
                    <a:pt x="21600" y="18607"/>
                    <a:pt x="21555" y="18785"/>
                  </a:cubicBezTo>
                  <a:cubicBezTo>
                    <a:pt x="21532" y="18979"/>
                    <a:pt x="21510" y="19141"/>
                    <a:pt x="21464" y="19270"/>
                  </a:cubicBezTo>
                  <a:cubicBezTo>
                    <a:pt x="21419" y="19399"/>
                    <a:pt x="21351" y="19529"/>
                    <a:pt x="21284" y="19610"/>
                  </a:cubicBezTo>
                  <a:cubicBezTo>
                    <a:pt x="21216" y="19707"/>
                    <a:pt x="21080" y="19820"/>
                    <a:pt x="20922" y="19950"/>
                  </a:cubicBezTo>
                  <a:cubicBezTo>
                    <a:pt x="20764" y="20079"/>
                    <a:pt x="20448" y="20225"/>
                    <a:pt x="19973" y="20419"/>
                  </a:cubicBezTo>
                  <a:cubicBezTo>
                    <a:pt x="19499" y="20613"/>
                    <a:pt x="18911" y="20807"/>
                    <a:pt x="18233" y="20969"/>
                  </a:cubicBezTo>
                  <a:cubicBezTo>
                    <a:pt x="17556" y="21147"/>
                    <a:pt x="16765" y="21293"/>
                    <a:pt x="15884" y="21422"/>
                  </a:cubicBezTo>
                  <a:cubicBezTo>
                    <a:pt x="15002" y="21535"/>
                    <a:pt x="14054" y="21600"/>
                    <a:pt x="13037" y="21600"/>
                  </a:cubicBezTo>
                  <a:cubicBezTo>
                    <a:pt x="11026" y="21600"/>
                    <a:pt x="9241" y="21373"/>
                    <a:pt x="7614" y="20937"/>
                  </a:cubicBezTo>
                  <a:cubicBezTo>
                    <a:pt x="6010" y="20500"/>
                    <a:pt x="4632" y="19836"/>
                    <a:pt x="3502" y="18963"/>
                  </a:cubicBezTo>
                  <a:cubicBezTo>
                    <a:pt x="2372" y="18089"/>
                    <a:pt x="1514" y="16989"/>
                    <a:pt x="904" y="15678"/>
                  </a:cubicBezTo>
                  <a:cubicBezTo>
                    <a:pt x="294" y="14368"/>
                    <a:pt x="0" y="12831"/>
                    <a:pt x="0" y="11083"/>
                  </a:cubicBezTo>
                  <a:cubicBezTo>
                    <a:pt x="0" y="9303"/>
                    <a:pt x="339" y="7734"/>
                    <a:pt x="994" y="6343"/>
                  </a:cubicBezTo>
                  <a:cubicBezTo>
                    <a:pt x="1649" y="4951"/>
                    <a:pt x="2576" y="3802"/>
                    <a:pt x="3773" y="2864"/>
                  </a:cubicBezTo>
                  <a:cubicBezTo>
                    <a:pt x="4971" y="1925"/>
                    <a:pt x="6394" y="1213"/>
                    <a:pt x="8044" y="728"/>
                  </a:cubicBezTo>
                  <a:cubicBezTo>
                    <a:pt x="9716" y="243"/>
                    <a:pt x="11546" y="0"/>
                    <a:pt x="13534" y="0"/>
                  </a:cubicBezTo>
                  <a:cubicBezTo>
                    <a:pt x="14347" y="0"/>
                    <a:pt x="15138" y="49"/>
                    <a:pt x="15884" y="146"/>
                  </a:cubicBezTo>
                  <a:cubicBezTo>
                    <a:pt x="16629" y="243"/>
                    <a:pt x="17330" y="372"/>
                    <a:pt x="17962" y="534"/>
                  </a:cubicBezTo>
                  <a:cubicBezTo>
                    <a:pt x="18595" y="696"/>
                    <a:pt x="19183" y="874"/>
                    <a:pt x="19680" y="1068"/>
                  </a:cubicBezTo>
                  <a:cubicBezTo>
                    <a:pt x="20199" y="1278"/>
                    <a:pt x="20538" y="1456"/>
                    <a:pt x="20742" y="1602"/>
                  </a:cubicBezTo>
                  <a:cubicBezTo>
                    <a:pt x="20945" y="1748"/>
                    <a:pt x="21080" y="1861"/>
                    <a:pt x="21171" y="1958"/>
                  </a:cubicBezTo>
                  <a:cubicBezTo>
                    <a:pt x="21239" y="2055"/>
                    <a:pt x="21306" y="2184"/>
                    <a:pt x="21352" y="2330"/>
                  </a:cubicBezTo>
                  <a:cubicBezTo>
                    <a:pt x="21397" y="2476"/>
                    <a:pt x="21442" y="2653"/>
                    <a:pt x="21465" y="2864"/>
                  </a:cubicBezTo>
                  <a:cubicBezTo>
                    <a:pt x="21487" y="3074"/>
                    <a:pt x="21487" y="3317"/>
                    <a:pt x="21487" y="3624"/>
                  </a:cubicBezTo>
                  <a:cubicBezTo>
                    <a:pt x="21487" y="3948"/>
                    <a:pt x="21465" y="4223"/>
                    <a:pt x="21442" y="4449"/>
                  </a:cubicBezTo>
                  <a:cubicBezTo>
                    <a:pt x="21419" y="4676"/>
                    <a:pt x="21352" y="4854"/>
                    <a:pt x="21284" y="5000"/>
                  </a:cubicBezTo>
                  <a:cubicBezTo>
                    <a:pt x="21216" y="5145"/>
                    <a:pt x="21126" y="5242"/>
                    <a:pt x="21013" y="5307"/>
                  </a:cubicBezTo>
                  <a:cubicBezTo>
                    <a:pt x="20900" y="5372"/>
                    <a:pt x="20787" y="5404"/>
                    <a:pt x="20651" y="5404"/>
                  </a:cubicBezTo>
                  <a:cubicBezTo>
                    <a:pt x="20425" y="5404"/>
                    <a:pt x="20131" y="5307"/>
                    <a:pt x="19793" y="5129"/>
                  </a:cubicBezTo>
                  <a:cubicBezTo>
                    <a:pt x="19454" y="4951"/>
                    <a:pt x="19002" y="4725"/>
                    <a:pt x="18460" y="4498"/>
                  </a:cubicBezTo>
                  <a:cubicBezTo>
                    <a:pt x="17917" y="4271"/>
                    <a:pt x="17262" y="4061"/>
                    <a:pt x="16494" y="3867"/>
                  </a:cubicBezTo>
                  <a:cubicBezTo>
                    <a:pt x="15726" y="3673"/>
                    <a:pt x="14822" y="3592"/>
                    <a:pt x="13783" y="3592"/>
                  </a:cubicBezTo>
                  <a:cubicBezTo>
                    <a:pt x="12630" y="3592"/>
                    <a:pt x="11591" y="3770"/>
                    <a:pt x="10687" y="4094"/>
                  </a:cubicBezTo>
                  <a:cubicBezTo>
                    <a:pt x="9783" y="4433"/>
                    <a:pt x="8993" y="4919"/>
                    <a:pt x="8360" y="5550"/>
                  </a:cubicBezTo>
                  <a:cubicBezTo>
                    <a:pt x="7727" y="6181"/>
                    <a:pt x="7230" y="6941"/>
                    <a:pt x="6914" y="7831"/>
                  </a:cubicBezTo>
                  <a:cubicBezTo>
                    <a:pt x="6598" y="8721"/>
                    <a:pt x="6417" y="9724"/>
                    <a:pt x="6417" y="10857"/>
                  </a:cubicBezTo>
                  <a:cubicBezTo>
                    <a:pt x="6417" y="12086"/>
                    <a:pt x="6598" y="13154"/>
                    <a:pt x="6959" y="14044"/>
                  </a:cubicBezTo>
                  <a:cubicBezTo>
                    <a:pt x="7321" y="14950"/>
                    <a:pt x="7818" y="15678"/>
                    <a:pt x="8473" y="16261"/>
                  </a:cubicBezTo>
                  <a:cubicBezTo>
                    <a:pt x="9128" y="16843"/>
                    <a:pt x="9919" y="17280"/>
                    <a:pt x="10845" y="17555"/>
                  </a:cubicBezTo>
                  <a:cubicBezTo>
                    <a:pt x="11772" y="17846"/>
                    <a:pt x="12811" y="17976"/>
                    <a:pt x="13963" y="17976"/>
                  </a:cubicBezTo>
                  <a:cubicBezTo>
                    <a:pt x="15025" y="17976"/>
                    <a:pt x="15929" y="17895"/>
                    <a:pt x="16697" y="17717"/>
                  </a:cubicBezTo>
                  <a:cubicBezTo>
                    <a:pt x="17465" y="17539"/>
                    <a:pt x="18121" y="17345"/>
                    <a:pt x="18663" y="17118"/>
                  </a:cubicBezTo>
                  <a:cubicBezTo>
                    <a:pt x="19205" y="16908"/>
                    <a:pt x="19657" y="16714"/>
                    <a:pt x="20018" y="16536"/>
                  </a:cubicBezTo>
                  <a:cubicBezTo>
                    <a:pt x="20380" y="16358"/>
                    <a:pt x="20651" y="16277"/>
                    <a:pt x="20832" y="16277"/>
                  </a:cubicBezTo>
                  <a:cubicBezTo>
                    <a:pt x="20990" y="16277"/>
                    <a:pt x="21103" y="16293"/>
                    <a:pt x="21193" y="16342"/>
                  </a:cubicBezTo>
                  <a:cubicBezTo>
                    <a:pt x="21284" y="16390"/>
                    <a:pt x="21351" y="16471"/>
                    <a:pt x="21419" y="16600"/>
                  </a:cubicBezTo>
                  <a:cubicBezTo>
                    <a:pt x="21487" y="16730"/>
                    <a:pt x="21532" y="16908"/>
                    <a:pt x="21555" y="17134"/>
                  </a:cubicBezTo>
                  <a:cubicBezTo>
                    <a:pt x="21577" y="17409"/>
                    <a:pt x="21600" y="17717"/>
                    <a:pt x="21600" y="18105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5" name="Shape">
              <a:extLst>
                <a:ext uri="{FF2B5EF4-FFF2-40B4-BE49-F238E27FC236}">
                  <a16:creationId xmlns:a16="http://schemas.microsoft.com/office/drawing/2014/main" id="{A2251AF2-950D-43AC-86EE-5E122F54BF21}"/>
                </a:ext>
              </a:extLst>
            </p:cNvPr>
            <p:cNvSpPr/>
            <p:nvPr/>
          </p:nvSpPr>
          <p:spPr>
            <a:xfrm>
              <a:off x="5041899" y="7480300"/>
              <a:ext cx="127890" cy="165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4"/>
                  </a:moveTo>
                  <a:cubicBezTo>
                    <a:pt x="21600" y="21020"/>
                    <a:pt x="21557" y="21120"/>
                    <a:pt x="21450" y="21202"/>
                  </a:cubicBezTo>
                  <a:cubicBezTo>
                    <a:pt x="21364" y="21285"/>
                    <a:pt x="21214" y="21368"/>
                    <a:pt x="20999" y="21418"/>
                  </a:cubicBezTo>
                  <a:cubicBezTo>
                    <a:pt x="20785" y="21467"/>
                    <a:pt x="20506" y="21517"/>
                    <a:pt x="20141" y="21550"/>
                  </a:cubicBezTo>
                  <a:cubicBezTo>
                    <a:pt x="19777" y="21583"/>
                    <a:pt x="19326" y="21600"/>
                    <a:pt x="18790" y="21600"/>
                  </a:cubicBezTo>
                  <a:cubicBezTo>
                    <a:pt x="18232" y="21600"/>
                    <a:pt x="17782" y="21583"/>
                    <a:pt x="17417" y="21550"/>
                  </a:cubicBezTo>
                  <a:cubicBezTo>
                    <a:pt x="17053" y="21517"/>
                    <a:pt x="16774" y="21467"/>
                    <a:pt x="16559" y="21418"/>
                  </a:cubicBezTo>
                  <a:cubicBezTo>
                    <a:pt x="16345" y="21368"/>
                    <a:pt x="16195" y="21285"/>
                    <a:pt x="16109" y="21202"/>
                  </a:cubicBezTo>
                  <a:cubicBezTo>
                    <a:pt x="16023" y="21120"/>
                    <a:pt x="15959" y="21020"/>
                    <a:pt x="15959" y="20904"/>
                  </a:cubicBezTo>
                  <a:lnTo>
                    <a:pt x="15959" y="12258"/>
                  </a:lnTo>
                  <a:lnTo>
                    <a:pt x="5598" y="12258"/>
                  </a:lnTo>
                  <a:lnTo>
                    <a:pt x="5598" y="20904"/>
                  </a:lnTo>
                  <a:cubicBezTo>
                    <a:pt x="5598" y="21020"/>
                    <a:pt x="5556" y="21120"/>
                    <a:pt x="5470" y="21202"/>
                  </a:cubicBezTo>
                  <a:cubicBezTo>
                    <a:pt x="5384" y="21285"/>
                    <a:pt x="5234" y="21368"/>
                    <a:pt x="5019" y="21418"/>
                  </a:cubicBezTo>
                  <a:cubicBezTo>
                    <a:pt x="4805" y="21467"/>
                    <a:pt x="4526" y="21517"/>
                    <a:pt x="4161" y="21550"/>
                  </a:cubicBezTo>
                  <a:cubicBezTo>
                    <a:pt x="3797" y="21583"/>
                    <a:pt x="3346" y="21600"/>
                    <a:pt x="2788" y="21600"/>
                  </a:cubicBezTo>
                  <a:cubicBezTo>
                    <a:pt x="2252" y="21600"/>
                    <a:pt x="1802" y="21583"/>
                    <a:pt x="1437" y="21550"/>
                  </a:cubicBezTo>
                  <a:cubicBezTo>
                    <a:pt x="1072" y="21517"/>
                    <a:pt x="794" y="21467"/>
                    <a:pt x="579" y="21418"/>
                  </a:cubicBezTo>
                  <a:cubicBezTo>
                    <a:pt x="365" y="21368"/>
                    <a:pt x="214" y="21285"/>
                    <a:pt x="129" y="21202"/>
                  </a:cubicBezTo>
                  <a:cubicBezTo>
                    <a:pt x="43" y="21120"/>
                    <a:pt x="0" y="21020"/>
                    <a:pt x="0" y="20904"/>
                  </a:cubicBezTo>
                  <a:lnTo>
                    <a:pt x="0" y="696"/>
                  </a:lnTo>
                  <a:cubicBezTo>
                    <a:pt x="0" y="580"/>
                    <a:pt x="43" y="480"/>
                    <a:pt x="129" y="398"/>
                  </a:cubicBezTo>
                  <a:cubicBezTo>
                    <a:pt x="215" y="315"/>
                    <a:pt x="386" y="232"/>
                    <a:pt x="579" y="182"/>
                  </a:cubicBezTo>
                  <a:cubicBezTo>
                    <a:pt x="794" y="133"/>
                    <a:pt x="1094" y="83"/>
                    <a:pt x="1437" y="50"/>
                  </a:cubicBezTo>
                  <a:cubicBezTo>
                    <a:pt x="1802" y="17"/>
                    <a:pt x="2252" y="0"/>
                    <a:pt x="2788" y="0"/>
                  </a:cubicBezTo>
                  <a:cubicBezTo>
                    <a:pt x="3346" y="0"/>
                    <a:pt x="3797" y="17"/>
                    <a:pt x="4161" y="50"/>
                  </a:cubicBezTo>
                  <a:cubicBezTo>
                    <a:pt x="4526" y="83"/>
                    <a:pt x="4805" y="133"/>
                    <a:pt x="5019" y="182"/>
                  </a:cubicBezTo>
                  <a:cubicBezTo>
                    <a:pt x="5234" y="232"/>
                    <a:pt x="5384" y="315"/>
                    <a:pt x="5470" y="398"/>
                  </a:cubicBezTo>
                  <a:cubicBezTo>
                    <a:pt x="5556" y="480"/>
                    <a:pt x="5598" y="580"/>
                    <a:pt x="5598" y="696"/>
                  </a:cubicBezTo>
                  <a:lnTo>
                    <a:pt x="5598" y="8547"/>
                  </a:lnTo>
                  <a:lnTo>
                    <a:pt x="15959" y="8547"/>
                  </a:lnTo>
                  <a:lnTo>
                    <a:pt x="15959" y="696"/>
                  </a:lnTo>
                  <a:cubicBezTo>
                    <a:pt x="15959" y="580"/>
                    <a:pt x="16002" y="480"/>
                    <a:pt x="16109" y="398"/>
                  </a:cubicBezTo>
                  <a:cubicBezTo>
                    <a:pt x="16195" y="315"/>
                    <a:pt x="16345" y="232"/>
                    <a:pt x="16559" y="182"/>
                  </a:cubicBezTo>
                  <a:cubicBezTo>
                    <a:pt x="16774" y="133"/>
                    <a:pt x="17053" y="83"/>
                    <a:pt x="17417" y="50"/>
                  </a:cubicBezTo>
                  <a:cubicBezTo>
                    <a:pt x="17782" y="17"/>
                    <a:pt x="18232" y="0"/>
                    <a:pt x="18790" y="0"/>
                  </a:cubicBezTo>
                  <a:cubicBezTo>
                    <a:pt x="19326" y="0"/>
                    <a:pt x="19777" y="17"/>
                    <a:pt x="20141" y="50"/>
                  </a:cubicBezTo>
                  <a:cubicBezTo>
                    <a:pt x="20506" y="83"/>
                    <a:pt x="20785" y="133"/>
                    <a:pt x="20999" y="182"/>
                  </a:cubicBezTo>
                  <a:cubicBezTo>
                    <a:pt x="21214" y="232"/>
                    <a:pt x="21364" y="315"/>
                    <a:pt x="21450" y="398"/>
                  </a:cubicBezTo>
                  <a:cubicBezTo>
                    <a:pt x="21536" y="480"/>
                    <a:pt x="21600" y="580"/>
                    <a:pt x="21600" y="696"/>
                  </a:cubicBezTo>
                  <a:lnTo>
                    <a:pt x="21600" y="20904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6" name="Shape">
              <a:extLst>
                <a:ext uri="{FF2B5EF4-FFF2-40B4-BE49-F238E27FC236}">
                  <a16:creationId xmlns:a16="http://schemas.microsoft.com/office/drawing/2014/main" id="{739BCED6-28A7-4B11-91C0-2F7182CD17DF}"/>
                </a:ext>
              </a:extLst>
            </p:cNvPr>
            <p:cNvSpPr/>
            <p:nvPr/>
          </p:nvSpPr>
          <p:spPr>
            <a:xfrm>
              <a:off x="5206999" y="7480299"/>
              <a:ext cx="135511" cy="165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74"/>
                  </a:moveTo>
                  <a:cubicBezTo>
                    <a:pt x="21600" y="20223"/>
                    <a:pt x="21539" y="20455"/>
                    <a:pt x="21438" y="20654"/>
                  </a:cubicBezTo>
                  <a:cubicBezTo>
                    <a:pt x="21337" y="20853"/>
                    <a:pt x="21195" y="21019"/>
                    <a:pt x="21013" y="21152"/>
                  </a:cubicBezTo>
                  <a:cubicBezTo>
                    <a:pt x="20831" y="21285"/>
                    <a:pt x="20608" y="21384"/>
                    <a:pt x="20365" y="21434"/>
                  </a:cubicBezTo>
                  <a:cubicBezTo>
                    <a:pt x="20122" y="21500"/>
                    <a:pt x="19859" y="21534"/>
                    <a:pt x="19596" y="21534"/>
                  </a:cubicBezTo>
                  <a:lnTo>
                    <a:pt x="17329" y="21534"/>
                  </a:lnTo>
                  <a:cubicBezTo>
                    <a:pt x="16863" y="21534"/>
                    <a:pt x="16458" y="21500"/>
                    <a:pt x="16114" y="21417"/>
                  </a:cubicBezTo>
                  <a:cubicBezTo>
                    <a:pt x="15770" y="21335"/>
                    <a:pt x="15446" y="21202"/>
                    <a:pt x="15162" y="21003"/>
                  </a:cubicBezTo>
                  <a:cubicBezTo>
                    <a:pt x="14879" y="20804"/>
                    <a:pt x="14596" y="20522"/>
                    <a:pt x="14312" y="20173"/>
                  </a:cubicBezTo>
                  <a:cubicBezTo>
                    <a:pt x="14029" y="19825"/>
                    <a:pt x="13745" y="19377"/>
                    <a:pt x="13401" y="18829"/>
                  </a:cubicBezTo>
                  <a:lnTo>
                    <a:pt x="6883" y="8809"/>
                  </a:lnTo>
                  <a:cubicBezTo>
                    <a:pt x="6498" y="8212"/>
                    <a:pt x="6113" y="7565"/>
                    <a:pt x="5729" y="6885"/>
                  </a:cubicBezTo>
                  <a:cubicBezTo>
                    <a:pt x="5344" y="6205"/>
                    <a:pt x="4980" y="5525"/>
                    <a:pt x="4676" y="4877"/>
                  </a:cubicBezTo>
                  <a:lnTo>
                    <a:pt x="4636" y="4877"/>
                  </a:lnTo>
                  <a:cubicBezTo>
                    <a:pt x="4696" y="5674"/>
                    <a:pt x="4737" y="6470"/>
                    <a:pt x="4757" y="7250"/>
                  </a:cubicBezTo>
                  <a:cubicBezTo>
                    <a:pt x="4777" y="8046"/>
                    <a:pt x="4798" y="8859"/>
                    <a:pt x="4798" y="9688"/>
                  </a:cubicBezTo>
                  <a:lnTo>
                    <a:pt x="4798" y="20903"/>
                  </a:lnTo>
                  <a:cubicBezTo>
                    <a:pt x="4798" y="21019"/>
                    <a:pt x="4757" y="21119"/>
                    <a:pt x="4676" y="21202"/>
                  </a:cubicBezTo>
                  <a:cubicBezTo>
                    <a:pt x="4595" y="21285"/>
                    <a:pt x="4474" y="21368"/>
                    <a:pt x="4292" y="21417"/>
                  </a:cubicBezTo>
                  <a:cubicBezTo>
                    <a:pt x="4109" y="21484"/>
                    <a:pt x="3866" y="21517"/>
                    <a:pt x="3563" y="21550"/>
                  </a:cubicBezTo>
                  <a:cubicBezTo>
                    <a:pt x="3259" y="21583"/>
                    <a:pt x="2854" y="21600"/>
                    <a:pt x="2368" y="21600"/>
                  </a:cubicBezTo>
                  <a:cubicBezTo>
                    <a:pt x="1903" y="21600"/>
                    <a:pt x="1498" y="21583"/>
                    <a:pt x="1194" y="21550"/>
                  </a:cubicBezTo>
                  <a:cubicBezTo>
                    <a:pt x="891" y="21517"/>
                    <a:pt x="648" y="21467"/>
                    <a:pt x="466" y="21417"/>
                  </a:cubicBezTo>
                  <a:cubicBezTo>
                    <a:pt x="283" y="21351"/>
                    <a:pt x="162" y="21285"/>
                    <a:pt x="101" y="21202"/>
                  </a:cubicBezTo>
                  <a:cubicBezTo>
                    <a:pt x="40" y="21119"/>
                    <a:pt x="0" y="21019"/>
                    <a:pt x="0" y="20903"/>
                  </a:cubicBezTo>
                  <a:lnTo>
                    <a:pt x="0" y="1626"/>
                  </a:lnTo>
                  <a:cubicBezTo>
                    <a:pt x="0" y="1112"/>
                    <a:pt x="182" y="713"/>
                    <a:pt x="547" y="465"/>
                  </a:cubicBezTo>
                  <a:cubicBezTo>
                    <a:pt x="911" y="199"/>
                    <a:pt x="1377" y="83"/>
                    <a:pt x="1903" y="83"/>
                  </a:cubicBezTo>
                  <a:lnTo>
                    <a:pt x="4757" y="83"/>
                  </a:lnTo>
                  <a:cubicBezTo>
                    <a:pt x="5263" y="83"/>
                    <a:pt x="5709" y="116"/>
                    <a:pt x="6053" y="199"/>
                  </a:cubicBezTo>
                  <a:cubicBezTo>
                    <a:pt x="6397" y="265"/>
                    <a:pt x="6721" y="382"/>
                    <a:pt x="6984" y="548"/>
                  </a:cubicBezTo>
                  <a:cubicBezTo>
                    <a:pt x="7268" y="713"/>
                    <a:pt x="7510" y="946"/>
                    <a:pt x="7753" y="1244"/>
                  </a:cubicBezTo>
                  <a:cubicBezTo>
                    <a:pt x="7996" y="1543"/>
                    <a:pt x="8239" y="1891"/>
                    <a:pt x="8502" y="2323"/>
                  </a:cubicBezTo>
                  <a:lnTo>
                    <a:pt x="13604" y="10153"/>
                  </a:lnTo>
                  <a:cubicBezTo>
                    <a:pt x="13907" y="10634"/>
                    <a:pt x="14191" y="11099"/>
                    <a:pt x="14474" y="11547"/>
                  </a:cubicBezTo>
                  <a:cubicBezTo>
                    <a:pt x="14758" y="12011"/>
                    <a:pt x="15041" y="12459"/>
                    <a:pt x="15304" y="12924"/>
                  </a:cubicBezTo>
                  <a:cubicBezTo>
                    <a:pt x="15567" y="13388"/>
                    <a:pt x="15831" y="13836"/>
                    <a:pt x="16094" y="14267"/>
                  </a:cubicBezTo>
                  <a:cubicBezTo>
                    <a:pt x="16357" y="14715"/>
                    <a:pt x="16600" y="15147"/>
                    <a:pt x="16843" y="15595"/>
                  </a:cubicBezTo>
                  <a:lnTo>
                    <a:pt x="16863" y="15595"/>
                  </a:lnTo>
                  <a:cubicBezTo>
                    <a:pt x="16823" y="14815"/>
                    <a:pt x="16802" y="14018"/>
                    <a:pt x="16782" y="13172"/>
                  </a:cubicBezTo>
                  <a:cubicBezTo>
                    <a:pt x="16762" y="12326"/>
                    <a:pt x="16762" y="11530"/>
                    <a:pt x="16762" y="10767"/>
                  </a:cubicBezTo>
                  <a:lnTo>
                    <a:pt x="16762" y="713"/>
                  </a:lnTo>
                  <a:cubicBezTo>
                    <a:pt x="16762" y="597"/>
                    <a:pt x="16802" y="498"/>
                    <a:pt x="16883" y="415"/>
                  </a:cubicBezTo>
                  <a:cubicBezTo>
                    <a:pt x="16964" y="332"/>
                    <a:pt x="17106" y="249"/>
                    <a:pt x="17288" y="183"/>
                  </a:cubicBezTo>
                  <a:cubicBezTo>
                    <a:pt x="17470" y="116"/>
                    <a:pt x="17734" y="66"/>
                    <a:pt x="18037" y="50"/>
                  </a:cubicBezTo>
                  <a:cubicBezTo>
                    <a:pt x="18341" y="33"/>
                    <a:pt x="18746" y="0"/>
                    <a:pt x="19232" y="0"/>
                  </a:cubicBezTo>
                  <a:cubicBezTo>
                    <a:pt x="19697" y="0"/>
                    <a:pt x="20082" y="17"/>
                    <a:pt x="20385" y="50"/>
                  </a:cubicBezTo>
                  <a:cubicBezTo>
                    <a:pt x="20689" y="83"/>
                    <a:pt x="20932" y="116"/>
                    <a:pt x="21094" y="183"/>
                  </a:cubicBezTo>
                  <a:cubicBezTo>
                    <a:pt x="21256" y="249"/>
                    <a:pt x="21377" y="332"/>
                    <a:pt x="21438" y="415"/>
                  </a:cubicBezTo>
                  <a:cubicBezTo>
                    <a:pt x="21499" y="498"/>
                    <a:pt x="21539" y="597"/>
                    <a:pt x="21539" y="713"/>
                  </a:cubicBezTo>
                  <a:lnTo>
                    <a:pt x="21539" y="19974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7" name="Shape">
              <a:extLst>
                <a:ext uri="{FF2B5EF4-FFF2-40B4-BE49-F238E27FC236}">
                  <a16:creationId xmlns:a16="http://schemas.microsoft.com/office/drawing/2014/main" id="{D94DC88B-4CF0-4942-9B33-D815EDE64006}"/>
                </a:ext>
              </a:extLst>
            </p:cNvPr>
            <p:cNvSpPr/>
            <p:nvPr/>
          </p:nvSpPr>
          <p:spPr>
            <a:xfrm>
              <a:off x="5372099" y="7480300"/>
              <a:ext cx="155322" cy="16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8"/>
                  </a:moveTo>
                  <a:cubicBezTo>
                    <a:pt x="21600" y="12285"/>
                    <a:pt x="21370" y="13835"/>
                    <a:pt x="20894" y="15207"/>
                  </a:cubicBezTo>
                  <a:cubicBezTo>
                    <a:pt x="20417" y="16563"/>
                    <a:pt x="19728" y="17726"/>
                    <a:pt x="18792" y="18678"/>
                  </a:cubicBezTo>
                  <a:cubicBezTo>
                    <a:pt x="17856" y="19631"/>
                    <a:pt x="16708" y="20357"/>
                    <a:pt x="15348" y="20857"/>
                  </a:cubicBezTo>
                  <a:cubicBezTo>
                    <a:pt x="13970" y="21358"/>
                    <a:pt x="12398" y="21600"/>
                    <a:pt x="10597" y="21600"/>
                  </a:cubicBezTo>
                  <a:cubicBezTo>
                    <a:pt x="8831" y="21600"/>
                    <a:pt x="7277" y="21390"/>
                    <a:pt x="5952" y="20970"/>
                  </a:cubicBezTo>
                  <a:cubicBezTo>
                    <a:pt x="4627" y="20551"/>
                    <a:pt x="3532" y="19889"/>
                    <a:pt x="2649" y="19033"/>
                  </a:cubicBezTo>
                  <a:cubicBezTo>
                    <a:pt x="1766" y="18177"/>
                    <a:pt x="1113" y="17064"/>
                    <a:pt x="671" y="15708"/>
                  </a:cubicBezTo>
                  <a:cubicBezTo>
                    <a:pt x="230" y="14368"/>
                    <a:pt x="0" y="12769"/>
                    <a:pt x="0" y="10929"/>
                  </a:cubicBezTo>
                  <a:cubicBezTo>
                    <a:pt x="0" y="9250"/>
                    <a:pt x="230" y="7717"/>
                    <a:pt x="706" y="6377"/>
                  </a:cubicBezTo>
                  <a:cubicBezTo>
                    <a:pt x="1183" y="5037"/>
                    <a:pt x="1872" y="3874"/>
                    <a:pt x="2808" y="2938"/>
                  </a:cubicBezTo>
                  <a:cubicBezTo>
                    <a:pt x="3744" y="1986"/>
                    <a:pt x="4892" y="1259"/>
                    <a:pt x="6252" y="759"/>
                  </a:cubicBezTo>
                  <a:cubicBezTo>
                    <a:pt x="7630" y="258"/>
                    <a:pt x="9219" y="0"/>
                    <a:pt x="11021" y="0"/>
                  </a:cubicBezTo>
                  <a:cubicBezTo>
                    <a:pt x="12752" y="0"/>
                    <a:pt x="14270" y="210"/>
                    <a:pt x="15595" y="630"/>
                  </a:cubicBezTo>
                  <a:cubicBezTo>
                    <a:pt x="16920" y="1049"/>
                    <a:pt x="18015" y="1695"/>
                    <a:pt x="18915" y="2567"/>
                  </a:cubicBezTo>
                  <a:cubicBezTo>
                    <a:pt x="19816" y="3439"/>
                    <a:pt x="20470" y="4536"/>
                    <a:pt x="20929" y="5860"/>
                  </a:cubicBezTo>
                  <a:cubicBezTo>
                    <a:pt x="21370" y="7184"/>
                    <a:pt x="21600" y="8750"/>
                    <a:pt x="21600" y="10558"/>
                  </a:cubicBezTo>
                  <a:close/>
                  <a:moveTo>
                    <a:pt x="16725" y="10784"/>
                  </a:moveTo>
                  <a:cubicBezTo>
                    <a:pt x="16725" y="9686"/>
                    <a:pt x="16637" y="8685"/>
                    <a:pt x="16443" y="7797"/>
                  </a:cubicBezTo>
                  <a:cubicBezTo>
                    <a:pt x="16249" y="6893"/>
                    <a:pt x="15931" y="6135"/>
                    <a:pt x="15489" y="5489"/>
                  </a:cubicBezTo>
                  <a:cubicBezTo>
                    <a:pt x="15030" y="4843"/>
                    <a:pt x="14429" y="4359"/>
                    <a:pt x="13688" y="4004"/>
                  </a:cubicBezTo>
                  <a:cubicBezTo>
                    <a:pt x="12928" y="3649"/>
                    <a:pt x="11992" y="3487"/>
                    <a:pt x="10862" y="3487"/>
                  </a:cubicBezTo>
                  <a:cubicBezTo>
                    <a:pt x="9714" y="3487"/>
                    <a:pt x="8760" y="3681"/>
                    <a:pt x="8001" y="4068"/>
                  </a:cubicBezTo>
                  <a:cubicBezTo>
                    <a:pt x="7241" y="4456"/>
                    <a:pt x="6623" y="4988"/>
                    <a:pt x="6146" y="5634"/>
                  </a:cubicBezTo>
                  <a:cubicBezTo>
                    <a:pt x="5669" y="6280"/>
                    <a:pt x="5351" y="7055"/>
                    <a:pt x="5157" y="7926"/>
                  </a:cubicBezTo>
                  <a:cubicBezTo>
                    <a:pt x="4963" y="8798"/>
                    <a:pt x="4875" y="9734"/>
                    <a:pt x="4875" y="10703"/>
                  </a:cubicBezTo>
                  <a:cubicBezTo>
                    <a:pt x="4875" y="11849"/>
                    <a:pt x="4963" y="12866"/>
                    <a:pt x="5157" y="13770"/>
                  </a:cubicBezTo>
                  <a:cubicBezTo>
                    <a:pt x="5352" y="14674"/>
                    <a:pt x="5669" y="15449"/>
                    <a:pt x="6111" y="16095"/>
                  </a:cubicBezTo>
                  <a:cubicBezTo>
                    <a:pt x="6552" y="16741"/>
                    <a:pt x="7153" y="17225"/>
                    <a:pt x="7912" y="17564"/>
                  </a:cubicBezTo>
                  <a:cubicBezTo>
                    <a:pt x="8672" y="17903"/>
                    <a:pt x="9608" y="18064"/>
                    <a:pt x="10756" y="18064"/>
                  </a:cubicBezTo>
                  <a:cubicBezTo>
                    <a:pt x="11904" y="18064"/>
                    <a:pt x="12858" y="17871"/>
                    <a:pt x="13617" y="17483"/>
                  </a:cubicBezTo>
                  <a:cubicBezTo>
                    <a:pt x="14376" y="17096"/>
                    <a:pt x="14995" y="16563"/>
                    <a:pt x="15471" y="15901"/>
                  </a:cubicBezTo>
                  <a:cubicBezTo>
                    <a:pt x="15948" y="15239"/>
                    <a:pt x="16266" y="14465"/>
                    <a:pt x="16461" y="13577"/>
                  </a:cubicBezTo>
                  <a:cubicBezTo>
                    <a:pt x="16637" y="12721"/>
                    <a:pt x="16725" y="11785"/>
                    <a:pt x="16725" y="10784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8" name="Shape">
              <a:extLst>
                <a:ext uri="{FF2B5EF4-FFF2-40B4-BE49-F238E27FC236}">
                  <a16:creationId xmlns:a16="http://schemas.microsoft.com/office/drawing/2014/main" id="{28504CA5-DBD3-452D-8182-96FE4BA77BAC}"/>
                </a:ext>
              </a:extLst>
            </p:cNvPr>
            <p:cNvSpPr/>
            <p:nvPr/>
          </p:nvSpPr>
          <p:spPr>
            <a:xfrm>
              <a:off x="5549900" y="7480299"/>
              <a:ext cx="89916" cy="16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8"/>
                  </a:moveTo>
                  <a:cubicBezTo>
                    <a:pt x="21600" y="20101"/>
                    <a:pt x="21569" y="20384"/>
                    <a:pt x="21508" y="20601"/>
                  </a:cubicBezTo>
                  <a:cubicBezTo>
                    <a:pt x="21447" y="20817"/>
                    <a:pt x="21386" y="21017"/>
                    <a:pt x="21295" y="21167"/>
                  </a:cubicBezTo>
                  <a:cubicBezTo>
                    <a:pt x="21203" y="21317"/>
                    <a:pt x="21051" y="21433"/>
                    <a:pt x="20929" y="21500"/>
                  </a:cubicBezTo>
                  <a:cubicBezTo>
                    <a:pt x="20807" y="21567"/>
                    <a:pt x="20593" y="21600"/>
                    <a:pt x="20410" y="21600"/>
                  </a:cubicBezTo>
                  <a:lnTo>
                    <a:pt x="2349" y="21600"/>
                  </a:lnTo>
                  <a:cubicBezTo>
                    <a:pt x="1678" y="21600"/>
                    <a:pt x="1098" y="21500"/>
                    <a:pt x="671" y="21284"/>
                  </a:cubicBezTo>
                  <a:cubicBezTo>
                    <a:pt x="244" y="21067"/>
                    <a:pt x="0" y="20717"/>
                    <a:pt x="0" y="20234"/>
                  </a:cubicBezTo>
                  <a:lnTo>
                    <a:pt x="0" y="700"/>
                  </a:lnTo>
                  <a:cubicBezTo>
                    <a:pt x="0" y="583"/>
                    <a:pt x="61" y="483"/>
                    <a:pt x="183" y="400"/>
                  </a:cubicBezTo>
                  <a:cubicBezTo>
                    <a:pt x="305" y="317"/>
                    <a:pt x="549" y="233"/>
                    <a:pt x="824" y="183"/>
                  </a:cubicBezTo>
                  <a:cubicBezTo>
                    <a:pt x="1129" y="133"/>
                    <a:pt x="1556" y="83"/>
                    <a:pt x="2044" y="50"/>
                  </a:cubicBezTo>
                  <a:cubicBezTo>
                    <a:pt x="2563" y="17"/>
                    <a:pt x="3203" y="0"/>
                    <a:pt x="3966" y="0"/>
                  </a:cubicBezTo>
                  <a:cubicBezTo>
                    <a:pt x="4759" y="0"/>
                    <a:pt x="5400" y="17"/>
                    <a:pt x="5919" y="50"/>
                  </a:cubicBezTo>
                  <a:cubicBezTo>
                    <a:pt x="6437" y="83"/>
                    <a:pt x="6834" y="133"/>
                    <a:pt x="7139" y="183"/>
                  </a:cubicBezTo>
                  <a:cubicBezTo>
                    <a:pt x="7444" y="233"/>
                    <a:pt x="7658" y="317"/>
                    <a:pt x="7780" y="400"/>
                  </a:cubicBezTo>
                  <a:cubicBezTo>
                    <a:pt x="7902" y="483"/>
                    <a:pt x="7993" y="583"/>
                    <a:pt x="7993" y="700"/>
                  </a:cubicBezTo>
                  <a:lnTo>
                    <a:pt x="7993" y="18019"/>
                  </a:lnTo>
                  <a:lnTo>
                    <a:pt x="20380" y="18019"/>
                  </a:lnTo>
                  <a:cubicBezTo>
                    <a:pt x="20593" y="18019"/>
                    <a:pt x="20746" y="18053"/>
                    <a:pt x="20898" y="18103"/>
                  </a:cubicBezTo>
                  <a:cubicBezTo>
                    <a:pt x="21051" y="18169"/>
                    <a:pt x="21173" y="18269"/>
                    <a:pt x="21264" y="18403"/>
                  </a:cubicBezTo>
                  <a:cubicBezTo>
                    <a:pt x="21356" y="18536"/>
                    <a:pt x="21447" y="18719"/>
                    <a:pt x="21478" y="18952"/>
                  </a:cubicBezTo>
                  <a:cubicBezTo>
                    <a:pt x="21508" y="19185"/>
                    <a:pt x="21600" y="19435"/>
                    <a:pt x="21600" y="1976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9" name="Shape">
              <a:extLst>
                <a:ext uri="{FF2B5EF4-FFF2-40B4-BE49-F238E27FC236}">
                  <a16:creationId xmlns:a16="http://schemas.microsoft.com/office/drawing/2014/main" id="{7E74B605-4075-4AF5-B387-91845878237C}"/>
                </a:ext>
              </a:extLst>
            </p:cNvPr>
            <p:cNvSpPr/>
            <p:nvPr/>
          </p:nvSpPr>
          <p:spPr>
            <a:xfrm>
              <a:off x="5651499" y="7480300"/>
              <a:ext cx="155322" cy="16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8"/>
                  </a:moveTo>
                  <a:cubicBezTo>
                    <a:pt x="21600" y="12285"/>
                    <a:pt x="21370" y="13835"/>
                    <a:pt x="20894" y="15207"/>
                  </a:cubicBezTo>
                  <a:cubicBezTo>
                    <a:pt x="20417" y="16563"/>
                    <a:pt x="19728" y="17726"/>
                    <a:pt x="18792" y="18678"/>
                  </a:cubicBezTo>
                  <a:cubicBezTo>
                    <a:pt x="17856" y="19631"/>
                    <a:pt x="16708" y="20357"/>
                    <a:pt x="15348" y="20857"/>
                  </a:cubicBezTo>
                  <a:cubicBezTo>
                    <a:pt x="13970" y="21358"/>
                    <a:pt x="12398" y="21600"/>
                    <a:pt x="10597" y="21600"/>
                  </a:cubicBezTo>
                  <a:cubicBezTo>
                    <a:pt x="8831" y="21600"/>
                    <a:pt x="7277" y="21390"/>
                    <a:pt x="5952" y="20970"/>
                  </a:cubicBezTo>
                  <a:cubicBezTo>
                    <a:pt x="4627" y="20551"/>
                    <a:pt x="3532" y="19889"/>
                    <a:pt x="2649" y="19033"/>
                  </a:cubicBezTo>
                  <a:cubicBezTo>
                    <a:pt x="1766" y="18177"/>
                    <a:pt x="1113" y="17064"/>
                    <a:pt x="671" y="15708"/>
                  </a:cubicBezTo>
                  <a:cubicBezTo>
                    <a:pt x="230" y="14368"/>
                    <a:pt x="0" y="12769"/>
                    <a:pt x="0" y="10929"/>
                  </a:cubicBezTo>
                  <a:cubicBezTo>
                    <a:pt x="0" y="9250"/>
                    <a:pt x="230" y="7717"/>
                    <a:pt x="706" y="6377"/>
                  </a:cubicBezTo>
                  <a:cubicBezTo>
                    <a:pt x="1183" y="5037"/>
                    <a:pt x="1872" y="3874"/>
                    <a:pt x="2808" y="2938"/>
                  </a:cubicBezTo>
                  <a:cubicBezTo>
                    <a:pt x="3744" y="1986"/>
                    <a:pt x="4892" y="1259"/>
                    <a:pt x="6252" y="759"/>
                  </a:cubicBezTo>
                  <a:cubicBezTo>
                    <a:pt x="7630" y="258"/>
                    <a:pt x="9219" y="0"/>
                    <a:pt x="11021" y="0"/>
                  </a:cubicBezTo>
                  <a:cubicBezTo>
                    <a:pt x="12752" y="0"/>
                    <a:pt x="14270" y="210"/>
                    <a:pt x="15595" y="630"/>
                  </a:cubicBezTo>
                  <a:cubicBezTo>
                    <a:pt x="16920" y="1049"/>
                    <a:pt x="18015" y="1695"/>
                    <a:pt x="18915" y="2567"/>
                  </a:cubicBezTo>
                  <a:cubicBezTo>
                    <a:pt x="19816" y="3439"/>
                    <a:pt x="20470" y="4536"/>
                    <a:pt x="20929" y="5860"/>
                  </a:cubicBezTo>
                  <a:cubicBezTo>
                    <a:pt x="21370" y="7184"/>
                    <a:pt x="21600" y="8750"/>
                    <a:pt x="21600" y="10558"/>
                  </a:cubicBezTo>
                  <a:close/>
                  <a:moveTo>
                    <a:pt x="16725" y="10784"/>
                  </a:moveTo>
                  <a:cubicBezTo>
                    <a:pt x="16725" y="9686"/>
                    <a:pt x="16637" y="8685"/>
                    <a:pt x="16443" y="7797"/>
                  </a:cubicBezTo>
                  <a:cubicBezTo>
                    <a:pt x="16249" y="6893"/>
                    <a:pt x="15931" y="6135"/>
                    <a:pt x="15489" y="5489"/>
                  </a:cubicBezTo>
                  <a:cubicBezTo>
                    <a:pt x="15030" y="4843"/>
                    <a:pt x="14429" y="4359"/>
                    <a:pt x="13688" y="4004"/>
                  </a:cubicBezTo>
                  <a:cubicBezTo>
                    <a:pt x="12928" y="3649"/>
                    <a:pt x="11992" y="3487"/>
                    <a:pt x="10862" y="3487"/>
                  </a:cubicBezTo>
                  <a:cubicBezTo>
                    <a:pt x="9714" y="3487"/>
                    <a:pt x="8760" y="3681"/>
                    <a:pt x="8001" y="4068"/>
                  </a:cubicBezTo>
                  <a:cubicBezTo>
                    <a:pt x="7241" y="4456"/>
                    <a:pt x="6623" y="4988"/>
                    <a:pt x="6146" y="5634"/>
                  </a:cubicBezTo>
                  <a:cubicBezTo>
                    <a:pt x="5669" y="6280"/>
                    <a:pt x="5351" y="7055"/>
                    <a:pt x="5157" y="7926"/>
                  </a:cubicBezTo>
                  <a:cubicBezTo>
                    <a:pt x="4963" y="8798"/>
                    <a:pt x="4875" y="9734"/>
                    <a:pt x="4875" y="10703"/>
                  </a:cubicBezTo>
                  <a:cubicBezTo>
                    <a:pt x="4875" y="11849"/>
                    <a:pt x="4963" y="12866"/>
                    <a:pt x="5157" y="13770"/>
                  </a:cubicBezTo>
                  <a:cubicBezTo>
                    <a:pt x="5352" y="14674"/>
                    <a:pt x="5669" y="15449"/>
                    <a:pt x="6111" y="16095"/>
                  </a:cubicBezTo>
                  <a:cubicBezTo>
                    <a:pt x="6552" y="16741"/>
                    <a:pt x="7153" y="17225"/>
                    <a:pt x="7912" y="17564"/>
                  </a:cubicBezTo>
                  <a:cubicBezTo>
                    <a:pt x="8672" y="17903"/>
                    <a:pt x="9608" y="18064"/>
                    <a:pt x="10756" y="18064"/>
                  </a:cubicBezTo>
                  <a:cubicBezTo>
                    <a:pt x="11904" y="18064"/>
                    <a:pt x="12858" y="17871"/>
                    <a:pt x="13617" y="17483"/>
                  </a:cubicBezTo>
                  <a:cubicBezTo>
                    <a:pt x="14376" y="17096"/>
                    <a:pt x="14995" y="16563"/>
                    <a:pt x="15471" y="15901"/>
                  </a:cubicBezTo>
                  <a:cubicBezTo>
                    <a:pt x="15948" y="15239"/>
                    <a:pt x="16266" y="14465"/>
                    <a:pt x="16461" y="13577"/>
                  </a:cubicBezTo>
                  <a:cubicBezTo>
                    <a:pt x="16637" y="12721"/>
                    <a:pt x="16725" y="11785"/>
                    <a:pt x="16725" y="10784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0" name="Shape">
              <a:extLst>
                <a:ext uri="{FF2B5EF4-FFF2-40B4-BE49-F238E27FC236}">
                  <a16:creationId xmlns:a16="http://schemas.microsoft.com/office/drawing/2014/main" id="{0FC7EC8F-A8C9-47A0-ACF5-972A30A652BD}"/>
                </a:ext>
              </a:extLst>
            </p:cNvPr>
            <p:cNvSpPr/>
            <p:nvPr/>
          </p:nvSpPr>
          <p:spPr>
            <a:xfrm>
              <a:off x="5829300" y="7480299"/>
              <a:ext cx="140463" cy="16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54"/>
                  </a:moveTo>
                  <a:cubicBezTo>
                    <a:pt x="21600" y="3961"/>
                    <a:pt x="21580" y="4236"/>
                    <a:pt x="21561" y="4462"/>
                  </a:cubicBezTo>
                  <a:cubicBezTo>
                    <a:pt x="21522" y="4688"/>
                    <a:pt x="21483" y="4866"/>
                    <a:pt x="21424" y="4996"/>
                  </a:cubicBezTo>
                  <a:cubicBezTo>
                    <a:pt x="21366" y="5125"/>
                    <a:pt x="21288" y="5222"/>
                    <a:pt x="21209" y="5271"/>
                  </a:cubicBezTo>
                  <a:cubicBezTo>
                    <a:pt x="21131" y="5319"/>
                    <a:pt x="21014" y="5351"/>
                    <a:pt x="20897" y="5351"/>
                  </a:cubicBezTo>
                  <a:cubicBezTo>
                    <a:pt x="20721" y="5351"/>
                    <a:pt x="20448" y="5254"/>
                    <a:pt x="20077" y="5060"/>
                  </a:cubicBezTo>
                  <a:cubicBezTo>
                    <a:pt x="19706" y="4866"/>
                    <a:pt x="19198" y="4656"/>
                    <a:pt x="18573" y="4430"/>
                  </a:cubicBezTo>
                  <a:cubicBezTo>
                    <a:pt x="17948" y="4203"/>
                    <a:pt x="17206" y="3993"/>
                    <a:pt x="16346" y="3799"/>
                  </a:cubicBezTo>
                  <a:cubicBezTo>
                    <a:pt x="15487" y="3605"/>
                    <a:pt x="14472" y="3508"/>
                    <a:pt x="13339" y="3508"/>
                  </a:cubicBezTo>
                  <a:cubicBezTo>
                    <a:pt x="12108" y="3508"/>
                    <a:pt x="11015" y="3686"/>
                    <a:pt x="10019" y="4026"/>
                  </a:cubicBezTo>
                  <a:cubicBezTo>
                    <a:pt x="9023" y="4381"/>
                    <a:pt x="8183" y="4866"/>
                    <a:pt x="7480" y="5513"/>
                  </a:cubicBezTo>
                  <a:cubicBezTo>
                    <a:pt x="6777" y="6160"/>
                    <a:pt x="6230" y="6920"/>
                    <a:pt x="5859" y="7825"/>
                  </a:cubicBezTo>
                  <a:cubicBezTo>
                    <a:pt x="5488" y="8730"/>
                    <a:pt x="5293" y="9717"/>
                    <a:pt x="5293" y="10800"/>
                  </a:cubicBezTo>
                  <a:cubicBezTo>
                    <a:pt x="5293" y="11996"/>
                    <a:pt x="5488" y="13047"/>
                    <a:pt x="5859" y="13953"/>
                  </a:cubicBezTo>
                  <a:cubicBezTo>
                    <a:pt x="6250" y="14858"/>
                    <a:pt x="6777" y="15618"/>
                    <a:pt x="7460" y="16232"/>
                  </a:cubicBezTo>
                  <a:cubicBezTo>
                    <a:pt x="8144" y="16847"/>
                    <a:pt x="8984" y="17315"/>
                    <a:pt x="9941" y="17623"/>
                  </a:cubicBezTo>
                  <a:cubicBezTo>
                    <a:pt x="10898" y="17930"/>
                    <a:pt x="11972" y="18091"/>
                    <a:pt x="13144" y="18091"/>
                  </a:cubicBezTo>
                  <a:cubicBezTo>
                    <a:pt x="13710" y="18091"/>
                    <a:pt x="14276" y="18043"/>
                    <a:pt x="14843" y="17930"/>
                  </a:cubicBezTo>
                  <a:cubicBezTo>
                    <a:pt x="15409" y="17817"/>
                    <a:pt x="15917" y="17655"/>
                    <a:pt x="16405" y="17445"/>
                  </a:cubicBezTo>
                  <a:lnTo>
                    <a:pt x="16405" y="12594"/>
                  </a:lnTo>
                  <a:lnTo>
                    <a:pt x="11620" y="12594"/>
                  </a:lnTo>
                  <a:cubicBezTo>
                    <a:pt x="11386" y="12594"/>
                    <a:pt x="11210" y="12465"/>
                    <a:pt x="11073" y="12223"/>
                  </a:cubicBezTo>
                  <a:cubicBezTo>
                    <a:pt x="10937" y="11980"/>
                    <a:pt x="10878" y="11576"/>
                    <a:pt x="10878" y="10994"/>
                  </a:cubicBezTo>
                  <a:cubicBezTo>
                    <a:pt x="10878" y="10687"/>
                    <a:pt x="10898" y="10444"/>
                    <a:pt x="10937" y="10234"/>
                  </a:cubicBezTo>
                  <a:cubicBezTo>
                    <a:pt x="10976" y="10024"/>
                    <a:pt x="11015" y="9862"/>
                    <a:pt x="11073" y="9749"/>
                  </a:cubicBezTo>
                  <a:cubicBezTo>
                    <a:pt x="11132" y="9620"/>
                    <a:pt x="11210" y="9539"/>
                    <a:pt x="11308" y="9474"/>
                  </a:cubicBezTo>
                  <a:cubicBezTo>
                    <a:pt x="11405" y="9410"/>
                    <a:pt x="11503" y="9377"/>
                    <a:pt x="11620" y="9377"/>
                  </a:cubicBezTo>
                  <a:lnTo>
                    <a:pt x="20135" y="9377"/>
                  </a:lnTo>
                  <a:cubicBezTo>
                    <a:pt x="20350" y="9377"/>
                    <a:pt x="20526" y="9410"/>
                    <a:pt x="20682" y="9474"/>
                  </a:cubicBezTo>
                  <a:cubicBezTo>
                    <a:pt x="20838" y="9539"/>
                    <a:pt x="20995" y="9620"/>
                    <a:pt x="21112" y="9733"/>
                  </a:cubicBezTo>
                  <a:cubicBezTo>
                    <a:pt x="21229" y="9846"/>
                    <a:pt x="21326" y="9991"/>
                    <a:pt x="21385" y="10153"/>
                  </a:cubicBezTo>
                  <a:cubicBezTo>
                    <a:pt x="21444" y="10315"/>
                    <a:pt x="21483" y="10509"/>
                    <a:pt x="21483" y="10735"/>
                  </a:cubicBezTo>
                  <a:lnTo>
                    <a:pt x="21483" y="19045"/>
                  </a:lnTo>
                  <a:cubicBezTo>
                    <a:pt x="21483" y="19369"/>
                    <a:pt x="21424" y="19660"/>
                    <a:pt x="21287" y="19886"/>
                  </a:cubicBezTo>
                  <a:cubicBezTo>
                    <a:pt x="21151" y="20129"/>
                    <a:pt x="20877" y="20323"/>
                    <a:pt x="20448" y="20452"/>
                  </a:cubicBezTo>
                  <a:cubicBezTo>
                    <a:pt x="20018" y="20598"/>
                    <a:pt x="19510" y="20743"/>
                    <a:pt x="18885" y="20889"/>
                  </a:cubicBezTo>
                  <a:cubicBezTo>
                    <a:pt x="18260" y="21034"/>
                    <a:pt x="17616" y="21163"/>
                    <a:pt x="16952" y="21277"/>
                  </a:cubicBezTo>
                  <a:cubicBezTo>
                    <a:pt x="16288" y="21390"/>
                    <a:pt x="15604" y="21471"/>
                    <a:pt x="14921" y="21519"/>
                  </a:cubicBezTo>
                  <a:cubicBezTo>
                    <a:pt x="14237" y="21568"/>
                    <a:pt x="13554" y="21600"/>
                    <a:pt x="12870" y="21600"/>
                  </a:cubicBezTo>
                  <a:cubicBezTo>
                    <a:pt x="10859" y="21600"/>
                    <a:pt x="9042" y="21357"/>
                    <a:pt x="7460" y="20889"/>
                  </a:cubicBezTo>
                  <a:cubicBezTo>
                    <a:pt x="5879" y="20420"/>
                    <a:pt x="4511" y="19708"/>
                    <a:pt x="3418" y="18803"/>
                  </a:cubicBezTo>
                  <a:cubicBezTo>
                    <a:pt x="2305" y="17898"/>
                    <a:pt x="1465" y="16782"/>
                    <a:pt x="879" y="15472"/>
                  </a:cubicBezTo>
                  <a:cubicBezTo>
                    <a:pt x="293" y="14163"/>
                    <a:pt x="0" y="12675"/>
                    <a:pt x="0" y="11026"/>
                  </a:cubicBezTo>
                  <a:cubicBezTo>
                    <a:pt x="0" y="9313"/>
                    <a:pt x="312" y="7777"/>
                    <a:pt x="937" y="6419"/>
                  </a:cubicBezTo>
                  <a:cubicBezTo>
                    <a:pt x="1562" y="5060"/>
                    <a:pt x="2441" y="3896"/>
                    <a:pt x="3593" y="2942"/>
                  </a:cubicBezTo>
                  <a:cubicBezTo>
                    <a:pt x="4746" y="1989"/>
                    <a:pt x="6113" y="1261"/>
                    <a:pt x="7734" y="760"/>
                  </a:cubicBezTo>
                  <a:cubicBezTo>
                    <a:pt x="9355" y="259"/>
                    <a:pt x="11152" y="0"/>
                    <a:pt x="13144" y="0"/>
                  </a:cubicBezTo>
                  <a:cubicBezTo>
                    <a:pt x="14237" y="0"/>
                    <a:pt x="15233" y="65"/>
                    <a:pt x="16132" y="194"/>
                  </a:cubicBezTo>
                  <a:cubicBezTo>
                    <a:pt x="17030" y="323"/>
                    <a:pt x="17811" y="469"/>
                    <a:pt x="18475" y="647"/>
                  </a:cubicBezTo>
                  <a:cubicBezTo>
                    <a:pt x="19139" y="825"/>
                    <a:pt x="19706" y="1019"/>
                    <a:pt x="20135" y="1213"/>
                  </a:cubicBezTo>
                  <a:cubicBezTo>
                    <a:pt x="20584" y="1423"/>
                    <a:pt x="20877" y="1601"/>
                    <a:pt x="21053" y="1746"/>
                  </a:cubicBezTo>
                  <a:cubicBezTo>
                    <a:pt x="21229" y="1892"/>
                    <a:pt x="21366" y="2102"/>
                    <a:pt x="21444" y="2377"/>
                  </a:cubicBezTo>
                  <a:cubicBezTo>
                    <a:pt x="21561" y="2716"/>
                    <a:pt x="21600" y="3120"/>
                    <a:pt x="21600" y="3654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1" name="Shape">
              <a:extLst>
                <a:ext uri="{FF2B5EF4-FFF2-40B4-BE49-F238E27FC236}">
                  <a16:creationId xmlns:a16="http://schemas.microsoft.com/office/drawing/2014/main" id="{3A31DD1E-7471-4165-AC0C-2B6C11015B60}"/>
                </a:ext>
              </a:extLst>
            </p:cNvPr>
            <p:cNvSpPr/>
            <p:nvPr/>
          </p:nvSpPr>
          <p:spPr>
            <a:xfrm>
              <a:off x="5981699" y="7480299"/>
              <a:ext cx="129579" cy="16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13521" y="13378"/>
                  </a:moveTo>
                  <a:lnTo>
                    <a:pt x="13521" y="20904"/>
                  </a:lnTo>
                  <a:cubicBezTo>
                    <a:pt x="13521" y="21020"/>
                    <a:pt x="13479" y="21119"/>
                    <a:pt x="13395" y="21202"/>
                  </a:cubicBezTo>
                  <a:cubicBezTo>
                    <a:pt x="13310" y="21285"/>
                    <a:pt x="13141" y="21368"/>
                    <a:pt x="12952" y="21418"/>
                  </a:cubicBezTo>
                  <a:cubicBezTo>
                    <a:pt x="12762" y="21467"/>
                    <a:pt x="12466" y="21517"/>
                    <a:pt x="12108" y="21550"/>
                  </a:cubicBezTo>
                  <a:cubicBezTo>
                    <a:pt x="11749" y="21583"/>
                    <a:pt x="11306" y="21600"/>
                    <a:pt x="10779" y="21600"/>
                  </a:cubicBezTo>
                  <a:cubicBezTo>
                    <a:pt x="10231" y="21600"/>
                    <a:pt x="9788" y="21583"/>
                    <a:pt x="9429" y="21550"/>
                  </a:cubicBezTo>
                  <a:cubicBezTo>
                    <a:pt x="9070" y="21517"/>
                    <a:pt x="8796" y="21467"/>
                    <a:pt x="8585" y="21418"/>
                  </a:cubicBezTo>
                  <a:cubicBezTo>
                    <a:pt x="8374" y="21368"/>
                    <a:pt x="8227" y="21285"/>
                    <a:pt x="8142" y="21202"/>
                  </a:cubicBezTo>
                  <a:cubicBezTo>
                    <a:pt x="8058" y="21119"/>
                    <a:pt x="8016" y="21020"/>
                    <a:pt x="8016" y="20904"/>
                  </a:cubicBezTo>
                  <a:lnTo>
                    <a:pt x="8016" y="13378"/>
                  </a:lnTo>
                  <a:lnTo>
                    <a:pt x="549" y="1707"/>
                  </a:lnTo>
                  <a:cubicBezTo>
                    <a:pt x="274" y="1293"/>
                    <a:pt x="106" y="978"/>
                    <a:pt x="42" y="763"/>
                  </a:cubicBezTo>
                  <a:cubicBezTo>
                    <a:pt x="-42" y="530"/>
                    <a:pt x="0" y="365"/>
                    <a:pt x="169" y="249"/>
                  </a:cubicBezTo>
                  <a:cubicBezTo>
                    <a:pt x="338" y="133"/>
                    <a:pt x="633" y="66"/>
                    <a:pt x="1055" y="33"/>
                  </a:cubicBezTo>
                  <a:cubicBezTo>
                    <a:pt x="1498" y="0"/>
                    <a:pt x="2088" y="0"/>
                    <a:pt x="2869" y="0"/>
                  </a:cubicBezTo>
                  <a:cubicBezTo>
                    <a:pt x="3523" y="0"/>
                    <a:pt x="4029" y="17"/>
                    <a:pt x="4409" y="33"/>
                  </a:cubicBezTo>
                  <a:cubicBezTo>
                    <a:pt x="4788" y="50"/>
                    <a:pt x="5105" y="99"/>
                    <a:pt x="5316" y="166"/>
                  </a:cubicBezTo>
                  <a:cubicBezTo>
                    <a:pt x="5548" y="232"/>
                    <a:pt x="5695" y="298"/>
                    <a:pt x="5801" y="398"/>
                  </a:cubicBezTo>
                  <a:cubicBezTo>
                    <a:pt x="5906" y="497"/>
                    <a:pt x="6012" y="630"/>
                    <a:pt x="6096" y="779"/>
                  </a:cubicBezTo>
                  <a:lnTo>
                    <a:pt x="9134" y="6051"/>
                  </a:lnTo>
                  <a:cubicBezTo>
                    <a:pt x="9429" y="6565"/>
                    <a:pt x="9724" y="7095"/>
                    <a:pt x="10020" y="7659"/>
                  </a:cubicBezTo>
                  <a:cubicBezTo>
                    <a:pt x="10315" y="8222"/>
                    <a:pt x="10589" y="8819"/>
                    <a:pt x="10885" y="9432"/>
                  </a:cubicBezTo>
                  <a:lnTo>
                    <a:pt x="10927" y="9432"/>
                  </a:lnTo>
                  <a:cubicBezTo>
                    <a:pt x="11201" y="8836"/>
                    <a:pt x="11475" y="8255"/>
                    <a:pt x="11749" y="7692"/>
                  </a:cubicBezTo>
                  <a:cubicBezTo>
                    <a:pt x="12024" y="7128"/>
                    <a:pt x="12298" y="6598"/>
                    <a:pt x="12572" y="6084"/>
                  </a:cubicBezTo>
                  <a:lnTo>
                    <a:pt x="15567" y="846"/>
                  </a:lnTo>
                  <a:cubicBezTo>
                    <a:pt x="15631" y="663"/>
                    <a:pt x="15736" y="531"/>
                    <a:pt x="15821" y="431"/>
                  </a:cubicBezTo>
                  <a:cubicBezTo>
                    <a:pt x="15926" y="332"/>
                    <a:pt x="16074" y="249"/>
                    <a:pt x="16285" y="182"/>
                  </a:cubicBezTo>
                  <a:cubicBezTo>
                    <a:pt x="16496" y="116"/>
                    <a:pt x="16791" y="66"/>
                    <a:pt x="17149" y="50"/>
                  </a:cubicBezTo>
                  <a:cubicBezTo>
                    <a:pt x="17508" y="33"/>
                    <a:pt x="17993" y="17"/>
                    <a:pt x="18605" y="17"/>
                  </a:cubicBezTo>
                  <a:cubicBezTo>
                    <a:pt x="19406" y="17"/>
                    <a:pt x="20018" y="33"/>
                    <a:pt x="20461" y="50"/>
                  </a:cubicBezTo>
                  <a:cubicBezTo>
                    <a:pt x="20904" y="66"/>
                    <a:pt x="21199" y="149"/>
                    <a:pt x="21368" y="265"/>
                  </a:cubicBezTo>
                  <a:cubicBezTo>
                    <a:pt x="21537" y="381"/>
                    <a:pt x="21558" y="547"/>
                    <a:pt x="21474" y="779"/>
                  </a:cubicBezTo>
                  <a:cubicBezTo>
                    <a:pt x="21389" y="1011"/>
                    <a:pt x="21220" y="1326"/>
                    <a:pt x="20967" y="1724"/>
                  </a:cubicBezTo>
                  <a:lnTo>
                    <a:pt x="13521" y="13378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2" name="Shape">
              <a:extLst>
                <a:ext uri="{FF2B5EF4-FFF2-40B4-BE49-F238E27FC236}">
                  <a16:creationId xmlns:a16="http://schemas.microsoft.com/office/drawing/2014/main" id="{B70F1192-6B80-46D3-9AC8-21B0B8BD3E60}"/>
                </a:ext>
              </a:extLst>
            </p:cNvPr>
            <p:cNvSpPr/>
            <p:nvPr/>
          </p:nvSpPr>
          <p:spPr>
            <a:xfrm>
              <a:off x="4343400" y="8089900"/>
              <a:ext cx="163067" cy="1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7"/>
                  </a:moveTo>
                  <a:cubicBezTo>
                    <a:pt x="21600" y="21015"/>
                    <a:pt x="21566" y="21112"/>
                    <a:pt x="21516" y="21190"/>
                  </a:cubicBezTo>
                  <a:cubicBezTo>
                    <a:pt x="21465" y="21288"/>
                    <a:pt x="21365" y="21346"/>
                    <a:pt x="21230" y="21405"/>
                  </a:cubicBezTo>
                  <a:cubicBezTo>
                    <a:pt x="21095" y="21463"/>
                    <a:pt x="20910" y="21502"/>
                    <a:pt x="20675" y="21541"/>
                  </a:cubicBezTo>
                  <a:cubicBezTo>
                    <a:pt x="20439" y="21580"/>
                    <a:pt x="20153" y="21600"/>
                    <a:pt x="19800" y="21600"/>
                  </a:cubicBezTo>
                  <a:cubicBezTo>
                    <a:pt x="19464" y="21600"/>
                    <a:pt x="19178" y="21580"/>
                    <a:pt x="18942" y="21541"/>
                  </a:cubicBezTo>
                  <a:cubicBezTo>
                    <a:pt x="18707" y="21502"/>
                    <a:pt x="18538" y="21463"/>
                    <a:pt x="18404" y="21405"/>
                  </a:cubicBezTo>
                  <a:cubicBezTo>
                    <a:pt x="18269" y="21346"/>
                    <a:pt x="18168" y="21288"/>
                    <a:pt x="18118" y="21190"/>
                  </a:cubicBezTo>
                  <a:cubicBezTo>
                    <a:pt x="18067" y="21112"/>
                    <a:pt x="18034" y="20995"/>
                    <a:pt x="18034" y="20897"/>
                  </a:cubicBezTo>
                  <a:lnTo>
                    <a:pt x="18034" y="3415"/>
                  </a:lnTo>
                  <a:lnTo>
                    <a:pt x="18000" y="3415"/>
                  </a:lnTo>
                  <a:lnTo>
                    <a:pt x="12634" y="20878"/>
                  </a:lnTo>
                  <a:cubicBezTo>
                    <a:pt x="12600" y="21015"/>
                    <a:pt x="12533" y="21132"/>
                    <a:pt x="12449" y="21229"/>
                  </a:cubicBezTo>
                  <a:cubicBezTo>
                    <a:pt x="12364" y="21327"/>
                    <a:pt x="12247" y="21405"/>
                    <a:pt x="12095" y="21463"/>
                  </a:cubicBezTo>
                  <a:cubicBezTo>
                    <a:pt x="11944" y="21522"/>
                    <a:pt x="11759" y="21561"/>
                    <a:pt x="11523" y="21561"/>
                  </a:cubicBezTo>
                  <a:cubicBezTo>
                    <a:pt x="11288" y="21580"/>
                    <a:pt x="11019" y="21580"/>
                    <a:pt x="10699" y="21580"/>
                  </a:cubicBezTo>
                  <a:cubicBezTo>
                    <a:pt x="10379" y="21580"/>
                    <a:pt x="10093" y="21561"/>
                    <a:pt x="9875" y="21541"/>
                  </a:cubicBezTo>
                  <a:cubicBezTo>
                    <a:pt x="9639" y="21522"/>
                    <a:pt x="9454" y="21463"/>
                    <a:pt x="9303" y="21405"/>
                  </a:cubicBezTo>
                  <a:cubicBezTo>
                    <a:pt x="9151" y="21346"/>
                    <a:pt x="9034" y="21268"/>
                    <a:pt x="8950" y="21171"/>
                  </a:cubicBezTo>
                  <a:cubicBezTo>
                    <a:pt x="8865" y="21093"/>
                    <a:pt x="8815" y="20975"/>
                    <a:pt x="8781" y="20858"/>
                  </a:cubicBezTo>
                  <a:lnTo>
                    <a:pt x="3600" y="3395"/>
                  </a:lnTo>
                  <a:lnTo>
                    <a:pt x="3566" y="3395"/>
                  </a:lnTo>
                  <a:lnTo>
                    <a:pt x="3566" y="20878"/>
                  </a:lnTo>
                  <a:cubicBezTo>
                    <a:pt x="3566" y="20995"/>
                    <a:pt x="3533" y="21093"/>
                    <a:pt x="3482" y="21171"/>
                  </a:cubicBezTo>
                  <a:cubicBezTo>
                    <a:pt x="3432" y="21268"/>
                    <a:pt x="3331" y="21327"/>
                    <a:pt x="3196" y="21385"/>
                  </a:cubicBezTo>
                  <a:cubicBezTo>
                    <a:pt x="3045" y="21444"/>
                    <a:pt x="2877" y="21483"/>
                    <a:pt x="2641" y="21522"/>
                  </a:cubicBezTo>
                  <a:cubicBezTo>
                    <a:pt x="2422" y="21561"/>
                    <a:pt x="2120" y="21580"/>
                    <a:pt x="1783" y="21580"/>
                  </a:cubicBezTo>
                  <a:cubicBezTo>
                    <a:pt x="1447" y="21580"/>
                    <a:pt x="1161" y="21561"/>
                    <a:pt x="925" y="21522"/>
                  </a:cubicBezTo>
                  <a:cubicBezTo>
                    <a:pt x="690" y="21483"/>
                    <a:pt x="505" y="21444"/>
                    <a:pt x="370" y="21385"/>
                  </a:cubicBezTo>
                  <a:cubicBezTo>
                    <a:pt x="236" y="21327"/>
                    <a:pt x="135" y="21268"/>
                    <a:pt x="84" y="21171"/>
                  </a:cubicBezTo>
                  <a:cubicBezTo>
                    <a:pt x="34" y="21093"/>
                    <a:pt x="0" y="20976"/>
                    <a:pt x="0" y="20878"/>
                  </a:cubicBezTo>
                  <a:lnTo>
                    <a:pt x="0" y="1736"/>
                  </a:lnTo>
                  <a:cubicBezTo>
                    <a:pt x="0" y="1171"/>
                    <a:pt x="135" y="741"/>
                    <a:pt x="387" y="449"/>
                  </a:cubicBezTo>
                  <a:cubicBezTo>
                    <a:pt x="639" y="156"/>
                    <a:pt x="993" y="0"/>
                    <a:pt x="1413" y="0"/>
                  </a:cubicBezTo>
                  <a:lnTo>
                    <a:pt x="3869" y="0"/>
                  </a:lnTo>
                  <a:cubicBezTo>
                    <a:pt x="4307" y="0"/>
                    <a:pt x="4677" y="39"/>
                    <a:pt x="4996" y="117"/>
                  </a:cubicBezTo>
                  <a:cubicBezTo>
                    <a:pt x="5316" y="195"/>
                    <a:pt x="5585" y="332"/>
                    <a:pt x="5821" y="527"/>
                  </a:cubicBezTo>
                  <a:cubicBezTo>
                    <a:pt x="6056" y="722"/>
                    <a:pt x="6241" y="976"/>
                    <a:pt x="6393" y="1288"/>
                  </a:cubicBezTo>
                  <a:cubicBezTo>
                    <a:pt x="6544" y="1600"/>
                    <a:pt x="6679" y="1990"/>
                    <a:pt x="6796" y="2459"/>
                  </a:cubicBezTo>
                  <a:lnTo>
                    <a:pt x="10800" y="15259"/>
                  </a:lnTo>
                  <a:lnTo>
                    <a:pt x="10851" y="15259"/>
                  </a:lnTo>
                  <a:lnTo>
                    <a:pt x="15006" y="2498"/>
                  </a:lnTo>
                  <a:cubicBezTo>
                    <a:pt x="15123" y="2029"/>
                    <a:pt x="15258" y="1639"/>
                    <a:pt x="15409" y="1327"/>
                  </a:cubicBezTo>
                  <a:cubicBezTo>
                    <a:pt x="15561" y="1015"/>
                    <a:pt x="15729" y="742"/>
                    <a:pt x="15931" y="546"/>
                  </a:cubicBezTo>
                  <a:cubicBezTo>
                    <a:pt x="16133" y="351"/>
                    <a:pt x="16351" y="215"/>
                    <a:pt x="16621" y="117"/>
                  </a:cubicBezTo>
                  <a:cubicBezTo>
                    <a:pt x="16890" y="39"/>
                    <a:pt x="17193" y="0"/>
                    <a:pt x="17546" y="0"/>
                  </a:cubicBezTo>
                  <a:lnTo>
                    <a:pt x="20086" y="0"/>
                  </a:lnTo>
                  <a:cubicBezTo>
                    <a:pt x="20338" y="0"/>
                    <a:pt x="20574" y="39"/>
                    <a:pt x="20759" y="117"/>
                  </a:cubicBezTo>
                  <a:cubicBezTo>
                    <a:pt x="20944" y="195"/>
                    <a:pt x="21095" y="312"/>
                    <a:pt x="21213" y="449"/>
                  </a:cubicBezTo>
                  <a:cubicBezTo>
                    <a:pt x="21331" y="605"/>
                    <a:pt x="21415" y="781"/>
                    <a:pt x="21482" y="995"/>
                  </a:cubicBezTo>
                  <a:cubicBezTo>
                    <a:pt x="21550" y="1210"/>
                    <a:pt x="21583" y="1464"/>
                    <a:pt x="21583" y="1737"/>
                  </a:cubicBezTo>
                  <a:lnTo>
                    <a:pt x="21583" y="2089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3" name="Shape">
              <a:extLst>
                <a:ext uri="{FF2B5EF4-FFF2-40B4-BE49-F238E27FC236}">
                  <a16:creationId xmlns:a16="http://schemas.microsoft.com/office/drawing/2014/main" id="{93DD9E8A-0EA4-45B8-8361-210A97FE0C53}"/>
                </a:ext>
              </a:extLst>
            </p:cNvPr>
            <p:cNvSpPr/>
            <p:nvPr/>
          </p:nvSpPr>
          <p:spPr>
            <a:xfrm>
              <a:off x="4533900" y="8089900"/>
              <a:ext cx="132335" cy="14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63"/>
                  </a:moveTo>
                  <a:cubicBezTo>
                    <a:pt x="21600" y="12286"/>
                    <a:pt x="21372" y="13838"/>
                    <a:pt x="20895" y="15201"/>
                  </a:cubicBezTo>
                  <a:cubicBezTo>
                    <a:pt x="20418" y="16564"/>
                    <a:pt x="19734" y="17719"/>
                    <a:pt x="18802" y="18666"/>
                  </a:cubicBezTo>
                  <a:cubicBezTo>
                    <a:pt x="17869" y="19612"/>
                    <a:pt x="16729" y="20332"/>
                    <a:pt x="15360" y="20843"/>
                  </a:cubicBezTo>
                  <a:cubicBezTo>
                    <a:pt x="13992" y="21354"/>
                    <a:pt x="12396" y="21600"/>
                    <a:pt x="10613" y="21600"/>
                  </a:cubicBezTo>
                  <a:cubicBezTo>
                    <a:pt x="8831" y="21600"/>
                    <a:pt x="7297" y="21392"/>
                    <a:pt x="5970" y="20956"/>
                  </a:cubicBezTo>
                  <a:cubicBezTo>
                    <a:pt x="4643" y="20540"/>
                    <a:pt x="3545" y="19877"/>
                    <a:pt x="2653" y="19006"/>
                  </a:cubicBezTo>
                  <a:cubicBezTo>
                    <a:pt x="1762" y="18136"/>
                    <a:pt x="1119" y="17038"/>
                    <a:pt x="663" y="15694"/>
                  </a:cubicBezTo>
                  <a:cubicBezTo>
                    <a:pt x="228" y="14349"/>
                    <a:pt x="0" y="12759"/>
                    <a:pt x="0" y="10923"/>
                  </a:cubicBezTo>
                  <a:cubicBezTo>
                    <a:pt x="0" y="9238"/>
                    <a:pt x="228" y="7724"/>
                    <a:pt x="705" y="6380"/>
                  </a:cubicBezTo>
                  <a:cubicBezTo>
                    <a:pt x="1182" y="5036"/>
                    <a:pt x="1866" y="3881"/>
                    <a:pt x="2798" y="2934"/>
                  </a:cubicBezTo>
                  <a:cubicBezTo>
                    <a:pt x="3731" y="1988"/>
                    <a:pt x="4871" y="1268"/>
                    <a:pt x="6240" y="757"/>
                  </a:cubicBezTo>
                  <a:cubicBezTo>
                    <a:pt x="7608" y="246"/>
                    <a:pt x="9204" y="0"/>
                    <a:pt x="11007" y="0"/>
                  </a:cubicBezTo>
                  <a:cubicBezTo>
                    <a:pt x="12728" y="0"/>
                    <a:pt x="14262" y="208"/>
                    <a:pt x="15588" y="625"/>
                  </a:cubicBezTo>
                  <a:cubicBezTo>
                    <a:pt x="16915" y="1041"/>
                    <a:pt x="18014" y="1685"/>
                    <a:pt x="18905" y="2556"/>
                  </a:cubicBezTo>
                  <a:cubicBezTo>
                    <a:pt x="19796" y="3427"/>
                    <a:pt x="20460" y="4524"/>
                    <a:pt x="20916" y="5850"/>
                  </a:cubicBezTo>
                  <a:cubicBezTo>
                    <a:pt x="21372" y="7175"/>
                    <a:pt x="21600" y="8765"/>
                    <a:pt x="21600" y="10563"/>
                  </a:cubicBezTo>
                  <a:close/>
                  <a:moveTo>
                    <a:pt x="16729" y="10791"/>
                  </a:moveTo>
                  <a:cubicBezTo>
                    <a:pt x="16729" y="9693"/>
                    <a:pt x="16625" y="8708"/>
                    <a:pt x="16438" y="7799"/>
                  </a:cubicBezTo>
                  <a:cubicBezTo>
                    <a:pt x="16252" y="6891"/>
                    <a:pt x="15920" y="6134"/>
                    <a:pt x="15485" y="5490"/>
                  </a:cubicBezTo>
                  <a:cubicBezTo>
                    <a:pt x="15029" y="4846"/>
                    <a:pt x="14428" y="4354"/>
                    <a:pt x="13681" y="4013"/>
                  </a:cubicBezTo>
                  <a:cubicBezTo>
                    <a:pt x="12935" y="3673"/>
                    <a:pt x="11982" y="3483"/>
                    <a:pt x="10862" y="3483"/>
                  </a:cubicBezTo>
                  <a:cubicBezTo>
                    <a:pt x="9722" y="3483"/>
                    <a:pt x="8769" y="3673"/>
                    <a:pt x="8002" y="4070"/>
                  </a:cubicBezTo>
                  <a:cubicBezTo>
                    <a:pt x="7235" y="4468"/>
                    <a:pt x="6613" y="4979"/>
                    <a:pt x="6157" y="5641"/>
                  </a:cubicBezTo>
                  <a:cubicBezTo>
                    <a:pt x="5680" y="6304"/>
                    <a:pt x="5348" y="7061"/>
                    <a:pt x="5162" y="7932"/>
                  </a:cubicBezTo>
                  <a:cubicBezTo>
                    <a:pt x="4975" y="8803"/>
                    <a:pt x="4871" y="9730"/>
                    <a:pt x="4871" y="10715"/>
                  </a:cubicBezTo>
                  <a:cubicBezTo>
                    <a:pt x="4871" y="11851"/>
                    <a:pt x="4975" y="12873"/>
                    <a:pt x="5162" y="13781"/>
                  </a:cubicBezTo>
                  <a:cubicBezTo>
                    <a:pt x="5348" y="14690"/>
                    <a:pt x="5659" y="15466"/>
                    <a:pt x="6115" y="16110"/>
                  </a:cubicBezTo>
                  <a:cubicBezTo>
                    <a:pt x="6571" y="16754"/>
                    <a:pt x="7152" y="17246"/>
                    <a:pt x="7919" y="17587"/>
                  </a:cubicBezTo>
                  <a:cubicBezTo>
                    <a:pt x="8686" y="17927"/>
                    <a:pt x="9618" y="18098"/>
                    <a:pt x="10758" y="18098"/>
                  </a:cubicBezTo>
                  <a:cubicBezTo>
                    <a:pt x="11899" y="18098"/>
                    <a:pt x="12852" y="17908"/>
                    <a:pt x="13619" y="17511"/>
                  </a:cubicBezTo>
                  <a:cubicBezTo>
                    <a:pt x="14386" y="17113"/>
                    <a:pt x="15008" y="16602"/>
                    <a:pt x="15464" y="15940"/>
                  </a:cubicBezTo>
                  <a:cubicBezTo>
                    <a:pt x="15941" y="15277"/>
                    <a:pt x="16273" y="14501"/>
                    <a:pt x="16459" y="13611"/>
                  </a:cubicBezTo>
                  <a:cubicBezTo>
                    <a:pt x="16646" y="12721"/>
                    <a:pt x="16729" y="11794"/>
                    <a:pt x="16729" y="1079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4" name="Shape">
              <a:extLst>
                <a:ext uri="{FF2B5EF4-FFF2-40B4-BE49-F238E27FC236}">
                  <a16:creationId xmlns:a16="http://schemas.microsoft.com/office/drawing/2014/main" id="{A697ADAD-5037-4098-86D6-18BF24D8ECC1}"/>
                </a:ext>
              </a:extLst>
            </p:cNvPr>
            <p:cNvSpPr/>
            <p:nvPr/>
          </p:nvSpPr>
          <p:spPr>
            <a:xfrm>
              <a:off x="4686300" y="8089900"/>
              <a:ext cx="114935" cy="14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64"/>
                  </a:moveTo>
                  <a:cubicBezTo>
                    <a:pt x="21600" y="20217"/>
                    <a:pt x="21552" y="20451"/>
                    <a:pt x="21433" y="20646"/>
                  </a:cubicBezTo>
                  <a:cubicBezTo>
                    <a:pt x="21314" y="20840"/>
                    <a:pt x="21170" y="21016"/>
                    <a:pt x="21003" y="21132"/>
                  </a:cubicBezTo>
                  <a:cubicBezTo>
                    <a:pt x="20836" y="21249"/>
                    <a:pt x="20598" y="21366"/>
                    <a:pt x="20359" y="21425"/>
                  </a:cubicBezTo>
                  <a:cubicBezTo>
                    <a:pt x="20120" y="21483"/>
                    <a:pt x="19858" y="21522"/>
                    <a:pt x="19595" y="21522"/>
                  </a:cubicBezTo>
                  <a:lnTo>
                    <a:pt x="17328" y="21522"/>
                  </a:lnTo>
                  <a:cubicBezTo>
                    <a:pt x="16850" y="21522"/>
                    <a:pt x="16445" y="21483"/>
                    <a:pt x="16110" y="21405"/>
                  </a:cubicBezTo>
                  <a:cubicBezTo>
                    <a:pt x="15776" y="21327"/>
                    <a:pt x="15442" y="21191"/>
                    <a:pt x="15156" y="20977"/>
                  </a:cubicBezTo>
                  <a:cubicBezTo>
                    <a:pt x="14869" y="20782"/>
                    <a:pt x="14583" y="20490"/>
                    <a:pt x="14320" y="20159"/>
                  </a:cubicBezTo>
                  <a:cubicBezTo>
                    <a:pt x="14058" y="19808"/>
                    <a:pt x="13748" y="19360"/>
                    <a:pt x="13413" y="18815"/>
                  </a:cubicBezTo>
                  <a:lnTo>
                    <a:pt x="6874" y="8784"/>
                  </a:lnTo>
                  <a:cubicBezTo>
                    <a:pt x="6492" y="8180"/>
                    <a:pt x="6110" y="7538"/>
                    <a:pt x="5728" y="6856"/>
                  </a:cubicBezTo>
                  <a:cubicBezTo>
                    <a:pt x="5346" y="6174"/>
                    <a:pt x="4988" y="5493"/>
                    <a:pt x="4678" y="4850"/>
                  </a:cubicBezTo>
                  <a:lnTo>
                    <a:pt x="4630" y="4850"/>
                  </a:lnTo>
                  <a:cubicBezTo>
                    <a:pt x="4678" y="5648"/>
                    <a:pt x="4726" y="6447"/>
                    <a:pt x="4750" y="7226"/>
                  </a:cubicBezTo>
                  <a:cubicBezTo>
                    <a:pt x="4773" y="8024"/>
                    <a:pt x="4797" y="8823"/>
                    <a:pt x="4797" y="9661"/>
                  </a:cubicBezTo>
                  <a:lnTo>
                    <a:pt x="4797" y="20879"/>
                  </a:lnTo>
                  <a:cubicBezTo>
                    <a:pt x="4797" y="20996"/>
                    <a:pt x="4750" y="21093"/>
                    <a:pt x="4678" y="21171"/>
                  </a:cubicBezTo>
                  <a:cubicBezTo>
                    <a:pt x="4606" y="21269"/>
                    <a:pt x="4463" y="21327"/>
                    <a:pt x="4296" y="21405"/>
                  </a:cubicBezTo>
                  <a:cubicBezTo>
                    <a:pt x="4105" y="21464"/>
                    <a:pt x="3867" y="21522"/>
                    <a:pt x="3556" y="21542"/>
                  </a:cubicBezTo>
                  <a:cubicBezTo>
                    <a:pt x="3246" y="21581"/>
                    <a:pt x="2840" y="21600"/>
                    <a:pt x="2363" y="21600"/>
                  </a:cubicBezTo>
                  <a:cubicBezTo>
                    <a:pt x="1885" y="21600"/>
                    <a:pt x="1504" y="21581"/>
                    <a:pt x="1193" y="21542"/>
                  </a:cubicBezTo>
                  <a:cubicBezTo>
                    <a:pt x="883" y="21503"/>
                    <a:pt x="644" y="21464"/>
                    <a:pt x="453" y="21405"/>
                  </a:cubicBezTo>
                  <a:cubicBezTo>
                    <a:pt x="286" y="21347"/>
                    <a:pt x="167" y="21269"/>
                    <a:pt x="95" y="21171"/>
                  </a:cubicBezTo>
                  <a:cubicBezTo>
                    <a:pt x="24" y="21094"/>
                    <a:pt x="0" y="20977"/>
                    <a:pt x="0" y="20879"/>
                  </a:cubicBezTo>
                  <a:lnTo>
                    <a:pt x="0" y="1597"/>
                  </a:lnTo>
                  <a:cubicBezTo>
                    <a:pt x="0" y="1071"/>
                    <a:pt x="191" y="682"/>
                    <a:pt x="549" y="429"/>
                  </a:cubicBezTo>
                  <a:cubicBezTo>
                    <a:pt x="931" y="175"/>
                    <a:pt x="1384" y="39"/>
                    <a:pt x="1909" y="39"/>
                  </a:cubicBezTo>
                  <a:lnTo>
                    <a:pt x="4774" y="39"/>
                  </a:lnTo>
                  <a:cubicBezTo>
                    <a:pt x="5299" y="39"/>
                    <a:pt x="5728" y="78"/>
                    <a:pt x="6062" y="156"/>
                  </a:cubicBezTo>
                  <a:cubicBezTo>
                    <a:pt x="6397" y="234"/>
                    <a:pt x="6731" y="351"/>
                    <a:pt x="7017" y="506"/>
                  </a:cubicBezTo>
                  <a:cubicBezTo>
                    <a:pt x="7303" y="662"/>
                    <a:pt x="7566" y="896"/>
                    <a:pt x="7805" y="1188"/>
                  </a:cubicBezTo>
                  <a:cubicBezTo>
                    <a:pt x="8043" y="1480"/>
                    <a:pt x="8306" y="1850"/>
                    <a:pt x="8545" y="2279"/>
                  </a:cubicBezTo>
                  <a:lnTo>
                    <a:pt x="13652" y="10108"/>
                  </a:lnTo>
                  <a:cubicBezTo>
                    <a:pt x="13939" y="10576"/>
                    <a:pt x="14249" y="11043"/>
                    <a:pt x="14535" y="11511"/>
                  </a:cubicBezTo>
                  <a:cubicBezTo>
                    <a:pt x="14822" y="11978"/>
                    <a:pt x="15108" y="12426"/>
                    <a:pt x="15371" y="12894"/>
                  </a:cubicBezTo>
                  <a:cubicBezTo>
                    <a:pt x="15633" y="13361"/>
                    <a:pt x="15896" y="13809"/>
                    <a:pt x="16158" y="14238"/>
                  </a:cubicBezTo>
                  <a:cubicBezTo>
                    <a:pt x="16421" y="14686"/>
                    <a:pt x="16659" y="15114"/>
                    <a:pt x="16898" y="15562"/>
                  </a:cubicBezTo>
                  <a:lnTo>
                    <a:pt x="16922" y="15562"/>
                  </a:lnTo>
                  <a:cubicBezTo>
                    <a:pt x="16874" y="14783"/>
                    <a:pt x="16850" y="13984"/>
                    <a:pt x="16827" y="13147"/>
                  </a:cubicBezTo>
                  <a:cubicBezTo>
                    <a:pt x="16803" y="12309"/>
                    <a:pt x="16803" y="11511"/>
                    <a:pt x="16803" y="10751"/>
                  </a:cubicBezTo>
                  <a:lnTo>
                    <a:pt x="16803" y="701"/>
                  </a:lnTo>
                  <a:cubicBezTo>
                    <a:pt x="16803" y="584"/>
                    <a:pt x="16850" y="487"/>
                    <a:pt x="16922" y="409"/>
                  </a:cubicBezTo>
                  <a:cubicBezTo>
                    <a:pt x="16994" y="331"/>
                    <a:pt x="17137" y="253"/>
                    <a:pt x="17328" y="175"/>
                  </a:cubicBezTo>
                  <a:cubicBezTo>
                    <a:pt x="17519" y="97"/>
                    <a:pt x="17757" y="58"/>
                    <a:pt x="18068" y="39"/>
                  </a:cubicBezTo>
                  <a:cubicBezTo>
                    <a:pt x="18378" y="19"/>
                    <a:pt x="18784" y="0"/>
                    <a:pt x="19261" y="0"/>
                  </a:cubicBezTo>
                  <a:cubicBezTo>
                    <a:pt x="19714" y="0"/>
                    <a:pt x="20096" y="19"/>
                    <a:pt x="20407" y="39"/>
                  </a:cubicBezTo>
                  <a:cubicBezTo>
                    <a:pt x="20717" y="58"/>
                    <a:pt x="20956" y="117"/>
                    <a:pt x="21123" y="175"/>
                  </a:cubicBezTo>
                  <a:cubicBezTo>
                    <a:pt x="21290" y="234"/>
                    <a:pt x="21409" y="312"/>
                    <a:pt x="21481" y="409"/>
                  </a:cubicBezTo>
                  <a:cubicBezTo>
                    <a:pt x="21552" y="506"/>
                    <a:pt x="21576" y="604"/>
                    <a:pt x="21576" y="701"/>
                  </a:cubicBezTo>
                  <a:lnTo>
                    <a:pt x="21576" y="1996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5" name="Shape">
              <a:extLst>
                <a:ext uri="{FF2B5EF4-FFF2-40B4-BE49-F238E27FC236}">
                  <a16:creationId xmlns:a16="http://schemas.microsoft.com/office/drawing/2014/main" id="{0713E3FF-A952-4364-9171-BE41EC497455}"/>
                </a:ext>
              </a:extLst>
            </p:cNvPr>
            <p:cNvSpPr/>
            <p:nvPr/>
          </p:nvSpPr>
          <p:spPr>
            <a:xfrm>
              <a:off x="4838699" y="8089899"/>
              <a:ext cx="82805" cy="13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89"/>
                    <a:pt x="21567" y="20463"/>
                    <a:pt x="21534" y="20679"/>
                  </a:cubicBezTo>
                  <a:cubicBezTo>
                    <a:pt x="21501" y="20894"/>
                    <a:pt x="21401" y="21071"/>
                    <a:pt x="21335" y="21208"/>
                  </a:cubicBezTo>
                  <a:cubicBezTo>
                    <a:pt x="21236" y="21345"/>
                    <a:pt x="21136" y="21443"/>
                    <a:pt x="20971" y="21502"/>
                  </a:cubicBezTo>
                  <a:cubicBezTo>
                    <a:pt x="20838" y="21561"/>
                    <a:pt x="20672" y="21600"/>
                    <a:pt x="20507" y="21600"/>
                  </a:cubicBezTo>
                  <a:lnTo>
                    <a:pt x="2187" y="21600"/>
                  </a:lnTo>
                  <a:cubicBezTo>
                    <a:pt x="1557" y="21600"/>
                    <a:pt x="1060" y="21482"/>
                    <a:pt x="629" y="21267"/>
                  </a:cubicBezTo>
                  <a:cubicBezTo>
                    <a:pt x="199" y="21051"/>
                    <a:pt x="0" y="20698"/>
                    <a:pt x="0" y="20208"/>
                  </a:cubicBezTo>
                  <a:lnTo>
                    <a:pt x="0" y="1392"/>
                  </a:lnTo>
                  <a:cubicBezTo>
                    <a:pt x="0" y="902"/>
                    <a:pt x="199" y="549"/>
                    <a:pt x="629" y="333"/>
                  </a:cubicBezTo>
                  <a:cubicBezTo>
                    <a:pt x="1060" y="118"/>
                    <a:pt x="1590" y="0"/>
                    <a:pt x="2187" y="0"/>
                  </a:cubicBezTo>
                  <a:lnTo>
                    <a:pt x="20407" y="0"/>
                  </a:lnTo>
                  <a:cubicBezTo>
                    <a:pt x="20573" y="0"/>
                    <a:pt x="20739" y="20"/>
                    <a:pt x="20871" y="78"/>
                  </a:cubicBezTo>
                  <a:cubicBezTo>
                    <a:pt x="21004" y="137"/>
                    <a:pt x="21103" y="235"/>
                    <a:pt x="21203" y="372"/>
                  </a:cubicBezTo>
                  <a:cubicBezTo>
                    <a:pt x="21302" y="510"/>
                    <a:pt x="21368" y="686"/>
                    <a:pt x="21401" y="902"/>
                  </a:cubicBezTo>
                  <a:cubicBezTo>
                    <a:pt x="21434" y="1117"/>
                    <a:pt x="21468" y="1392"/>
                    <a:pt x="21468" y="1725"/>
                  </a:cubicBezTo>
                  <a:cubicBezTo>
                    <a:pt x="21468" y="2038"/>
                    <a:pt x="21434" y="2293"/>
                    <a:pt x="21401" y="2509"/>
                  </a:cubicBezTo>
                  <a:cubicBezTo>
                    <a:pt x="21368" y="2725"/>
                    <a:pt x="21269" y="2901"/>
                    <a:pt x="21203" y="3038"/>
                  </a:cubicBezTo>
                  <a:cubicBezTo>
                    <a:pt x="21103" y="3175"/>
                    <a:pt x="21004" y="3273"/>
                    <a:pt x="20871" y="3332"/>
                  </a:cubicBezTo>
                  <a:cubicBezTo>
                    <a:pt x="20739" y="3391"/>
                    <a:pt x="20606" y="3430"/>
                    <a:pt x="20407" y="3430"/>
                  </a:cubicBezTo>
                  <a:lnTo>
                    <a:pt x="7388" y="3430"/>
                  </a:lnTo>
                  <a:lnTo>
                    <a:pt x="7388" y="8703"/>
                  </a:lnTo>
                  <a:lnTo>
                    <a:pt x="18420" y="8703"/>
                  </a:lnTo>
                  <a:cubicBezTo>
                    <a:pt x="18585" y="8703"/>
                    <a:pt x="18751" y="8742"/>
                    <a:pt x="18884" y="8801"/>
                  </a:cubicBezTo>
                  <a:cubicBezTo>
                    <a:pt x="19016" y="8860"/>
                    <a:pt x="19148" y="8958"/>
                    <a:pt x="19248" y="9075"/>
                  </a:cubicBezTo>
                  <a:cubicBezTo>
                    <a:pt x="19347" y="9193"/>
                    <a:pt x="19413" y="9369"/>
                    <a:pt x="19447" y="9585"/>
                  </a:cubicBezTo>
                  <a:cubicBezTo>
                    <a:pt x="19480" y="9801"/>
                    <a:pt x="19513" y="10075"/>
                    <a:pt x="19513" y="10369"/>
                  </a:cubicBezTo>
                  <a:cubicBezTo>
                    <a:pt x="19513" y="10702"/>
                    <a:pt x="19480" y="10957"/>
                    <a:pt x="19447" y="11173"/>
                  </a:cubicBezTo>
                  <a:cubicBezTo>
                    <a:pt x="19413" y="11388"/>
                    <a:pt x="19314" y="11545"/>
                    <a:pt x="19248" y="11682"/>
                  </a:cubicBezTo>
                  <a:cubicBezTo>
                    <a:pt x="19182" y="11820"/>
                    <a:pt x="19049" y="11898"/>
                    <a:pt x="18884" y="11957"/>
                  </a:cubicBezTo>
                  <a:cubicBezTo>
                    <a:pt x="18751" y="12016"/>
                    <a:pt x="18585" y="12035"/>
                    <a:pt x="18420" y="12035"/>
                  </a:cubicBezTo>
                  <a:lnTo>
                    <a:pt x="7388" y="12035"/>
                  </a:lnTo>
                  <a:lnTo>
                    <a:pt x="7388" y="18131"/>
                  </a:lnTo>
                  <a:lnTo>
                    <a:pt x="20507" y="18131"/>
                  </a:lnTo>
                  <a:cubicBezTo>
                    <a:pt x="20672" y="18131"/>
                    <a:pt x="20838" y="18170"/>
                    <a:pt x="20971" y="18229"/>
                  </a:cubicBezTo>
                  <a:cubicBezTo>
                    <a:pt x="21103" y="18288"/>
                    <a:pt x="21236" y="18386"/>
                    <a:pt x="21335" y="18523"/>
                  </a:cubicBezTo>
                  <a:cubicBezTo>
                    <a:pt x="21434" y="18660"/>
                    <a:pt x="21501" y="18837"/>
                    <a:pt x="21534" y="19052"/>
                  </a:cubicBezTo>
                  <a:cubicBezTo>
                    <a:pt x="21567" y="19268"/>
                    <a:pt x="21600" y="19561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6" name="Shape">
              <a:extLst>
                <a:ext uri="{FF2B5EF4-FFF2-40B4-BE49-F238E27FC236}">
                  <a16:creationId xmlns:a16="http://schemas.microsoft.com/office/drawing/2014/main" id="{A4754733-72B2-4EBF-B261-4F22E209A173}"/>
                </a:ext>
              </a:extLst>
            </p:cNvPr>
            <p:cNvSpPr/>
            <p:nvPr/>
          </p:nvSpPr>
          <p:spPr>
            <a:xfrm>
              <a:off x="4927599" y="8089900"/>
              <a:ext cx="110713" cy="14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extrusionOk="0">
                  <a:moveTo>
                    <a:pt x="13488" y="13376"/>
                  </a:moveTo>
                  <a:lnTo>
                    <a:pt x="13488" y="20900"/>
                  </a:lnTo>
                  <a:cubicBezTo>
                    <a:pt x="13488" y="21017"/>
                    <a:pt x="13438" y="21114"/>
                    <a:pt x="13340" y="21192"/>
                  </a:cubicBezTo>
                  <a:cubicBezTo>
                    <a:pt x="13241" y="21289"/>
                    <a:pt x="13093" y="21347"/>
                    <a:pt x="12895" y="21406"/>
                  </a:cubicBezTo>
                  <a:cubicBezTo>
                    <a:pt x="12698" y="21464"/>
                    <a:pt x="12402" y="21503"/>
                    <a:pt x="12056" y="21542"/>
                  </a:cubicBezTo>
                  <a:cubicBezTo>
                    <a:pt x="11710" y="21581"/>
                    <a:pt x="11266" y="21600"/>
                    <a:pt x="10723" y="21600"/>
                  </a:cubicBezTo>
                  <a:cubicBezTo>
                    <a:pt x="10180" y="21600"/>
                    <a:pt x="9736" y="21581"/>
                    <a:pt x="9390" y="21542"/>
                  </a:cubicBezTo>
                  <a:cubicBezTo>
                    <a:pt x="9044" y="21503"/>
                    <a:pt x="8748" y="21464"/>
                    <a:pt x="8551" y="21406"/>
                  </a:cubicBezTo>
                  <a:cubicBezTo>
                    <a:pt x="8328" y="21347"/>
                    <a:pt x="8180" y="21289"/>
                    <a:pt x="8106" y="21192"/>
                  </a:cubicBezTo>
                  <a:cubicBezTo>
                    <a:pt x="8032" y="21114"/>
                    <a:pt x="7983" y="20997"/>
                    <a:pt x="7983" y="20900"/>
                  </a:cubicBezTo>
                  <a:lnTo>
                    <a:pt x="7983" y="13376"/>
                  </a:lnTo>
                  <a:lnTo>
                    <a:pt x="552" y="1711"/>
                  </a:lnTo>
                  <a:cubicBezTo>
                    <a:pt x="281" y="1303"/>
                    <a:pt x="108" y="992"/>
                    <a:pt x="34" y="758"/>
                  </a:cubicBezTo>
                  <a:cubicBezTo>
                    <a:pt x="-40" y="525"/>
                    <a:pt x="9" y="369"/>
                    <a:pt x="157" y="253"/>
                  </a:cubicBezTo>
                  <a:cubicBezTo>
                    <a:pt x="306" y="136"/>
                    <a:pt x="626" y="58"/>
                    <a:pt x="1046" y="39"/>
                  </a:cubicBezTo>
                  <a:cubicBezTo>
                    <a:pt x="1490" y="19"/>
                    <a:pt x="2083" y="0"/>
                    <a:pt x="2848" y="0"/>
                  </a:cubicBezTo>
                  <a:cubicBezTo>
                    <a:pt x="3490" y="0"/>
                    <a:pt x="4008" y="19"/>
                    <a:pt x="4403" y="39"/>
                  </a:cubicBezTo>
                  <a:cubicBezTo>
                    <a:pt x="4798" y="58"/>
                    <a:pt x="5095" y="97"/>
                    <a:pt x="5317" y="156"/>
                  </a:cubicBezTo>
                  <a:cubicBezTo>
                    <a:pt x="5539" y="214"/>
                    <a:pt x="5712" y="292"/>
                    <a:pt x="5811" y="389"/>
                  </a:cubicBezTo>
                  <a:cubicBezTo>
                    <a:pt x="5909" y="486"/>
                    <a:pt x="6008" y="622"/>
                    <a:pt x="6107" y="778"/>
                  </a:cubicBezTo>
                  <a:lnTo>
                    <a:pt x="9143" y="6047"/>
                  </a:lnTo>
                  <a:cubicBezTo>
                    <a:pt x="9439" y="6552"/>
                    <a:pt x="9736" y="7096"/>
                    <a:pt x="10007" y="7660"/>
                  </a:cubicBezTo>
                  <a:cubicBezTo>
                    <a:pt x="10279" y="8224"/>
                    <a:pt x="10575" y="8807"/>
                    <a:pt x="10871" y="9429"/>
                  </a:cubicBezTo>
                  <a:lnTo>
                    <a:pt x="10921" y="9429"/>
                  </a:lnTo>
                  <a:cubicBezTo>
                    <a:pt x="11192" y="8827"/>
                    <a:pt x="11464" y="8263"/>
                    <a:pt x="11735" y="7699"/>
                  </a:cubicBezTo>
                  <a:cubicBezTo>
                    <a:pt x="12007" y="7135"/>
                    <a:pt x="12278" y="6610"/>
                    <a:pt x="12550" y="6085"/>
                  </a:cubicBezTo>
                  <a:lnTo>
                    <a:pt x="15537" y="855"/>
                  </a:lnTo>
                  <a:cubicBezTo>
                    <a:pt x="15611" y="680"/>
                    <a:pt x="15685" y="544"/>
                    <a:pt x="15808" y="428"/>
                  </a:cubicBezTo>
                  <a:cubicBezTo>
                    <a:pt x="15907" y="331"/>
                    <a:pt x="16080" y="233"/>
                    <a:pt x="16277" y="175"/>
                  </a:cubicBezTo>
                  <a:cubicBezTo>
                    <a:pt x="16475" y="117"/>
                    <a:pt x="16771" y="58"/>
                    <a:pt x="17141" y="39"/>
                  </a:cubicBezTo>
                  <a:cubicBezTo>
                    <a:pt x="17512" y="19"/>
                    <a:pt x="17981" y="0"/>
                    <a:pt x="18598" y="0"/>
                  </a:cubicBezTo>
                  <a:cubicBezTo>
                    <a:pt x="19388" y="0"/>
                    <a:pt x="20005" y="19"/>
                    <a:pt x="20449" y="39"/>
                  </a:cubicBezTo>
                  <a:cubicBezTo>
                    <a:pt x="20894" y="58"/>
                    <a:pt x="21190" y="136"/>
                    <a:pt x="21363" y="253"/>
                  </a:cubicBezTo>
                  <a:cubicBezTo>
                    <a:pt x="21511" y="369"/>
                    <a:pt x="21560" y="544"/>
                    <a:pt x="21486" y="778"/>
                  </a:cubicBezTo>
                  <a:cubicBezTo>
                    <a:pt x="21412" y="1011"/>
                    <a:pt x="21239" y="1322"/>
                    <a:pt x="20992" y="1711"/>
                  </a:cubicBezTo>
                  <a:lnTo>
                    <a:pt x="13488" y="1337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7" name="Shape">
              <a:extLst>
                <a:ext uri="{FF2B5EF4-FFF2-40B4-BE49-F238E27FC236}">
                  <a16:creationId xmlns:a16="http://schemas.microsoft.com/office/drawing/2014/main" id="{01D626D9-DF75-4C48-B128-B5207BF23DA5}"/>
                </a:ext>
              </a:extLst>
            </p:cNvPr>
            <p:cNvSpPr/>
            <p:nvPr/>
          </p:nvSpPr>
          <p:spPr>
            <a:xfrm>
              <a:off x="4368799" y="8953499"/>
              <a:ext cx="76583" cy="10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56"/>
                  </a:moveTo>
                  <a:cubicBezTo>
                    <a:pt x="21600" y="18312"/>
                    <a:pt x="21600" y="18544"/>
                    <a:pt x="21564" y="18749"/>
                  </a:cubicBezTo>
                  <a:cubicBezTo>
                    <a:pt x="21528" y="18955"/>
                    <a:pt x="21493" y="19109"/>
                    <a:pt x="21457" y="19237"/>
                  </a:cubicBezTo>
                  <a:cubicBezTo>
                    <a:pt x="21421" y="19366"/>
                    <a:pt x="21349" y="19494"/>
                    <a:pt x="21278" y="19597"/>
                  </a:cubicBezTo>
                  <a:cubicBezTo>
                    <a:pt x="21206" y="19700"/>
                    <a:pt x="21099" y="19802"/>
                    <a:pt x="20919" y="19931"/>
                  </a:cubicBezTo>
                  <a:cubicBezTo>
                    <a:pt x="20740" y="20059"/>
                    <a:pt x="20418" y="20213"/>
                    <a:pt x="19952" y="20419"/>
                  </a:cubicBezTo>
                  <a:cubicBezTo>
                    <a:pt x="19487" y="20624"/>
                    <a:pt x="18913" y="20804"/>
                    <a:pt x="18197" y="20984"/>
                  </a:cubicBezTo>
                  <a:cubicBezTo>
                    <a:pt x="17516" y="21163"/>
                    <a:pt x="16728" y="21318"/>
                    <a:pt x="15869" y="21420"/>
                  </a:cubicBezTo>
                  <a:cubicBezTo>
                    <a:pt x="14973" y="21549"/>
                    <a:pt x="14042" y="21600"/>
                    <a:pt x="13003" y="21600"/>
                  </a:cubicBezTo>
                  <a:cubicBezTo>
                    <a:pt x="10997" y="21600"/>
                    <a:pt x="9206" y="21369"/>
                    <a:pt x="7594" y="20932"/>
                  </a:cubicBezTo>
                  <a:cubicBezTo>
                    <a:pt x="5982" y="20496"/>
                    <a:pt x="4621" y="19828"/>
                    <a:pt x="3475" y="18955"/>
                  </a:cubicBezTo>
                  <a:cubicBezTo>
                    <a:pt x="2364" y="18081"/>
                    <a:pt x="1469" y="16977"/>
                    <a:pt x="896" y="15667"/>
                  </a:cubicBezTo>
                  <a:cubicBezTo>
                    <a:pt x="287" y="14357"/>
                    <a:pt x="0" y="12816"/>
                    <a:pt x="0" y="11070"/>
                  </a:cubicBezTo>
                  <a:cubicBezTo>
                    <a:pt x="0" y="9297"/>
                    <a:pt x="322" y="7705"/>
                    <a:pt x="1003" y="6318"/>
                  </a:cubicBezTo>
                  <a:cubicBezTo>
                    <a:pt x="1648" y="4931"/>
                    <a:pt x="2579" y="3776"/>
                    <a:pt x="3761" y="2851"/>
                  </a:cubicBezTo>
                  <a:cubicBezTo>
                    <a:pt x="4943" y="1901"/>
                    <a:pt x="6376" y="1207"/>
                    <a:pt x="8024" y="719"/>
                  </a:cubicBezTo>
                  <a:cubicBezTo>
                    <a:pt x="9672" y="231"/>
                    <a:pt x="11534" y="0"/>
                    <a:pt x="13505" y="0"/>
                  </a:cubicBezTo>
                  <a:cubicBezTo>
                    <a:pt x="14328" y="0"/>
                    <a:pt x="15117" y="51"/>
                    <a:pt x="15869" y="154"/>
                  </a:cubicBezTo>
                  <a:cubicBezTo>
                    <a:pt x="16621" y="257"/>
                    <a:pt x="17302" y="385"/>
                    <a:pt x="17946" y="539"/>
                  </a:cubicBezTo>
                  <a:cubicBezTo>
                    <a:pt x="18591" y="694"/>
                    <a:pt x="19164" y="873"/>
                    <a:pt x="19666" y="1079"/>
                  </a:cubicBezTo>
                  <a:cubicBezTo>
                    <a:pt x="20167" y="1284"/>
                    <a:pt x="20525" y="1464"/>
                    <a:pt x="20740" y="1593"/>
                  </a:cubicBezTo>
                  <a:cubicBezTo>
                    <a:pt x="20955" y="1721"/>
                    <a:pt x="21099" y="1849"/>
                    <a:pt x="21170" y="1952"/>
                  </a:cubicBezTo>
                  <a:cubicBezTo>
                    <a:pt x="21242" y="2055"/>
                    <a:pt x="21313" y="2183"/>
                    <a:pt x="21349" y="2337"/>
                  </a:cubicBezTo>
                  <a:cubicBezTo>
                    <a:pt x="21385" y="2492"/>
                    <a:pt x="21421" y="2671"/>
                    <a:pt x="21457" y="2877"/>
                  </a:cubicBezTo>
                  <a:cubicBezTo>
                    <a:pt x="21493" y="3082"/>
                    <a:pt x="21493" y="3339"/>
                    <a:pt x="21493" y="3647"/>
                  </a:cubicBezTo>
                  <a:cubicBezTo>
                    <a:pt x="21493" y="3981"/>
                    <a:pt x="21493" y="4238"/>
                    <a:pt x="21457" y="4469"/>
                  </a:cubicBezTo>
                  <a:cubicBezTo>
                    <a:pt x="21421" y="4700"/>
                    <a:pt x="21385" y="4880"/>
                    <a:pt x="21313" y="5009"/>
                  </a:cubicBezTo>
                  <a:cubicBezTo>
                    <a:pt x="21242" y="5137"/>
                    <a:pt x="21134" y="5240"/>
                    <a:pt x="21027" y="5317"/>
                  </a:cubicBezTo>
                  <a:cubicBezTo>
                    <a:pt x="20919" y="5368"/>
                    <a:pt x="20812" y="5420"/>
                    <a:pt x="20669" y="5420"/>
                  </a:cubicBezTo>
                  <a:cubicBezTo>
                    <a:pt x="20454" y="5420"/>
                    <a:pt x="20167" y="5317"/>
                    <a:pt x="19809" y="5137"/>
                  </a:cubicBezTo>
                  <a:cubicBezTo>
                    <a:pt x="19451" y="4957"/>
                    <a:pt x="19021" y="4726"/>
                    <a:pt x="18448" y="4495"/>
                  </a:cubicBezTo>
                  <a:cubicBezTo>
                    <a:pt x="17910" y="4264"/>
                    <a:pt x="17230" y="4058"/>
                    <a:pt x="16478" y="3853"/>
                  </a:cubicBezTo>
                  <a:cubicBezTo>
                    <a:pt x="15725" y="3673"/>
                    <a:pt x="14794" y="3570"/>
                    <a:pt x="13755" y="3570"/>
                  </a:cubicBezTo>
                  <a:cubicBezTo>
                    <a:pt x="12609" y="3570"/>
                    <a:pt x="11570" y="3750"/>
                    <a:pt x="10639" y="4084"/>
                  </a:cubicBezTo>
                  <a:cubicBezTo>
                    <a:pt x="9743" y="4418"/>
                    <a:pt x="8955" y="4906"/>
                    <a:pt x="8310" y="5548"/>
                  </a:cubicBezTo>
                  <a:cubicBezTo>
                    <a:pt x="7666" y="6190"/>
                    <a:pt x="7200" y="6935"/>
                    <a:pt x="6842" y="7834"/>
                  </a:cubicBezTo>
                  <a:cubicBezTo>
                    <a:pt x="6519" y="8733"/>
                    <a:pt x="6340" y="9735"/>
                    <a:pt x="6340" y="10865"/>
                  </a:cubicBezTo>
                  <a:cubicBezTo>
                    <a:pt x="6340" y="12097"/>
                    <a:pt x="6519" y="13150"/>
                    <a:pt x="6877" y="14049"/>
                  </a:cubicBezTo>
                  <a:cubicBezTo>
                    <a:pt x="7236" y="14948"/>
                    <a:pt x="7737" y="15693"/>
                    <a:pt x="8382" y="16284"/>
                  </a:cubicBezTo>
                  <a:cubicBezTo>
                    <a:pt x="9027" y="16874"/>
                    <a:pt x="9815" y="17311"/>
                    <a:pt x="10746" y="17594"/>
                  </a:cubicBezTo>
                  <a:cubicBezTo>
                    <a:pt x="11678" y="17876"/>
                    <a:pt x="12716" y="18030"/>
                    <a:pt x="13863" y="18030"/>
                  </a:cubicBezTo>
                  <a:cubicBezTo>
                    <a:pt x="14901" y="18030"/>
                    <a:pt x="15833" y="17953"/>
                    <a:pt x="16585" y="17773"/>
                  </a:cubicBezTo>
                  <a:cubicBezTo>
                    <a:pt x="17337" y="17594"/>
                    <a:pt x="18018" y="17388"/>
                    <a:pt x="18555" y="17183"/>
                  </a:cubicBezTo>
                  <a:cubicBezTo>
                    <a:pt x="19092" y="16977"/>
                    <a:pt x="19558" y="16772"/>
                    <a:pt x="19916" y="16592"/>
                  </a:cubicBezTo>
                  <a:cubicBezTo>
                    <a:pt x="20275" y="16412"/>
                    <a:pt x="20561" y="16335"/>
                    <a:pt x="20740" y="16335"/>
                  </a:cubicBezTo>
                  <a:cubicBezTo>
                    <a:pt x="20884" y="16335"/>
                    <a:pt x="21027" y="16361"/>
                    <a:pt x="21099" y="16412"/>
                  </a:cubicBezTo>
                  <a:cubicBezTo>
                    <a:pt x="21170" y="16464"/>
                    <a:pt x="21278" y="16541"/>
                    <a:pt x="21313" y="16669"/>
                  </a:cubicBezTo>
                  <a:cubicBezTo>
                    <a:pt x="21385" y="16798"/>
                    <a:pt x="21421" y="16977"/>
                    <a:pt x="21457" y="17209"/>
                  </a:cubicBezTo>
                  <a:cubicBezTo>
                    <a:pt x="21600" y="17362"/>
                    <a:pt x="21600" y="17670"/>
                    <a:pt x="21600" y="1805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8" name="Shape">
              <a:extLst>
                <a:ext uri="{FF2B5EF4-FFF2-40B4-BE49-F238E27FC236}">
                  <a16:creationId xmlns:a16="http://schemas.microsoft.com/office/drawing/2014/main" id="{AABCD010-A496-4F8E-9D40-548ABA7A1AB7}"/>
                </a:ext>
              </a:extLst>
            </p:cNvPr>
            <p:cNvSpPr/>
            <p:nvPr/>
          </p:nvSpPr>
          <p:spPr>
            <a:xfrm>
              <a:off x="4444999" y="8953499"/>
              <a:ext cx="98046" cy="10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83"/>
                  </a:moveTo>
                  <a:cubicBezTo>
                    <a:pt x="21600" y="12321"/>
                    <a:pt x="21376" y="13855"/>
                    <a:pt x="20901" y="15210"/>
                  </a:cubicBezTo>
                  <a:cubicBezTo>
                    <a:pt x="20425" y="16564"/>
                    <a:pt x="19725" y="17740"/>
                    <a:pt x="18802" y="18686"/>
                  </a:cubicBezTo>
                  <a:cubicBezTo>
                    <a:pt x="17879" y="19632"/>
                    <a:pt x="16732" y="20348"/>
                    <a:pt x="15361" y="20859"/>
                  </a:cubicBezTo>
                  <a:cubicBezTo>
                    <a:pt x="13990" y="21370"/>
                    <a:pt x="12395" y="21600"/>
                    <a:pt x="10604" y="21600"/>
                  </a:cubicBezTo>
                  <a:cubicBezTo>
                    <a:pt x="8841" y="21600"/>
                    <a:pt x="7275" y="21395"/>
                    <a:pt x="5960" y="20961"/>
                  </a:cubicBezTo>
                  <a:cubicBezTo>
                    <a:pt x="4644" y="20526"/>
                    <a:pt x="3525" y="19887"/>
                    <a:pt x="2658" y="19018"/>
                  </a:cubicBezTo>
                  <a:cubicBezTo>
                    <a:pt x="1791" y="18149"/>
                    <a:pt x="1119" y="17050"/>
                    <a:pt x="671" y="15695"/>
                  </a:cubicBezTo>
                  <a:cubicBezTo>
                    <a:pt x="224" y="14340"/>
                    <a:pt x="0" y="12755"/>
                    <a:pt x="0" y="10915"/>
                  </a:cubicBezTo>
                  <a:cubicBezTo>
                    <a:pt x="0" y="9228"/>
                    <a:pt x="224" y="7720"/>
                    <a:pt x="699" y="6365"/>
                  </a:cubicBezTo>
                  <a:cubicBezTo>
                    <a:pt x="1175" y="5010"/>
                    <a:pt x="1875" y="3860"/>
                    <a:pt x="2798" y="2940"/>
                  </a:cubicBezTo>
                  <a:cubicBezTo>
                    <a:pt x="3721" y="1994"/>
                    <a:pt x="4868" y="1278"/>
                    <a:pt x="6239" y="767"/>
                  </a:cubicBezTo>
                  <a:cubicBezTo>
                    <a:pt x="7610" y="256"/>
                    <a:pt x="9205" y="0"/>
                    <a:pt x="10996" y="0"/>
                  </a:cubicBezTo>
                  <a:cubicBezTo>
                    <a:pt x="12731" y="0"/>
                    <a:pt x="14242" y="205"/>
                    <a:pt x="15557" y="639"/>
                  </a:cubicBezTo>
                  <a:cubicBezTo>
                    <a:pt x="16872" y="1048"/>
                    <a:pt x="17991" y="1713"/>
                    <a:pt x="18858" y="2582"/>
                  </a:cubicBezTo>
                  <a:cubicBezTo>
                    <a:pt x="19753" y="3451"/>
                    <a:pt x="20425" y="4550"/>
                    <a:pt x="20873" y="5879"/>
                  </a:cubicBezTo>
                  <a:cubicBezTo>
                    <a:pt x="21376" y="7234"/>
                    <a:pt x="21600" y="8794"/>
                    <a:pt x="21600" y="10583"/>
                  </a:cubicBezTo>
                  <a:close/>
                  <a:moveTo>
                    <a:pt x="16732" y="10813"/>
                  </a:moveTo>
                  <a:cubicBezTo>
                    <a:pt x="16732" y="9714"/>
                    <a:pt x="16648" y="8717"/>
                    <a:pt x="16452" y="7822"/>
                  </a:cubicBezTo>
                  <a:cubicBezTo>
                    <a:pt x="16256" y="6928"/>
                    <a:pt x="15948" y="6161"/>
                    <a:pt x="15500" y="5521"/>
                  </a:cubicBezTo>
                  <a:cubicBezTo>
                    <a:pt x="15053" y="4882"/>
                    <a:pt x="14437" y="4397"/>
                    <a:pt x="13682" y="4039"/>
                  </a:cubicBezTo>
                  <a:cubicBezTo>
                    <a:pt x="12926" y="3681"/>
                    <a:pt x="12003" y="3502"/>
                    <a:pt x="10856" y="3502"/>
                  </a:cubicBezTo>
                  <a:cubicBezTo>
                    <a:pt x="9709" y="3502"/>
                    <a:pt x="8757" y="3707"/>
                    <a:pt x="8002" y="4090"/>
                  </a:cubicBezTo>
                  <a:cubicBezTo>
                    <a:pt x="7247" y="4473"/>
                    <a:pt x="6631" y="5010"/>
                    <a:pt x="6155" y="5649"/>
                  </a:cubicBezTo>
                  <a:cubicBezTo>
                    <a:pt x="5680" y="6314"/>
                    <a:pt x="5344" y="7055"/>
                    <a:pt x="5148" y="7950"/>
                  </a:cubicBezTo>
                  <a:cubicBezTo>
                    <a:pt x="4952" y="8819"/>
                    <a:pt x="4868" y="9739"/>
                    <a:pt x="4868" y="10736"/>
                  </a:cubicBezTo>
                  <a:cubicBezTo>
                    <a:pt x="4868" y="11886"/>
                    <a:pt x="4952" y="12909"/>
                    <a:pt x="5148" y="13804"/>
                  </a:cubicBezTo>
                  <a:cubicBezTo>
                    <a:pt x="5344" y="14724"/>
                    <a:pt x="5652" y="15491"/>
                    <a:pt x="6099" y="16130"/>
                  </a:cubicBezTo>
                  <a:cubicBezTo>
                    <a:pt x="6547" y="16769"/>
                    <a:pt x="7135" y="17254"/>
                    <a:pt x="7890" y="17612"/>
                  </a:cubicBezTo>
                  <a:cubicBezTo>
                    <a:pt x="8646" y="17945"/>
                    <a:pt x="9597" y="18124"/>
                    <a:pt x="10716" y="18124"/>
                  </a:cubicBezTo>
                  <a:cubicBezTo>
                    <a:pt x="11863" y="18124"/>
                    <a:pt x="12815" y="17919"/>
                    <a:pt x="13570" y="17536"/>
                  </a:cubicBezTo>
                  <a:cubicBezTo>
                    <a:pt x="14325" y="17152"/>
                    <a:pt x="14941" y="16616"/>
                    <a:pt x="15417" y="15951"/>
                  </a:cubicBezTo>
                  <a:cubicBezTo>
                    <a:pt x="15892" y="15286"/>
                    <a:pt x="16228" y="14519"/>
                    <a:pt x="16424" y="13625"/>
                  </a:cubicBezTo>
                  <a:cubicBezTo>
                    <a:pt x="16620" y="12730"/>
                    <a:pt x="16732" y="11810"/>
                    <a:pt x="16732" y="1081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9" name="Shape">
              <a:extLst>
                <a:ext uri="{FF2B5EF4-FFF2-40B4-BE49-F238E27FC236}">
                  <a16:creationId xmlns:a16="http://schemas.microsoft.com/office/drawing/2014/main" id="{EEEE0F53-5C4C-42B2-89B8-FDF02AED9884}"/>
                </a:ext>
              </a:extLst>
            </p:cNvPr>
            <p:cNvSpPr/>
            <p:nvPr/>
          </p:nvSpPr>
          <p:spPr>
            <a:xfrm>
              <a:off x="4559300" y="8966199"/>
              <a:ext cx="85472" cy="1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44"/>
                  </a:moveTo>
                  <a:cubicBezTo>
                    <a:pt x="21600" y="20207"/>
                    <a:pt x="21536" y="20417"/>
                    <a:pt x="21440" y="20628"/>
                  </a:cubicBezTo>
                  <a:cubicBezTo>
                    <a:pt x="21343" y="20838"/>
                    <a:pt x="21183" y="20996"/>
                    <a:pt x="20990" y="21127"/>
                  </a:cubicBezTo>
                  <a:cubicBezTo>
                    <a:pt x="20798" y="21258"/>
                    <a:pt x="20605" y="21363"/>
                    <a:pt x="20348" y="21416"/>
                  </a:cubicBezTo>
                  <a:cubicBezTo>
                    <a:pt x="20092" y="21468"/>
                    <a:pt x="19835" y="21521"/>
                    <a:pt x="19578" y="21521"/>
                  </a:cubicBezTo>
                  <a:lnTo>
                    <a:pt x="17299" y="21521"/>
                  </a:lnTo>
                  <a:cubicBezTo>
                    <a:pt x="16818" y="21521"/>
                    <a:pt x="16433" y="21495"/>
                    <a:pt x="16080" y="21416"/>
                  </a:cubicBezTo>
                  <a:cubicBezTo>
                    <a:pt x="15727" y="21337"/>
                    <a:pt x="15406" y="21206"/>
                    <a:pt x="15117" y="20996"/>
                  </a:cubicBezTo>
                  <a:cubicBezTo>
                    <a:pt x="14828" y="20785"/>
                    <a:pt x="14539" y="20523"/>
                    <a:pt x="14282" y="20181"/>
                  </a:cubicBezTo>
                  <a:cubicBezTo>
                    <a:pt x="14026" y="19839"/>
                    <a:pt x="13705" y="19393"/>
                    <a:pt x="13384" y="18841"/>
                  </a:cubicBezTo>
                  <a:lnTo>
                    <a:pt x="6868" y="8829"/>
                  </a:lnTo>
                  <a:cubicBezTo>
                    <a:pt x="6483" y="8225"/>
                    <a:pt x="6098" y="7594"/>
                    <a:pt x="5713" y="6911"/>
                  </a:cubicBezTo>
                  <a:cubicBezTo>
                    <a:pt x="5328" y="6228"/>
                    <a:pt x="4975" y="5544"/>
                    <a:pt x="4654" y="4888"/>
                  </a:cubicBezTo>
                  <a:lnTo>
                    <a:pt x="4622" y="4888"/>
                  </a:lnTo>
                  <a:cubicBezTo>
                    <a:pt x="4686" y="5676"/>
                    <a:pt x="4718" y="6464"/>
                    <a:pt x="4750" y="7253"/>
                  </a:cubicBezTo>
                  <a:cubicBezTo>
                    <a:pt x="4782" y="8041"/>
                    <a:pt x="4782" y="8855"/>
                    <a:pt x="4782" y="9696"/>
                  </a:cubicBezTo>
                  <a:lnTo>
                    <a:pt x="4782" y="20890"/>
                  </a:lnTo>
                  <a:cubicBezTo>
                    <a:pt x="4782" y="20996"/>
                    <a:pt x="4750" y="21101"/>
                    <a:pt x="4686" y="21179"/>
                  </a:cubicBezTo>
                  <a:cubicBezTo>
                    <a:pt x="4622" y="21258"/>
                    <a:pt x="4493" y="21337"/>
                    <a:pt x="4301" y="21416"/>
                  </a:cubicBezTo>
                  <a:cubicBezTo>
                    <a:pt x="4108" y="21469"/>
                    <a:pt x="3884" y="21521"/>
                    <a:pt x="3563" y="21547"/>
                  </a:cubicBezTo>
                  <a:cubicBezTo>
                    <a:pt x="3242" y="21574"/>
                    <a:pt x="2856" y="21600"/>
                    <a:pt x="2375" y="21600"/>
                  </a:cubicBezTo>
                  <a:cubicBezTo>
                    <a:pt x="1894" y="21600"/>
                    <a:pt x="1508" y="21574"/>
                    <a:pt x="1188" y="21547"/>
                  </a:cubicBezTo>
                  <a:cubicBezTo>
                    <a:pt x="867" y="21521"/>
                    <a:pt x="642" y="21468"/>
                    <a:pt x="449" y="21416"/>
                  </a:cubicBezTo>
                  <a:cubicBezTo>
                    <a:pt x="289" y="21363"/>
                    <a:pt x="160" y="21285"/>
                    <a:pt x="96" y="21179"/>
                  </a:cubicBezTo>
                  <a:cubicBezTo>
                    <a:pt x="32" y="21101"/>
                    <a:pt x="0" y="20996"/>
                    <a:pt x="0" y="20890"/>
                  </a:cubicBezTo>
                  <a:lnTo>
                    <a:pt x="0" y="1629"/>
                  </a:lnTo>
                  <a:cubicBezTo>
                    <a:pt x="0" y="1104"/>
                    <a:pt x="193" y="710"/>
                    <a:pt x="546" y="473"/>
                  </a:cubicBezTo>
                  <a:cubicBezTo>
                    <a:pt x="931" y="210"/>
                    <a:pt x="1380" y="79"/>
                    <a:pt x="1926" y="79"/>
                  </a:cubicBezTo>
                  <a:lnTo>
                    <a:pt x="4782" y="79"/>
                  </a:lnTo>
                  <a:cubicBezTo>
                    <a:pt x="5296" y="79"/>
                    <a:pt x="5713" y="105"/>
                    <a:pt x="6066" y="184"/>
                  </a:cubicBezTo>
                  <a:cubicBezTo>
                    <a:pt x="6419" y="263"/>
                    <a:pt x="6740" y="368"/>
                    <a:pt x="6997" y="552"/>
                  </a:cubicBezTo>
                  <a:cubicBezTo>
                    <a:pt x="7286" y="709"/>
                    <a:pt x="7543" y="946"/>
                    <a:pt x="7767" y="1235"/>
                  </a:cubicBezTo>
                  <a:cubicBezTo>
                    <a:pt x="8024" y="1524"/>
                    <a:pt x="8249" y="1892"/>
                    <a:pt x="8505" y="2312"/>
                  </a:cubicBezTo>
                  <a:lnTo>
                    <a:pt x="13608" y="10143"/>
                  </a:lnTo>
                  <a:cubicBezTo>
                    <a:pt x="13897" y="10616"/>
                    <a:pt x="14186" y="11089"/>
                    <a:pt x="14475" y="11536"/>
                  </a:cubicBezTo>
                  <a:cubicBezTo>
                    <a:pt x="14764" y="11982"/>
                    <a:pt x="15053" y="12455"/>
                    <a:pt x="15310" y="12902"/>
                  </a:cubicBezTo>
                  <a:cubicBezTo>
                    <a:pt x="15566" y="13349"/>
                    <a:pt x="15855" y="13796"/>
                    <a:pt x="16112" y="14242"/>
                  </a:cubicBezTo>
                  <a:cubicBezTo>
                    <a:pt x="16369" y="14689"/>
                    <a:pt x="16625" y="15136"/>
                    <a:pt x="16850" y="15556"/>
                  </a:cubicBezTo>
                  <a:lnTo>
                    <a:pt x="16882" y="15556"/>
                  </a:lnTo>
                  <a:cubicBezTo>
                    <a:pt x="16850" y="14794"/>
                    <a:pt x="16818" y="13980"/>
                    <a:pt x="16786" y="13139"/>
                  </a:cubicBezTo>
                  <a:cubicBezTo>
                    <a:pt x="16754" y="12298"/>
                    <a:pt x="16754" y="11509"/>
                    <a:pt x="16754" y="10747"/>
                  </a:cubicBezTo>
                  <a:lnTo>
                    <a:pt x="16754" y="710"/>
                  </a:lnTo>
                  <a:cubicBezTo>
                    <a:pt x="16754" y="604"/>
                    <a:pt x="16786" y="499"/>
                    <a:pt x="16882" y="421"/>
                  </a:cubicBezTo>
                  <a:cubicBezTo>
                    <a:pt x="16946" y="342"/>
                    <a:pt x="17107" y="263"/>
                    <a:pt x="17300" y="184"/>
                  </a:cubicBezTo>
                  <a:cubicBezTo>
                    <a:pt x="17492" y="131"/>
                    <a:pt x="17749" y="79"/>
                    <a:pt x="18038" y="53"/>
                  </a:cubicBezTo>
                  <a:cubicBezTo>
                    <a:pt x="18359" y="26"/>
                    <a:pt x="18744" y="0"/>
                    <a:pt x="19225" y="0"/>
                  </a:cubicBezTo>
                  <a:cubicBezTo>
                    <a:pt x="19675" y="0"/>
                    <a:pt x="20060" y="0"/>
                    <a:pt x="20381" y="53"/>
                  </a:cubicBezTo>
                  <a:cubicBezTo>
                    <a:pt x="20702" y="79"/>
                    <a:pt x="20926" y="132"/>
                    <a:pt x="21087" y="184"/>
                  </a:cubicBezTo>
                  <a:cubicBezTo>
                    <a:pt x="21247" y="263"/>
                    <a:pt x="21376" y="315"/>
                    <a:pt x="21440" y="421"/>
                  </a:cubicBezTo>
                  <a:cubicBezTo>
                    <a:pt x="21504" y="499"/>
                    <a:pt x="21536" y="604"/>
                    <a:pt x="21536" y="710"/>
                  </a:cubicBezTo>
                  <a:lnTo>
                    <a:pt x="21536" y="1994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0" name="Shape">
              <a:extLst>
                <a:ext uri="{FF2B5EF4-FFF2-40B4-BE49-F238E27FC236}">
                  <a16:creationId xmlns:a16="http://schemas.microsoft.com/office/drawing/2014/main" id="{A76C7374-E8BF-4A4C-AFF7-E0F75D48ABFC}"/>
                </a:ext>
              </a:extLst>
            </p:cNvPr>
            <p:cNvSpPr/>
            <p:nvPr/>
          </p:nvSpPr>
          <p:spPr>
            <a:xfrm>
              <a:off x="4673599" y="8953499"/>
              <a:ext cx="76583" cy="10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56"/>
                  </a:moveTo>
                  <a:cubicBezTo>
                    <a:pt x="21600" y="18312"/>
                    <a:pt x="21600" y="18544"/>
                    <a:pt x="21564" y="18749"/>
                  </a:cubicBezTo>
                  <a:cubicBezTo>
                    <a:pt x="21528" y="18955"/>
                    <a:pt x="21493" y="19109"/>
                    <a:pt x="21457" y="19237"/>
                  </a:cubicBezTo>
                  <a:cubicBezTo>
                    <a:pt x="21421" y="19366"/>
                    <a:pt x="21349" y="19494"/>
                    <a:pt x="21278" y="19597"/>
                  </a:cubicBezTo>
                  <a:cubicBezTo>
                    <a:pt x="21206" y="19700"/>
                    <a:pt x="21099" y="19802"/>
                    <a:pt x="20919" y="19931"/>
                  </a:cubicBezTo>
                  <a:cubicBezTo>
                    <a:pt x="20740" y="20059"/>
                    <a:pt x="20418" y="20213"/>
                    <a:pt x="19952" y="20419"/>
                  </a:cubicBezTo>
                  <a:cubicBezTo>
                    <a:pt x="19487" y="20624"/>
                    <a:pt x="18913" y="20804"/>
                    <a:pt x="18197" y="20984"/>
                  </a:cubicBezTo>
                  <a:cubicBezTo>
                    <a:pt x="17516" y="21163"/>
                    <a:pt x="16728" y="21318"/>
                    <a:pt x="15869" y="21420"/>
                  </a:cubicBezTo>
                  <a:cubicBezTo>
                    <a:pt x="14973" y="21549"/>
                    <a:pt x="14042" y="21600"/>
                    <a:pt x="13003" y="21600"/>
                  </a:cubicBezTo>
                  <a:cubicBezTo>
                    <a:pt x="10997" y="21600"/>
                    <a:pt x="9206" y="21369"/>
                    <a:pt x="7594" y="20932"/>
                  </a:cubicBezTo>
                  <a:cubicBezTo>
                    <a:pt x="5982" y="20496"/>
                    <a:pt x="4621" y="19828"/>
                    <a:pt x="3475" y="18955"/>
                  </a:cubicBezTo>
                  <a:cubicBezTo>
                    <a:pt x="2364" y="18081"/>
                    <a:pt x="1469" y="16977"/>
                    <a:pt x="896" y="15667"/>
                  </a:cubicBezTo>
                  <a:cubicBezTo>
                    <a:pt x="287" y="14357"/>
                    <a:pt x="0" y="12816"/>
                    <a:pt x="0" y="11070"/>
                  </a:cubicBezTo>
                  <a:cubicBezTo>
                    <a:pt x="0" y="9297"/>
                    <a:pt x="322" y="7705"/>
                    <a:pt x="1003" y="6318"/>
                  </a:cubicBezTo>
                  <a:cubicBezTo>
                    <a:pt x="1648" y="4931"/>
                    <a:pt x="2579" y="3776"/>
                    <a:pt x="3761" y="2851"/>
                  </a:cubicBezTo>
                  <a:cubicBezTo>
                    <a:pt x="4943" y="1901"/>
                    <a:pt x="6376" y="1207"/>
                    <a:pt x="8024" y="719"/>
                  </a:cubicBezTo>
                  <a:cubicBezTo>
                    <a:pt x="9672" y="231"/>
                    <a:pt x="11534" y="0"/>
                    <a:pt x="13505" y="0"/>
                  </a:cubicBezTo>
                  <a:cubicBezTo>
                    <a:pt x="14328" y="0"/>
                    <a:pt x="15117" y="51"/>
                    <a:pt x="15869" y="154"/>
                  </a:cubicBezTo>
                  <a:cubicBezTo>
                    <a:pt x="16621" y="257"/>
                    <a:pt x="17302" y="385"/>
                    <a:pt x="17946" y="539"/>
                  </a:cubicBezTo>
                  <a:cubicBezTo>
                    <a:pt x="18591" y="694"/>
                    <a:pt x="19164" y="873"/>
                    <a:pt x="19666" y="1079"/>
                  </a:cubicBezTo>
                  <a:cubicBezTo>
                    <a:pt x="20167" y="1284"/>
                    <a:pt x="20525" y="1464"/>
                    <a:pt x="20740" y="1593"/>
                  </a:cubicBezTo>
                  <a:cubicBezTo>
                    <a:pt x="20955" y="1721"/>
                    <a:pt x="21099" y="1849"/>
                    <a:pt x="21170" y="1952"/>
                  </a:cubicBezTo>
                  <a:cubicBezTo>
                    <a:pt x="21242" y="2055"/>
                    <a:pt x="21313" y="2183"/>
                    <a:pt x="21349" y="2337"/>
                  </a:cubicBezTo>
                  <a:cubicBezTo>
                    <a:pt x="21385" y="2492"/>
                    <a:pt x="21421" y="2671"/>
                    <a:pt x="21457" y="2877"/>
                  </a:cubicBezTo>
                  <a:cubicBezTo>
                    <a:pt x="21493" y="3082"/>
                    <a:pt x="21493" y="3339"/>
                    <a:pt x="21493" y="3647"/>
                  </a:cubicBezTo>
                  <a:cubicBezTo>
                    <a:pt x="21493" y="3981"/>
                    <a:pt x="21493" y="4238"/>
                    <a:pt x="21457" y="4469"/>
                  </a:cubicBezTo>
                  <a:cubicBezTo>
                    <a:pt x="21421" y="4700"/>
                    <a:pt x="21385" y="4880"/>
                    <a:pt x="21313" y="5009"/>
                  </a:cubicBezTo>
                  <a:cubicBezTo>
                    <a:pt x="21242" y="5137"/>
                    <a:pt x="21134" y="5240"/>
                    <a:pt x="21027" y="5317"/>
                  </a:cubicBezTo>
                  <a:cubicBezTo>
                    <a:pt x="20919" y="5368"/>
                    <a:pt x="20812" y="5420"/>
                    <a:pt x="20669" y="5420"/>
                  </a:cubicBezTo>
                  <a:cubicBezTo>
                    <a:pt x="20454" y="5420"/>
                    <a:pt x="20167" y="5317"/>
                    <a:pt x="19809" y="5137"/>
                  </a:cubicBezTo>
                  <a:cubicBezTo>
                    <a:pt x="19451" y="4957"/>
                    <a:pt x="19021" y="4726"/>
                    <a:pt x="18448" y="4495"/>
                  </a:cubicBezTo>
                  <a:cubicBezTo>
                    <a:pt x="17910" y="4264"/>
                    <a:pt x="17230" y="4058"/>
                    <a:pt x="16478" y="3853"/>
                  </a:cubicBezTo>
                  <a:cubicBezTo>
                    <a:pt x="15725" y="3673"/>
                    <a:pt x="14794" y="3570"/>
                    <a:pt x="13755" y="3570"/>
                  </a:cubicBezTo>
                  <a:cubicBezTo>
                    <a:pt x="12609" y="3570"/>
                    <a:pt x="11570" y="3750"/>
                    <a:pt x="10639" y="4084"/>
                  </a:cubicBezTo>
                  <a:cubicBezTo>
                    <a:pt x="9743" y="4418"/>
                    <a:pt x="8955" y="4906"/>
                    <a:pt x="8310" y="5548"/>
                  </a:cubicBezTo>
                  <a:cubicBezTo>
                    <a:pt x="7666" y="6190"/>
                    <a:pt x="7200" y="6935"/>
                    <a:pt x="6842" y="7834"/>
                  </a:cubicBezTo>
                  <a:cubicBezTo>
                    <a:pt x="6519" y="8733"/>
                    <a:pt x="6340" y="9735"/>
                    <a:pt x="6340" y="10865"/>
                  </a:cubicBezTo>
                  <a:cubicBezTo>
                    <a:pt x="6340" y="12097"/>
                    <a:pt x="6519" y="13150"/>
                    <a:pt x="6877" y="14049"/>
                  </a:cubicBezTo>
                  <a:cubicBezTo>
                    <a:pt x="7236" y="14948"/>
                    <a:pt x="7737" y="15693"/>
                    <a:pt x="8382" y="16284"/>
                  </a:cubicBezTo>
                  <a:cubicBezTo>
                    <a:pt x="9027" y="16874"/>
                    <a:pt x="9815" y="17311"/>
                    <a:pt x="10746" y="17594"/>
                  </a:cubicBezTo>
                  <a:cubicBezTo>
                    <a:pt x="11678" y="17876"/>
                    <a:pt x="12716" y="18030"/>
                    <a:pt x="13863" y="18030"/>
                  </a:cubicBezTo>
                  <a:cubicBezTo>
                    <a:pt x="14901" y="18030"/>
                    <a:pt x="15833" y="17953"/>
                    <a:pt x="16585" y="17773"/>
                  </a:cubicBezTo>
                  <a:cubicBezTo>
                    <a:pt x="17337" y="17594"/>
                    <a:pt x="18018" y="17388"/>
                    <a:pt x="18555" y="17183"/>
                  </a:cubicBezTo>
                  <a:cubicBezTo>
                    <a:pt x="19092" y="16977"/>
                    <a:pt x="19558" y="16772"/>
                    <a:pt x="19916" y="16592"/>
                  </a:cubicBezTo>
                  <a:cubicBezTo>
                    <a:pt x="20275" y="16412"/>
                    <a:pt x="20561" y="16335"/>
                    <a:pt x="20740" y="16335"/>
                  </a:cubicBezTo>
                  <a:cubicBezTo>
                    <a:pt x="20884" y="16335"/>
                    <a:pt x="21027" y="16361"/>
                    <a:pt x="21099" y="16412"/>
                  </a:cubicBezTo>
                  <a:cubicBezTo>
                    <a:pt x="21170" y="16464"/>
                    <a:pt x="21278" y="16541"/>
                    <a:pt x="21313" y="16669"/>
                  </a:cubicBezTo>
                  <a:cubicBezTo>
                    <a:pt x="21385" y="16798"/>
                    <a:pt x="21421" y="16977"/>
                    <a:pt x="21457" y="17209"/>
                  </a:cubicBezTo>
                  <a:cubicBezTo>
                    <a:pt x="21600" y="17362"/>
                    <a:pt x="21600" y="17670"/>
                    <a:pt x="21600" y="1805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1" name="Shape">
              <a:extLst>
                <a:ext uri="{FF2B5EF4-FFF2-40B4-BE49-F238E27FC236}">
                  <a16:creationId xmlns:a16="http://schemas.microsoft.com/office/drawing/2014/main" id="{ED6E1318-8A61-4F1B-A316-BB81068863BC}"/>
                </a:ext>
              </a:extLst>
            </p:cNvPr>
            <p:cNvSpPr/>
            <p:nvPr/>
          </p:nvSpPr>
          <p:spPr>
            <a:xfrm>
              <a:off x="4762499" y="89661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1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8" y="21361"/>
                    <a:pt x="21064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73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3" y="0"/>
                  </a:lnTo>
                  <a:cubicBezTo>
                    <a:pt x="20572" y="0"/>
                    <a:pt x="20706" y="27"/>
                    <a:pt x="20840" y="80"/>
                  </a:cubicBezTo>
                  <a:cubicBezTo>
                    <a:pt x="20974" y="133"/>
                    <a:pt x="21064" y="239"/>
                    <a:pt x="21198" y="371"/>
                  </a:cubicBezTo>
                  <a:cubicBezTo>
                    <a:pt x="21287" y="504"/>
                    <a:pt x="21377" y="689"/>
                    <a:pt x="21421" y="901"/>
                  </a:cubicBezTo>
                  <a:cubicBezTo>
                    <a:pt x="21466" y="1113"/>
                    <a:pt x="21511" y="1405"/>
                    <a:pt x="21511" y="1723"/>
                  </a:cubicBezTo>
                  <a:cubicBezTo>
                    <a:pt x="21511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8" y="3048"/>
                  </a:cubicBezTo>
                  <a:cubicBezTo>
                    <a:pt x="21108" y="3180"/>
                    <a:pt x="20974" y="3287"/>
                    <a:pt x="20840" y="3339"/>
                  </a:cubicBezTo>
                  <a:cubicBezTo>
                    <a:pt x="20706" y="3392"/>
                    <a:pt x="20572" y="3419"/>
                    <a:pt x="20393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20"/>
                    <a:pt x="18827" y="8799"/>
                  </a:cubicBezTo>
                  <a:cubicBezTo>
                    <a:pt x="18962" y="8852"/>
                    <a:pt x="19096" y="8958"/>
                    <a:pt x="19185" y="9091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3" y="9806"/>
                    <a:pt x="19498" y="10071"/>
                    <a:pt x="19498" y="10389"/>
                  </a:cubicBezTo>
                  <a:cubicBezTo>
                    <a:pt x="19498" y="10707"/>
                    <a:pt x="19453" y="10972"/>
                    <a:pt x="19409" y="11184"/>
                  </a:cubicBezTo>
                  <a:cubicBezTo>
                    <a:pt x="19364" y="11396"/>
                    <a:pt x="19275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4"/>
                    <a:pt x="20974" y="18234"/>
                  </a:cubicBezTo>
                  <a:cubicBezTo>
                    <a:pt x="21108" y="18287"/>
                    <a:pt x="21242" y="18393"/>
                    <a:pt x="21332" y="18525"/>
                  </a:cubicBezTo>
                  <a:cubicBezTo>
                    <a:pt x="21421" y="18658"/>
                    <a:pt x="21511" y="18843"/>
                    <a:pt x="21555" y="19055"/>
                  </a:cubicBezTo>
                  <a:cubicBezTo>
                    <a:pt x="21600" y="19294"/>
                    <a:pt x="21600" y="19559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2" name="Shape">
              <a:extLst>
                <a:ext uri="{FF2B5EF4-FFF2-40B4-BE49-F238E27FC236}">
                  <a16:creationId xmlns:a16="http://schemas.microsoft.com/office/drawing/2014/main" id="{A3462F86-A32A-4136-8ECF-26A582424CC7}"/>
                </a:ext>
              </a:extLst>
            </p:cNvPr>
            <p:cNvSpPr/>
            <p:nvPr/>
          </p:nvSpPr>
          <p:spPr>
            <a:xfrm>
              <a:off x="4838700" y="8966199"/>
              <a:ext cx="70740" cy="10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2"/>
                  </a:moveTo>
                  <a:cubicBezTo>
                    <a:pt x="21600" y="7737"/>
                    <a:pt x="21329" y="8793"/>
                    <a:pt x="20786" y="9744"/>
                  </a:cubicBezTo>
                  <a:cubicBezTo>
                    <a:pt x="20243" y="10668"/>
                    <a:pt x="19428" y="11460"/>
                    <a:pt x="18381" y="12094"/>
                  </a:cubicBezTo>
                  <a:cubicBezTo>
                    <a:pt x="17334" y="12728"/>
                    <a:pt x="16016" y="13203"/>
                    <a:pt x="14503" y="13546"/>
                  </a:cubicBezTo>
                  <a:cubicBezTo>
                    <a:pt x="12952" y="13890"/>
                    <a:pt x="11169" y="14048"/>
                    <a:pt x="9074" y="14048"/>
                  </a:cubicBezTo>
                  <a:lnTo>
                    <a:pt x="6437" y="14048"/>
                  </a:lnTo>
                  <a:lnTo>
                    <a:pt x="6437" y="20913"/>
                  </a:lnTo>
                  <a:cubicBezTo>
                    <a:pt x="6437" y="21019"/>
                    <a:pt x="6399" y="21125"/>
                    <a:pt x="6282" y="21204"/>
                  </a:cubicBezTo>
                  <a:cubicBezTo>
                    <a:pt x="6166" y="21283"/>
                    <a:pt x="6011" y="21362"/>
                    <a:pt x="5739" y="21415"/>
                  </a:cubicBezTo>
                  <a:cubicBezTo>
                    <a:pt x="5507" y="21468"/>
                    <a:pt x="5158" y="21521"/>
                    <a:pt x="4770" y="21547"/>
                  </a:cubicBezTo>
                  <a:cubicBezTo>
                    <a:pt x="4382" y="21574"/>
                    <a:pt x="3839" y="21600"/>
                    <a:pt x="3219" y="21600"/>
                  </a:cubicBezTo>
                  <a:cubicBezTo>
                    <a:pt x="2598" y="21600"/>
                    <a:pt x="2094" y="21574"/>
                    <a:pt x="1668" y="21547"/>
                  </a:cubicBezTo>
                  <a:cubicBezTo>
                    <a:pt x="1241" y="21521"/>
                    <a:pt x="931" y="21468"/>
                    <a:pt x="659" y="21415"/>
                  </a:cubicBezTo>
                  <a:cubicBezTo>
                    <a:pt x="427" y="21362"/>
                    <a:pt x="233" y="21283"/>
                    <a:pt x="155" y="21204"/>
                  </a:cubicBezTo>
                  <a:cubicBezTo>
                    <a:pt x="78" y="21125"/>
                    <a:pt x="0" y="21019"/>
                    <a:pt x="0" y="20913"/>
                  </a:cubicBezTo>
                  <a:lnTo>
                    <a:pt x="0" y="1558"/>
                  </a:lnTo>
                  <a:cubicBezTo>
                    <a:pt x="0" y="1030"/>
                    <a:pt x="194" y="634"/>
                    <a:pt x="582" y="396"/>
                  </a:cubicBezTo>
                  <a:cubicBezTo>
                    <a:pt x="969" y="158"/>
                    <a:pt x="1512" y="0"/>
                    <a:pt x="2172" y="0"/>
                  </a:cubicBezTo>
                  <a:lnTo>
                    <a:pt x="9617" y="0"/>
                  </a:lnTo>
                  <a:cubicBezTo>
                    <a:pt x="10354" y="0"/>
                    <a:pt x="11091" y="26"/>
                    <a:pt x="11750" y="53"/>
                  </a:cubicBezTo>
                  <a:cubicBezTo>
                    <a:pt x="12409" y="79"/>
                    <a:pt x="13224" y="185"/>
                    <a:pt x="14193" y="291"/>
                  </a:cubicBezTo>
                  <a:cubicBezTo>
                    <a:pt x="15124" y="423"/>
                    <a:pt x="16093" y="660"/>
                    <a:pt x="17063" y="1004"/>
                  </a:cubicBezTo>
                  <a:cubicBezTo>
                    <a:pt x="18032" y="1347"/>
                    <a:pt x="18847" y="1769"/>
                    <a:pt x="19545" y="2297"/>
                  </a:cubicBezTo>
                  <a:cubicBezTo>
                    <a:pt x="20243" y="2826"/>
                    <a:pt x="20747" y="3433"/>
                    <a:pt x="21096" y="4146"/>
                  </a:cubicBezTo>
                  <a:cubicBezTo>
                    <a:pt x="21445" y="4859"/>
                    <a:pt x="21600" y="5651"/>
                    <a:pt x="21600" y="6522"/>
                  </a:cubicBezTo>
                  <a:close/>
                  <a:moveTo>
                    <a:pt x="14891" y="6839"/>
                  </a:moveTo>
                  <a:cubicBezTo>
                    <a:pt x="14891" y="6074"/>
                    <a:pt x="14697" y="5466"/>
                    <a:pt x="14310" y="4964"/>
                  </a:cubicBezTo>
                  <a:cubicBezTo>
                    <a:pt x="13922" y="4489"/>
                    <a:pt x="13418" y="4119"/>
                    <a:pt x="12875" y="3882"/>
                  </a:cubicBezTo>
                  <a:cubicBezTo>
                    <a:pt x="12332" y="3644"/>
                    <a:pt x="11711" y="3512"/>
                    <a:pt x="11091" y="3433"/>
                  </a:cubicBezTo>
                  <a:cubicBezTo>
                    <a:pt x="10470" y="3380"/>
                    <a:pt x="9811" y="3354"/>
                    <a:pt x="9152" y="3354"/>
                  </a:cubicBezTo>
                  <a:lnTo>
                    <a:pt x="6399" y="3354"/>
                  </a:lnTo>
                  <a:lnTo>
                    <a:pt x="6399" y="10642"/>
                  </a:lnTo>
                  <a:lnTo>
                    <a:pt x="9268" y="10642"/>
                  </a:lnTo>
                  <a:cubicBezTo>
                    <a:pt x="10277" y="10642"/>
                    <a:pt x="11168" y="10536"/>
                    <a:pt x="11828" y="10351"/>
                  </a:cubicBezTo>
                  <a:cubicBezTo>
                    <a:pt x="12487" y="10166"/>
                    <a:pt x="13069" y="9902"/>
                    <a:pt x="13534" y="9559"/>
                  </a:cubicBezTo>
                  <a:cubicBezTo>
                    <a:pt x="13961" y="9216"/>
                    <a:pt x="14310" y="8820"/>
                    <a:pt x="14542" y="8344"/>
                  </a:cubicBezTo>
                  <a:cubicBezTo>
                    <a:pt x="14775" y="7895"/>
                    <a:pt x="14891" y="7394"/>
                    <a:pt x="14891" y="683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3" name="Shape">
              <a:extLst>
                <a:ext uri="{FF2B5EF4-FFF2-40B4-BE49-F238E27FC236}">
                  <a16:creationId xmlns:a16="http://schemas.microsoft.com/office/drawing/2014/main" id="{F308AB43-D9ED-4103-9318-6F6FBDA8D6A7}"/>
                </a:ext>
              </a:extLst>
            </p:cNvPr>
            <p:cNvSpPr/>
            <p:nvPr/>
          </p:nvSpPr>
          <p:spPr>
            <a:xfrm>
              <a:off x="4914900" y="8966199"/>
              <a:ext cx="79375" cy="10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3"/>
                  </a:moveTo>
                  <a:cubicBezTo>
                    <a:pt x="21600" y="2110"/>
                    <a:pt x="21565" y="2400"/>
                    <a:pt x="21531" y="2611"/>
                  </a:cubicBezTo>
                  <a:cubicBezTo>
                    <a:pt x="21496" y="2822"/>
                    <a:pt x="21427" y="3033"/>
                    <a:pt x="21358" y="3165"/>
                  </a:cubicBezTo>
                  <a:cubicBezTo>
                    <a:pt x="21289" y="3297"/>
                    <a:pt x="21185" y="3402"/>
                    <a:pt x="21082" y="3481"/>
                  </a:cubicBezTo>
                  <a:cubicBezTo>
                    <a:pt x="20978" y="3561"/>
                    <a:pt x="20840" y="3587"/>
                    <a:pt x="20736" y="3587"/>
                  </a:cubicBezTo>
                  <a:lnTo>
                    <a:pt x="13686" y="3587"/>
                  </a:lnTo>
                  <a:lnTo>
                    <a:pt x="13686" y="20914"/>
                  </a:lnTo>
                  <a:cubicBezTo>
                    <a:pt x="13686" y="21020"/>
                    <a:pt x="13651" y="21125"/>
                    <a:pt x="13548" y="21204"/>
                  </a:cubicBezTo>
                  <a:cubicBezTo>
                    <a:pt x="13444" y="21284"/>
                    <a:pt x="13306" y="21363"/>
                    <a:pt x="13064" y="21415"/>
                  </a:cubicBezTo>
                  <a:cubicBezTo>
                    <a:pt x="12856" y="21468"/>
                    <a:pt x="12545" y="21521"/>
                    <a:pt x="12200" y="21547"/>
                  </a:cubicBezTo>
                  <a:cubicBezTo>
                    <a:pt x="11820" y="21574"/>
                    <a:pt x="11370" y="21600"/>
                    <a:pt x="10817" y="21600"/>
                  </a:cubicBezTo>
                  <a:cubicBezTo>
                    <a:pt x="10264" y="21600"/>
                    <a:pt x="9815" y="21574"/>
                    <a:pt x="9435" y="21547"/>
                  </a:cubicBezTo>
                  <a:cubicBezTo>
                    <a:pt x="9055" y="21521"/>
                    <a:pt x="8778" y="21468"/>
                    <a:pt x="8571" y="21415"/>
                  </a:cubicBezTo>
                  <a:cubicBezTo>
                    <a:pt x="8364" y="21363"/>
                    <a:pt x="8191" y="21284"/>
                    <a:pt x="8087" y="21204"/>
                  </a:cubicBezTo>
                  <a:cubicBezTo>
                    <a:pt x="7983" y="21125"/>
                    <a:pt x="7949" y="21020"/>
                    <a:pt x="7949" y="20914"/>
                  </a:cubicBezTo>
                  <a:lnTo>
                    <a:pt x="7949" y="3587"/>
                  </a:lnTo>
                  <a:lnTo>
                    <a:pt x="898" y="3587"/>
                  </a:lnTo>
                  <a:cubicBezTo>
                    <a:pt x="760" y="3587"/>
                    <a:pt x="622" y="3560"/>
                    <a:pt x="518" y="3481"/>
                  </a:cubicBezTo>
                  <a:cubicBezTo>
                    <a:pt x="415" y="3429"/>
                    <a:pt x="346" y="3323"/>
                    <a:pt x="242" y="3165"/>
                  </a:cubicBezTo>
                  <a:cubicBezTo>
                    <a:pt x="138" y="3007"/>
                    <a:pt x="104" y="2848"/>
                    <a:pt x="69" y="2611"/>
                  </a:cubicBezTo>
                  <a:cubicBezTo>
                    <a:pt x="34" y="2374"/>
                    <a:pt x="0" y="2110"/>
                    <a:pt x="0" y="1793"/>
                  </a:cubicBezTo>
                  <a:cubicBezTo>
                    <a:pt x="0" y="1451"/>
                    <a:pt x="0" y="1187"/>
                    <a:pt x="69" y="949"/>
                  </a:cubicBezTo>
                  <a:cubicBezTo>
                    <a:pt x="104" y="712"/>
                    <a:pt x="173" y="528"/>
                    <a:pt x="242" y="396"/>
                  </a:cubicBezTo>
                  <a:cubicBezTo>
                    <a:pt x="311" y="264"/>
                    <a:pt x="415" y="158"/>
                    <a:pt x="518" y="105"/>
                  </a:cubicBezTo>
                  <a:cubicBezTo>
                    <a:pt x="622" y="53"/>
                    <a:pt x="726" y="0"/>
                    <a:pt x="898" y="0"/>
                  </a:cubicBezTo>
                  <a:lnTo>
                    <a:pt x="20736" y="0"/>
                  </a:lnTo>
                  <a:cubicBezTo>
                    <a:pt x="20874" y="0"/>
                    <a:pt x="20978" y="26"/>
                    <a:pt x="21082" y="105"/>
                  </a:cubicBezTo>
                  <a:cubicBezTo>
                    <a:pt x="21185" y="158"/>
                    <a:pt x="21289" y="264"/>
                    <a:pt x="21358" y="396"/>
                  </a:cubicBezTo>
                  <a:cubicBezTo>
                    <a:pt x="21427" y="527"/>
                    <a:pt x="21496" y="712"/>
                    <a:pt x="21531" y="949"/>
                  </a:cubicBezTo>
                  <a:cubicBezTo>
                    <a:pt x="21565" y="1187"/>
                    <a:pt x="21600" y="1477"/>
                    <a:pt x="21600" y="17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4" name="Shape">
              <a:extLst>
                <a:ext uri="{FF2B5EF4-FFF2-40B4-BE49-F238E27FC236}">
                  <a16:creationId xmlns:a16="http://schemas.microsoft.com/office/drawing/2014/main" id="{A228B74B-25E2-4437-8664-E1611EA36D3E}"/>
                </a:ext>
              </a:extLst>
            </p:cNvPr>
            <p:cNvSpPr/>
            <p:nvPr/>
          </p:nvSpPr>
          <p:spPr>
            <a:xfrm>
              <a:off x="3619499" y="7175500"/>
              <a:ext cx="95268" cy="10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278" y="19868"/>
                  </a:moveTo>
                  <a:cubicBezTo>
                    <a:pt x="21421" y="20261"/>
                    <a:pt x="21507" y="20576"/>
                    <a:pt x="21536" y="20813"/>
                  </a:cubicBezTo>
                  <a:cubicBezTo>
                    <a:pt x="21565" y="21049"/>
                    <a:pt x="21536" y="21206"/>
                    <a:pt x="21393" y="21337"/>
                  </a:cubicBezTo>
                  <a:cubicBezTo>
                    <a:pt x="21249" y="21469"/>
                    <a:pt x="21019" y="21521"/>
                    <a:pt x="20675" y="21547"/>
                  </a:cubicBezTo>
                  <a:cubicBezTo>
                    <a:pt x="20330" y="21574"/>
                    <a:pt x="19870" y="21600"/>
                    <a:pt x="19296" y="21600"/>
                  </a:cubicBezTo>
                  <a:cubicBezTo>
                    <a:pt x="18693" y="21600"/>
                    <a:pt x="18204" y="21600"/>
                    <a:pt x="17860" y="21574"/>
                  </a:cubicBezTo>
                  <a:cubicBezTo>
                    <a:pt x="17515" y="21547"/>
                    <a:pt x="17257" y="21521"/>
                    <a:pt x="17084" y="21469"/>
                  </a:cubicBezTo>
                  <a:cubicBezTo>
                    <a:pt x="16912" y="21416"/>
                    <a:pt x="16768" y="21364"/>
                    <a:pt x="16711" y="21259"/>
                  </a:cubicBezTo>
                  <a:cubicBezTo>
                    <a:pt x="16625" y="21180"/>
                    <a:pt x="16567" y="21049"/>
                    <a:pt x="16538" y="20918"/>
                  </a:cubicBezTo>
                  <a:lnTo>
                    <a:pt x="14959" y="16613"/>
                  </a:lnTo>
                  <a:lnTo>
                    <a:pt x="6169" y="16613"/>
                  </a:lnTo>
                  <a:lnTo>
                    <a:pt x="4676" y="20786"/>
                  </a:lnTo>
                  <a:cubicBezTo>
                    <a:pt x="4618" y="20944"/>
                    <a:pt x="4561" y="21075"/>
                    <a:pt x="4475" y="21180"/>
                  </a:cubicBezTo>
                  <a:cubicBezTo>
                    <a:pt x="4389" y="21285"/>
                    <a:pt x="4274" y="21364"/>
                    <a:pt x="4101" y="21416"/>
                  </a:cubicBezTo>
                  <a:cubicBezTo>
                    <a:pt x="3929" y="21469"/>
                    <a:pt x="3670" y="21521"/>
                    <a:pt x="3354" y="21548"/>
                  </a:cubicBezTo>
                  <a:cubicBezTo>
                    <a:pt x="3039" y="21574"/>
                    <a:pt x="2608" y="21574"/>
                    <a:pt x="2091" y="21574"/>
                  </a:cubicBezTo>
                  <a:cubicBezTo>
                    <a:pt x="1545" y="21574"/>
                    <a:pt x="1114" y="21548"/>
                    <a:pt x="798" y="21521"/>
                  </a:cubicBezTo>
                  <a:cubicBezTo>
                    <a:pt x="482" y="21495"/>
                    <a:pt x="281" y="21416"/>
                    <a:pt x="137" y="21285"/>
                  </a:cubicBezTo>
                  <a:cubicBezTo>
                    <a:pt x="22" y="21154"/>
                    <a:pt x="-35" y="20970"/>
                    <a:pt x="22" y="20734"/>
                  </a:cubicBezTo>
                  <a:cubicBezTo>
                    <a:pt x="80" y="20498"/>
                    <a:pt x="137" y="20183"/>
                    <a:pt x="281" y="19815"/>
                  </a:cubicBezTo>
                  <a:lnTo>
                    <a:pt x="7490" y="840"/>
                  </a:lnTo>
                  <a:cubicBezTo>
                    <a:pt x="7577" y="656"/>
                    <a:pt x="7634" y="499"/>
                    <a:pt x="7749" y="394"/>
                  </a:cubicBezTo>
                  <a:cubicBezTo>
                    <a:pt x="7835" y="289"/>
                    <a:pt x="8007" y="184"/>
                    <a:pt x="8209" y="131"/>
                  </a:cubicBezTo>
                  <a:cubicBezTo>
                    <a:pt x="8410" y="79"/>
                    <a:pt x="8697" y="26"/>
                    <a:pt x="9099" y="26"/>
                  </a:cubicBezTo>
                  <a:cubicBezTo>
                    <a:pt x="9472" y="0"/>
                    <a:pt x="9961" y="0"/>
                    <a:pt x="10593" y="0"/>
                  </a:cubicBezTo>
                  <a:cubicBezTo>
                    <a:pt x="11311" y="0"/>
                    <a:pt x="11856" y="0"/>
                    <a:pt x="12287" y="26"/>
                  </a:cubicBezTo>
                  <a:cubicBezTo>
                    <a:pt x="12718" y="53"/>
                    <a:pt x="13034" y="79"/>
                    <a:pt x="13264" y="131"/>
                  </a:cubicBezTo>
                  <a:cubicBezTo>
                    <a:pt x="13494" y="184"/>
                    <a:pt x="13666" y="289"/>
                    <a:pt x="13781" y="394"/>
                  </a:cubicBezTo>
                  <a:cubicBezTo>
                    <a:pt x="13896" y="525"/>
                    <a:pt x="13982" y="682"/>
                    <a:pt x="14039" y="892"/>
                  </a:cubicBezTo>
                  <a:lnTo>
                    <a:pt x="21278" y="19868"/>
                  </a:lnTo>
                  <a:close/>
                  <a:moveTo>
                    <a:pt x="10506" y="4173"/>
                  </a:moveTo>
                  <a:lnTo>
                    <a:pt x="10506" y="4173"/>
                  </a:lnTo>
                  <a:lnTo>
                    <a:pt x="7175" y="13254"/>
                  </a:lnTo>
                  <a:lnTo>
                    <a:pt x="13810" y="13254"/>
                  </a:lnTo>
                  <a:lnTo>
                    <a:pt x="10506" y="417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5" name="Shape">
              <a:extLst>
                <a:ext uri="{FF2B5EF4-FFF2-40B4-BE49-F238E27FC236}">
                  <a16:creationId xmlns:a16="http://schemas.microsoft.com/office/drawing/2014/main" id="{B1D0D139-209C-4FF3-BD1F-E365DE0D3BD0}"/>
                </a:ext>
              </a:extLst>
            </p:cNvPr>
            <p:cNvSpPr/>
            <p:nvPr/>
          </p:nvSpPr>
          <p:spPr>
            <a:xfrm>
              <a:off x="3733800" y="7175499"/>
              <a:ext cx="85343" cy="1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44"/>
                  </a:moveTo>
                  <a:cubicBezTo>
                    <a:pt x="21600" y="20207"/>
                    <a:pt x="21536" y="20417"/>
                    <a:pt x="21439" y="20628"/>
                  </a:cubicBezTo>
                  <a:cubicBezTo>
                    <a:pt x="21343" y="20838"/>
                    <a:pt x="21182" y="20996"/>
                    <a:pt x="21021" y="21127"/>
                  </a:cubicBezTo>
                  <a:cubicBezTo>
                    <a:pt x="20829" y="21258"/>
                    <a:pt x="20636" y="21363"/>
                    <a:pt x="20379" y="21416"/>
                  </a:cubicBezTo>
                  <a:cubicBezTo>
                    <a:pt x="20121" y="21468"/>
                    <a:pt x="19864" y="21521"/>
                    <a:pt x="19607" y="21521"/>
                  </a:cubicBezTo>
                  <a:lnTo>
                    <a:pt x="17325" y="21521"/>
                  </a:lnTo>
                  <a:cubicBezTo>
                    <a:pt x="16843" y="21521"/>
                    <a:pt x="16457" y="21495"/>
                    <a:pt x="16104" y="21416"/>
                  </a:cubicBezTo>
                  <a:cubicBezTo>
                    <a:pt x="15750" y="21337"/>
                    <a:pt x="15429" y="21206"/>
                    <a:pt x="15139" y="20996"/>
                  </a:cubicBezTo>
                  <a:cubicBezTo>
                    <a:pt x="14850" y="20785"/>
                    <a:pt x="14561" y="20523"/>
                    <a:pt x="14304" y="20181"/>
                  </a:cubicBezTo>
                  <a:cubicBezTo>
                    <a:pt x="14046" y="19839"/>
                    <a:pt x="13725" y="19393"/>
                    <a:pt x="13404" y="18841"/>
                  </a:cubicBezTo>
                  <a:lnTo>
                    <a:pt x="6878" y="8829"/>
                  </a:lnTo>
                  <a:cubicBezTo>
                    <a:pt x="6493" y="8225"/>
                    <a:pt x="6107" y="7594"/>
                    <a:pt x="5721" y="6911"/>
                  </a:cubicBezTo>
                  <a:cubicBezTo>
                    <a:pt x="5336" y="6228"/>
                    <a:pt x="4982" y="5544"/>
                    <a:pt x="4661" y="4888"/>
                  </a:cubicBezTo>
                  <a:lnTo>
                    <a:pt x="4629" y="4888"/>
                  </a:lnTo>
                  <a:cubicBezTo>
                    <a:pt x="4693" y="5676"/>
                    <a:pt x="4725" y="6464"/>
                    <a:pt x="4757" y="7253"/>
                  </a:cubicBezTo>
                  <a:cubicBezTo>
                    <a:pt x="4789" y="8041"/>
                    <a:pt x="4789" y="8855"/>
                    <a:pt x="4789" y="9696"/>
                  </a:cubicBezTo>
                  <a:lnTo>
                    <a:pt x="4789" y="20890"/>
                  </a:lnTo>
                  <a:cubicBezTo>
                    <a:pt x="4789" y="20996"/>
                    <a:pt x="4757" y="21101"/>
                    <a:pt x="4693" y="21179"/>
                  </a:cubicBezTo>
                  <a:cubicBezTo>
                    <a:pt x="4629" y="21258"/>
                    <a:pt x="4500" y="21337"/>
                    <a:pt x="4307" y="21416"/>
                  </a:cubicBezTo>
                  <a:cubicBezTo>
                    <a:pt x="4114" y="21469"/>
                    <a:pt x="3889" y="21521"/>
                    <a:pt x="3568" y="21547"/>
                  </a:cubicBezTo>
                  <a:cubicBezTo>
                    <a:pt x="3246" y="21574"/>
                    <a:pt x="2861" y="21600"/>
                    <a:pt x="2379" y="21600"/>
                  </a:cubicBezTo>
                  <a:cubicBezTo>
                    <a:pt x="1896" y="21600"/>
                    <a:pt x="1511" y="21574"/>
                    <a:pt x="1189" y="21547"/>
                  </a:cubicBezTo>
                  <a:cubicBezTo>
                    <a:pt x="868" y="21521"/>
                    <a:pt x="643" y="21468"/>
                    <a:pt x="450" y="21416"/>
                  </a:cubicBezTo>
                  <a:cubicBezTo>
                    <a:pt x="289" y="21363"/>
                    <a:pt x="161" y="21285"/>
                    <a:pt x="96" y="21179"/>
                  </a:cubicBezTo>
                  <a:cubicBezTo>
                    <a:pt x="32" y="21101"/>
                    <a:pt x="0" y="20996"/>
                    <a:pt x="0" y="20890"/>
                  </a:cubicBezTo>
                  <a:lnTo>
                    <a:pt x="0" y="1629"/>
                  </a:lnTo>
                  <a:cubicBezTo>
                    <a:pt x="0" y="1104"/>
                    <a:pt x="193" y="710"/>
                    <a:pt x="546" y="473"/>
                  </a:cubicBezTo>
                  <a:cubicBezTo>
                    <a:pt x="900" y="236"/>
                    <a:pt x="1382" y="79"/>
                    <a:pt x="1897" y="79"/>
                  </a:cubicBezTo>
                  <a:lnTo>
                    <a:pt x="4757" y="79"/>
                  </a:lnTo>
                  <a:cubicBezTo>
                    <a:pt x="5272" y="79"/>
                    <a:pt x="5689" y="105"/>
                    <a:pt x="6043" y="184"/>
                  </a:cubicBezTo>
                  <a:cubicBezTo>
                    <a:pt x="6397" y="263"/>
                    <a:pt x="6718" y="368"/>
                    <a:pt x="6975" y="552"/>
                  </a:cubicBezTo>
                  <a:cubicBezTo>
                    <a:pt x="7264" y="709"/>
                    <a:pt x="7522" y="946"/>
                    <a:pt x="7747" y="1235"/>
                  </a:cubicBezTo>
                  <a:cubicBezTo>
                    <a:pt x="8004" y="1524"/>
                    <a:pt x="8229" y="1892"/>
                    <a:pt x="8486" y="2312"/>
                  </a:cubicBezTo>
                  <a:lnTo>
                    <a:pt x="13597" y="10143"/>
                  </a:lnTo>
                  <a:cubicBezTo>
                    <a:pt x="13886" y="10616"/>
                    <a:pt x="14175" y="11089"/>
                    <a:pt x="14465" y="11536"/>
                  </a:cubicBezTo>
                  <a:cubicBezTo>
                    <a:pt x="14754" y="11982"/>
                    <a:pt x="15043" y="12455"/>
                    <a:pt x="15300" y="12902"/>
                  </a:cubicBezTo>
                  <a:cubicBezTo>
                    <a:pt x="15557" y="13349"/>
                    <a:pt x="15847" y="13796"/>
                    <a:pt x="16104" y="14242"/>
                  </a:cubicBezTo>
                  <a:cubicBezTo>
                    <a:pt x="16361" y="14689"/>
                    <a:pt x="16618" y="15136"/>
                    <a:pt x="16843" y="15556"/>
                  </a:cubicBezTo>
                  <a:lnTo>
                    <a:pt x="16875" y="15556"/>
                  </a:lnTo>
                  <a:cubicBezTo>
                    <a:pt x="16843" y="14794"/>
                    <a:pt x="16811" y="13980"/>
                    <a:pt x="16779" y="13139"/>
                  </a:cubicBezTo>
                  <a:cubicBezTo>
                    <a:pt x="16747" y="12298"/>
                    <a:pt x="16747" y="11509"/>
                    <a:pt x="16747" y="10747"/>
                  </a:cubicBezTo>
                  <a:lnTo>
                    <a:pt x="16747" y="710"/>
                  </a:lnTo>
                  <a:cubicBezTo>
                    <a:pt x="16747" y="604"/>
                    <a:pt x="16779" y="499"/>
                    <a:pt x="16875" y="421"/>
                  </a:cubicBezTo>
                  <a:cubicBezTo>
                    <a:pt x="16972" y="342"/>
                    <a:pt x="17100" y="263"/>
                    <a:pt x="17293" y="184"/>
                  </a:cubicBezTo>
                  <a:cubicBezTo>
                    <a:pt x="17486" y="131"/>
                    <a:pt x="17743" y="79"/>
                    <a:pt x="18033" y="53"/>
                  </a:cubicBezTo>
                  <a:cubicBezTo>
                    <a:pt x="18354" y="26"/>
                    <a:pt x="18740" y="0"/>
                    <a:pt x="19222" y="0"/>
                  </a:cubicBezTo>
                  <a:cubicBezTo>
                    <a:pt x="19672" y="0"/>
                    <a:pt x="20058" y="0"/>
                    <a:pt x="20379" y="53"/>
                  </a:cubicBezTo>
                  <a:cubicBezTo>
                    <a:pt x="20700" y="79"/>
                    <a:pt x="20925" y="132"/>
                    <a:pt x="21086" y="184"/>
                  </a:cubicBezTo>
                  <a:cubicBezTo>
                    <a:pt x="21247" y="263"/>
                    <a:pt x="21375" y="315"/>
                    <a:pt x="21440" y="421"/>
                  </a:cubicBezTo>
                  <a:cubicBezTo>
                    <a:pt x="21504" y="499"/>
                    <a:pt x="21536" y="604"/>
                    <a:pt x="21536" y="710"/>
                  </a:cubicBezTo>
                  <a:lnTo>
                    <a:pt x="21536" y="1994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6" name="Shape">
              <a:extLst>
                <a:ext uri="{FF2B5EF4-FFF2-40B4-BE49-F238E27FC236}">
                  <a16:creationId xmlns:a16="http://schemas.microsoft.com/office/drawing/2014/main" id="{3754B66E-3FEA-4F57-9C85-E17A61FA2C4F}"/>
                </a:ext>
              </a:extLst>
            </p:cNvPr>
            <p:cNvSpPr/>
            <p:nvPr/>
          </p:nvSpPr>
          <p:spPr>
            <a:xfrm>
              <a:off x="3835399" y="7175500"/>
              <a:ext cx="95268" cy="10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278" y="19868"/>
                  </a:moveTo>
                  <a:cubicBezTo>
                    <a:pt x="21421" y="20261"/>
                    <a:pt x="21507" y="20576"/>
                    <a:pt x="21536" y="20813"/>
                  </a:cubicBezTo>
                  <a:cubicBezTo>
                    <a:pt x="21565" y="21049"/>
                    <a:pt x="21536" y="21206"/>
                    <a:pt x="21393" y="21337"/>
                  </a:cubicBezTo>
                  <a:cubicBezTo>
                    <a:pt x="21249" y="21469"/>
                    <a:pt x="21019" y="21521"/>
                    <a:pt x="20675" y="21547"/>
                  </a:cubicBezTo>
                  <a:cubicBezTo>
                    <a:pt x="20330" y="21574"/>
                    <a:pt x="19870" y="21600"/>
                    <a:pt x="19296" y="21600"/>
                  </a:cubicBezTo>
                  <a:cubicBezTo>
                    <a:pt x="18693" y="21600"/>
                    <a:pt x="18204" y="21600"/>
                    <a:pt x="17860" y="21574"/>
                  </a:cubicBezTo>
                  <a:cubicBezTo>
                    <a:pt x="17515" y="21547"/>
                    <a:pt x="17257" y="21521"/>
                    <a:pt x="17084" y="21469"/>
                  </a:cubicBezTo>
                  <a:cubicBezTo>
                    <a:pt x="16912" y="21416"/>
                    <a:pt x="16768" y="21364"/>
                    <a:pt x="16711" y="21259"/>
                  </a:cubicBezTo>
                  <a:cubicBezTo>
                    <a:pt x="16625" y="21180"/>
                    <a:pt x="16567" y="21049"/>
                    <a:pt x="16538" y="20918"/>
                  </a:cubicBezTo>
                  <a:lnTo>
                    <a:pt x="14959" y="16613"/>
                  </a:lnTo>
                  <a:lnTo>
                    <a:pt x="6169" y="16613"/>
                  </a:lnTo>
                  <a:lnTo>
                    <a:pt x="4676" y="20786"/>
                  </a:lnTo>
                  <a:cubicBezTo>
                    <a:pt x="4618" y="20944"/>
                    <a:pt x="4561" y="21075"/>
                    <a:pt x="4475" y="21180"/>
                  </a:cubicBezTo>
                  <a:cubicBezTo>
                    <a:pt x="4389" y="21285"/>
                    <a:pt x="4274" y="21364"/>
                    <a:pt x="4101" y="21416"/>
                  </a:cubicBezTo>
                  <a:cubicBezTo>
                    <a:pt x="3929" y="21469"/>
                    <a:pt x="3670" y="21521"/>
                    <a:pt x="3354" y="21548"/>
                  </a:cubicBezTo>
                  <a:cubicBezTo>
                    <a:pt x="3039" y="21574"/>
                    <a:pt x="2608" y="21574"/>
                    <a:pt x="2091" y="21574"/>
                  </a:cubicBezTo>
                  <a:cubicBezTo>
                    <a:pt x="1545" y="21574"/>
                    <a:pt x="1114" y="21548"/>
                    <a:pt x="798" y="21521"/>
                  </a:cubicBezTo>
                  <a:cubicBezTo>
                    <a:pt x="482" y="21495"/>
                    <a:pt x="281" y="21416"/>
                    <a:pt x="137" y="21285"/>
                  </a:cubicBezTo>
                  <a:cubicBezTo>
                    <a:pt x="22" y="21154"/>
                    <a:pt x="-35" y="20970"/>
                    <a:pt x="22" y="20734"/>
                  </a:cubicBezTo>
                  <a:cubicBezTo>
                    <a:pt x="80" y="20498"/>
                    <a:pt x="137" y="20183"/>
                    <a:pt x="281" y="19815"/>
                  </a:cubicBezTo>
                  <a:lnTo>
                    <a:pt x="7490" y="840"/>
                  </a:lnTo>
                  <a:cubicBezTo>
                    <a:pt x="7577" y="656"/>
                    <a:pt x="7634" y="499"/>
                    <a:pt x="7749" y="394"/>
                  </a:cubicBezTo>
                  <a:cubicBezTo>
                    <a:pt x="7835" y="289"/>
                    <a:pt x="8007" y="184"/>
                    <a:pt x="8209" y="131"/>
                  </a:cubicBezTo>
                  <a:cubicBezTo>
                    <a:pt x="8410" y="79"/>
                    <a:pt x="8697" y="26"/>
                    <a:pt x="9099" y="26"/>
                  </a:cubicBezTo>
                  <a:cubicBezTo>
                    <a:pt x="9472" y="0"/>
                    <a:pt x="9961" y="0"/>
                    <a:pt x="10593" y="0"/>
                  </a:cubicBezTo>
                  <a:cubicBezTo>
                    <a:pt x="11311" y="0"/>
                    <a:pt x="11856" y="0"/>
                    <a:pt x="12287" y="26"/>
                  </a:cubicBezTo>
                  <a:cubicBezTo>
                    <a:pt x="12718" y="53"/>
                    <a:pt x="13034" y="79"/>
                    <a:pt x="13264" y="131"/>
                  </a:cubicBezTo>
                  <a:cubicBezTo>
                    <a:pt x="13494" y="184"/>
                    <a:pt x="13666" y="289"/>
                    <a:pt x="13781" y="394"/>
                  </a:cubicBezTo>
                  <a:cubicBezTo>
                    <a:pt x="13896" y="525"/>
                    <a:pt x="13982" y="682"/>
                    <a:pt x="14039" y="892"/>
                  </a:cubicBezTo>
                  <a:lnTo>
                    <a:pt x="21278" y="19868"/>
                  </a:lnTo>
                  <a:close/>
                  <a:moveTo>
                    <a:pt x="10535" y="4173"/>
                  </a:moveTo>
                  <a:lnTo>
                    <a:pt x="10535" y="4173"/>
                  </a:lnTo>
                  <a:lnTo>
                    <a:pt x="7203" y="13254"/>
                  </a:lnTo>
                  <a:lnTo>
                    <a:pt x="13838" y="13254"/>
                  </a:lnTo>
                  <a:lnTo>
                    <a:pt x="10535" y="417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7" name="Shape">
              <a:extLst>
                <a:ext uri="{FF2B5EF4-FFF2-40B4-BE49-F238E27FC236}">
                  <a16:creationId xmlns:a16="http://schemas.microsoft.com/office/drawing/2014/main" id="{F9F6E119-DCA3-47B0-974A-DFB97573A3BB}"/>
                </a:ext>
              </a:extLst>
            </p:cNvPr>
            <p:cNvSpPr/>
            <p:nvPr/>
          </p:nvSpPr>
          <p:spPr>
            <a:xfrm>
              <a:off x="3937000" y="7175499"/>
              <a:ext cx="57023" cy="10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8"/>
                  </a:moveTo>
                  <a:cubicBezTo>
                    <a:pt x="21600" y="20121"/>
                    <a:pt x="21552" y="20385"/>
                    <a:pt x="21504" y="20623"/>
                  </a:cubicBezTo>
                  <a:cubicBezTo>
                    <a:pt x="21456" y="20861"/>
                    <a:pt x="21360" y="21045"/>
                    <a:pt x="21263" y="21178"/>
                  </a:cubicBezTo>
                  <a:cubicBezTo>
                    <a:pt x="21167" y="21336"/>
                    <a:pt x="21023" y="21442"/>
                    <a:pt x="20879" y="21494"/>
                  </a:cubicBezTo>
                  <a:cubicBezTo>
                    <a:pt x="20734" y="21574"/>
                    <a:pt x="20542" y="21600"/>
                    <a:pt x="20349" y="21600"/>
                  </a:cubicBezTo>
                  <a:lnTo>
                    <a:pt x="2357" y="21600"/>
                  </a:lnTo>
                  <a:cubicBezTo>
                    <a:pt x="1684" y="21600"/>
                    <a:pt x="1107" y="21494"/>
                    <a:pt x="674" y="21283"/>
                  </a:cubicBezTo>
                  <a:cubicBezTo>
                    <a:pt x="241" y="21072"/>
                    <a:pt x="0" y="20729"/>
                    <a:pt x="0" y="20227"/>
                  </a:cubicBezTo>
                  <a:lnTo>
                    <a:pt x="0" y="687"/>
                  </a:lnTo>
                  <a:cubicBezTo>
                    <a:pt x="0" y="581"/>
                    <a:pt x="48" y="475"/>
                    <a:pt x="192" y="396"/>
                  </a:cubicBezTo>
                  <a:cubicBezTo>
                    <a:pt x="337" y="317"/>
                    <a:pt x="529" y="238"/>
                    <a:pt x="866" y="185"/>
                  </a:cubicBezTo>
                  <a:cubicBezTo>
                    <a:pt x="1155" y="132"/>
                    <a:pt x="1588" y="79"/>
                    <a:pt x="2069" y="53"/>
                  </a:cubicBezTo>
                  <a:cubicBezTo>
                    <a:pt x="2598" y="26"/>
                    <a:pt x="3223" y="0"/>
                    <a:pt x="3993" y="0"/>
                  </a:cubicBezTo>
                  <a:cubicBezTo>
                    <a:pt x="4763" y="0"/>
                    <a:pt x="5436" y="26"/>
                    <a:pt x="5917" y="53"/>
                  </a:cubicBezTo>
                  <a:cubicBezTo>
                    <a:pt x="6398" y="79"/>
                    <a:pt x="6831" y="132"/>
                    <a:pt x="7120" y="185"/>
                  </a:cubicBezTo>
                  <a:cubicBezTo>
                    <a:pt x="7409" y="238"/>
                    <a:pt x="7649" y="317"/>
                    <a:pt x="7745" y="396"/>
                  </a:cubicBezTo>
                  <a:cubicBezTo>
                    <a:pt x="7890" y="475"/>
                    <a:pt x="7938" y="581"/>
                    <a:pt x="7938" y="687"/>
                  </a:cubicBezTo>
                  <a:lnTo>
                    <a:pt x="7938" y="18009"/>
                  </a:lnTo>
                  <a:lnTo>
                    <a:pt x="20253" y="18009"/>
                  </a:lnTo>
                  <a:cubicBezTo>
                    <a:pt x="20446" y="18009"/>
                    <a:pt x="20638" y="18035"/>
                    <a:pt x="20782" y="18114"/>
                  </a:cubicBezTo>
                  <a:cubicBezTo>
                    <a:pt x="20927" y="18167"/>
                    <a:pt x="21071" y="18273"/>
                    <a:pt x="21167" y="18405"/>
                  </a:cubicBezTo>
                  <a:cubicBezTo>
                    <a:pt x="21263" y="18537"/>
                    <a:pt x="21360" y="18722"/>
                    <a:pt x="21408" y="18959"/>
                  </a:cubicBezTo>
                  <a:cubicBezTo>
                    <a:pt x="21552" y="19171"/>
                    <a:pt x="21600" y="19461"/>
                    <a:pt x="21600" y="19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8" name="Shape">
              <a:extLst>
                <a:ext uri="{FF2B5EF4-FFF2-40B4-BE49-F238E27FC236}">
                  <a16:creationId xmlns:a16="http://schemas.microsoft.com/office/drawing/2014/main" id="{178BEA09-375E-411F-AABA-61336BBFE8A6}"/>
                </a:ext>
              </a:extLst>
            </p:cNvPr>
            <p:cNvSpPr/>
            <p:nvPr/>
          </p:nvSpPr>
          <p:spPr>
            <a:xfrm>
              <a:off x="3987800" y="7175500"/>
              <a:ext cx="81871" cy="10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13519" y="13385"/>
                  </a:moveTo>
                  <a:lnTo>
                    <a:pt x="13519" y="20918"/>
                  </a:lnTo>
                  <a:cubicBezTo>
                    <a:pt x="13519" y="21023"/>
                    <a:pt x="13486" y="21128"/>
                    <a:pt x="13386" y="21206"/>
                  </a:cubicBezTo>
                  <a:cubicBezTo>
                    <a:pt x="13286" y="21285"/>
                    <a:pt x="13152" y="21364"/>
                    <a:pt x="12918" y="21416"/>
                  </a:cubicBezTo>
                  <a:cubicBezTo>
                    <a:pt x="12718" y="21469"/>
                    <a:pt x="12418" y="21521"/>
                    <a:pt x="12084" y="21547"/>
                  </a:cubicBezTo>
                  <a:cubicBezTo>
                    <a:pt x="11750" y="21574"/>
                    <a:pt x="11283" y="21600"/>
                    <a:pt x="10748" y="21600"/>
                  </a:cubicBezTo>
                  <a:cubicBezTo>
                    <a:pt x="10214" y="21600"/>
                    <a:pt x="9747" y="21574"/>
                    <a:pt x="9413" y="21547"/>
                  </a:cubicBezTo>
                  <a:cubicBezTo>
                    <a:pt x="9046" y="21521"/>
                    <a:pt x="8779" y="21469"/>
                    <a:pt x="8545" y="21416"/>
                  </a:cubicBezTo>
                  <a:cubicBezTo>
                    <a:pt x="8345" y="21364"/>
                    <a:pt x="8178" y="21285"/>
                    <a:pt x="8111" y="21206"/>
                  </a:cubicBezTo>
                  <a:cubicBezTo>
                    <a:pt x="8044" y="21127"/>
                    <a:pt x="7977" y="21023"/>
                    <a:pt x="7977" y="20918"/>
                  </a:cubicBezTo>
                  <a:lnTo>
                    <a:pt x="7977" y="13385"/>
                  </a:lnTo>
                  <a:lnTo>
                    <a:pt x="532" y="1732"/>
                  </a:lnTo>
                  <a:cubicBezTo>
                    <a:pt x="265" y="1312"/>
                    <a:pt x="98" y="997"/>
                    <a:pt x="32" y="787"/>
                  </a:cubicBezTo>
                  <a:cubicBezTo>
                    <a:pt x="-35" y="551"/>
                    <a:pt x="-2" y="394"/>
                    <a:pt x="165" y="263"/>
                  </a:cubicBezTo>
                  <a:cubicBezTo>
                    <a:pt x="332" y="158"/>
                    <a:pt x="633" y="79"/>
                    <a:pt x="1067" y="53"/>
                  </a:cubicBezTo>
                  <a:cubicBezTo>
                    <a:pt x="1501" y="26"/>
                    <a:pt x="2102" y="0"/>
                    <a:pt x="2869" y="0"/>
                  </a:cubicBezTo>
                  <a:cubicBezTo>
                    <a:pt x="3504" y="0"/>
                    <a:pt x="4038" y="0"/>
                    <a:pt x="4405" y="26"/>
                  </a:cubicBezTo>
                  <a:cubicBezTo>
                    <a:pt x="4806" y="53"/>
                    <a:pt x="5106" y="79"/>
                    <a:pt x="5306" y="157"/>
                  </a:cubicBezTo>
                  <a:cubicBezTo>
                    <a:pt x="5507" y="236"/>
                    <a:pt x="5707" y="289"/>
                    <a:pt x="5807" y="394"/>
                  </a:cubicBezTo>
                  <a:cubicBezTo>
                    <a:pt x="5907" y="499"/>
                    <a:pt x="6008" y="630"/>
                    <a:pt x="6108" y="787"/>
                  </a:cubicBezTo>
                  <a:lnTo>
                    <a:pt x="9146" y="6037"/>
                  </a:lnTo>
                  <a:cubicBezTo>
                    <a:pt x="9446" y="6535"/>
                    <a:pt x="9713" y="7086"/>
                    <a:pt x="10014" y="7637"/>
                  </a:cubicBezTo>
                  <a:cubicBezTo>
                    <a:pt x="10314" y="8189"/>
                    <a:pt x="10581" y="8792"/>
                    <a:pt x="10882" y="9396"/>
                  </a:cubicBezTo>
                  <a:lnTo>
                    <a:pt x="10915" y="9396"/>
                  </a:lnTo>
                  <a:cubicBezTo>
                    <a:pt x="11182" y="8792"/>
                    <a:pt x="11449" y="8215"/>
                    <a:pt x="11750" y="7664"/>
                  </a:cubicBezTo>
                  <a:cubicBezTo>
                    <a:pt x="12017" y="7113"/>
                    <a:pt x="12317" y="6561"/>
                    <a:pt x="12584" y="6063"/>
                  </a:cubicBezTo>
                  <a:lnTo>
                    <a:pt x="15556" y="840"/>
                  </a:lnTo>
                  <a:cubicBezTo>
                    <a:pt x="15623" y="656"/>
                    <a:pt x="15723" y="525"/>
                    <a:pt x="15823" y="420"/>
                  </a:cubicBezTo>
                  <a:cubicBezTo>
                    <a:pt x="15923" y="315"/>
                    <a:pt x="16090" y="236"/>
                    <a:pt x="16290" y="158"/>
                  </a:cubicBezTo>
                  <a:cubicBezTo>
                    <a:pt x="16491" y="79"/>
                    <a:pt x="16791" y="53"/>
                    <a:pt x="17158" y="27"/>
                  </a:cubicBezTo>
                  <a:cubicBezTo>
                    <a:pt x="17525" y="0"/>
                    <a:pt x="17993" y="0"/>
                    <a:pt x="18594" y="0"/>
                  </a:cubicBezTo>
                  <a:cubicBezTo>
                    <a:pt x="19395" y="0"/>
                    <a:pt x="20029" y="0"/>
                    <a:pt x="20463" y="53"/>
                  </a:cubicBezTo>
                  <a:cubicBezTo>
                    <a:pt x="20897" y="79"/>
                    <a:pt x="21198" y="158"/>
                    <a:pt x="21365" y="263"/>
                  </a:cubicBezTo>
                  <a:cubicBezTo>
                    <a:pt x="21532" y="368"/>
                    <a:pt x="21565" y="552"/>
                    <a:pt x="21465" y="788"/>
                  </a:cubicBezTo>
                  <a:cubicBezTo>
                    <a:pt x="21365" y="1024"/>
                    <a:pt x="21198" y="1339"/>
                    <a:pt x="20964" y="1733"/>
                  </a:cubicBezTo>
                  <a:lnTo>
                    <a:pt x="13519" y="1338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9" name="Shape">
              <a:extLst>
                <a:ext uri="{FF2B5EF4-FFF2-40B4-BE49-F238E27FC236}">
                  <a16:creationId xmlns:a16="http://schemas.microsoft.com/office/drawing/2014/main" id="{99628EBB-8E31-4EF3-9F08-7A44890DEFDF}"/>
                </a:ext>
              </a:extLst>
            </p:cNvPr>
            <p:cNvSpPr/>
            <p:nvPr/>
          </p:nvSpPr>
          <p:spPr>
            <a:xfrm>
              <a:off x="4063999" y="7175500"/>
              <a:ext cx="67692" cy="1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7"/>
                  </a:moveTo>
                  <a:cubicBezTo>
                    <a:pt x="21600" y="16085"/>
                    <a:pt x="21276" y="17030"/>
                    <a:pt x="20627" y="17873"/>
                  </a:cubicBezTo>
                  <a:cubicBezTo>
                    <a:pt x="19979" y="18690"/>
                    <a:pt x="19087" y="19379"/>
                    <a:pt x="17993" y="19941"/>
                  </a:cubicBezTo>
                  <a:cubicBezTo>
                    <a:pt x="16899" y="20502"/>
                    <a:pt x="15602" y="20911"/>
                    <a:pt x="14103" y="21192"/>
                  </a:cubicBezTo>
                  <a:cubicBezTo>
                    <a:pt x="12603" y="21472"/>
                    <a:pt x="11023" y="21600"/>
                    <a:pt x="9361" y="21600"/>
                  </a:cubicBezTo>
                  <a:cubicBezTo>
                    <a:pt x="8227" y="21600"/>
                    <a:pt x="7173" y="21549"/>
                    <a:pt x="6200" y="21421"/>
                  </a:cubicBezTo>
                  <a:cubicBezTo>
                    <a:pt x="5228" y="21294"/>
                    <a:pt x="4377" y="21166"/>
                    <a:pt x="3607" y="20987"/>
                  </a:cubicBezTo>
                  <a:cubicBezTo>
                    <a:pt x="2877" y="20834"/>
                    <a:pt x="2229" y="20655"/>
                    <a:pt x="1743" y="20477"/>
                  </a:cubicBezTo>
                  <a:cubicBezTo>
                    <a:pt x="1256" y="20298"/>
                    <a:pt x="892" y="20145"/>
                    <a:pt x="648" y="19992"/>
                  </a:cubicBezTo>
                  <a:cubicBezTo>
                    <a:pt x="405" y="19838"/>
                    <a:pt x="284" y="19660"/>
                    <a:pt x="162" y="19379"/>
                  </a:cubicBezTo>
                  <a:cubicBezTo>
                    <a:pt x="81" y="19124"/>
                    <a:pt x="0" y="18740"/>
                    <a:pt x="0" y="18255"/>
                  </a:cubicBezTo>
                  <a:cubicBezTo>
                    <a:pt x="0" y="17923"/>
                    <a:pt x="0" y="17643"/>
                    <a:pt x="41" y="17413"/>
                  </a:cubicBezTo>
                  <a:cubicBezTo>
                    <a:pt x="81" y="17183"/>
                    <a:pt x="122" y="17004"/>
                    <a:pt x="203" y="16877"/>
                  </a:cubicBezTo>
                  <a:cubicBezTo>
                    <a:pt x="284" y="16749"/>
                    <a:pt x="365" y="16647"/>
                    <a:pt x="527" y="16570"/>
                  </a:cubicBezTo>
                  <a:cubicBezTo>
                    <a:pt x="648" y="16519"/>
                    <a:pt x="811" y="16468"/>
                    <a:pt x="973" y="16468"/>
                  </a:cubicBezTo>
                  <a:cubicBezTo>
                    <a:pt x="1216" y="16468"/>
                    <a:pt x="1540" y="16570"/>
                    <a:pt x="1986" y="16723"/>
                  </a:cubicBezTo>
                  <a:cubicBezTo>
                    <a:pt x="2431" y="16902"/>
                    <a:pt x="2999" y="17106"/>
                    <a:pt x="3647" y="17311"/>
                  </a:cubicBezTo>
                  <a:cubicBezTo>
                    <a:pt x="4296" y="17515"/>
                    <a:pt x="5147" y="17719"/>
                    <a:pt x="6079" y="17898"/>
                  </a:cubicBezTo>
                  <a:cubicBezTo>
                    <a:pt x="7011" y="18076"/>
                    <a:pt x="8105" y="18153"/>
                    <a:pt x="9361" y="18153"/>
                  </a:cubicBezTo>
                  <a:cubicBezTo>
                    <a:pt x="10172" y="18153"/>
                    <a:pt x="10901" y="18102"/>
                    <a:pt x="11550" y="17974"/>
                  </a:cubicBezTo>
                  <a:cubicBezTo>
                    <a:pt x="12198" y="17847"/>
                    <a:pt x="12725" y="17668"/>
                    <a:pt x="13211" y="17438"/>
                  </a:cubicBezTo>
                  <a:cubicBezTo>
                    <a:pt x="13698" y="17208"/>
                    <a:pt x="14022" y="16927"/>
                    <a:pt x="14265" y="16595"/>
                  </a:cubicBezTo>
                  <a:cubicBezTo>
                    <a:pt x="14508" y="16264"/>
                    <a:pt x="14630" y="15881"/>
                    <a:pt x="14630" y="15498"/>
                  </a:cubicBezTo>
                  <a:cubicBezTo>
                    <a:pt x="14630" y="15013"/>
                    <a:pt x="14427" y="14629"/>
                    <a:pt x="14022" y="14272"/>
                  </a:cubicBezTo>
                  <a:cubicBezTo>
                    <a:pt x="13617" y="13940"/>
                    <a:pt x="13090" y="13634"/>
                    <a:pt x="12441" y="13379"/>
                  </a:cubicBezTo>
                  <a:cubicBezTo>
                    <a:pt x="11793" y="13123"/>
                    <a:pt x="11023" y="12868"/>
                    <a:pt x="10212" y="12638"/>
                  </a:cubicBezTo>
                  <a:cubicBezTo>
                    <a:pt x="9361" y="12408"/>
                    <a:pt x="8510" y="12153"/>
                    <a:pt x="7619" y="11898"/>
                  </a:cubicBezTo>
                  <a:cubicBezTo>
                    <a:pt x="6727" y="11643"/>
                    <a:pt x="5876" y="11362"/>
                    <a:pt x="5025" y="11030"/>
                  </a:cubicBezTo>
                  <a:cubicBezTo>
                    <a:pt x="4174" y="10698"/>
                    <a:pt x="3445" y="10315"/>
                    <a:pt x="2796" y="9855"/>
                  </a:cubicBezTo>
                  <a:cubicBezTo>
                    <a:pt x="2148" y="9396"/>
                    <a:pt x="1621" y="8860"/>
                    <a:pt x="1216" y="8247"/>
                  </a:cubicBezTo>
                  <a:cubicBezTo>
                    <a:pt x="810" y="7634"/>
                    <a:pt x="608" y="6868"/>
                    <a:pt x="608" y="6000"/>
                  </a:cubicBezTo>
                  <a:cubicBezTo>
                    <a:pt x="608" y="5004"/>
                    <a:pt x="892" y="4136"/>
                    <a:pt x="1499" y="3370"/>
                  </a:cubicBezTo>
                  <a:cubicBezTo>
                    <a:pt x="2067" y="2604"/>
                    <a:pt x="2877" y="1992"/>
                    <a:pt x="3890" y="1481"/>
                  </a:cubicBezTo>
                  <a:cubicBezTo>
                    <a:pt x="4904" y="970"/>
                    <a:pt x="6079" y="613"/>
                    <a:pt x="7416" y="357"/>
                  </a:cubicBezTo>
                  <a:cubicBezTo>
                    <a:pt x="8753" y="102"/>
                    <a:pt x="10212" y="0"/>
                    <a:pt x="11712" y="0"/>
                  </a:cubicBezTo>
                  <a:cubicBezTo>
                    <a:pt x="12482" y="0"/>
                    <a:pt x="13292" y="26"/>
                    <a:pt x="14062" y="102"/>
                  </a:cubicBezTo>
                  <a:cubicBezTo>
                    <a:pt x="14832" y="179"/>
                    <a:pt x="15562" y="281"/>
                    <a:pt x="16251" y="408"/>
                  </a:cubicBezTo>
                  <a:cubicBezTo>
                    <a:pt x="16940" y="536"/>
                    <a:pt x="17547" y="689"/>
                    <a:pt x="18074" y="842"/>
                  </a:cubicBezTo>
                  <a:cubicBezTo>
                    <a:pt x="18601" y="996"/>
                    <a:pt x="18966" y="1149"/>
                    <a:pt x="19128" y="1251"/>
                  </a:cubicBezTo>
                  <a:cubicBezTo>
                    <a:pt x="19290" y="1353"/>
                    <a:pt x="19412" y="1455"/>
                    <a:pt x="19452" y="1532"/>
                  </a:cubicBezTo>
                  <a:cubicBezTo>
                    <a:pt x="19493" y="1608"/>
                    <a:pt x="19574" y="1710"/>
                    <a:pt x="19614" y="1838"/>
                  </a:cubicBezTo>
                  <a:cubicBezTo>
                    <a:pt x="19655" y="1966"/>
                    <a:pt x="19695" y="2119"/>
                    <a:pt x="19695" y="2298"/>
                  </a:cubicBezTo>
                  <a:cubicBezTo>
                    <a:pt x="19695" y="2476"/>
                    <a:pt x="19736" y="2732"/>
                    <a:pt x="19736" y="2987"/>
                  </a:cubicBezTo>
                  <a:cubicBezTo>
                    <a:pt x="19736" y="3293"/>
                    <a:pt x="19736" y="3549"/>
                    <a:pt x="19695" y="3778"/>
                  </a:cubicBezTo>
                  <a:cubicBezTo>
                    <a:pt x="19655" y="3983"/>
                    <a:pt x="19614" y="4161"/>
                    <a:pt x="19574" y="4315"/>
                  </a:cubicBezTo>
                  <a:cubicBezTo>
                    <a:pt x="19533" y="4468"/>
                    <a:pt x="19412" y="4545"/>
                    <a:pt x="19331" y="4621"/>
                  </a:cubicBezTo>
                  <a:cubicBezTo>
                    <a:pt x="19250" y="4698"/>
                    <a:pt x="19087" y="4723"/>
                    <a:pt x="18885" y="4723"/>
                  </a:cubicBezTo>
                  <a:cubicBezTo>
                    <a:pt x="18682" y="4723"/>
                    <a:pt x="18399" y="4646"/>
                    <a:pt x="17993" y="4493"/>
                  </a:cubicBezTo>
                  <a:cubicBezTo>
                    <a:pt x="17588" y="4340"/>
                    <a:pt x="17102" y="4187"/>
                    <a:pt x="16494" y="4008"/>
                  </a:cubicBezTo>
                  <a:cubicBezTo>
                    <a:pt x="15886" y="3829"/>
                    <a:pt x="15197" y="3676"/>
                    <a:pt x="14427" y="3523"/>
                  </a:cubicBezTo>
                  <a:cubicBezTo>
                    <a:pt x="13657" y="3370"/>
                    <a:pt x="12765" y="3319"/>
                    <a:pt x="11833" y="3319"/>
                  </a:cubicBezTo>
                  <a:cubicBezTo>
                    <a:pt x="11104" y="3319"/>
                    <a:pt x="10456" y="3370"/>
                    <a:pt x="9929" y="3497"/>
                  </a:cubicBezTo>
                  <a:cubicBezTo>
                    <a:pt x="9402" y="3600"/>
                    <a:pt x="8916" y="3778"/>
                    <a:pt x="8551" y="3957"/>
                  </a:cubicBezTo>
                  <a:cubicBezTo>
                    <a:pt x="8186" y="4161"/>
                    <a:pt x="7902" y="4391"/>
                    <a:pt x="7740" y="4672"/>
                  </a:cubicBezTo>
                  <a:cubicBezTo>
                    <a:pt x="7578" y="4953"/>
                    <a:pt x="7457" y="5234"/>
                    <a:pt x="7457" y="5566"/>
                  </a:cubicBezTo>
                  <a:cubicBezTo>
                    <a:pt x="7457" y="6025"/>
                    <a:pt x="7659" y="6434"/>
                    <a:pt x="8064" y="6765"/>
                  </a:cubicBezTo>
                  <a:cubicBezTo>
                    <a:pt x="8470" y="7097"/>
                    <a:pt x="8997" y="7404"/>
                    <a:pt x="9685" y="7659"/>
                  </a:cubicBezTo>
                  <a:cubicBezTo>
                    <a:pt x="10374" y="7914"/>
                    <a:pt x="11104" y="8170"/>
                    <a:pt x="11955" y="8399"/>
                  </a:cubicBezTo>
                  <a:cubicBezTo>
                    <a:pt x="12806" y="8629"/>
                    <a:pt x="13657" y="8884"/>
                    <a:pt x="14548" y="9140"/>
                  </a:cubicBezTo>
                  <a:cubicBezTo>
                    <a:pt x="15440" y="9395"/>
                    <a:pt x="16291" y="9676"/>
                    <a:pt x="17142" y="10008"/>
                  </a:cubicBezTo>
                  <a:cubicBezTo>
                    <a:pt x="17993" y="10340"/>
                    <a:pt x="18763" y="10723"/>
                    <a:pt x="19412" y="11182"/>
                  </a:cubicBezTo>
                  <a:cubicBezTo>
                    <a:pt x="20060" y="11642"/>
                    <a:pt x="20627" y="12178"/>
                    <a:pt x="21033" y="12791"/>
                  </a:cubicBezTo>
                  <a:cubicBezTo>
                    <a:pt x="21397" y="13430"/>
                    <a:pt x="21600" y="14145"/>
                    <a:pt x="21600" y="149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0" name="Shape">
              <a:extLst>
                <a:ext uri="{FF2B5EF4-FFF2-40B4-BE49-F238E27FC236}">
                  <a16:creationId xmlns:a16="http://schemas.microsoft.com/office/drawing/2014/main" id="{EC7DECEC-32BE-499F-9E98-ECAF80309ECB}"/>
                </a:ext>
              </a:extLst>
            </p:cNvPr>
            <p:cNvSpPr/>
            <p:nvPr/>
          </p:nvSpPr>
          <p:spPr>
            <a:xfrm>
              <a:off x="4152899" y="7175499"/>
              <a:ext cx="21083" cy="1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0" y="20917"/>
                  </a:moveTo>
                  <a:cubicBezTo>
                    <a:pt x="21470" y="21022"/>
                    <a:pt x="21340" y="21127"/>
                    <a:pt x="20949" y="21206"/>
                  </a:cubicBezTo>
                  <a:cubicBezTo>
                    <a:pt x="20559" y="21285"/>
                    <a:pt x="20038" y="21363"/>
                    <a:pt x="19258" y="21416"/>
                  </a:cubicBezTo>
                  <a:cubicBezTo>
                    <a:pt x="18477" y="21469"/>
                    <a:pt x="17306" y="21521"/>
                    <a:pt x="16005" y="21547"/>
                  </a:cubicBezTo>
                  <a:cubicBezTo>
                    <a:pt x="14574" y="21574"/>
                    <a:pt x="12882" y="21600"/>
                    <a:pt x="10800" y="21600"/>
                  </a:cubicBezTo>
                  <a:cubicBezTo>
                    <a:pt x="8718" y="21600"/>
                    <a:pt x="7026" y="21574"/>
                    <a:pt x="5595" y="21547"/>
                  </a:cubicBezTo>
                  <a:cubicBezTo>
                    <a:pt x="4164" y="21521"/>
                    <a:pt x="3123" y="21468"/>
                    <a:pt x="2342" y="21416"/>
                  </a:cubicBezTo>
                  <a:cubicBezTo>
                    <a:pt x="1562" y="21363"/>
                    <a:pt x="911" y="21285"/>
                    <a:pt x="521" y="21206"/>
                  </a:cubicBezTo>
                  <a:cubicBezTo>
                    <a:pt x="130" y="21127"/>
                    <a:pt x="0" y="21022"/>
                    <a:pt x="0" y="20917"/>
                  </a:cubicBezTo>
                  <a:lnTo>
                    <a:pt x="0" y="683"/>
                  </a:lnTo>
                  <a:cubicBezTo>
                    <a:pt x="0" y="578"/>
                    <a:pt x="130" y="473"/>
                    <a:pt x="521" y="394"/>
                  </a:cubicBezTo>
                  <a:cubicBezTo>
                    <a:pt x="911" y="315"/>
                    <a:pt x="1432" y="237"/>
                    <a:pt x="2342" y="184"/>
                  </a:cubicBezTo>
                  <a:cubicBezTo>
                    <a:pt x="3253" y="131"/>
                    <a:pt x="4294" y="79"/>
                    <a:pt x="5726" y="53"/>
                  </a:cubicBezTo>
                  <a:cubicBezTo>
                    <a:pt x="7027" y="26"/>
                    <a:pt x="8848" y="0"/>
                    <a:pt x="10930" y="0"/>
                  </a:cubicBezTo>
                  <a:cubicBezTo>
                    <a:pt x="13012" y="0"/>
                    <a:pt x="14834" y="26"/>
                    <a:pt x="16135" y="53"/>
                  </a:cubicBezTo>
                  <a:cubicBezTo>
                    <a:pt x="17436" y="79"/>
                    <a:pt x="18607" y="132"/>
                    <a:pt x="19388" y="184"/>
                  </a:cubicBezTo>
                  <a:cubicBezTo>
                    <a:pt x="20168" y="237"/>
                    <a:pt x="20819" y="315"/>
                    <a:pt x="21079" y="394"/>
                  </a:cubicBezTo>
                  <a:cubicBezTo>
                    <a:pt x="21470" y="473"/>
                    <a:pt x="21600" y="578"/>
                    <a:pt x="21600" y="683"/>
                  </a:cubicBezTo>
                  <a:lnTo>
                    <a:pt x="21600" y="2091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1" name="Shape">
              <a:extLst>
                <a:ext uri="{FF2B5EF4-FFF2-40B4-BE49-F238E27FC236}">
                  <a16:creationId xmlns:a16="http://schemas.microsoft.com/office/drawing/2014/main" id="{A087D835-8E24-4147-97A7-9FE49890A71C}"/>
                </a:ext>
              </a:extLst>
            </p:cNvPr>
            <p:cNvSpPr/>
            <p:nvPr/>
          </p:nvSpPr>
          <p:spPr>
            <a:xfrm>
              <a:off x="4190999" y="7175500"/>
              <a:ext cx="67692" cy="1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7"/>
                  </a:moveTo>
                  <a:cubicBezTo>
                    <a:pt x="21600" y="16085"/>
                    <a:pt x="21276" y="17030"/>
                    <a:pt x="20627" y="17873"/>
                  </a:cubicBezTo>
                  <a:cubicBezTo>
                    <a:pt x="19979" y="18690"/>
                    <a:pt x="19087" y="19379"/>
                    <a:pt x="17993" y="19941"/>
                  </a:cubicBezTo>
                  <a:cubicBezTo>
                    <a:pt x="16899" y="20502"/>
                    <a:pt x="15602" y="20911"/>
                    <a:pt x="14103" y="21192"/>
                  </a:cubicBezTo>
                  <a:cubicBezTo>
                    <a:pt x="12603" y="21472"/>
                    <a:pt x="11023" y="21600"/>
                    <a:pt x="9361" y="21600"/>
                  </a:cubicBezTo>
                  <a:cubicBezTo>
                    <a:pt x="8227" y="21600"/>
                    <a:pt x="7173" y="21549"/>
                    <a:pt x="6200" y="21421"/>
                  </a:cubicBezTo>
                  <a:cubicBezTo>
                    <a:pt x="5228" y="21294"/>
                    <a:pt x="4377" y="21166"/>
                    <a:pt x="3607" y="20987"/>
                  </a:cubicBezTo>
                  <a:cubicBezTo>
                    <a:pt x="2877" y="20834"/>
                    <a:pt x="2229" y="20655"/>
                    <a:pt x="1743" y="20477"/>
                  </a:cubicBezTo>
                  <a:cubicBezTo>
                    <a:pt x="1256" y="20298"/>
                    <a:pt x="892" y="20145"/>
                    <a:pt x="648" y="19992"/>
                  </a:cubicBezTo>
                  <a:cubicBezTo>
                    <a:pt x="405" y="19838"/>
                    <a:pt x="284" y="19660"/>
                    <a:pt x="162" y="19379"/>
                  </a:cubicBezTo>
                  <a:cubicBezTo>
                    <a:pt x="81" y="19124"/>
                    <a:pt x="0" y="18740"/>
                    <a:pt x="0" y="18255"/>
                  </a:cubicBezTo>
                  <a:cubicBezTo>
                    <a:pt x="0" y="17923"/>
                    <a:pt x="0" y="17643"/>
                    <a:pt x="41" y="17413"/>
                  </a:cubicBezTo>
                  <a:cubicBezTo>
                    <a:pt x="81" y="17183"/>
                    <a:pt x="122" y="17004"/>
                    <a:pt x="203" y="16877"/>
                  </a:cubicBezTo>
                  <a:cubicBezTo>
                    <a:pt x="284" y="16749"/>
                    <a:pt x="365" y="16647"/>
                    <a:pt x="527" y="16570"/>
                  </a:cubicBezTo>
                  <a:cubicBezTo>
                    <a:pt x="648" y="16519"/>
                    <a:pt x="811" y="16468"/>
                    <a:pt x="973" y="16468"/>
                  </a:cubicBezTo>
                  <a:cubicBezTo>
                    <a:pt x="1216" y="16468"/>
                    <a:pt x="1540" y="16570"/>
                    <a:pt x="1986" y="16723"/>
                  </a:cubicBezTo>
                  <a:cubicBezTo>
                    <a:pt x="2431" y="16902"/>
                    <a:pt x="2999" y="17106"/>
                    <a:pt x="3647" y="17311"/>
                  </a:cubicBezTo>
                  <a:cubicBezTo>
                    <a:pt x="4296" y="17515"/>
                    <a:pt x="5147" y="17719"/>
                    <a:pt x="6079" y="17898"/>
                  </a:cubicBezTo>
                  <a:cubicBezTo>
                    <a:pt x="7011" y="18076"/>
                    <a:pt x="8105" y="18153"/>
                    <a:pt x="9361" y="18153"/>
                  </a:cubicBezTo>
                  <a:cubicBezTo>
                    <a:pt x="10172" y="18153"/>
                    <a:pt x="10901" y="18102"/>
                    <a:pt x="11550" y="17974"/>
                  </a:cubicBezTo>
                  <a:cubicBezTo>
                    <a:pt x="12198" y="17847"/>
                    <a:pt x="12725" y="17668"/>
                    <a:pt x="13211" y="17438"/>
                  </a:cubicBezTo>
                  <a:cubicBezTo>
                    <a:pt x="13698" y="17208"/>
                    <a:pt x="14022" y="16927"/>
                    <a:pt x="14265" y="16595"/>
                  </a:cubicBezTo>
                  <a:cubicBezTo>
                    <a:pt x="14508" y="16264"/>
                    <a:pt x="14630" y="15881"/>
                    <a:pt x="14630" y="15498"/>
                  </a:cubicBezTo>
                  <a:cubicBezTo>
                    <a:pt x="14630" y="15013"/>
                    <a:pt x="14427" y="14629"/>
                    <a:pt x="14022" y="14272"/>
                  </a:cubicBezTo>
                  <a:cubicBezTo>
                    <a:pt x="13617" y="13940"/>
                    <a:pt x="13090" y="13634"/>
                    <a:pt x="12441" y="13379"/>
                  </a:cubicBezTo>
                  <a:cubicBezTo>
                    <a:pt x="11793" y="13123"/>
                    <a:pt x="11023" y="12868"/>
                    <a:pt x="10212" y="12638"/>
                  </a:cubicBezTo>
                  <a:cubicBezTo>
                    <a:pt x="9361" y="12408"/>
                    <a:pt x="8510" y="12153"/>
                    <a:pt x="7619" y="11898"/>
                  </a:cubicBezTo>
                  <a:cubicBezTo>
                    <a:pt x="6727" y="11643"/>
                    <a:pt x="5876" y="11362"/>
                    <a:pt x="5025" y="11030"/>
                  </a:cubicBezTo>
                  <a:cubicBezTo>
                    <a:pt x="4174" y="10698"/>
                    <a:pt x="3445" y="10315"/>
                    <a:pt x="2796" y="9855"/>
                  </a:cubicBezTo>
                  <a:cubicBezTo>
                    <a:pt x="2148" y="9396"/>
                    <a:pt x="1621" y="8860"/>
                    <a:pt x="1216" y="8247"/>
                  </a:cubicBezTo>
                  <a:cubicBezTo>
                    <a:pt x="810" y="7634"/>
                    <a:pt x="608" y="6868"/>
                    <a:pt x="608" y="6000"/>
                  </a:cubicBezTo>
                  <a:cubicBezTo>
                    <a:pt x="608" y="5004"/>
                    <a:pt x="892" y="4136"/>
                    <a:pt x="1499" y="3370"/>
                  </a:cubicBezTo>
                  <a:cubicBezTo>
                    <a:pt x="2067" y="2604"/>
                    <a:pt x="2877" y="1992"/>
                    <a:pt x="3890" y="1481"/>
                  </a:cubicBezTo>
                  <a:cubicBezTo>
                    <a:pt x="4904" y="970"/>
                    <a:pt x="6079" y="613"/>
                    <a:pt x="7416" y="357"/>
                  </a:cubicBezTo>
                  <a:cubicBezTo>
                    <a:pt x="8753" y="102"/>
                    <a:pt x="10212" y="0"/>
                    <a:pt x="11712" y="0"/>
                  </a:cubicBezTo>
                  <a:cubicBezTo>
                    <a:pt x="12482" y="0"/>
                    <a:pt x="13292" y="26"/>
                    <a:pt x="14062" y="102"/>
                  </a:cubicBezTo>
                  <a:cubicBezTo>
                    <a:pt x="14832" y="179"/>
                    <a:pt x="15562" y="281"/>
                    <a:pt x="16251" y="408"/>
                  </a:cubicBezTo>
                  <a:cubicBezTo>
                    <a:pt x="16940" y="536"/>
                    <a:pt x="17547" y="689"/>
                    <a:pt x="18074" y="842"/>
                  </a:cubicBezTo>
                  <a:cubicBezTo>
                    <a:pt x="18601" y="996"/>
                    <a:pt x="18966" y="1149"/>
                    <a:pt x="19128" y="1251"/>
                  </a:cubicBezTo>
                  <a:cubicBezTo>
                    <a:pt x="19290" y="1353"/>
                    <a:pt x="19412" y="1455"/>
                    <a:pt x="19452" y="1532"/>
                  </a:cubicBezTo>
                  <a:cubicBezTo>
                    <a:pt x="19493" y="1608"/>
                    <a:pt x="19574" y="1710"/>
                    <a:pt x="19614" y="1838"/>
                  </a:cubicBezTo>
                  <a:cubicBezTo>
                    <a:pt x="19655" y="1966"/>
                    <a:pt x="19695" y="2119"/>
                    <a:pt x="19695" y="2298"/>
                  </a:cubicBezTo>
                  <a:cubicBezTo>
                    <a:pt x="19695" y="2476"/>
                    <a:pt x="19736" y="2732"/>
                    <a:pt x="19736" y="2987"/>
                  </a:cubicBezTo>
                  <a:cubicBezTo>
                    <a:pt x="19736" y="3293"/>
                    <a:pt x="19736" y="3549"/>
                    <a:pt x="19695" y="3778"/>
                  </a:cubicBezTo>
                  <a:cubicBezTo>
                    <a:pt x="19655" y="3983"/>
                    <a:pt x="19614" y="4161"/>
                    <a:pt x="19574" y="4315"/>
                  </a:cubicBezTo>
                  <a:cubicBezTo>
                    <a:pt x="19533" y="4468"/>
                    <a:pt x="19412" y="4545"/>
                    <a:pt x="19331" y="4621"/>
                  </a:cubicBezTo>
                  <a:cubicBezTo>
                    <a:pt x="19250" y="4698"/>
                    <a:pt x="19087" y="4723"/>
                    <a:pt x="18885" y="4723"/>
                  </a:cubicBezTo>
                  <a:cubicBezTo>
                    <a:pt x="18682" y="4723"/>
                    <a:pt x="18399" y="4646"/>
                    <a:pt x="17993" y="4493"/>
                  </a:cubicBezTo>
                  <a:cubicBezTo>
                    <a:pt x="17588" y="4340"/>
                    <a:pt x="17102" y="4187"/>
                    <a:pt x="16494" y="4008"/>
                  </a:cubicBezTo>
                  <a:cubicBezTo>
                    <a:pt x="15886" y="3829"/>
                    <a:pt x="15197" y="3676"/>
                    <a:pt x="14427" y="3523"/>
                  </a:cubicBezTo>
                  <a:cubicBezTo>
                    <a:pt x="13657" y="3370"/>
                    <a:pt x="12765" y="3319"/>
                    <a:pt x="11833" y="3319"/>
                  </a:cubicBezTo>
                  <a:cubicBezTo>
                    <a:pt x="11104" y="3319"/>
                    <a:pt x="10456" y="3370"/>
                    <a:pt x="9929" y="3497"/>
                  </a:cubicBezTo>
                  <a:cubicBezTo>
                    <a:pt x="9402" y="3600"/>
                    <a:pt x="8916" y="3778"/>
                    <a:pt x="8551" y="3957"/>
                  </a:cubicBezTo>
                  <a:cubicBezTo>
                    <a:pt x="8186" y="4161"/>
                    <a:pt x="7902" y="4391"/>
                    <a:pt x="7740" y="4672"/>
                  </a:cubicBezTo>
                  <a:cubicBezTo>
                    <a:pt x="7578" y="4953"/>
                    <a:pt x="7457" y="5234"/>
                    <a:pt x="7457" y="5566"/>
                  </a:cubicBezTo>
                  <a:cubicBezTo>
                    <a:pt x="7457" y="6025"/>
                    <a:pt x="7659" y="6434"/>
                    <a:pt x="8064" y="6765"/>
                  </a:cubicBezTo>
                  <a:cubicBezTo>
                    <a:pt x="8470" y="7097"/>
                    <a:pt x="8997" y="7404"/>
                    <a:pt x="9685" y="7659"/>
                  </a:cubicBezTo>
                  <a:cubicBezTo>
                    <a:pt x="10374" y="7914"/>
                    <a:pt x="11104" y="8170"/>
                    <a:pt x="11955" y="8399"/>
                  </a:cubicBezTo>
                  <a:cubicBezTo>
                    <a:pt x="12806" y="8629"/>
                    <a:pt x="13657" y="8884"/>
                    <a:pt x="14548" y="9140"/>
                  </a:cubicBezTo>
                  <a:cubicBezTo>
                    <a:pt x="15440" y="9395"/>
                    <a:pt x="16291" y="9676"/>
                    <a:pt x="17142" y="10008"/>
                  </a:cubicBezTo>
                  <a:cubicBezTo>
                    <a:pt x="17993" y="10340"/>
                    <a:pt x="18763" y="10723"/>
                    <a:pt x="19412" y="11182"/>
                  </a:cubicBezTo>
                  <a:cubicBezTo>
                    <a:pt x="20060" y="11642"/>
                    <a:pt x="20627" y="12178"/>
                    <a:pt x="21033" y="12791"/>
                  </a:cubicBezTo>
                  <a:cubicBezTo>
                    <a:pt x="21397" y="13430"/>
                    <a:pt x="21600" y="14145"/>
                    <a:pt x="21600" y="149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2" name="Shape">
              <a:extLst>
                <a:ext uri="{FF2B5EF4-FFF2-40B4-BE49-F238E27FC236}">
                  <a16:creationId xmlns:a16="http://schemas.microsoft.com/office/drawing/2014/main" id="{F6C236BD-E737-44AE-A8DE-EA5017860D76}"/>
                </a:ext>
              </a:extLst>
            </p:cNvPr>
            <p:cNvSpPr/>
            <p:nvPr/>
          </p:nvSpPr>
          <p:spPr>
            <a:xfrm>
              <a:off x="3225800" y="7632699"/>
              <a:ext cx="238253" cy="17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118" y="0"/>
                  </a:moveTo>
                  <a:cubicBezTo>
                    <a:pt x="15889" y="0"/>
                    <a:pt x="16580" y="143"/>
                    <a:pt x="17202" y="445"/>
                  </a:cubicBezTo>
                  <a:cubicBezTo>
                    <a:pt x="17823" y="731"/>
                    <a:pt x="18376" y="1144"/>
                    <a:pt x="18860" y="1652"/>
                  </a:cubicBezTo>
                  <a:cubicBezTo>
                    <a:pt x="19343" y="2160"/>
                    <a:pt x="19746" y="2780"/>
                    <a:pt x="20092" y="3494"/>
                  </a:cubicBezTo>
                  <a:cubicBezTo>
                    <a:pt x="20437" y="4209"/>
                    <a:pt x="20725" y="5003"/>
                    <a:pt x="20944" y="5861"/>
                  </a:cubicBezTo>
                  <a:cubicBezTo>
                    <a:pt x="21162" y="6718"/>
                    <a:pt x="21335" y="7639"/>
                    <a:pt x="21439" y="8608"/>
                  </a:cubicBezTo>
                  <a:cubicBezTo>
                    <a:pt x="21542" y="9577"/>
                    <a:pt x="21600" y="10673"/>
                    <a:pt x="21600" y="11864"/>
                  </a:cubicBezTo>
                  <a:lnTo>
                    <a:pt x="21600" y="19789"/>
                  </a:lnTo>
                  <a:cubicBezTo>
                    <a:pt x="21600" y="20298"/>
                    <a:pt x="21496" y="20726"/>
                    <a:pt x="21278" y="21076"/>
                  </a:cubicBezTo>
                  <a:cubicBezTo>
                    <a:pt x="21059" y="21425"/>
                    <a:pt x="20702" y="21600"/>
                    <a:pt x="20218" y="21600"/>
                  </a:cubicBezTo>
                  <a:lnTo>
                    <a:pt x="1382" y="21600"/>
                  </a:lnTo>
                  <a:cubicBezTo>
                    <a:pt x="887" y="21600"/>
                    <a:pt x="541" y="21425"/>
                    <a:pt x="322" y="21076"/>
                  </a:cubicBezTo>
                  <a:cubicBezTo>
                    <a:pt x="104" y="20726"/>
                    <a:pt x="0" y="20298"/>
                    <a:pt x="0" y="19789"/>
                  </a:cubicBezTo>
                  <a:lnTo>
                    <a:pt x="0" y="12309"/>
                  </a:lnTo>
                  <a:cubicBezTo>
                    <a:pt x="0" y="10482"/>
                    <a:pt x="115" y="8942"/>
                    <a:pt x="334" y="7671"/>
                  </a:cubicBezTo>
                  <a:cubicBezTo>
                    <a:pt x="553" y="6401"/>
                    <a:pt x="898" y="5336"/>
                    <a:pt x="1347" y="4463"/>
                  </a:cubicBezTo>
                  <a:cubicBezTo>
                    <a:pt x="1796" y="3589"/>
                    <a:pt x="2372" y="2938"/>
                    <a:pt x="3063" y="2478"/>
                  </a:cubicBezTo>
                  <a:cubicBezTo>
                    <a:pt x="3754" y="2017"/>
                    <a:pt x="4571" y="1779"/>
                    <a:pt x="5504" y="1779"/>
                  </a:cubicBezTo>
                  <a:cubicBezTo>
                    <a:pt x="6033" y="1779"/>
                    <a:pt x="6517" y="1874"/>
                    <a:pt x="6977" y="2049"/>
                  </a:cubicBezTo>
                  <a:cubicBezTo>
                    <a:pt x="7438" y="2239"/>
                    <a:pt x="7864" y="2509"/>
                    <a:pt x="8244" y="2859"/>
                  </a:cubicBezTo>
                  <a:cubicBezTo>
                    <a:pt x="8624" y="3208"/>
                    <a:pt x="8958" y="3653"/>
                    <a:pt x="9246" y="4161"/>
                  </a:cubicBezTo>
                  <a:cubicBezTo>
                    <a:pt x="9533" y="4669"/>
                    <a:pt x="9764" y="5257"/>
                    <a:pt x="9948" y="5924"/>
                  </a:cubicBezTo>
                  <a:cubicBezTo>
                    <a:pt x="10063" y="5082"/>
                    <a:pt x="10259" y="4304"/>
                    <a:pt x="10535" y="3589"/>
                  </a:cubicBezTo>
                  <a:cubicBezTo>
                    <a:pt x="10811" y="2875"/>
                    <a:pt x="11168" y="2255"/>
                    <a:pt x="11617" y="1731"/>
                  </a:cubicBezTo>
                  <a:cubicBezTo>
                    <a:pt x="12055" y="1207"/>
                    <a:pt x="12573" y="778"/>
                    <a:pt x="13160" y="476"/>
                  </a:cubicBezTo>
                  <a:cubicBezTo>
                    <a:pt x="13748" y="175"/>
                    <a:pt x="14392" y="0"/>
                    <a:pt x="15118" y="0"/>
                  </a:cubicBezTo>
                  <a:close/>
                  <a:moveTo>
                    <a:pt x="6022" y="7846"/>
                  </a:moveTo>
                  <a:cubicBezTo>
                    <a:pt x="5584" y="7846"/>
                    <a:pt x="5204" y="7941"/>
                    <a:pt x="4859" y="8116"/>
                  </a:cubicBezTo>
                  <a:cubicBezTo>
                    <a:pt x="4513" y="8291"/>
                    <a:pt x="4226" y="8576"/>
                    <a:pt x="3995" y="8942"/>
                  </a:cubicBezTo>
                  <a:cubicBezTo>
                    <a:pt x="3765" y="9307"/>
                    <a:pt x="3592" y="9768"/>
                    <a:pt x="3466" y="10339"/>
                  </a:cubicBezTo>
                  <a:cubicBezTo>
                    <a:pt x="3339" y="10895"/>
                    <a:pt x="3281" y="11642"/>
                    <a:pt x="3281" y="12579"/>
                  </a:cubicBezTo>
                  <a:lnTo>
                    <a:pt x="3281" y="15644"/>
                  </a:lnTo>
                  <a:lnTo>
                    <a:pt x="8889" y="15644"/>
                  </a:lnTo>
                  <a:lnTo>
                    <a:pt x="8889" y="12261"/>
                  </a:lnTo>
                  <a:cubicBezTo>
                    <a:pt x="8889" y="11388"/>
                    <a:pt x="8808" y="10689"/>
                    <a:pt x="8658" y="10165"/>
                  </a:cubicBezTo>
                  <a:cubicBezTo>
                    <a:pt x="8509" y="9641"/>
                    <a:pt x="8301" y="9212"/>
                    <a:pt x="8037" y="8862"/>
                  </a:cubicBezTo>
                  <a:cubicBezTo>
                    <a:pt x="7772" y="8513"/>
                    <a:pt x="7472" y="8259"/>
                    <a:pt x="7116" y="8084"/>
                  </a:cubicBezTo>
                  <a:cubicBezTo>
                    <a:pt x="6782" y="7925"/>
                    <a:pt x="6413" y="7846"/>
                    <a:pt x="6022" y="7846"/>
                  </a:cubicBezTo>
                  <a:close/>
                  <a:moveTo>
                    <a:pt x="15267" y="6289"/>
                  </a:moveTo>
                  <a:cubicBezTo>
                    <a:pt x="14761" y="6289"/>
                    <a:pt x="14323" y="6401"/>
                    <a:pt x="13920" y="6639"/>
                  </a:cubicBezTo>
                  <a:cubicBezTo>
                    <a:pt x="13529" y="6861"/>
                    <a:pt x="13195" y="7211"/>
                    <a:pt x="12930" y="7655"/>
                  </a:cubicBezTo>
                  <a:cubicBezTo>
                    <a:pt x="12665" y="8100"/>
                    <a:pt x="12458" y="8672"/>
                    <a:pt x="12308" y="9355"/>
                  </a:cubicBezTo>
                  <a:cubicBezTo>
                    <a:pt x="12170" y="10054"/>
                    <a:pt x="12090" y="10943"/>
                    <a:pt x="12090" y="12055"/>
                  </a:cubicBezTo>
                  <a:lnTo>
                    <a:pt x="12090" y="15644"/>
                  </a:lnTo>
                  <a:lnTo>
                    <a:pt x="18238" y="15644"/>
                  </a:lnTo>
                  <a:lnTo>
                    <a:pt x="18238" y="11277"/>
                  </a:lnTo>
                  <a:cubicBezTo>
                    <a:pt x="18238" y="10435"/>
                    <a:pt x="18169" y="9720"/>
                    <a:pt x="18042" y="9148"/>
                  </a:cubicBezTo>
                  <a:cubicBezTo>
                    <a:pt x="17916" y="8577"/>
                    <a:pt x="17720" y="8068"/>
                    <a:pt x="17478" y="7655"/>
                  </a:cubicBezTo>
                  <a:cubicBezTo>
                    <a:pt x="17225" y="7226"/>
                    <a:pt x="16914" y="6909"/>
                    <a:pt x="16545" y="6671"/>
                  </a:cubicBezTo>
                  <a:cubicBezTo>
                    <a:pt x="16177" y="6417"/>
                    <a:pt x="15751" y="6289"/>
                    <a:pt x="15267" y="628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3" name="Shape">
              <a:extLst>
                <a:ext uri="{FF2B5EF4-FFF2-40B4-BE49-F238E27FC236}">
                  <a16:creationId xmlns:a16="http://schemas.microsoft.com/office/drawing/2014/main" id="{A8A77513-3F0B-4689-9F07-682C54419865}"/>
                </a:ext>
              </a:extLst>
            </p:cNvPr>
            <p:cNvSpPr/>
            <p:nvPr/>
          </p:nvSpPr>
          <p:spPr>
            <a:xfrm>
              <a:off x="3225800" y="7416799"/>
              <a:ext cx="239396" cy="176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35" y="0"/>
                  </a:moveTo>
                  <a:cubicBezTo>
                    <a:pt x="21061" y="0"/>
                    <a:pt x="21165" y="31"/>
                    <a:pt x="21245" y="93"/>
                  </a:cubicBezTo>
                  <a:cubicBezTo>
                    <a:pt x="21325" y="155"/>
                    <a:pt x="21394" y="295"/>
                    <a:pt x="21451" y="527"/>
                  </a:cubicBezTo>
                  <a:cubicBezTo>
                    <a:pt x="21508" y="760"/>
                    <a:pt x="21543" y="1085"/>
                    <a:pt x="21566" y="1520"/>
                  </a:cubicBezTo>
                  <a:cubicBezTo>
                    <a:pt x="21589" y="1954"/>
                    <a:pt x="21600" y="2543"/>
                    <a:pt x="21600" y="3303"/>
                  </a:cubicBezTo>
                  <a:cubicBezTo>
                    <a:pt x="21600" y="3939"/>
                    <a:pt x="21589" y="4435"/>
                    <a:pt x="21566" y="4807"/>
                  </a:cubicBezTo>
                  <a:cubicBezTo>
                    <a:pt x="21543" y="5179"/>
                    <a:pt x="21497" y="5474"/>
                    <a:pt x="21440" y="5691"/>
                  </a:cubicBezTo>
                  <a:cubicBezTo>
                    <a:pt x="21382" y="5908"/>
                    <a:pt x="21302" y="6063"/>
                    <a:pt x="21210" y="6156"/>
                  </a:cubicBezTo>
                  <a:cubicBezTo>
                    <a:pt x="21119" y="6249"/>
                    <a:pt x="21004" y="6326"/>
                    <a:pt x="20867" y="6389"/>
                  </a:cubicBezTo>
                  <a:lnTo>
                    <a:pt x="16065" y="8994"/>
                  </a:lnTo>
                  <a:cubicBezTo>
                    <a:pt x="15527" y="9304"/>
                    <a:pt x="15046" y="9614"/>
                    <a:pt x="14622" y="9908"/>
                  </a:cubicBezTo>
                  <a:cubicBezTo>
                    <a:pt x="14198" y="10203"/>
                    <a:pt x="13854" y="10544"/>
                    <a:pt x="13567" y="10916"/>
                  </a:cubicBezTo>
                  <a:cubicBezTo>
                    <a:pt x="13281" y="11288"/>
                    <a:pt x="13075" y="11707"/>
                    <a:pt x="12926" y="12188"/>
                  </a:cubicBezTo>
                  <a:cubicBezTo>
                    <a:pt x="12788" y="12668"/>
                    <a:pt x="12708" y="13227"/>
                    <a:pt x="12708" y="13847"/>
                  </a:cubicBezTo>
                  <a:lnTo>
                    <a:pt x="12708" y="15692"/>
                  </a:lnTo>
                  <a:lnTo>
                    <a:pt x="20901" y="15692"/>
                  </a:lnTo>
                  <a:cubicBezTo>
                    <a:pt x="21016" y="15692"/>
                    <a:pt x="21107" y="15739"/>
                    <a:pt x="21199" y="15832"/>
                  </a:cubicBezTo>
                  <a:cubicBezTo>
                    <a:pt x="21291" y="15925"/>
                    <a:pt x="21359" y="16095"/>
                    <a:pt x="21417" y="16312"/>
                  </a:cubicBezTo>
                  <a:cubicBezTo>
                    <a:pt x="21474" y="16545"/>
                    <a:pt x="21520" y="16840"/>
                    <a:pt x="21554" y="17212"/>
                  </a:cubicBezTo>
                  <a:cubicBezTo>
                    <a:pt x="21589" y="17584"/>
                    <a:pt x="21600" y="18065"/>
                    <a:pt x="21600" y="18654"/>
                  </a:cubicBezTo>
                  <a:cubicBezTo>
                    <a:pt x="21600" y="19228"/>
                    <a:pt x="21589" y="19693"/>
                    <a:pt x="21554" y="20080"/>
                  </a:cubicBezTo>
                  <a:cubicBezTo>
                    <a:pt x="21520" y="20468"/>
                    <a:pt x="21474" y="20763"/>
                    <a:pt x="21417" y="20995"/>
                  </a:cubicBezTo>
                  <a:cubicBezTo>
                    <a:pt x="21359" y="21228"/>
                    <a:pt x="21291" y="21383"/>
                    <a:pt x="21199" y="21460"/>
                  </a:cubicBezTo>
                  <a:cubicBezTo>
                    <a:pt x="21107" y="21553"/>
                    <a:pt x="21004" y="21600"/>
                    <a:pt x="20901" y="21600"/>
                  </a:cubicBezTo>
                  <a:lnTo>
                    <a:pt x="1375" y="21600"/>
                  </a:lnTo>
                  <a:cubicBezTo>
                    <a:pt x="882" y="21600"/>
                    <a:pt x="539" y="21429"/>
                    <a:pt x="321" y="21088"/>
                  </a:cubicBezTo>
                  <a:cubicBezTo>
                    <a:pt x="103" y="20747"/>
                    <a:pt x="0" y="20329"/>
                    <a:pt x="0" y="19848"/>
                  </a:cubicBezTo>
                  <a:lnTo>
                    <a:pt x="0" y="12312"/>
                  </a:lnTo>
                  <a:cubicBezTo>
                    <a:pt x="0" y="11552"/>
                    <a:pt x="11" y="10916"/>
                    <a:pt x="34" y="10420"/>
                  </a:cubicBezTo>
                  <a:cubicBezTo>
                    <a:pt x="57" y="9924"/>
                    <a:pt x="80" y="9474"/>
                    <a:pt x="115" y="9071"/>
                  </a:cubicBezTo>
                  <a:cubicBezTo>
                    <a:pt x="241" y="7908"/>
                    <a:pt x="447" y="6854"/>
                    <a:pt x="745" y="5908"/>
                  </a:cubicBezTo>
                  <a:cubicBezTo>
                    <a:pt x="1043" y="4978"/>
                    <a:pt x="1432" y="4171"/>
                    <a:pt x="1914" y="3520"/>
                  </a:cubicBezTo>
                  <a:cubicBezTo>
                    <a:pt x="2395" y="2869"/>
                    <a:pt x="2968" y="2373"/>
                    <a:pt x="3621" y="2032"/>
                  </a:cubicBezTo>
                  <a:cubicBezTo>
                    <a:pt x="4286" y="1691"/>
                    <a:pt x="5042" y="1520"/>
                    <a:pt x="5890" y="1520"/>
                  </a:cubicBezTo>
                  <a:cubicBezTo>
                    <a:pt x="6612" y="1520"/>
                    <a:pt x="7265" y="1644"/>
                    <a:pt x="7861" y="1892"/>
                  </a:cubicBezTo>
                  <a:cubicBezTo>
                    <a:pt x="8457" y="2140"/>
                    <a:pt x="8984" y="2497"/>
                    <a:pt x="9442" y="2977"/>
                  </a:cubicBezTo>
                  <a:cubicBezTo>
                    <a:pt x="9912" y="3458"/>
                    <a:pt x="10313" y="4047"/>
                    <a:pt x="10657" y="4761"/>
                  </a:cubicBezTo>
                  <a:cubicBezTo>
                    <a:pt x="11001" y="5474"/>
                    <a:pt x="11276" y="6265"/>
                    <a:pt x="11493" y="7164"/>
                  </a:cubicBezTo>
                  <a:cubicBezTo>
                    <a:pt x="11654" y="6730"/>
                    <a:pt x="11837" y="6327"/>
                    <a:pt x="12055" y="5939"/>
                  </a:cubicBezTo>
                  <a:cubicBezTo>
                    <a:pt x="12272" y="5552"/>
                    <a:pt x="12547" y="5195"/>
                    <a:pt x="12857" y="4854"/>
                  </a:cubicBezTo>
                  <a:cubicBezTo>
                    <a:pt x="13166" y="4513"/>
                    <a:pt x="13533" y="4203"/>
                    <a:pt x="13934" y="3892"/>
                  </a:cubicBezTo>
                  <a:cubicBezTo>
                    <a:pt x="14335" y="3598"/>
                    <a:pt x="14793" y="3303"/>
                    <a:pt x="15309" y="3009"/>
                  </a:cubicBezTo>
                  <a:lnTo>
                    <a:pt x="19549" y="559"/>
                  </a:lnTo>
                  <a:cubicBezTo>
                    <a:pt x="19973" y="341"/>
                    <a:pt x="20282" y="186"/>
                    <a:pt x="20477" y="109"/>
                  </a:cubicBezTo>
                  <a:cubicBezTo>
                    <a:pt x="20672" y="46"/>
                    <a:pt x="20821" y="0"/>
                    <a:pt x="20935" y="0"/>
                  </a:cubicBezTo>
                  <a:close/>
                  <a:moveTo>
                    <a:pt x="6337" y="7629"/>
                  </a:moveTo>
                  <a:cubicBezTo>
                    <a:pt x="5626" y="7629"/>
                    <a:pt x="5030" y="7846"/>
                    <a:pt x="4538" y="8280"/>
                  </a:cubicBezTo>
                  <a:cubicBezTo>
                    <a:pt x="4056" y="8714"/>
                    <a:pt x="3713" y="9428"/>
                    <a:pt x="3506" y="10420"/>
                  </a:cubicBezTo>
                  <a:cubicBezTo>
                    <a:pt x="3449" y="10715"/>
                    <a:pt x="3403" y="11056"/>
                    <a:pt x="3369" y="11443"/>
                  </a:cubicBezTo>
                  <a:cubicBezTo>
                    <a:pt x="3335" y="11831"/>
                    <a:pt x="3323" y="12358"/>
                    <a:pt x="3323" y="13025"/>
                  </a:cubicBezTo>
                  <a:lnTo>
                    <a:pt x="3323" y="15676"/>
                  </a:lnTo>
                  <a:lnTo>
                    <a:pt x="9419" y="15676"/>
                  </a:lnTo>
                  <a:lnTo>
                    <a:pt x="9419" y="12668"/>
                  </a:lnTo>
                  <a:cubicBezTo>
                    <a:pt x="9419" y="11831"/>
                    <a:pt x="9339" y="11087"/>
                    <a:pt x="9190" y="10466"/>
                  </a:cubicBezTo>
                  <a:cubicBezTo>
                    <a:pt x="9041" y="9846"/>
                    <a:pt x="8835" y="9319"/>
                    <a:pt x="8560" y="8900"/>
                  </a:cubicBezTo>
                  <a:cubicBezTo>
                    <a:pt x="8285" y="8482"/>
                    <a:pt x="7964" y="8172"/>
                    <a:pt x="7586" y="7955"/>
                  </a:cubicBezTo>
                  <a:cubicBezTo>
                    <a:pt x="7231" y="7737"/>
                    <a:pt x="6807" y="7629"/>
                    <a:pt x="6337" y="762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4" name="Shape">
              <a:extLst>
                <a:ext uri="{FF2B5EF4-FFF2-40B4-BE49-F238E27FC236}">
                  <a16:creationId xmlns:a16="http://schemas.microsoft.com/office/drawing/2014/main" id="{D59725A7-50E5-411E-8F0E-A78DAB5C9A81}"/>
                </a:ext>
              </a:extLst>
            </p:cNvPr>
            <p:cNvSpPr/>
            <p:nvPr/>
          </p:nvSpPr>
          <p:spPr>
            <a:xfrm>
              <a:off x="3225800" y="7175500"/>
              <a:ext cx="240412" cy="21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extrusionOk="0">
                  <a:moveTo>
                    <a:pt x="19854" y="287"/>
                  </a:moveTo>
                  <a:cubicBezTo>
                    <a:pt x="20254" y="137"/>
                    <a:pt x="20562" y="50"/>
                    <a:pt x="20801" y="12"/>
                  </a:cubicBezTo>
                  <a:cubicBezTo>
                    <a:pt x="21029" y="-25"/>
                    <a:pt x="21212" y="25"/>
                    <a:pt x="21326" y="162"/>
                  </a:cubicBezTo>
                  <a:cubicBezTo>
                    <a:pt x="21440" y="299"/>
                    <a:pt x="21509" y="524"/>
                    <a:pt x="21543" y="873"/>
                  </a:cubicBezTo>
                  <a:cubicBezTo>
                    <a:pt x="21566" y="1210"/>
                    <a:pt x="21589" y="1672"/>
                    <a:pt x="21589" y="2271"/>
                  </a:cubicBezTo>
                  <a:cubicBezTo>
                    <a:pt x="21589" y="2882"/>
                    <a:pt x="21577" y="3369"/>
                    <a:pt x="21566" y="3706"/>
                  </a:cubicBezTo>
                  <a:cubicBezTo>
                    <a:pt x="21554" y="4055"/>
                    <a:pt x="21520" y="4317"/>
                    <a:pt x="21463" y="4492"/>
                  </a:cubicBezTo>
                  <a:cubicBezTo>
                    <a:pt x="21417" y="4667"/>
                    <a:pt x="21349" y="4804"/>
                    <a:pt x="21258" y="4867"/>
                  </a:cubicBezTo>
                  <a:cubicBezTo>
                    <a:pt x="21166" y="4941"/>
                    <a:pt x="21052" y="5004"/>
                    <a:pt x="20915" y="5054"/>
                  </a:cubicBezTo>
                  <a:lnTo>
                    <a:pt x="16614" y="6626"/>
                  </a:lnTo>
                  <a:lnTo>
                    <a:pt x="16614" y="15423"/>
                  </a:lnTo>
                  <a:lnTo>
                    <a:pt x="20801" y="16908"/>
                  </a:lnTo>
                  <a:cubicBezTo>
                    <a:pt x="20961" y="16958"/>
                    <a:pt x="21087" y="17020"/>
                    <a:pt x="21189" y="17095"/>
                  </a:cubicBezTo>
                  <a:cubicBezTo>
                    <a:pt x="21292" y="17170"/>
                    <a:pt x="21383" y="17295"/>
                    <a:pt x="21440" y="17470"/>
                  </a:cubicBezTo>
                  <a:cubicBezTo>
                    <a:pt x="21497" y="17644"/>
                    <a:pt x="21543" y="17894"/>
                    <a:pt x="21566" y="18206"/>
                  </a:cubicBezTo>
                  <a:cubicBezTo>
                    <a:pt x="21589" y="18518"/>
                    <a:pt x="21600" y="18942"/>
                    <a:pt x="21600" y="19466"/>
                  </a:cubicBezTo>
                  <a:cubicBezTo>
                    <a:pt x="21600" y="20015"/>
                    <a:pt x="21589" y="20452"/>
                    <a:pt x="21554" y="20764"/>
                  </a:cubicBezTo>
                  <a:cubicBezTo>
                    <a:pt x="21520" y="21076"/>
                    <a:pt x="21440" y="21300"/>
                    <a:pt x="21315" y="21413"/>
                  </a:cubicBezTo>
                  <a:cubicBezTo>
                    <a:pt x="21189" y="21538"/>
                    <a:pt x="21007" y="21575"/>
                    <a:pt x="20778" y="21538"/>
                  </a:cubicBezTo>
                  <a:cubicBezTo>
                    <a:pt x="20550" y="21500"/>
                    <a:pt x="20242" y="21413"/>
                    <a:pt x="19854" y="21263"/>
                  </a:cubicBezTo>
                  <a:lnTo>
                    <a:pt x="856" y="14038"/>
                  </a:lnTo>
                  <a:cubicBezTo>
                    <a:pt x="662" y="13963"/>
                    <a:pt x="513" y="13876"/>
                    <a:pt x="399" y="13789"/>
                  </a:cubicBezTo>
                  <a:cubicBezTo>
                    <a:pt x="285" y="13689"/>
                    <a:pt x="194" y="13539"/>
                    <a:pt x="137" y="13327"/>
                  </a:cubicBezTo>
                  <a:cubicBezTo>
                    <a:pt x="80" y="13115"/>
                    <a:pt x="34" y="12828"/>
                    <a:pt x="23" y="12453"/>
                  </a:cubicBezTo>
                  <a:cubicBezTo>
                    <a:pt x="11" y="12079"/>
                    <a:pt x="0" y="11580"/>
                    <a:pt x="0" y="10968"/>
                  </a:cubicBezTo>
                  <a:cubicBezTo>
                    <a:pt x="0" y="10257"/>
                    <a:pt x="11" y="9696"/>
                    <a:pt x="23" y="9271"/>
                  </a:cubicBezTo>
                  <a:cubicBezTo>
                    <a:pt x="34" y="8847"/>
                    <a:pt x="80" y="8523"/>
                    <a:pt x="137" y="8286"/>
                  </a:cubicBezTo>
                  <a:cubicBezTo>
                    <a:pt x="194" y="8049"/>
                    <a:pt x="285" y="7886"/>
                    <a:pt x="411" y="7774"/>
                  </a:cubicBezTo>
                  <a:cubicBezTo>
                    <a:pt x="536" y="7662"/>
                    <a:pt x="696" y="7587"/>
                    <a:pt x="901" y="7512"/>
                  </a:cubicBezTo>
                  <a:lnTo>
                    <a:pt x="19854" y="287"/>
                  </a:lnTo>
                  <a:close/>
                  <a:moveTo>
                    <a:pt x="4153" y="11031"/>
                  </a:moveTo>
                  <a:lnTo>
                    <a:pt x="4153" y="11043"/>
                  </a:lnTo>
                  <a:lnTo>
                    <a:pt x="13259" y="14350"/>
                  </a:lnTo>
                  <a:lnTo>
                    <a:pt x="13259" y="7712"/>
                  </a:lnTo>
                  <a:lnTo>
                    <a:pt x="4153" y="1103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5" name="Shape">
              <a:extLst>
                <a:ext uri="{FF2B5EF4-FFF2-40B4-BE49-F238E27FC236}">
                  <a16:creationId xmlns:a16="http://schemas.microsoft.com/office/drawing/2014/main" id="{CBF68D48-9B02-4C66-9500-FB937C5C0AFC}"/>
                </a:ext>
              </a:extLst>
            </p:cNvPr>
            <p:cNvSpPr/>
            <p:nvPr/>
          </p:nvSpPr>
          <p:spPr>
            <a:xfrm>
              <a:off x="3225800" y="6959600"/>
              <a:ext cx="240285" cy="19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9" y="14"/>
                  </a:moveTo>
                  <a:cubicBezTo>
                    <a:pt x="20230" y="14"/>
                    <a:pt x="20458" y="70"/>
                    <a:pt x="20652" y="181"/>
                  </a:cubicBezTo>
                  <a:cubicBezTo>
                    <a:pt x="20847" y="293"/>
                    <a:pt x="21018" y="433"/>
                    <a:pt x="21143" y="614"/>
                  </a:cubicBezTo>
                  <a:cubicBezTo>
                    <a:pt x="21269" y="796"/>
                    <a:pt x="21372" y="1019"/>
                    <a:pt x="21429" y="1256"/>
                  </a:cubicBezTo>
                  <a:cubicBezTo>
                    <a:pt x="21486" y="1494"/>
                    <a:pt x="21520" y="1759"/>
                    <a:pt x="21520" y="2010"/>
                  </a:cubicBezTo>
                  <a:lnTo>
                    <a:pt x="21520" y="4272"/>
                  </a:lnTo>
                  <a:cubicBezTo>
                    <a:pt x="21520" y="4747"/>
                    <a:pt x="21486" y="5152"/>
                    <a:pt x="21406" y="5501"/>
                  </a:cubicBezTo>
                  <a:cubicBezTo>
                    <a:pt x="21326" y="5850"/>
                    <a:pt x="21189" y="6157"/>
                    <a:pt x="20983" y="6450"/>
                  </a:cubicBezTo>
                  <a:cubicBezTo>
                    <a:pt x="20778" y="6744"/>
                    <a:pt x="20504" y="7023"/>
                    <a:pt x="20161" y="7288"/>
                  </a:cubicBezTo>
                  <a:cubicBezTo>
                    <a:pt x="19819" y="7553"/>
                    <a:pt x="19362" y="7861"/>
                    <a:pt x="18814" y="8196"/>
                  </a:cubicBezTo>
                  <a:lnTo>
                    <a:pt x="8802" y="14716"/>
                  </a:lnTo>
                  <a:cubicBezTo>
                    <a:pt x="8208" y="15093"/>
                    <a:pt x="7558" y="15484"/>
                    <a:pt x="6873" y="15875"/>
                  </a:cubicBezTo>
                  <a:cubicBezTo>
                    <a:pt x="6188" y="16266"/>
                    <a:pt x="5514" y="16615"/>
                    <a:pt x="4863" y="16922"/>
                  </a:cubicBezTo>
                  <a:lnTo>
                    <a:pt x="4863" y="16964"/>
                  </a:lnTo>
                  <a:cubicBezTo>
                    <a:pt x="5663" y="16909"/>
                    <a:pt x="6450" y="16867"/>
                    <a:pt x="7238" y="16839"/>
                  </a:cubicBezTo>
                  <a:cubicBezTo>
                    <a:pt x="8026" y="16811"/>
                    <a:pt x="8836" y="16797"/>
                    <a:pt x="9681" y="16797"/>
                  </a:cubicBezTo>
                  <a:lnTo>
                    <a:pt x="20892" y="16797"/>
                  </a:lnTo>
                  <a:cubicBezTo>
                    <a:pt x="21006" y="16797"/>
                    <a:pt x="21098" y="16839"/>
                    <a:pt x="21189" y="16908"/>
                  </a:cubicBezTo>
                  <a:cubicBezTo>
                    <a:pt x="21280" y="16978"/>
                    <a:pt x="21349" y="17118"/>
                    <a:pt x="21417" y="17299"/>
                  </a:cubicBezTo>
                  <a:cubicBezTo>
                    <a:pt x="21474" y="17481"/>
                    <a:pt x="21520" y="17732"/>
                    <a:pt x="21554" y="18039"/>
                  </a:cubicBezTo>
                  <a:cubicBezTo>
                    <a:pt x="21589" y="18347"/>
                    <a:pt x="21600" y="18752"/>
                    <a:pt x="21600" y="19240"/>
                  </a:cubicBezTo>
                  <a:cubicBezTo>
                    <a:pt x="21600" y="19715"/>
                    <a:pt x="21589" y="20106"/>
                    <a:pt x="21554" y="20413"/>
                  </a:cubicBezTo>
                  <a:cubicBezTo>
                    <a:pt x="21520" y="20720"/>
                    <a:pt x="21474" y="20972"/>
                    <a:pt x="21417" y="21139"/>
                  </a:cubicBezTo>
                  <a:cubicBezTo>
                    <a:pt x="21360" y="21321"/>
                    <a:pt x="21280" y="21432"/>
                    <a:pt x="21189" y="21502"/>
                  </a:cubicBezTo>
                  <a:cubicBezTo>
                    <a:pt x="21098" y="21572"/>
                    <a:pt x="21006" y="21600"/>
                    <a:pt x="20892" y="21600"/>
                  </a:cubicBezTo>
                  <a:lnTo>
                    <a:pt x="1633" y="21600"/>
                  </a:lnTo>
                  <a:cubicBezTo>
                    <a:pt x="1119" y="21600"/>
                    <a:pt x="731" y="21418"/>
                    <a:pt x="468" y="21041"/>
                  </a:cubicBezTo>
                  <a:cubicBezTo>
                    <a:pt x="205" y="20664"/>
                    <a:pt x="80" y="20218"/>
                    <a:pt x="80" y="19673"/>
                  </a:cubicBezTo>
                  <a:lnTo>
                    <a:pt x="80" y="16825"/>
                  </a:lnTo>
                  <a:cubicBezTo>
                    <a:pt x="80" y="16308"/>
                    <a:pt x="114" y="15875"/>
                    <a:pt x="183" y="15526"/>
                  </a:cubicBezTo>
                  <a:cubicBezTo>
                    <a:pt x="251" y="15177"/>
                    <a:pt x="377" y="14856"/>
                    <a:pt x="537" y="14591"/>
                  </a:cubicBezTo>
                  <a:cubicBezTo>
                    <a:pt x="708" y="14312"/>
                    <a:pt x="936" y="14060"/>
                    <a:pt x="1222" y="13809"/>
                  </a:cubicBezTo>
                  <a:cubicBezTo>
                    <a:pt x="1518" y="13572"/>
                    <a:pt x="1872" y="13320"/>
                    <a:pt x="2306" y="13055"/>
                  </a:cubicBezTo>
                  <a:lnTo>
                    <a:pt x="10138" y="7959"/>
                  </a:lnTo>
                  <a:cubicBezTo>
                    <a:pt x="10617" y="7665"/>
                    <a:pt x="11074" y="7372"/>
                    <a:pt x="11531" y="7079"/>
                  </a:cubicBezTo>
                  <a:cubicBezTo>
                    <a:pt x="11987" y="6786"/>
                    <a:pt x="12444" y="6507"/>
                    <a:pt x="12901" y="6241"/>
                  </a:cubicBezTo>
                  <a:cubicBezTo>
                    <a:pt x="13357" y="5976"/>
                    <a:pt x="13803" y="5711"/>
                    <a:pt x="14248" y="5445"/>
                  </a:cubicBezTo>
                  <a:cubicBezTo>
                    <a:pt x="14693" y="5180"/>
                    <a:pt x="15127" y="4943"/>
                    <a:pt x="15572" y="4691"/>
                  </a:cubicBezTo>
                  <a:lnTo>
                    <a:pt x="15572" y="4677"/>
                  </a:lnTo>
                  <a:cubicBezTo>
                    <a:pt x="14796" y="4719"/>
                    <a:pt x="13997" y="4747"/>
                    <a:pt x="13152" y="4775"/>
                  </a:cubicBezTo>
                  <a:cubicBezTo>
                    <a:pt x="12318" y="4789"/>
                    <a:pt x="11508" y="4803"/>
                    <a:pt x="10754" y="4803"/>
                  </a:cubicBezTo>
                  <a:lnTo>
                    <a:pt x="708" y="4803"/>
                  </a:lnTo>
                  <a:cubicBezTo>
                    <a:pt x="594" y="4803"/>
                    <a:pt x="502" y="4761"/>
                    <a:pt x="411" y="4677"/>
                  </a:cubicBezTo>
                  <a:cubicBezTo>
                    <a:pt x="320" y="4594"/>
                    <a:pt x="251" y="4468"/>
                    <a:pt x="183" y="4273"/>
                  </a:cubicBezTo>
                  <a:cubicBezTo>
                    <a:pt x="114" y="4091"/>
                    <a:pt x="68" y="3840"/>
                    <a:pt x="46" y="3519"/>
                  </a:cubicBezTo>
                  <a:cubicBezTo>
                    <a:pt x="23" y="3211"/>
                    <a:pt x="0" y="2806"/>
                    <a:pt x="0" y="2318"/>
                  </a:cubicBezTo>
                  <a:cubicBezTo>
                    <a:pt x="0" y="1857"/>
                    <a:pt x="11" y="1480"/>
                    <a:pt x="46" y="1159"/>
                  </a:cubicBezTo>
                  <a:cubicBezTo>
                    <a:pt x="68" y="852"/>
                    <a:pt x="126" y="614"/>
                    <a:pt x="183" y="447"/>
                  </a:cubicBezTo>
                  <a:cubicBezTo>
                    <a:pt x="251" y="279"/>
                    <a:pt x="331" y="154"/>
                    <a:pt x="411" y="98"/>
                  </a:cubicBezTo>
                  <a:cubicBezTo>
                    <a:pt x="502" y="28"/>
                    <a:pt x="605" y="0"/>
                    <a:pt x="708" y="0"/>
                  </a:cubicBezTo>
                  <a:lnTo>
                    <a:pt x="19979" y="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6" name="Shape">
              <a:extLst>
                <a:ext uri="{FF2B5EF4-FFF2-40B4-BE49-F238E27FC236}">
                  <a16:creationId xmlns:a16="http://schemas.microsoft.com/office/drawing/2014/main" id="{A24DF5FA-AB9F-409D-ABD6-29E734CB26D2}"/>
                </a:ext>
              </a:extLst>
            </p:cNvPr>
            <p:cNvSpPr/>
            <p:nvPr/>
          </p:nvSpPr>
          <p:spPr>
            <a:xfrm>
              <a:off x="3225800" y="6705599"/>
              <a:ext cx="238253" cy="19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89" y="0"/>
                  </a:moveTo>
                  <a:cubicBezTo>
                    <a:pt x="12469" y="0"/>
                    <a:pt x="14162" y="318"/>
                    <a:pt x="15578" y="928"/>
                  </a:cubicBezTo>
                  <a:cubicBezTo>
                    <a:pt x="16983" y="1551"/>
                    <a:pt x="18134" y="2437"/>
                    <a:pt x="19021" y="3614"/>
                  </a:cubicBezTo>
                  <a:cubicBezTo>
                    <a:pt x="19907" y="4777"/>
                    <a:pt x="20564" y="6189"/>
                    <a:pt x="20978" y="7865"/>
                  </a:cubicBezTo>
                  <a:cubicBezTo>
                    <a:pt x="21393" y="9526"/>
                    <a:pt x="21600" y="11520"/>
                    <a:pt x="21600" y="13818"/>
                  </a:cubicBezTo>
                  <a:lnTo>
                    <a:pt x="21600" y="20022"/>
                  </a:lnTo>
                  <a:cubicBezTo>
                    <a:pt x="21600" y="20465"/>
                    <a:pt x="21496" y="20838"/>
                    <a:pt x="21278" y="21143"/>
                  </a:cubicBezTo>
                  <a:cubicBezTo>
                    <a:pt x="21059" y="21448"/>
                    <a:pt x="20702" y="21600"/>
                    <a:pt x="20218" y="21600"/>
                  </a:cubicBezTo>
                  <a:lnTo>
                    <a:pt x="1382" y="21600"/>
                  </a:lnTo>
                  <a:cubicBezTo>
                    <a:pt x="887" y="21600"/>
                    <a:pt x="541" y="21448"/>
                    <a:pt x="322" y="21143"/>
                  </a:cubicBezTo>
                  <a:cubicBezTo>
                    <a:pt x="104" y="20838"/>
                    <a:pt x="0" y="20465"/>
                    <a:pt x="0" y="20022"/>
                  </a:cubicBezTo>
                  <a:lnTo>
                    <a:pt x="0" y="13362"/>
                  </a:lnTo>
                  <a:cubicBezTo>
                    <a:pt x="0" y="11049"/>
                    <a:pt x="230" y="9083"/>
                    <a:pt x="679" y="7463"/>
                  </a:cubicBezTo>
                  <a:cubicBezTo>
                    <a:pt x="1128" y="5857"/>
                    <a:pt x="1796" y="4486"/>
                    <a:pt x="2683" y="3392"/>
                  </a:cubicBezTo>
                  <a:cubicBezTo>
                    <a:pt x="3569" y="2285"/>
                    <a:pt x="4663" y="1454"/>
                    <a:pt x="5964" y="872"/>
                  </a:cubicBezTo>
                  <a:cubicBezTo>
                    <a:pt x="7265" y="291"/>
                    <a:pt x="8774" y="0"/>
                    <a:pt x="10489" y="0"/>
                  </a:cubicBezTo>
                  <a:close/>
                  <a:moveTo>
                    <a:pt x="10639" y="5469"/>
                  </a:moveTo>
                  <a:cubicBezTo>
                    <a:pt x="9614" y="5469"/>
                    <a:pt x="8658" y="5608"/>
                    <a:pt x="7783" y="5898"/>
                  </a:cubicBezTo>
                  <a:cubicBezTo>
                    <a:pt x="6908" y="6189"/>
                    <a:pt x="6137" y="6646"/>
                    <a:pt x="5492" y="7283"/>
                  </a:cubicBezTo>
                  <a:cubicBezTo>
                    <a:pt x="4847" y="7920"/>
                    <a:pt x="4341" y="8737"/>
                    <a:pt x="3984" y="9734"/>
                  </a:cubicBezTo>
                  <a:cubicBezTo>
                    <a:pt x="3627" y="10731"/>
                    <a:pt x="3443" y="12046"/>
                    <a:pt x="3443" y="13652"/>
                  </a:cubicBezTo>
                  <a:lnTo>
                    <a:pt x="3443" y="16325"/>
                  </a:lnTo>
                  <a:lnTo>
                    <a:pt x="18134" y="16325"/>
                  </a:lnTo>
                  <a:lnTo>
                    <a:pt x="18134" y="13569"/>
                  </a:lnTo>
                  <a:cubicBezTo>
                    <a:pt x="18134" y="12129"/>
                    <a:pt x="17985" y="10911"/>
                    <a:pt x="17662" y="9914"/>
                  </a:cubicBezTo>
                  <a:cubicBezTo>
                    <a:pt x="17351" y="8917"/>
                    <a:pt x="16879" y="8100"/>
                    <a:pt x="16246" y="7435"/>
                  </a:cubicBezTo>
                  <a:cubicBezTo>
                    <a:pt x="15613" y="6771"/>
                    <a:pt x="14841" y="6272"/>
                    <a:pt x="13897" y="5954"/>
                  </a:cubicBezTo>
                  <a:cubicBezTo>
                    <a:pt x="12976" y="5622"/>
                    <a:pt x="11882" y="5469"/>
                    <a:pt x="10639" y="546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7" name="Shape">
              <a:extLst>
                <a:ext uri="{FF2B5EF4-FFF2-40B4-BE49-F238E27FC236}">
                  <a16:creationId xmlns:a16="http://schemas.microsoft.com/office/drawing/2014/main" id="{531DE143-D1A6-4209-9DAA-A90DAC796FE4}"/>
                </a:ext>
              </a:extLst>
            </p:cNvPr>
            <p:cNvSpPr/>
            <p:nvPr/>
          </p:nvSpPr>
          <p:spPr>
            <a:xfrm>
              <a:off x="3263900" y="8940800"/>
              <a:ext cx="172847" cy="24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9"/>
                  </a:moveTo>
                  <a:cubicBezTo>
                    <a:pt x="21600" y="18362"/>
                    <a:pt x="21584" y="18589"/>
                    <a:pt x="21568" y="18771"/>
                  </a:cubicBezTo>
                  <a:cubicBezTo>
                    <a:pt x="21552" y="18964"/>
                    <a:pt x="21505" y="19123"/>
                    <a:pt x="21473" y="19259"/>
                  </a:cubicBezTo>
                  <a:cubicBezTo>
                    <a:pt x="21425" y="19396"/>
                    <a:pt x="21362" y="19509"/>
                    <a:pt x="21299" y="19612"/>
                  </a:cubicBezTo>
                  <a:cubicBezTo>
                    <a:pt x="21219" y="19703"/>
                    <a:pt x="21108" y="19816"/>
                    <a:pt x="20933" y="19941"/>
                  </a:cubicBezTo>
                  <a:cubicBezTo>
                    <a:pt x="20775" y="20066"/>
                    <a:pt x="20441" y="20225"/>
                    <a:pt x="19981" y="20418"/>
                  </a:cubicBezTo>
                  <a:cubicBezTo>
                    <a:pt x="19505" y="20611"/>
                    <a:pt x="18934" y="20793"/>
                    <a:pt x="18235" y="20975"/>
                  </a:cubicBezTo>
                  <a:cubicBezTo>
                    <a:pt x="17537" y="21157"/>
                    <a:pt x="16775" y="21305"/>
                    <a:pt x="15887" y="21418"/>
                  </a:cubicBezTo>
                  <a:cubicBezTo>
                    <a:pt x="14998" y="21532"/>
                    <a:pt x="14046" y="21600"/>
                    <a:pt x="13030" y="21600"/>
                  </a:cubicBezTo>
                  <a:cubicBezTo>
                    <a:pt x="11030" y="21600"/>
                    <a:pt x="9221" y="21384"/>
                    <a:pt x="7618" y="20941"/>
                  </a:cubicBezTo>
                  <a:cubicBezTo>
                    <a:pt x="6015" y="20498"/>
                    <a:pt x="4634" y="19839"/>
                    <a:pt x="3507" y="18964"/>
                  </a:cubicBezTo>
                  <a:cubicBezTo>
                    <a:pt x="2381" y="18089"/>
                    <a:pt x="1508" y="16987"/>
                    <a:pt x="905" y="15669"/>
                  </a:cubicBezTo>
                  <a:cubicBezTo>
                    <a:pt x="302" y="14351"/>
                    <a:pt x="0" y="12828"/>
                    <a:pt x="0" y="11078"/>
                  </a:cubicBezTo>
                  <a:cubicBezTo>
                    <a:pt x="0" y="9306"/>
                    <a:pt x="333" y="7726"/>
                    <a:pt x="1000" y="6340"/>
                  </a:cubicBezTo>
                  <a:cubicBezTo>
                    <a:pt x="1666" y="4965"/>
                    <a:pt x="2587" y="3806"/>
                    <a:pt x="3777" y="2863"/>
                  </a:cubicBezTo>
                  <a:cubicBezTo>
                    <a:pt x="4968" y="1920"/>
                    <a:pt x="6396" y="1216"/>
                    <a:pt x="8062" y="727"/>
                  </a:cubicBezTo>
                  <a:cubicBezTo>
                    <a:pt x="9729" y="239"/>
                    <a:pt x="11554" y="0"/>
                    <a:pt x="13554" y="0"/>
                  </a:cubicBezTo>
                  <a:cubicBezTo>
                    <a:pt x="14363" y="0"/>
                    <a:pt x="15141" y="45"/>
                    <a:pt x="15902" y="148"/>
                  </a:cubicBezTo>
                  <a:cubicBezTo>
                    <a:pt x="16664" y="250"/>
                    <a:pt x="17347" y="375"/>
                    <a:pt x="17997" y="523"/>
                  </a:cubicBezTo>
                  <a:cubicBezTo>
                    <a:pt x="18632" y="682"/>
                    <a:pt x="19219" y="864"/>
                    <a:pt x="19727" y="1068"/>
                  </a:cubicBezTo>
                  <a:cubicBezTo>
                    <a:pt x="20235" y="1273"/>
                    <a:pt x="20600" y="1443"/>
                    <a:pt x="20806" y="1591"/>
                  </a:cubicBezTo>
                  <a:cubicBezTo>
                    <a:pt x="21013" y="1738"/>
                    <a:pt x="21156" y="1852"/>
                    <a:pt x="21219" y="1954"/>
                  </a:cubicBezTo>
                  <a:cubicBezTo>
                    <a:pt x="21298" y="2057"/>
                    <a:pt x="21362" y="2182"/>
                    <a:pt x="21394" y="2329"/>
                  </a:cubicBezTo>
                  <a:cubicBezTo>
                    <a:pt x="21425" y="2477"/>
                    <a:pt x="21473" y="2659"/>
                    <a:pt x="21489" y="2863"/>
                  </a:cubicBezTo>
                  <a:cubicBezTo>
                    <a:pt x="21505" y="3068"/>
                    <a:pt x="21521" y="3318"/>
                    <a:pt x="21521" y="3625"/>
                  </a:cubicBezTo>
                  <a:cubicBezTo>
                    <a:pt x="21521" y="3943"/>
                    <a:pt x="21505" y="4227"/>
                    <a:pt x="21473" y="4454"/>
                  </a:cubicBezTo>
                  <a:cubicBezTo>
                    <a:pt x="21441" y="4681"/>
                    <a:pt x="21394" y="4863"/>
                    <a:pt x="21314" y="4999"/>
                  </a:cubicBezTo>
                  <a:cubicBezTo>
                    <a:pt x="21235" y="5136"/>
                    <a:pt x="21156" y="5238"/>
                    <a:pt x="21044" y="5306"/>
                  </a:cubicBezTo>
                  <a:cubicBezTo>
                    <a:pt x="20933" y="5374"/>
                    <a:pt x="20822" y="5397"/>
                    <a:pt x="20679" y="5397"/>
                  </a:cubicBezTo>
                  <a:cubicBezTo>
                    <a:pt x="20457" y="5397"/>
                    <a:pt x="20172" y="5306"/>
                    <a:pt x="19822" y="5113"/>
                  </a:cubicBezTo>
                  <a:cubicBezTo>
                    <a:pt x="19473" y="4920"/>
                    <a:pt x="19029" y="4715"/>
                    <a:pt x="18473" y="4488"/>
                  </a:cubicBezTo>
                  <a:cubicBezTo>
                    <a:pt x="17918" y="4261"/>
                    <a:pt x="17267" y="4045"/>
                    <a:pt x="16505" y="3863"/>
                  </a:cubicBezTo>
                  <a:cubicBezTo>
                    <a:pt x="15744" y="3670"/>
                    <a:pt x="14839" y="3579"/>
                    <a:pt x="13792" y="3579"/>
                  </a:cubicBezTo>
                  <a:cubicBezTo>
                    <a:pt x="12633" y="3579"/>
                    <a:pt x="11601" y="3750"/>
                    <a:pt x="10681" y="4091"/>
                  </a:cubicBezTo>
                  <a:cubicBezTo>
                    <a:pt x="9776" y="4431"/>
                    <a:pt x="8999" y="4920"/>
                    <a:pt x="8364" y="5545"/>
                  </a:cubicBezTo>
                  <a:cubicBezTo>
                    <a:pt x="7729" y="6170"/>
                    <a:pt x="7237" y="6943"/>
                    <a:pt x="6904" y="7829"/>
                  </a:cubicBezTo>
                  <a:cubicBezTo>
                    <a:pt x="6570" y="8726"/>
                    <a:pt x="6412" y="9726"/>
                    <a:pt x="6412" y="10851"/>
                  </a:cubicBezTo>
                  <a:cubicBezTo>
                    <a:pt x="6412" y="12078"/>
                    <a:pt x="6586" y="13146"/>
                    <a:pt x="6935" y="14044"/>
                  </a:cubicBezTo>
                  <a:cubicBezTo>
                    <a:pt x="7285" y="14942"/>
                    <a:pt x="7792" y="15680"/>
                    <a:pt x="8443" y="16271"/>
                  </a:cubicBezTo>
                  <a:cubicBezTo>
                    <a:pt x="9094" y="16851"/>
                    <a:pt x="9887" y="17282"/>
                    <a:pt x="10808" y="17578"/>
                  </a:cubicBezTo>
                  <a:cubicBezTo>
                    <a:pt x="11728" y="17862"/>
                    <a:pt x="12776" y="18010"/>
                    <a:pt x="13934" y="18010"/>
                  </a:cubicBezTo>
                  <a:cubicBezTo>
                    <a:pt x="14982" y="18010"/>
                    <a:pt x="15902" y="17919"/>
                    <a:pt x="16664" y="17748"/>
                  </a:cubicBezTo>
                  <a:cubicBezTo>
                    <a:pt x="17426" y="17578"/>
                    <a:pt x="18092" y="17373"/>
                    <a:pt x="18648" y="17157"/>
                  </a:cubicBezTo>
                  <a:cubicBezTo>
                    <a:pt x="19203" y="16941"/>
                    <a:pt x="19648" y="16748"/>
                    <a:pt x="19997" y="16578"/>
                  </a:cubicBezTo>
                  <a:cubicBezTo>
                    <a:pt x="20346" y="16407"/>
                    <a:pt x="20632" y="16317"/>
                    <a:pt x="20822" y="16317"/>
                  </a:cubicBezTo>
                  <a:cubicBezTo>
                    <a:pt x="20965" y="16317"/>
                    <a:pt x="21092" y="16339"/>
                    <a:pt x="21187" y="16385"/>
                  </a:cubicBezTo>
                  <a:cubicBezTo>
                    <a:pt x="21283" y="16430"/>
                    <a:pt x="21346" y="16510"/>
                    <a:pt x="21410" y="16646"/>
                  </a:cubicBezTo>
                  <a:cubicBezTo>
                    <a:pt x="21473" y="16771"/>
                    <a:pt x="21521" y="16953"/>
                    <a:pt x="21552" y="17191"/>
                  </a:cubicBezTo>
                  <a:cubicBezTo>
                    <a:pt x="21584" y="17396"/>
                    <a:pt x="21600" y="17703"/>
                    <a:pt x="21600" y="1808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8" name="Shape">
              <a:extLst>
                <a:ext uri="{FF2B5EF4-FFF2-40B4-BE49-F238E27FC236}">
                  <a16:creationId xmlns:a16="http://schemas.microsoft.com/office/drawing/2014/main" id="{E987D191-ADEB-4B79-B943-C0DF7126F0BA}"/>
                </a:ext>
              </a:extLst>
            </p:cNvPr>
            <p:cNvSpPr/>
            <p:nvPr/>
          </p:nvSpPr>
          <p:spPr>
            <a:xfrm>
              <a:off x="3467100" y="8940799"/>
              <a:ext cx="128652" cy="234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6"/>
                  </a:moveTo>
                  <a:cubicBezTo>
                    <a:pt x="21600" y="20105"/>
                    <a:pt x="21579" y="20373"/>
                    <a:pt x="21515" y="20607"/>
                  </a:cubicBezTo>
                  <a:cubicBezTo>
                    <a:pt x="21451" y="20841"/>
                    <a:pt x="21387" y="21028"/>
                    <a:pt x="21280" y="21168"/>
                  </a:cubicBezTo>
                  <a:cubicBezTo>
                    <a:pt x="21174" y="21320"/>
                    <a:pt x="21046" y="21425"/>
                    <a:pt x="20896" y="21495"/>
                  </a:cubicBezTo>
                  <a:cubicBezTo>
                    <a:pt x="20747" y="21565"/>
                    <a:pt x="20577" y="21600"/>
                    <a:pt x="20363" y="21600"/>
                  </a:cubicBezTo>
                  <a:lnTo>
                    <a:pt x="2367" y="21600"/>
                  </a:lnTo>
                  <a:cubicBezTo>
                    <a:pt x="1706" y="21600"/>
                    <a:pt x="1130" y="21495"/>
                    <a:pt x="682" y="21273"/>
                  </a:cubicBezTo>
                  <a:cubicBezTo>
                    <a:pt x="235" y="21051"/>
                    <a:pt x="0" y="20700"/>
                    <a:pt x="0" y="20221"/>
                  </a:cubicBezTo>
                  <a:lnTo>
                    <a:pt x="0" y="689"/>
                  </a:lnTo>
                  <a:cubicBezTo>
                    <a:pt x="0" y="584"/>
                    <a:pt x="64" y="479"/>
                    <a:pt x="192" y="385"/>
                  </a:cubicBezTo>
                  <a:cubicBezTo>
                    <a:pt x="320" y="292"/>
                    <a:pt x="533" y="222"/>
                    <a:pt x="853" y="175"/>
                  </a:cubicBezTo>
                  <a:cubicBezTo>
                    <a:pt x="1151" y="117"/>
                    <a:pt x="1557" y="70"/>
                    <a:pt x="2090" y="47"/>
                  </a:cubicBezTo>
                  <a:cubicBezTo>
                    <a:pt x="2601" y="12"/>
                    <a:pt x="3241" y="0"/>
                    <a:pt x="4009" y="0"/>
                  </a:cubicBezTo>
                  <a:cubicBezTo>
                    <a:pt x="4798" y="0"/>
                    <a:pt x="5437" y="12"/>
                    <a:pt x="5949" y="47"/>
                  </a:cubicBezTo>
                  <a:cubicBezTo>
                    <a:pt x="6461" y="82"/>
                    <a:pt x="6866" y="128"/>
                    <a:pt x="7164" y="175"/>
                  </a:cubicBezTo>
                  <a:cubicBezTo>
                    <a:pt x="7463" y="234"/>
                    <a:pt x="7676" y="304"/>
                    <a:pt x="7825" y="385"/>
                  </a:cubicBezTo>
                  <a:cubicBezTo>
                    <a:pt x="7975" y="467"/>
                    <a:pt x="8017" y="572"/>
                    <a:pt x="8017" y="689"/>
                  </a:cubicBezTo>
                  <a:lnTo>
                    <a:pt x="8017" y="17990"/>
                  </a:lnTo>
                  <a:lnTo>
                    <a:pt x="20363" y="17990"/>
                  </a:lnTo>
                  <a:cubicBezTo>
                    <a:pt x="20555" y="17990"/>
                    <a:pt x="20747" y="18025"/>
                    <a:pt x="20896" y="18084"/>
                  </a:cubicBezTo>
                  <a:cubicBezTo>
                    <a:pt x="21046" y="18142"/>
                    <a:pt x="21174" y="18247"/>
                    <a:pt x="21280" y="18387"/>
                  </a:cubicBezTo>
                  <a:cubicBezTo>
                    <a:pt x="21387" y="18528"/>
                    <a:pt x="21451" y="18715"/>
                    <a:pt x="21515" y="18936"/>
                  </a:cubicBezTo>
                  <a:cubicBezTo>
                    <a:pt x="21579" y="19158"/>
                    <a:pt x="21600" y="19439"/>
                    <a:pt x="21600" y="1976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9" name="Shape">
              <a:extLst>
                <a:ext uri="{FF2B5EF4-FFF2-40B4-BE49-F238E27FC236}">
                  <a16:creationId xmlns:a16="http://schemas.microsoft.com/office/drawing/2014/main" id="{57A1E17D-0BDB-4D3D-B5E9-AF342F18DDC1}"/>
                </a:ext>
              </a:extLst>
            </p:cNvPr>
            <p:cNvSpPr/>
            <p:nvPr/>
          </p:nvSpPr>
          <p:spPr>
            <a:xfrm>
              <a:off x="3619499" y="8940800"/>
              <a:ext cx="47754" cy="235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3"/>
                  </a:moveTo>
                  <a:cubicBezTo>
                    <a:pt x="21600" y="21030"/>
                    <a:pt x="21428" y="21123"/>
                    <a:pt x="21083" y="21216"/>
                  </a:cubicBezTo>
                  <a:cubicBezTo>
                    <a:pt x="20738" y="21309"/>
                    <a:pt x="20164" y="21379"/>
                    <a:pt x="19302" y="21425"/>
                  </a:cubicBezTo>
                  <a:cubicBezTo>
                    <a:pt x="18440" y="21472"/>
                    <a:pt x="17406" y="21519"/>
                    <a:pt x="16028" y="21553"/>
                  </a:cubicBezTo>
                  <a:cubicBezTo>
                    <a:pt x="14649" y="21588"/>
                    <a:pt x="12925" y="21600"/>
                    <a:pt x="10800" y="21600"/>
                  </a:cubicBezTo>
                  <a:cubicBezTo>
                    <a:pt x="8732" y="21600"/>
                    <a:pt x="7008" y="21588"/>
                    <a:pt x="5630" y="21553"/>
                  </a:cubicBezTo>
                  <a:cubicBezTo>
                    <a:pt x="4251" y="21519"/>
                    <a:pt x="3160" y="21472"/>
                    <a:pt x="2298" y="21425"/>
                  </a:cubicBezTo>
                  <a:cubicBezTo>
                    <a:pt x="1436" y="21379"/>
                    <a:pt x="919" y="21297"/>
                    <a:pt x="517" y="21216"/>
                  </a:cubicBezTo>
                  <a:cubicBezTo>
                    <a:pt x="172" y="21123"/>
                    <a:pt x="0" y="21030"/>
                    <a:pt x="0" y="20913"/>
                  </a:cubicBezTo>
                  <a:lnTo>
                    <a:pt x="0" y="687"/>
                  </a:lnTo>
                  <a:cubicBezTo>
                    <a:pt x="0" y="582"/>
                    <a:pt x="172" y="477"/>
                    <a:pt x="517" y="384"/>
                  </a:cubicBezTo>
                  <a:cubicBezTo>
                    <a:pt x="862" y="291"/>
                    <a:pt x="1494" y="221"/>
                    <a:pt x="2298" y="175"/>
                  </a:cubicBezTo>
                  <a:cubicBezTo>
                    <a:pt x="3160" y="116"/>
                    <a:pt x="4251" y="70"/>
                    <a:pt x="5630" y="47"/>
                  </a:cubicBezTo>
                  <a:cubicBezTo>
                    <a:pt x="7008" y="23"/>
                    <a:pt x="8732" y="0"/>
                    <a:pt x="10800" y="0"/>
                  </a:cubicBezTo>
                  <a:cubicBezTo>
                    <a:pt x="12925" y="0"/>
                    <a:pt x="14649" y="12"/>
                    <a:pt x="16028" y="47"/>
                  </a:cubicBezTo>
                  <a:cubicBezTo>
                    <a:pt x="17406" y="81"/>
                    <a:pt x="18498" y="128"/>
                    <a:pt x="19302" y="175"/>
                  </a:cubicBezTo>
                  <a:cubicBezTo>
                    <a:pt x="20106" y="233"/>
                    <a:pt x="20681" y="303"/>
                    <a:pt x="21083" y="384"/>
                  </a:cubicBezTo>
                  <a:cubicBezTo>
                    <a:pt x="21485" y="465"/>
                    <a:pt x="21600" y="570"/>
                    <a:pt x="21600" y="687"/>
                  </a:cubicBezTo>
                  <a:lnTo>
                    <a:pt x="21600" y="2091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0" name="Shape">
              <a:extLst>
                <a:ext uri="{FF2B5EF4-FFF2-40B4-BE49-F238E27FC236}">
                  <a16:creationId xmlns:a16="http://schemas.microsoft.com/office/drawing/2014/main" id="{4DBAA43C-747E-484B-B793-E6E8C6A5CE81}"/>
                </a:ext>
              </a:extLst>
            </p:cNvPr>
            <p:cNvSpPr/>
            <p:nvPr/>
          </p:nvSpPr>
          <p:spPr>
            <a:xfrm>
              <a:off x="3721100" y="8940799"/>
              <a:ext cx="138685" cy="23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204"/>
                    <a:pt x="21580" y="20462"/>
                    <a:pt x="21521" y="20685"/>
                  </a:cubicBezTo>
                  <a:cubicBezTo>
                    <a:pt x="21481" y="20896"/>
                    <a:pt x="21402" y="21072"/>
                    <a:pt x="21303" y="21213"/>
                  </a:cubicBezTo>
                  <a:cubicBezTo>
                    <a:pt x="21204" y="21342"/>
                    <a:pt x="21086" y="21447"/>
                    <a:pt x="20947" y="21506"/>
                  </a:cubicBezTo>
                  <a:cubicBezTo>
                    <a:pt x="20809" y="21565"/>
                    <a:pt x="20651" y="21600"/>
                    <a:pt x="20492" y="21600"/>
                  </a:cubicBezTo>
                  <a:lnTo>
                    <a:pt x="2196" y="21600"/>
                  </a:lnTo>
                  <a:cubicBezTo>
                    <a:pt x="1582" y="21600"/>
                    <a:pt x="1048" y="21494"/>
                    <a:pt x="633" y="21271"/>
                  </a:cubicBezTo>
                  <a:cubicBezTo>
                    <a:pt x="218" y="21049"/>
                    <a:pt x="0" y="20697"/>
                    <a:pt x="0" y="20215"/>
                  </a:cubicBezTo>
                  <a:lnTo>
                    <a:pt x="0" y="1385"/>
                  </a:lnTo>
                  <a:cubicBezTo>
                    <a:pt x="0" y="892"/>
                    <a:pt x="218" y="540"/>
                    <a:pt x="633" y="329"/>
                  </a:cubicBezTo>
                  <a:cubicBezTo>
                    <a:pt x="1048" y="106"/>
                    <a:pt x="1582" y="0"/>
                    <a:pt x="2196" y="0"/>
                  </a:cubicBezTo>
                  <a:lnTo>
                    <a:pt x="20374" y="0"/>
                  </a:lnTo>
                  <a:cubicBezTo>
                    <a:pt x="20532" y="0"/>
                    <a:pt x="20690" y="23"/>
                    <a:pt x="20829" y="82"/>
                  </a:cubicBezTo>
                  <a:cubicBezTo>
                    <a:pt x="20967" y="141"/>
                    <a:pt x="21066" y="235"/>
                    <a:pt x="21165" y="375"/>
                  </a:cubicBezTo>
                  <a:cubicBezTo>
                    <a:pt x="21264" y="516"/>
                    <a:pt x="21323" y="692"/>
                    <a:pt x="21382" y="915"/>
                  </a:cubicBezTo>
                  <a:cubicBezTo>
                    <a:pt x="21422" y="1126"/>
                    <a:pt x="21462" y="1408"/>
                    <a:pt x="21462" y="1736"/>
                  </a:cubicBezTo>
                  <a:cubicBezTo>
                    <a:pt x="21462" y="2053"/>
                    <a:pt x="21442" y="2311"/>
                    <a:pt x="21382" y="2534"/>
                  </a:cubicBezTo>
                  <a:cubicBezTo>
                    <a:pt x="21343" y="2745"/>
                    <a:pt x="21264" y="2922"/>
                    <a:pt x="21165" y="3062"/>
                  </a:cubicBezTo>
                  <a:cubicBezTo>
                    <a:pt x="21066" y="3191"/>
                    <a:pt x="20967" y="3297"/>
                    <a:pt x="20829" y="3356"/>
                  </a:cubicBezTo>
                  <a:cubicBezTo>
                    <a:pt x="20690" y="3414"/>
                    <a:pt x="20552" y="3449"/>
                    <a:pt x="20374" y="3449"/>
                  </a:cubicBezTo>
                  <a:lnTo>
                    <a:pt x="7378" y="3449"/>
                  </a:lnTo>
                  <a:lnTo>
                    <a:pt x="7378" y="8729"/>
                  </a:lnTo>
                  <a:lnTo>
                    <a:pt x="18376" y="8729"/>
                  </a:lnTo>
                  <a:cubicBezTo>
                    <a:pt x="18554" y="8729"/>
                    <a:pt x="18692" y="8764"/>
                    <a:pt x="18851" y="8823"/>
                  </a:cubicBezTo>
                  <a:cubicBezTo>
                    <a:pt x="19009" y="8882"/>
                    <a:pt x="19108" y="8976"/>
                    <a:pt x="19207" y="9105"/>
                  </a:cubicBezTo>
                  <a:cubicBezTo>
                    <a:pt x="19305" y="9234"/>
                    <a:pt x="19365" y="9410"/>
                    <a:pt x="19424" y="9621"/>
                  </a:cubicBezTo>
                  <a:cubicBezTo>
                    <a:pt x="19464" y="9844"/>
                    <a:pt x="19503" y="10102"/>
                    <a:pt x="19503" y="10419"/>
                  </a:cubicBezTo>
                  <a:cubicBezTo>
                    <a:pt x="19503" y="10747"/>
                    <a:pt x="19483" y="11005"/>
                    <a:pt x="19424" y="11217"/>
                  </a:cubicBezTo>
                  <a:cubicBezTo>
                    <a:pt x="19385" y="11428"/>
                    <a:pt x="19305" y="11604"/>
                    <a:pt x="19207" y="11721"/>
                  </a:cubicBezTo>
                  <a:cubicBezTo>
                    <a:pt x="19108" y="11850"/>
                    <a:pt x="18989" y="11944"/>
                    <a:pt x="18851" y="11991"/>
                  </a:cubicBezTo>
                  <a:cubicBezTo>
                    <a:pt x="18712" y="12049"/>
                    <a:pt x="18554" y="12073"/>
                    <a:pt x="18376" y="12073"/>
                  </a:cubicBezTo>
                  <a:lnTo>
                    <a:pt x="7378" y="12073"/>
                  </a:lnTo>
                  <a:lnTo>
                    <a:pt x="7378" y="18162"/>
                  </a:lnTo>
                  <a:lnTo>
                    <a:pt x="20492" y="18162"/>
                  </a:lnTo>
                  <a:cubicBezTo>
                    <a:pt x="20651" y="18162"/>
                    <a:pt x="20809" y="18197"/>
                    <a:pt x="20947" y="18256"/>
                  </a:cubicBezTo>
                  <a:cubicBezTo>
                    <a:pt x="21086" y="18315"/>
                    <a:pt x="21204" y="18409"/>
                    <a:pt x="21303" y="18549"/>
                  </a:cubicBezTo>
                  <a:cubicBezTo>
                    <a:pt x="21402" y="18678"/>
                    <a:pt x="21462" y="18855"/>
                    <a:pt x="21521" y="19077"/>
                  </a:cubicBezTo>
                  <a:cubicBezTo>
                    <a:pt x="21560" y="19289"/>
                    <a:pt x="21600" y="19558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1" name="Shape">
              <a:extLst>
                <a:ext uri="{FF2B5EF4-FFF2-40B4-BE49-F238E27FC236}">
                  <a16:creationId xmlns:a16="http://schemas.microsoft.com/office/drawing/2014/main" id="{EE31BB26-9C57-4930-9C16-D8F3629A1577}"/>
                </a:ext>
              </a:extLst>
            </p:cNvPr>
            <p:cNvSpPr/>
            <p:nvPr/>
          </p:nvSpPr>
          <p:spPr>
            <a:xfrm>
              <a:off x="3898899" y="8940799"/>
              <a:ext cx="192913" cy="23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2"/>
                  </a:moveTo>
                  <a:cubicBezTo>
                    <a:pt x="21600" y="20238"/>
                    <a:pt x="21543" y="20459"/>
                    <a:pt x="21444" y="20657"/>
                  </a:cubicBezTo>
                  <a:cubicBezTo>
                    <a:pt x="21330" y="20855"/>
                    <a:pt x="21188" y="21018"/>
                    <a:pt x="21003" y="21158"/>
                  </a:cubicBezTo>
                  <a:cubicBezTo>
                    <a:pt x="20818" y="21286"/>
                    <a:pt x="20605" y="21390"/>
                    <a:pt x="20349" y="21449"/>
                  </a:cubicBezTo>
                  <a:cubicBezTo>
                    <a:pt x="20107" y="21507"/>
                    <a:pt x="19851" y="21542"/>
                    <a:pt x="19595" y="21542"/>
                  </a:cubicBezTo>
                  <a:lnTo>
                    <a:pt x="17334" y="21542"/>
                  </a:lnTo>
                  <a:cubicBezTo>
                    <a:pt x="16865" y="21542"/>
                    <a:pt x="16452" y="21507"/>
                    <a:pt x="16111" y="21425"/>
                  </a:cubicBezTo>
                  <a:cubicBezTo>
                    <a:pt x="15770" y="21344"/>
                    <a:pt x="15457" y="21204"/>
                    <a:pt x="15158" y="21006"/>
                  </a:cubicBezTo>
                  <a:cubicBezTo>
                    <a:pt x="14874" y="20809"/>
                    <a:pt x="14590" y="20529"/>
                    <a:pt x="14319" y="20180"/>
                  </a:cubicBezTo>
                  <a:cubicBezTo>
                    <a:pt x="14049" y="19831"/>
                    <a:pt x="13751" y="19389"/>
                    <a:pt x="13409" y="18830"/>
                  </a:cubicBezTo>
                  <a:lnTo>
                    <a:pt x="6897" y="8810"/>
                  </a:lnTo>
                  <a:cubicBezTo>
                    <a:pt x="6513" y="8216"/>
                    <a:pt x="6129" y="7576"/>
                    <a:pt x="5745" y="6878"/>
                  </a:cubicBezTo>
                  <a:cubicBezTo>
                    <a:pt x="5347" y="6191"/>
                    <a:pt x="5005" y="5516"/>
                    <a:pt x="4693" y="4865"/>
                  </a:cubicBezTo>
                  <a:lnTo>
                    <a:pt x="4650" y="4865"/>
                  </a:lnTo>
                  <a:cubicBezTo>
                    <a:pt x="4707" y="5656"/>
                    <a:pt x="4749" y="6448"/>
                    <a:pt x="4764" y="7239"/>
                  </a:cubicBezTo>
                  <a:cubicBezTo>
                    <a:pt x="4792" y="8030"/>
                    <a:pt x="4806" y="8845"/>
                    <a:pt x="4806" y="9683"/>
                  </a:cubicBezTo>
                  <a:lnTo>
                    <a:pt x="4806" y="20890"/>
                  </a:lnTo>
                  <a:cubicBezTo>
                    <a:pt x="4806" y="20995"/>
                    <a:pt x="4764" y="21100"/>
                    <a:pt x="4693" y="21193"/>
                  </a:cubicBezTo>
                  <a:cubicBezTo>
                    <a:pt x="4621" y="21286"/>
                    <a:pt x="4493" y="21356"/>
                    <a:pt x="4309" y="21414"/>
                  </a:cubicBezTo>
                  <a:cubicBezTo>
                    <a:pt x="4124" y="21472"/>
                    <a:pt x="3882" y="21519"/>
                    <a:pt x="3569" y="21553"/>
                  </a:cubicBezTo>
                  <a:cubicBezTo>
                    <a:pt x="3256" y="21588"/>
                    <a:pt x="2858" y="21600"/>
                    <a:pt x="2375" y="21600"/>
                  </a:cubicBezTo>
                  <a:cubicBezTo>
                    <a:pt x="1906" y="21600"/>
                    <a:pt x="1507" y="21588"/>
                    <a:pt x="1195" y="21553"/>
                  </a:cubicBezTo>
                  <a:cubicBezTo>
                    <a:pt x="882" y="21519"/>
                    <a:pt x="640" y="21472"/>
                    <a:pt x="469" y="21414"/>
                  </a:cubicBezTo>
                  <a:cubicBezTo>
                    <a:pt x="299" y="21356"/>
                    <a:pt x="171" y="21274"/>
                    <a:pt x="100" y="21193"/>
                  </a:cubicBezTo>
                  <a:cubicBezTo>
                    <a:pt x="28" y="21100"/>
                    <a:pt x="0" y="21007"/>
                    <a:pt x="0" y="20890"/>
                  </a:cubicBezTo>
                  <a:lnTo>
                    <a:pt x="0" y="1641"/>
                  </a:lnTo>
                  <a:cubicBezTo>
                    <a:pt x="0" y="1117"/>
                    <a:pt x="185" y="733"/>
                    <a:pt x="555" y="477"/>
                  </a:cubicBezTo>
                  <a:cubicBezTo>
                    <a:pt x="924" y="221"/>
                    <a:pt x="1379" y="93"/>
                    <a:pt x="1920" y="93"/>
                  </a:cubicBezTo>
                  <a:lnTo>
                    <a:pt x="4778" y="93"/>
                  </a:lnTo>
                  <a:cubicBezTo>
                    <a:pt x="5290" y="93"/>
                    <a:pt x="5716" y="128"/>
                    <a:pt x="6072" y="198"/>
                  </a:cubicBezTo>
                  <a:cubicBezTo>
                    <a:pt x="6427" y="268"/>
                    <a:pt x="6740" y="384"/>
                    <a:pt x="7010" y="559"/>
                  </a:cubicBezTo>
                  <a:cubicBezTo>
                    <a:pt x="7281" y="722"/>
                    <a:pt x="7551" y="954"/>
                    <a:pt x="7793" y="1245"/>
                  </a:cubicBezTo>
                  <a:cubicBezTo>
                    <a:pt x="8034" y="1536"/>
                    <a:pt x="8290" y="1897"/>
                    <a:pt x="8546" y="2328"/>
                  </a:cubicBezTo>
                  <a:lnTo>
                    <a:pt x="13637" y="10160"/>
                  </a:lnTo>
                  <a:cubicBezTo>
                    <a:pt x="13936" y="10637"/>
                    <a:pt x="14234" y="11103"/>
                    <a:pt x="14519" y="11557"/>
                  </a:cubicBezTo>
                  <a:cubicBezTo>
                    <a:pt x="14803" y="12010"/>
                    <a:pt x="15087" y="12476"/>
                    <a:pt x="15358" y="12930"/>
                  </a:cubicBezTo>
                  <a:cubicBezTo>
                    <a:pt x="15628" y="13384"/>
                    <a:pt x="15884" y="13838"/>
                    <a:pt x="16140" y="14280"/>
                  </a:cubicBezTo>
                  <a:cubicBezTo>
                    <a:pt x="16396" y="14722"/>
                    <a:pt x="16651" y="15164"/>
                    <a:pt x="16893" y="15607"/>
                  </a:cubicBezTo>
                  <a:lnTo>
                    <a:pt x="16907" y="15607"/>
                  </a:lnTo>
                  <a:cubicBezTo>
                    <a:pt x="16865" y="14838"/>
                    <a:pt x="16836" y="14024"/>
                    <a:pt x="16822" y="13186"/>
                  </a:cubicBezTo>
                  <a:cubicBezTo>
                    <a:pt x="16808" y="12348"/>
                    <a:pt x="16794" y="11545"/>
                    <a:pt x="16794" y="10788"/>
                  </a:cubicBezTo>
                  <a:lnTo>
                    <a:pt x="16794" y="722"/>
                  </a:lnTo>
                  <a:cubicBezTo>
                    <a:pt x="16794" y="617"/>
                    <a:pt x="16836" y="512"/>
                    <a:pt x="16907" y="419"/>
                  </a:cubicBezTo>
                  <a:cubicBezTo>
                    <a:pt x="16979" y="326"/>
                    <a:pt x="17121" y="256"/>
                    <a:pt x="17320" y="186"/>
                  </a:cubicBezTo>
                  <a:cubicBezTo>
                    <a:pt x="17505" y="116"/>
                    <a:pt x="17761" y="70"/>
                    <a:pt x="18074" y="47"/>
                  </a:cubicBezTo>
                  <a:cubicBezTo>
                    <a:pt x="18386" y="23"/>
                    <a:pt x="18785" y="0"/>
                    <a:pt x="19268" y="0"/>
                  </a:cubicBezTo>
                  <a:cubicBezTo>
                    <a:pt x="19723" y="0"/>
                    <a:pt x="20107" y="12"/>
                    <a:pt x="20420" y="47"/>
                  </a:cubicBezTo>
                  <a:cubicBezTo>
                    <a:pt x="20733" y="70"/>
                    <a:pt x="20974" y="116"/>
                    <a:pt x="21131" y="186"/>
                  </a:cubicBezTo>
                  <a:cubicBezTo>
                    <a:pt x="21301" y="256"/>
                    <a:pt x="21415" y="326"/>
                    <a:pt x="21486" y="419"/>
                  </a:cubicBezTo>
                  <a:cubicBezTo>
                    <a:pt x="21557" y="512"/>
                    <a:pt x="21586" y="605"/>
                    <a:pt x="21586" y="722"/>
                  </a:cubicBezTo>
                  <a:lnTo>
                    <a:pt x="21586" y="19982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2" name="Shape">
              <a:extLst>
                <a:ext uri="{FF2B5EF4-FFF2-40B4-BE49-F238E27FC236}">
                  <a16:creationId xmlns:a16="http://schemas.microsoft.com/office/drawing/2014/main" id="{D40B74C9-3A52-49EA-A155-C6011F621CE6}"/>
                </a:ext>
              </a:extLst>
            </p:cNvPr>
            <p:cNvSpPr/>
            <p:nvPr/>
          </p:nvSpPr>
          <p:spPr>
            <a:xfrm>
              <a:off x="4127499" y="8940799"/>
              <a:ext cx="17919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0"/>
                  </a:moveTo>
                  <a:cubicBezTo>
                    <a:pt x="21600" y="2137"/>
                    <a:pt x="21585" y="2405"/>
                    <a:pt x="21539" y="2627"/>
                  </a:cubicBezTo>
                  <a:cubicBezTo>
                    <a:pt x="21493" y="2849"/>
                    <a:pt x="21447" y="3036"/>
                    <a:pt x="21370" y="3176"/>
                  </a:cubicBezTo>
                  <a:cubicBezTo>
                    <a:pt x="21294" y="3316"/>
                    <a:pt x="21202" y="3421"/>
                    <a:pt x="21095" y="3479"/>
                  </a:cubicBezTo>
                  <a:cubicBezTo>
                    <a:pt x="20988" y="3549"/>
                    <a:pt x="20865" y="3584"/>
                    <a:pt x="20727" y="3584"/>
                  </a:cubicBezTo>
                  <a:lnTo>
                    <a:pt x="13670" y="3584"/>
                  </a:lnTo>
                  <a:lnTo>
                    <a:pt x="13670" y="20911"/>
                  </a:lnTo>
                  <a:cubicBezTo>
                    <a:pt x="13670" y="21028"/>
                    <a:pt x="13624" y="21121"/>
                    <a:pt x="13533" y="21215"/>
                  </a:cubicBezTo>
                  <a:cubicBezTo>
                    <a:pt x="13441" y="21308"/>
                    <a:pt x="13288" y="21378"/>
                    <a:pt x="13058" y="21425"/>
                  </a:cubicBezTo>
                  <a:cubicBezTo>
                    <a:pt x="12844" y="21483"/>
                    <a:pt x="12553" y="21518"/>
                    <a:pt x="12170" y="21553"/>
                  </a:cubicBezTo>
                  <a:cubicBezTo>
                    <a:pt x="11803" y="21588"/>
                    <a:pt x="11343" y="21600"/>
                    <a:pt x="10792" y="21600"/>
                  </a:cubicBezTo>
                  <a:cubicBezTo>
                    <a:pt x="10241" y="21600"/>
                    <a:pt x="9782" y="21588"/>
                    <a:pt x="9415" y="21553"/>
                  </a:cubicBezTo>
                  <a:cubicBezTo>
                    <a:pt x="9047" y="21518"/>
                    <a:pt x="8756" y="21472"/>
                    <a:pt x="8527" y="21425"/>
                  </a:cubicBezTo>
                  <a:cubicBezTo>
                    <a:pt x="8312" y="21367"/>
                    <a:pt x="8144" y="21296"/>
                    <a:pt x="8052" y="21215"/>
                  </a:cubicBezTo>
                  <a:cubicBezTo>
                    <a:pt x="7960" y="21121"/>
                    <a:pt x="7914" y="21028"/>
                    <a:pt x="7914" y="20911"/>
                  </a:cubicBezTo>
                  <a:lnTo>
                    <a:pt x="7914" y="3584"/>
                  </a:lnTo>
                  <a:lnTo>
                    <a:pt x="857" y="3584"/>
                  </a:lnTo>
                  <a:cubicBezTo>
                    <a:pt x="719" y="3584"/>
                    <a:pt x="582" y="3549"/>
                    <a:pt x="490" y="3479"/>
                  </a:cubicBezTo>
                  <a:cubicBezTo>
                    <a:pt x="383" y="3409"/>
                    <a:pt x="306" y="3316"/>
                    <a:pt x="230" y="3176"/>
                  </a:cubicBezTo>
                  <a:cubicBezTo>
                    <a:pt x="153" y="3036"/>
                    <a:pt x="107" y="2849"/>
                    <a:pt x="61" y="2627"/>
                  </a:cubicBezTo>
                  <a:cubicBezTo>
                    <a:pt x="15" y="2405"/>
                    <a:pt x="0" y="2125"/>
                    <a:pt x="0" y="1810"/>
                  </a:cubicBezTo>
                  <a:cubicBezTo>
                    <a:pt x="0" y="1483"/>
                    <a:pt x="15" y="1191"/>
                    <a:pt x="61" y="957"/>
                  </a:cubicBezTo>
                  <a:cubicBezTo>
                    <a:pt x="107" y="724"/>
                    <a:pt x="153" y="537"/>
                    <a:pt x="230" y="397"/>
                  </a:cubicBezTo>
                  <a:cubicBezTo>
                    <a:pt x="306" y="257"/>
                    <a:pt x="383" y="163"/>
                    <a:pt x="490" y="93"/>
                  </a:cubicBezTo>
                  <a:cubicBezTo>
                    <a:pt x="597" y="23"/>
                    <a:pt x="719" y="0"/>
                    <a:pt x="857" y="0"/>
                  </a:cubicBezTo>
                  <a:lnTo>
                    <a:pt x="20712" y="0"/>
                  </a:lnTo>
                  <a:cubicBezTo>
                    <a:pt x="20850" y="0"/>
                    <a:pt x="20957" y="35"/>
                    <a:pt x="21080" y="93"/>
                  </a:cubicBezTo>
                  <a:cubicBezTo>
                    <a:pt x="21187" y="152"/>
                    <a:pt x="21279" y="257"/>
                    <a:pt x="21355" y="397"/>
                  </a:cubicBezTo>
                  <a:cubicBezTo>
                    <a:pt x="21432" y="537"/>
                    <a:pt x="21478" y="724"/>
                    <a:pt x="21524" y="957"/>
                  </a:cubicBezTo>
                  <a:cubicBezTo>
                    <a:pt x="21569" y="1191"/>
                    <a:pt x="21600" y="1471"/>
                    <a:pt x="21600" y="181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3" name="Shape">
              <a:extLst>
                <a:ext uri="{FF2B5EF4-FFF2-40B4-BE49-F238E27FC236}">
                  <a16:creationId xmlns:a16="http://schemas.microsoft.com/office/drawing/2014/main" id="{817E3A89-D45C-4AF7-A55A-F886A3C17C18}"/>
                </a:ext>
              </a:extLst>
            </p:cNvPr>
            <p:cNvSpPr/>
            <p:nvPr/>
          </p:nvSpPr>
          <p:spPr>
            <a:xfrm>
              <a:off x="5422899" y="8496299"/>
              <a:ext cx="192069" cy="14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17836" y="20386"/>
                  </a:moveTo>
                  <a:cubicBezTo>
                    <a:pt x="17793" y="20656"/>
                    <a:pt x="17722" y="20868"/>
                    <a:pt x="17636" y="21022"/>
                  </a:cubicBezTo>
                  <a:cubicBezTo>
                    <a:pt x="17550" y="21176"/>
                    <a:pt x="17422" y="21311"/>
                    <a:pt x="17251" y="21388"/>
                  </a:cubicBezTo>
                  <a:cubicBezTo>
                    <a:pt x="17080" y="21465"/>
                    <a:pt x="16866" y="21523"/>
                    <a:pt x="16595" y="21561"/>
                  </a:cubicBezTo>
                  <a:cubicBezTo>
                    <a:pt x="16324" y="21581"/>
                    <a:pt x="15981" y="21600"/>
                    <a:pt x="15567" y="21600"/>
                  </a:cubicBezTo>
                  <a:cubicBezTo>
                    <a:pt x="15097" y="21600"/>
                    <a:pt x="14726" y="21581"/>
                    <a:pt x="14455" y="21561"/>
                  </a:cubicBezTo>
                  <a:cubicBezTo>
                    <a:pt x="14169" y="21542"/>
                    <a:pt x="13955" y="21484"/>
                    <a:pt x="13784" y="21388"/>
                  </a:cubicBezTo>
                  <a:cubicBezTo>
                    <a:pt x="13613" y="21292"/>
                    <a:pt x="13499" y="21176"/>
                    <a:pt x="13427" y="21022"/>
                  </a:cubicBezTo>
                  <a:cubicBezTo>
                    <a:pt x="13356" y="20868"/>
                    <a:pt x="13299" y="20656"/>
                    <a:pt x="13256" y="20386"/>
                  </a:cubicBezTo>
                  <a:lnTo>
                    <a:pt x="10731" y="6860"/>
                  </a:lnTo>
                  <a:lnTo>
                    <a:pt x="10702" y="6860"/>
                  </a:lnTo>
                  <a:lnTo>
                    <a:pt x="8306" y="20386"/>
                  </a:lnTo>
                  <a:cubicBezTo>
                    <a:pt x="8263" y="20636"/>
                    <a:pt x="8206" y="20848"/>
                    <a:pt x="8134" y="21003"/>
                  </a:cubicBezTo>
                  <a:cubicBezTo>
                    <a:pt x="8063" y="21157"/>
                    <a:pt x="7949" y="21292"/>
                    <a:pt x="7792" y="21369"/>
                  </a:cubicBezTo>
                  <a:cubicBezTo>
                    <a:pt x="7635" y="21446"/>
                    <a:pt x="7421" y="21523"/>
                    <a:pt x="7150" y="21542"/>
                  </a:cubicBezTo>
                  <a:cubicBezTo>
                    <a:pt x="6879" y="21561"/>
                    <a:pt x="6522" y="21581"/>
                    <a:pt x="6066" y="21581"/>
                  </a:cubicBezTo>
                  <a:cubicBezTo>
                    <a:pt x="5595" y="21581"/>
                    <a:pt x="5210" y="21561"/>
                    <a:pt x="4939" y="21542"/>
                  </a:cubicBezTo>
                  <a:cubicBezTo>
                    <a:pt x="4653" y="21523"/>
                    <a:pt x="4439" y="21465"/>
                    <a:pt x="4268" y="21369"/>
                  </a:cubicBezTo>
                  <a:cubicBezTo>
                    <a:pt x="4097" y="21272"/>
                    <a:pt x="3983" y="21157"/>
                    <a:pt x="3911" y="21003"/>
                  </a:cubicBezTo>
                  <a:cubicBezTo>
                    <a:pt x="3840" y="20848"/>
                    <a:pt x="3783" y="20636"/>
                    <a:pt x="3726" y="20367"/>
                  </a:cubicBezTo>
                  <a:lnTo>
                    <a:pt x="131" y="1734"/>
                  </a:lnTo>
                  <a:cubicBezTo>
                    <a:pt x="59" y="1330"/>
                    <a:pt x="17" y="1021"/>
                    <a:pt x="2" y="809"/>
                  </a:cubicBezTo>
                  <a:cubicBezTo>
                    <a:pt x="-12" y="598"/>
                    <a:pt x="45" y="405"/>
                    <a:pt x="145" y="289"/>
                  </a:cubicBezTo>
                  <a:cubicBezTo>
                    <a:pt x="245" y="174"/>
                    <a:pt x="416" y="97"/>
                    <a:pt x="644" y="58"/>
                  </a:cubicBezTo>
                  <a:cubicBezTo>
                    <a:pt x="873" y="39"/>
                    <a:pt x="1201" y="19"/>
                    <a:pt x="1614" y="19"/>
                  </a:cubicBezTo>
                  <a:cubicBezTo>
                    <a:pt x="2000" y="19"/>
                    <a:pt x="2299" y="19"/>
                    <a:pt x="2528" y="39"/>
                  </a:cubicBezTo>
                  <a:cubicBezTo>
                    <a:pt x="2756" y="58"/>
                    <a:pt x="2927" y="97"/>
                    <a:pt x="3041" y="154"/>
                  </a:cubicBezTo>
                  <a:cubicBezTo>
                    <a:pt x="3155" y="212"/>
                    <a:pt x="3227" y="308"/>
                    <a:pt x="3269" y="424"/>
                  </a:cubicBezTo>
                  <a:cubicBezTo>
                    <a:pt x="3312" y="540"/>
                    <a:pt x="3341" y="694"/>
                    <a:pt x="3369" y="906"/>
                  </a:cubicBezTo>
                  <a:lnTo>
                    <a:pt x="6137" y="17265"/>
                  </a:lnTo>
                  <a:lnTo>
                    <a:pt x="6151" y="17265"/>
                  </a:lnTo>
                  <a:lnTo>
                    <a:pt x="9033" y="1021"/>
                  </a:lnTo>
                  <a:cubicBezTo>
                    <a:pt x="9062" y="809"/>
                    <a:pt x="9105" y="636"/>
                    <a:pt x="9162" y="501"/>
                  </a:cubicBezTo>
                  <a:cubicBezTo>
                    <a:pt x="9219" y="366"/>
                    <a:pt x="9304" y="270"/>
                    <a:pt x="9433" y="193"/>
                  </a:cubicBezTo>
                  <a:cubicBezTo>
                    <a:pt x="9561" y="116"/>
                    <a:pt x="9732" y="77"/>
                    <a:pt x="9946" y="39"/>
                  </a:cubicBezTo>
                  <a:cubicBezTo>
                    <a:pt x="10160" y="19"/>
                    <a:pt x="10460" y="0"/>
                    <a:pt x="10831" y="0"/>
                  </a:cubicBezTo>
                  <a:cubicBezTo>
                    <a:pt x="11216" y="0"/>
                    <a:pt x="11530" y="19"/>
                    <a:pt x="11772" y="39"/>
                  </a:cubicBezTo>
                  <a:cubicBezTo>
                    <a:pt x="12001" y="58"/>
                    <a:pt x="12186" y="116"/>
                    <a:pt x="12315" y="174"/>
                  </a:cubicBezTo>
                  <a:cubicBezTo>
                    <a:pt x="12443" y="251"/>
                    <a:pt x="12529" y="347"/>
                    <a:pt x="12586" y="482"/>
                  </a:cubicBezTo>
                  <a:cubicBezTo>
                    <a:pt x="12643" y="617"/>
                    <a:pt x="12686" y="790"/>
                    <a:pt x="12714" y="1002"/>
                  </a:cubicBezTo>
                  <a:lnTo>
                    <a:pt x="15696" y="17245"/>
                  </a:lnTo>
                  <a:lnTo>
                    <a:pt x="15724" y="17245"/>
                  </a:lnTo>
                  <a:lnTo>
                    <a:pt x="18492" y="944"/>
                  </a:lnTo>
                  <a:cubicBezTo>
                    <a:pt x="18521" y="771"/>
                    <a:pt x="18549" y="617"/>
                    <a:pt x="18592" y="482"/>
                  </a:cubicBezTo>
                  <a:cubicBezTo>
                    <a:pt x="18635" y="347"/>
                    <a:pt x="18706" y="251"/>
                    <a:pt x="18820" y="193"/>
                  </a:cubicBezTo>
                  <a:cubicBezTo>
                    <a:pt x="18934" y="135"/>
                    <a:pt x="19091" y="77"/>
                    <a:pt x="19305" y="39"/>
                  </a:cubicBezTo>
                  <a:cubicBezTo>
                    <a:pt x="19519" y="19"/>
                    <a:pt x="19819" y="0"/>
                    <a:pt x="20190" y="0"/>
                  </a:cubicBezTo>
                  <a:cubicBezTo>
                    <a:pt x="20547" y="0"/>
                    <a:pt x="20832" y="19"/>
                    <a:pt x="21032" y="39"/>
                  </a:cubicBezTo>
                  <a:cubicBezTo>
                    <a:pt x="21231" y="58"/>
                    <a:pt x="21374" y="135"/>
                    <a:pt x="21460" y="270"/>
                  </a:cubicBezTo>
                  <a:cubicBezTo>
                    <a:pt x="21545" y="385"/>
                    <a:pt x="21588" y="578"/>
                    <a:pt x="21574" y="809"/>
                  </a:cubicBezTo>
                  <a:cubicBezTo>
                    <a:pt x="21559" y="1041"/>
                    <a:pt x="21517" y="1368"/>
                    <a:pt x="21445" y="1773"/>
                  </a:cubicBezTo>
                  <a:lnTo>
                    <a:pt x="17836" y="2038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4" name="Shape">
              <a:extLst>
                <a:ext uri="{FF2B5EF4-FFF2-40B4-BE49-F238E27FC236}">
                  <a16:creationId xmlns:a16="http://schemas.microsoft.com/office/drawing/2014/main" id="{09B5E16D-C820-4484-B3D0-3B0E59B7CA18}"/>
                </a:ext>
              </a:extLst>
            </p:cNvPr>
            <p:cNvSpPr/>
            <p:nvPr/>
          </p:nvSpPr>
          <p:spPr>
            <a:xfrm>
              <a:off x="5626100" y="8483599"/>
              <a:ext cx="133223" cy="14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37"/>
                  </a:moveTo>
                  <a:cubicBezTo>
                    <a:pt x="21600" y="12268"/>
                    <a:pt x="21374" y="13811"/>
                    <a:pt x="20900" y="15184"/>
                  </a:cubicBezTo>
                  <a:cubicBezTo>
                    <a:pt x="20426" y="16558"/>
                    <a:pt x="19726" y="17705"/>
                    <a:pt x="18800" y="18665"/>
                  </a:cubicBezTo>
                  <a:cubicBezTo>
                    <a:pt x="17873" y="19624"/>
                    <a:pt x="16720" y="20339"/>
                    <a:pt x="15361" y="20847"/>
                  </a:cubicBezTo>
                  <a:cubicBezTo>
                    <a:pt x="14002" y="21355"/>
                    <a:pt x="12416" y="21600"/>
                    <a:pt x="10604" y="21600"/>
                  </a:cubicBezTo>
                  <a:cubicBezTo>
                    <a:pt x="8834" y="21600"/>
                    <a:pt x="7289" y="21393"/>
                    <a:pt x="5951" y="20960"/>
                  </a:cubicBezTo>
                  <a:cubicBezTo>
                    <a:pt x="4633" y="20528"/>
                    <a:pt x="3521" y="19888"/>
                    <a:pt x="2636" y="19022"/>
                  </a:cubicBezTo>
                  <a:cubicBezTo>
                    <a:pt x="1750" y="18157"/>
                    <a:pt x="1091" y="17047"/>
                    <a:pt x="659" y="15711"/>
                  </a:cubicBezTo>
                  <a:cubicBezTo>
                    <a:pt x="227" y="14375"/>
                    <a:pt x="0" y="12776"/>
                    <a:pt x="0" y="10932"/>
                  </a:cubicBezTo>
                  <a:cubicBezTo>
                    <a:pt x="0" y="9238"/>
                    <a:pt x="226" y="7733"/>
                    <a:pt x="700" y="6378"/>
                  </a:cubicBezTo>
                  <a:cubicBezTo>
                    <a:pt x="1174" y="5024"/>
                    <a:pt x="1874" y="3876"/>
                    <a:pt x="2800" y="2935"/>
                  </a:cubicBezTo>
                  <a:cubicBezTo>
                    <a:pt x="3727" y="1994"/>
                    <a:pt x="4880" y="1261"/>
                    <a:pt x="6239" y="753"/>
                  </a:cubicBezTo>
                  <a:cubicBezTo>
                    <a:pt x="7619" y="245"/>
                    <a:pt x="9204" y="0"/>
                    <a:pt x="11016" y="0"/>
                  </a:cubicBezTo>
                  <a:cubicBezTo>
                    <a:pt x="12746" y="0"/>
                    <a:pt x="14270" y="207"/>
                    <a:pt x="15587" y="621"/>
                  </a:cubicBezTo>
                  <a:cubicBezTo>
                    <a:pt x="16905" y="1035"/>
                    <a:pt x="18017" y="1693"/>
                    <a:pt x="18903" y="2559"/>
                  </a:cubicBezTo>
                  <a:cubicBezTo>
                    <a:pt x="19788" y="3425"/>
                    <a:pt x="20468" y="4535"/>
                    <a:pt x="20921" y="5852"/>
                  </a:cubicBezTo>
                  <a:cubicBezTo>
                    <a:pt x="21374" y="7169"/>
                    <a:pt x="21600" y="8749"/>
                    <a:pt x="21600" y="10537"/>
                  </a:cubicBezTo>
                  <a:close/>
                  <a:moveTo>
                    <a:pt x="16740" y="10763"/>
                  </a:moveTo>
                  <a:cubicBezTo>
                    <a:pt x="16740" y="9671"/>
                    <a:pt x="16638" y="8674"/>
                    <a:pt x="16452" y="7771"/>
                  </a:cubicBezTo>
                  <a:cubicBezTo>
                    <a:pt x="16267" y="6868"/>
                    <a:pt x="15937" y="6115"/>
                    <a:pt x="15484" y="5475"/>
                  </a:cubicBezTo>
                  <a:cubicBezTo>
                    <a:pt x="15031" y="4836"/>
                    <a:pt x="14434" y="4347"/>
                    <a:pt x="13672" y="3989"/>
                  </a:cubicBezTo>
                  <a:cubicBezTo>
                    <a:pt x="12911" y="3650"/>
                    <a:pt x="11984" y="3462"/>
                    <a:pt x="10851" y="3462"/>
                  </a:cubicBezTo>
                  <a:cubicBezTo>
                    <a:pt x="9719" y="3462"/>
                    <a:pt x="8751" y="3650"/>
                    <a:pt x="7989" y="4045"/>
                  </a:cubicBezTo>
                  <a:cubicBezTo>
                    <a:pt x="7227" y="4441"/>
                    <a:pt x="6610" y="4967"/>
                    <a:pt x="6136" y="5607"/>
                  </a:cubicBezTo>
                  <a:cubicBezTo>
                    <a:pt x="5662" y="6266"/>
                    <a:pt x="5333" y="7018"/>
                    <a:pt x="5148" y="7903"/>
                  </a:cubicBezTo>
                  <a:cubicBezTo>
                    <a:pt x="4962" y="8787"/>
                    <a:pt x="4859" y="9709"/>
                    <a:pt x="4859" y="10687"/>
                  </a:cubicBezTo>
                  <a:cubicBezTo>
                    <a:pt x="4859" y="11835"/>
                    <a:pt x="4962" y="12851"/>
                    <a:pt x="5148" y="13754"/>
                  </a:cubicBezTo>
                  <a:cubicBezTo>
                    <a:pt x="5333" y="14657"/>
                    <a:pt x="5662" y="15429"/>
                    <a:pt x="6095" y="16087"/>
                  </a:cubicBezTo>
                  <a:cubicBezTo>
                    <a:pt x="6527" y="16746"/>
                    <a:pt x="7145" y="17216"/>
                    <a:pt x="7886" y="17555"/>
                  </a:cubicBezTo>
                  <a:cubicBezTo>
                    <a:pt x="8648" y="17893"/>
                    <a:pt x="9595" y="18063"/>
                    <a:pt x="10728" y="18063"/>
                  </a:cubicBezTo>
                  <a:cubicBezTo>
                    <a:pt x="11860" y="18063"/>
                    <a:pt x="12828" y="17875"/>
                    <a:pt x="13590" y="17480"/>
                  </a:cubicBezTo>
                  <a:cubicBezTo>
                    <a:pt x="14352" y="17084"/>
                    <a:pt x="14970" y="16558"/>
                    <a:pt x="15443" y="15899"/>
                  </a:cubicBezTo>
                  <a:cubicBezTo>
                    <a:pt x="15917" y="15241"/>
                    <a:pt x="16246" y="14450"/>
                    <a:pt x="16432" y="13566"/>
                  </a:cubicBezTo>
                  <a:cubicBezTo>
                    <a:pt x="16638" y="12719"/>
                    <a:pt x="16740" y="11778"/>
                    <a:pt x="16740" y="1076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5" name="Shape">
              <a:extLst>
                <a:ext uri="{FF2B5EF4-FFF2-40B4-BE49-F238E27FC236}">
                  <a16:creationId xmlns:a16="http://schemas.microsoft.com/office/drawing/2014/main" id="{35E051C9-AA92-475E-AC2E-A2725C65D2E3}"/>
                </a:ext>
              </a:extLst>
            </p:cNvPr>
            <p:cNvSpPr/>
            <p:nvPr/>
          </p:nvSpPr>
          <p:spPr>
            <a:xfrm>
              <a:off x="5791199" y="8496300"/>
              <a:ext cx="104269" cy="14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1"/>
                  </a:moveTo>
                  <a:cubicBezTo>
                    <a:pt x="21600" y="21038"/>
                    <a:pt x="21574" y="21154"/>
                    <a:pt x="21495" y="21232"/>
                  </a:cubicBezTo>
                  <a:cubicBezTo>
                    <a:pt x="21442" y="21309"/>
                    <a:pt x="21284" y="21387"/>
                    <a:pt x="21074" y="21445"/>
                  </a:cubicBezTo>
                  <a:cubicBezTo>
                    <a:pt x="20863" y="21503"/>
                    <a:pt x="20521" y="21542"/>
                    <a:pt x="20074" y="21561"/>
                  </a:cubicBezTo>
                  <a:cubicBezTo>
                    <a:pt x="19627" y="21581"/>
                    <a:pt x="19048" y="21600"/>
                    <a:pt x="18285" y="21600"/>
                  </a:cubicBezTo>
                  <a:cubicBezTo>
                    <a:pt x="17654" y="21600"/>
                    <a:pt x="17154" y="21581"/>
                    <a:pt x="16785" y="21561"/>
                  </a:cubicBezTo>
                  <a:cubicBezTo>
                    <a:pt x="16417" y="21542"/>
                    <a:pt x="16101" y="21503"/>
                    <a:pt x="15891" y="21445"/>
                  </a:cubicBezTo>
                  <a:cubicBezTo>
                    <a:pt x="15680" y="21387"/>
                    <a:pt x="15522" y="21309"/>
                    <a:pt x="15417" y="21212"/>
                  </a:cubicBezTo>
                  <a:cubicBezTo>
                    <a:pt x="15338" y="21115"/>
                    <a:pt x="15259" y="20999"/>
                    <a:pt x="15207" y="20863"/>
                  </a:cubicBezTo>
                  <a:lnTo>
                    <a:pt x="12602" y="16055"/>
                  </a:lnTo>
                  <a:cubicBezTo>
                    <a:pt x="12287" y="15512"/>
                    <a:pt x="11971" y="15027"/>
                    <a:pt x="11681" y="14600"/>
                  </a:cubicBezTo>
                  <a:cubicBezTo>
                    <a:pt x="11392" y="14174"/>
                    <a:pt x="11050" y="13825"/>
                    <a:pt x="10682" y="13553"/>
                  </a:cubicBezTo>
                  <a:cubicBezTo>
                    <a:pt x="10313" y="13262"/>
                    <a:pt x="9892" y="13069"/>
                    <a:pt x="9419" y="12913"/>
                  </a:cubicBezTo>
                  <a:cubicBezTo>
                    <a:pt x="8945" y="12758"/>
                    <a:pt x="8393" y="12700"/>
                    <a:pt x="7761" y="12700"/>
                  </a:cubicBezTo>
                  <a:lnTo>
                    <a:pt x="5920" y="12700"/>
                  </a:lnTo>
                  <a:lnTo>
                    <a:pt x="5920" y="20883"/>
                  </a:lnTo>
                  <a:cubicBezTo>
                    <a:pt x="5920" y="20999"/>
                    <a:pt x="5867" y="21096"/>
                    <a:pt x="5762" y="21173"/>
                  </a:cubicBezTo>
                  <a:cubicBezTo>
                    <a:pt x="5656" y="21251"/>
                    <a:pt x="5499" y="21329"/>
                    <a:pt x="5288" y="21387"/>
                  </a:cubicBezTo>
                  <a:cubicBezTo>
                    <a:pt x="5078" y="21445"/>
                    <a:pt x="4762" y="21484"/>
                    <a:pt x="4394" y="21522"/>
                  </a:cubicBezTo>
                  <a:cubicBezTo>
                    <a:pt x="4025" y="21561"/>
                    <a:pt x="3525" y="21581"/>
                    <a:pt x="2947" y="21581"/>
                  </a:cubicBezTo>
                  <a:cubicBezTo>
                    <a:pt x="2368" y="21581"/>
                    <a:pt x="1894" y="21561"/>
                    <a:pt x="1526" y="21522"/>
                  </a:cubicBezTo>
                  <a:cubicBezTo>
                    <a:pt x="1131" y="21484"/>
                    <a:pt x="842" y="21445"/>
                    <a:pt x="605" y="21387"/>
                  </a:cubicBezTo>
                  <a:cubicBezTo>
                    <a:pt x="395" y="21329"/>
                    <a:pt x="210" y="21251"/>
                    <a:pt x="132" y="21173"/>
                  </a:cubicBezTo>
                  <a:cubicBezTo>
                    <a:pt x="53" y="21096"/>
                    <a:pt x="0" y="20980"/>
                    <a:pt x="0" y="20883"/>
                  </a:cubicBezTo>
                  <a:lnTo>
                    <a:pt x="0" y="1377"/>
                  </a:lnTo>
                  <a:cubicBezTo>
                    <a:pt x="0" y="892"/>
                    <a:pt x="158" y="543"/>
                    <a:pt x="500" y="330"/>
                  </a:cubicBezTo>
                  <a:cubicBezTo>
                    <a:pt x="842" y="116"/>
                    <a:pt x="1263" y="0"/>
                    <a:pt x="1763" y="0"/>
                  </a:cubicBezTo>
                  <a:lnTo>
                    <a:pt x="9314" y="0"/>
                  </a:lnTo>
                  <a:cubicBezTo>
                    <a:pt x="10077" y="0"/>
                    <a:pt x="10708" y="19"/>
                    <a:pt x="11208" y="39"/>
                  </a:cubicBezTo>
                  <a:cubicBezTo>
                    <a:pt x="11708" y="58"/>
                    <a:pt x="12155" y="97"/>
                    <a:pt x="12550" y="116"/>
                  </a:cubicBezTo>
                  <a:cubicBezTo>
                    <a:pt x="13734" y="233"/>
                    <a:pt x="14786" y="446"/>
                    <a:pt x="15707" y="756"/>
                  </a:cubicBezTo>
                  <a:cubicBezTo>
                    <a:pt x="16654" y="1047"/>
                    <a:pt x="17443" y="1435"/>
                    <a:pt x="18101" y="1920"/>
                  </a:cubicBezTo>
                  <a:cubicBezTo>
                    <a:pt x="18759" y="2404"/>
                    <a:pt x="19259" y="2967"/>
                    <a:pt x="19601" y="3626"/>
                  </a:cubicBezTo>
                  <a:cubicBezTo>
                    <a:pt x="19943" y="4285"/>
                    <a:pt x="20127" y="5041"/>
                    <a:pt x="20127" y="5894"/>
                  </a:cubicBezTo>
                  <a:cubicBezTo>
                    <a:pt x="20127" y="6612"/>
                    <a:pt x="19995" y="7271"/>
                    <a:pt x="19758" y="7853"/>
                  </a:cubicBezTo>
                  <a:cubicBezTo>
                    <a:pt x="19522" y="8454"/>
                    <a:pt x="19153" y="8977"/>
                    <a:pt x="18653" y="9443"/>
                  </a:cubicBezTo>
                  <a:cubicBezTo>
                    <a:pt x="18180" y="9908"/>
                    <a:pt x="17575" y="10315"/>
                    <a:pt x="16864" y="10645"/>
                  </a:cubicBezTo>
                  <a:cubicBezTo>
                    <a:pt x="16154" y="10974"/>
                    <a:pt x="15365" y="11265"/>
                    <a:pt x="14444" y="11479"/>
                  </a:cubicBezTo>
                  <a:cubicBezTo>
                    <a:pt x="14891" y="11634"/>
                    <a:pt x="15286" y="11828"/>
                    <a:pt x="15680" y="12041"/>
                  </a:cubicBezTo>
                  <a:cubicBezTo>
                    <a:pt x="16075" y="12254"/>
                    <a:pt x="16417" y="12526"/>
                    <a:pt x="16759" y="12855"/>
                  </a:cubicBezTo>
                  <a:cubicBezTo>
                    <a:pt x="17101" y="13165"/>
                    <a:pt x="17417" y="13534"/>
                    <a:pt x="17706" y="13941"/>
                  </a:cubicBezTo>
                  <a:cubicBezTo>
                    <a:pt x="17996" y="14348"/>
                    <a:pt x="18311" y="14794"/>
                    <a:pt x="18574" y="15318"/>
                  </a:cubicBezTo>
                  <a:lnTo>
                    <a:pt x="21021" y="19545"/>
                  </a:lnTo>
                  <a:cubicBezTo>
                    <a:pt x="21258" y="19971"/>
                    <a:pt x="21390" y="20282"/>
                    <a:pt x="21468" y="20475"/>
                  </a:cubicBezTo>
                  <a:cubicBezTo>
                    <a:pt x="21547" y="20669"/>
                    <a:pt x="21600" y="20824"/>
                    <a:pt x="21600" y="20921"/>
                  </a:cubicBezTo>
                  <a:close/>
                  <a:moveTo>
                    <a:pt x="13944" y="6340"/>
                  </a:moveTo>
                  <a:cubicBezTo>
                    <a:pt x="13944" y="5623"/>
                    <a:pt x="13734" y="5041"/>
                    <a:pt x="13286" y="4557"/>
                  </a:cubicBezTo>
                  <a:cubicBezTo>
                    <a:pt x="12839" y="4072"/>
                    <a:pt x="12129" y="3723"/>
                    <a:pt x="11155" y="3529"/>
                  </a:cubicBezTo>
                  <a:cubicBezTo>
                    <a:pt x="10866" y="3471"/>
                    <a:pt x="10524" y="3432"/>
                    <a:pt x="10129" y="3393"/>
                  </a:cubicBezTo>
                  <a:cubicBezTo>
                    <a:pt x="9734" y="3354"/>
                    <a:pt x="9208" y="3335"/>
                    <a:pt x="8550" y="3335"/>
                  </a:cubicBezTo>
                  <a:lnTo>
                    <a:pt x="5893" y="3335"/>
                  </a:lnTo>
                  <a:lnTo>
                    <a:pt x="5893" y="9423"/>
                  </a:lnTo>
                  <a:lnTo>
                    <a:pt x="8919" y="9423"/>
                  </a:lnTo>
                  <a:cubicBezTo>
                    <a:pt x="9761" y="9423"/>
                    <a:pt x="10497" y="9346"/>
                    <a:pt x="11129" y="9191"/>
                  </a:cubicBezTo>
                  <a:cubicBezTo>
                    <a:pt x="11760" y="9036"/>
                    <a:pt x="12286" y="8822"/>
                    <a:pt x="12707" y="8551"/>
                  </a:cubicBezTo>
                  <a:cubicBezTo>
                    <a:pt x="13128" y="8279"/>
                    <a:pt x="13444" y="7950"/>
                    <a:pt x="13654" y="7581"/>
                  </a:cubicBezTo>
                  <a:cubicBezTo>
                    <a:pt x="13839" y="7232"/>
                    <a:pt x="13944" y="6806"/>
                    <a:pt x="13944" y="634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6" name="Shape">
              <a:extLst>
                <a:ext uri="{FF2B5EF4-FFF2-40B4-BE49-F238E27FC236}">
                  <a16:creationId xmlns:a16="http://schemas.microsoft.com/office/drawing/2014/main" id="{9C453614-6EF3-4E99-8A8F-B51A8A6886E6}"/>
                </a:ext>
              </a:extLst>
            </p:cNvPr>
            <p:cNvSpPr/>
            <p:nvPr/>
          </p:nvSpPr>
          <p:spPr>
            <a:xfrm>
              <a:off x="5918200" y="8496299"/>
              <a:ext cx="102742" cy="14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47"/>
                  </a:moveTo>
                  <a:cubicBezTo>
                    <a:pt x="21600" y="20963"/>
                    <a:pt x="21547" y="21079"/>
                    <a:pt x="21467" y="21175"/>
                  </a:cubicBezTo>
                  <a:cubicBezTo>
                    <a:pt x="21386" y="21272"/>
                    <a:pt x="21226" y="21349"/>
                    <a:pt x="20986" y="21407"/>
                  </a:cubicBezTo>
                  <a:cubicBezTo>
                    <a:pt x="20746" y="21465"/>
                    <a:pt x="20425" y="21523"/>
                    <a:pt x="20025" y="21542"/>
                  </a:cubicBezTo>
                  <a:cubicBezTo>
                    <a:pt x="19624" y="21581"/>
                    <a:pt x="19090" y="21600"/>
                    <a:pt x="18476" y="21600"/>
                  </a:cubicBezTo>
                  <a:cubicBezTo>
                    <a:pt x="17488" y="21600"/>
                    <a:pt x="16767" y="21581"/>
                    <a:pt x="16340" y="21523"/>
                  </a:cubicBezTo>
                  <a:cubicBezTo>
                    <a:pt x="15913" y="21465"/>
                    <a:pt x="15593" y="21388"/>
                    <a:pt x="15406" y="21272"/>
                  </a:cubicBezTo>
                  <a:cubicBezTo>
                    <a:pt x="15219" y="21156"/>
                    <a:pt x="15059" y="21040"/>
                    <a:pt x="14952" y="20866"/>
                  </a:cubicBezTo>
                  <a:lnTo>
                    <a:pt x="6007" y="10713"/>
                  </a:lnTo>
                  <a:lnTo>
                    <a:pt x="6007" y="20866"/>
                  </a:lnTo>
                  <a:cubicBezTo>
                    <a:pt x="6007" y="20982"/>
                    <a:pt x="5954" y="21098"/>
                    <a:pt x="5874" y="21175"/>
                  </a:cubicBezTo>
                  <a:cubicBezTo>
                    <a:pt x="5794" y="21272"/>
                    <a:pt x="5634" y="21330"/>
                    <a:pt x="5393" y="21407"/>
                  </a:cubicBezTo>
                  <a:cubicBezTo>
                    <a:pt x="5180" y="21465"/>
                    <a:pt x="4859" y="21523"/>
                    <a:pt x="4486" y="21542"/>
                  </a:cubicBezTo>
                  <a:cubicBezTo>
                    <a:pt x="4112" y="21581"/>
                    <a:pt x="3604" y="21600"/>
                    <a:pt x="3017" y="21600"/>
                  </a:cubicBezTo>
                  <a:cubicBezTo>
                    <a:pt x="2430" y="21600"/>
                    <a:pt x="1949" y="21581"/>
                    <a:pt x="1575" y="21542"/>
                  </a:cubicBezTo>
                  <a:cubicBezTo>
                    <a:pt x="1175" y="21503"/>
                    <a:pt x="881" y="21465"/>
                    <a:pt x="641" y="21407"/>
                  </a:cubicBezTo>
                  <a:cubicBezTo>
                    <a:pt x="400" y="21349"/>
                    <a:pt x="240" y="21272"/>
                    <a:pt x="160" y="21175"/>
                  </a:cubicBezTo>
                  <a:cubicBezTo>
                    <a:pt x="53" y="21098"/>
                    <a:pt x="0" y="20982"/>
                    <a:pt x="0" y="20866"/>
                  </a:cubicBezTo>
                  <a:lnTo>
                    <a:pt x="0" y="714"/>
                  </a:lnTo>
                  <a:cubicBezTo>
                    <a:pt x="0" y="599"/>
                    <a:pt x="53" y="483"/>
                    <a:pt x="160" y="406"/>
                  </a:cubicBezTo>
                  <a:cubicBezTo>
                    <a:pt x="267" y="309"/>
                    <a:pt x="427" y="251"/>
                    <a:pt x="641" y="193"/>
                  </a:cubicBezTo>
                  <a:cubicBezTo>
                    <a:pt x="854" y="135"/>
                    <a:pt x="1175" y="97"/>
                    <a:pt x="1575" y="58"/>
                  </a:cubicBezTo>
                  <a:cubicBezTo>
                    <a:pt x="1976" y="19"/>
                    <a:pt x="2456" y="0"/>
                    <a:pt x="3017" y="0"/>
                  </a:cubicBezTo>
                  <a:cubicBezTo>
                    <a:pt x="3604" y="0"/>
                    <a:pt x="4112" y="19"/>
                    <a:pt x="4486" y="58"/>
                  </a:cubicBezTo>
                  <a:cubicBezTo>
                    <a:pt x="4859" y="97"/>
                    <a:pt x="5180" y="135"/>
                    <a:pt x="5393" y="193"/>
                  </a:cubicBezTo>
                  <a:cubicBezTo>
                    <a:pt x="5634" y="251"/>
                    <a:pt x="5794" y="328"/>
                    <a:pt x="5874" y="406"/>
                  </a:cubicBezTo>
                  <a:cubicBezTo>
                    <a:pt x="5954" y="483"/>
                    <a:pt x="6007" y="599"/>
                    <a:pt x="6007" y="714"/>
                  </a:cubicBezTo>
                  <a:lnTo>
                    <a:pt x="6007" y="9825"/>
                  </a:lnTo>
                  <a:lnTo>
                    <a:pt x="14685" y="734"/>
                  </a:lnTo>
                  <a:cubicBezTo>
                    <a:pt x="14792" y="598"/>
                    <a:pt x="14925" y="463"/>
                    <a:pt x="15085" y="386"/>
                  </a:cubicBezTo>
                  <a:cubicBezTo>
                    <a:pt x="15246" y="290"/>
                    <a:pt x="15432" y="212"/>
                    <a:pt x="15673" y="154"/>
                  </a:cubicBezTo>
                  <a:cubicBezTo>
                    <a:pt x="15913" y="96"/>
                    <a:pt x="16233" y="58"/>
                    <a:pt x="16607" y="39"/>
                  </a:cubicBezTo>
                  <a:cubicBezTo>
                    <a:pt x="16981" y="19"/>
                    <a:pt x="17488" y="0"/>
                    <a:pt x="18076" y="0"/>
                  </a:cubicBezTo>
                  <a:cubicBezTo>
                    <a:pt x="18690" y="0"/>
                    <a:pt x="19197" y="19"/>
                    <a:pt x="19571" y="58"/>
                  </a:cubicBezTo>
                  <a:cubicBezTo>
                    <a:pt x="19971" y="97"/>
                    <a:pt x="20292" y="135"/>
                    <a:pt x="20532" y="193"/>
                  </a:cubicBezTo>
                  <a:cubicBezTo>
                    <a:pt x="20772" y="251"/>
                    <a:pt x="20933" y="328"/>
                    <a:pt x="21013" y="425"/>
                  </a:cubicBezTo>
                  <a:cubicBezTo>
                    <a:pt x="21093" y="502"/>
                    <a:pt x="21146" y="618"/>
                    <a:pt x="21146" y="714"/>
                  </a:cubicBezTo>
                  <a:cubicBezTo>
                    <a:pt x="21146" y="907"/>
                    <a:pt x="21066" y="1100"/>
                    <a:pt x="20933" y="1293"/>
                  </a:cubicBezTo>
                  <a:cubicBezTo>
                    <a:pt x="20799" y="1486"/>
                    <a:pt x="20532" y="1815"/>
                    <a:pt x="20158" y="2239"/>
                  </a:cubicBezTo>
                  <a:lnTo>
                    <a:pt x="12041" y="9922"/>
                  </a:lnTo>
                  <a:lnTo>
                    <a:pt x="20879" y="19592"/>
                  </a:lnTo>
                  <a:cubicBezTo>
                    <a:pt x="21226" y="20036"/>
                    <a:pt x="21413" y="20345"/>
                    <a:pt x="21493" y="20500"/>
                  </a:cubicBezTo>
                  <a:cubicBezTo>
                    <a:pt x="21573" y="20635"/>
                    <a:pt x="21600" y="20751"/>
                    <a:pt x="21600" y="2084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7" name="Shape">
              <a:extLst>
                <a:ext uri="{FF2B5EF4-FFF2-40B4-BE49-F238E27FC236}">
                  <a16:creationId xmlns:a16="http://schemas.microsoft.com/office/drawing/2014/main" id="{734E800B-9A16-4504-A44D-B127D1509D23}"/>
                </a:ext>
              </a:extLst>
            </p:cNvPr>
            <p:cNvSpPr/>
            <p:nvPr/>
          </p:nvSpPr>
          <p:spPr>
            <a:xfrm>
              <a:off x="6032499" y="8496300"/>
              <a:ext cx="78995" cy="14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3"/>
                  </a:moveTo>
                  <a:cubicBezTo>
                    <a:pt x="21600" y="2133"/>
                    <a:pt x="21565" y="2424"/>
                    <a:pt x="21531" y="2637"/>
                  </a:cubicBezTo>
                  <a:cubicBezTo>
                    <a:pt x="21496" y="2870"/>
                    <a:pt x="21392" y="3044"/>
                    <a:pt x="21287" y="3180"/>
                  </a:cubicBezTo>
                  <a:cubicBezTo>
                    <a:pt x="21183" y="3316"/>
                    <a:pt x="21044" y="3412"/>
                    <a:pt x="20906" y="3471"/>
                  </a:cubicBezTo>
                  <a:cubicBezTo>
                    <a:pt x="20767" y="3529"/>
                    <a:pt x="20593" y="3568"/>
                    <a:pt x="20419" y="3568"/>
                  </a:cubicBezTo>
                  <a:lnTo>
                    <a:pt x="7848" y="3568"/>
                  </a:lnTo>
                  <a:lnTo>
                    <a:pt x="7848" y="9346"/>
                  </a:lnTo>
                  <a:lnTo>
                    <a:pt x="19655" y="9346"/>
                  </a:lnTo>
                  <a:cubicBezTo>
                    <a:pt x="19829" y="9346"/>
                    <a:pt x="20003" y="9365"/>
                    <a:pt x="20142" y="9423"/>
                  </a:cubicBezTo>
                  <a:cubicBezTo>
                    <a:pt x="20280" y="9481"/>
                    <a:pt x="20419" y="9578"/>
                    <a:pt x="20523" y="9714"/>
                  </a:cubicBezTo>
                  <a:cubicBezTo>
                    <a:pt x="20628" y="9850"/>
                    <a:pt x="20697" y="10024"/>
                    <a:pt x="20767" y="10238"/>
                  </a:cubicBezTo>
                  <a:cubicBezTo>
                    <a:pt x="20801" y="10451"/>
                    <a:pt x="20836" y="10742"/>
                    <a:pt x="20836" y="11071"/>
                  </a:cubicBezTo>
                  <a:cubicBezTo>
                    <a:pt x="20836" y="11401"/>
                    <a:pt x="20801" y="11672"/>
                    <a:pt x="20767" y="11905"/>
                  </a:cubicBezTo>
                  <a:cubicBezTo>
                    <a:pt x="20732" y="12118"/>
                    <a:pt x="20628" y="12312"/>
                    <a:pt x="20523" y="12448"/>
                  </a:cubicBezTo>
                  <a:cubicBezTo>
                    <a:pt x="20419" y="12584"/>
                    <a:pt x="20280" y="12700"/>
                    <a:pt x="20142" y="12758"/>
                  </a:cubicBezTo>
                  <a:cubicBezTo>
                    <a:pt x="20003" y="12817"/>
                    <a:pt x="19829" y="12855"/>
                    <a:pt x="19655" y="12855"/>
                  </a:cubicBezTo>
                  <a:lnTo>
                    <a:pt x="7848" y="12855"/>
                  </a:lnTo>
                  <a:lnTo>
                    <a:pt x="7848" y="20863"/>
                  </a:lnTo>
                  <a:cubicBezTo>
                    <a:pt x="7848" y="20980"/>
                    <a:pt x="7779" y="21096"/>
                    <a:pt x="7675" y="21173"/>
                  </a:cubicBezTo>
                  <a:cubicBezTo>
                    <a:pt x="7570" y="21270"/>
                    <a:pt x="7327" y="21329"/>
                    <a:pt x="7050" y="21406"/>
                  </a:cubicBezTo>
                  <a:cubicBezTo>
                    <a:pt x="6737" y="21464"/>
                    <a:pt x="6320" y="21522"/>
                    <a:pt x="5834" y="21542"/>
                  </a:cubicBezTo>
                  <a:cubicBezTo>
                    <a:pt x="5348" y="21581"/>
                    <a:pt x="4688" y="21600"/>
                    <a:pt x="3924" y="21600"/>
                  </a:cubicBezTo>
                  <a:cubicBezTo>
                    <a:pt x="3160" y="21600"/>
                    <a:pt x="2535" y="21581"/>
                    <a:pt x="2049" y="21542"/>
                  </a:cubicBezTo>
                  <a:cubicBezTo>
                    <a:pt x="1528" y="21503"/>
                    <a:pt x="1146" y="21464"/>
                    <a:pt x="833" y="21406"/>
                  </a:cubicBezTo>
                  <a:cubicBezTo>
                    <a:pt x="521" y="21348"/>
                    <a:pt x="313" y="21270"/>
                    <a:pt x="208" y="21173"/>
                  </a:cubicBezTo>
                  <a:cubicBezTo>
                    <a:pt x="69" y="21096"/>
                    <a:pt x="0" y="20980"/>
                    <a:pt x="0" y="20863"/>
                  </a:cubicBezTo>
                  <a:lnTo>
                    <a:pt x="0" y="1377"/>
                  </a:lnTo>
                  <a:cubicBezTo>
                    <a:pt x="0" y="892"/>
                    <a:pt x="208" y="543"/>
                    <a:pt x="660" y="330"/>
                  </a:cubicBezTo>
                  <a:cubicBezTo>
                    <a:pt x="1111" y="116"/>
                    <a:pt x="1667" y="0"/>
                    <a:pt x="2327" y="0"/>
                  </a:cubicBezTo>
                  <a:lnTo>
                    <a:pt x="20419" y="0"/>
                  </a:lnTo>
                  <a:cubicBezTo>
                    <a:pt x="20593" y="0"/>
                    <a:pt x="20767" y="39"/>
                    <a:pt x="20906" y="97"/>
                  </a:cubicBezTo>
                  <a:cubicBezTo>
                    <a:pt x="21045" y="155"/>
                    <a:pt x="21183" y="252"/>
                    <a:pt x="21288" y="388"/>
                  </a:cubicBezTo>
                  <a:cubicBezTo>
                    <a:pt x="21392" y="524"/>
                    <a:pt x="21461" y="717"/>
                    <a:pt x="21531" y="950"/>
                  </a:cubicBezTo>
                  <a:cubicBezTo>
                    <a:pt x="21565" y="1183"/>
                    <a:pt x="21600" y="1474"/>
                    <a:pt x="21600" y="180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8" name="Shape">
              <a:extLst>
                <a:ext uri="{FF2B5EF4-FFF2-40B4-BE49-F238E27FC236}">
                  <a16:creationId xmlns:a16="http://schemas.microsoft.com/office/drawing/2014/main" id="{7731D381-B0D2-4D5C-AA16-C3FCEC799701}"/>
                </a:ext>
              </a:extLst>
            </p:cNvPr>
            <p:cNvSpPr/>
            <p:nvPr/>
          </p:nvSpPr>
          <p:spPr>
            <a:xfrm>
              <a:off x="6134100" y="8496300"/>
              <a:ext cx="77343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6"/>
                  </a:moveTo>
                  <a:cubicBezTo>
                    <a:pt x="21600" y="20106"/>
                    <a:pt x="21564" y="20397"/>
                    <a:pt x="21529" y="20610"/>
                  </a:cubicBezTo>
                  <a:cubicBezTo>
                    <a:pt x="21494" y="20843"/>
                    <a:pt x="21387" y="21018"/>
                    <a:pt x="21316" y="21173"/>
                  </a:cubicBezTo>
                  <a:cubicBezTo>
                    <a:pt x="21245" y="21328"/>
                    <a:pt x="21104" y="21425"/>
                    <a:pt x="20926" y="21503"/>
                  </a:cubicBezTo>
                  <a:cubicBezTo>
                    <a:pt x="20784" y="21561"/>
                    <a:pt x="20607" y="21600"/>
                    <a:pt x="20394" y="21600"/>
                  </a:cubicBezTo>
                  <a:lnTo>
                    <a:pt x="2376" y="21600"/>
                  </a:lnTo>
                  <a:cubicBezTo>
                    <a:pt x="1703" y="21600"/>
                    <a:pt x="1135" y="21484"/>
                    <a:pt x="674" y="21270"/>
                  </a:cubicBezTo>
                  <a:cubicBezTo>
                    <a:pt x="213" y="21057"/>
                    <a:pt x="0" y="20707"/>
                    <a:pt x="0" y="20222"/>
                  </a:cubicBezTo>
                  <a:lnTo>
                    <a:pt x="0" y="699"/>
                  </a:lnTo>
                  <a:cubicBezTo>
                    <a:pt x="0" y="582"/>
                    <a:pt x="71" y="485"/>
                    <a:pt x="213" y="408"/>
                  </a:cubicBezTo>
                  <a:cubicBezTo>
                    <a:pt x="355" y="311"/>
                    <a:pt x="568" y="252"/>
                    <a:pt x="851" y="194"/>
                  </a:cubicBezTo>
                  <a:cubicBezTo>
                    <a:pt x="1135" y="136"/>
                    <a:pt x="1561" y="97"/>
                    <a:pt x="2093" y="58"/>
                  </a:cubicBezTo>
                  <a:cubicBezTo>
                    <a:pt x="2625" y="19"/>
                    <a:pt x="3263" y="0"/>
                    <a:pt x="4008" y="0"/>
                  </a:cubicBezTo>
                  <a:cubicBezTo>
                    <a:pt x="4788" y="0"/>
                    <a:pt x="5462" y="19"/>
                    <a:pt x="5959" y="58"/>
                  </a:cubicBezTo>
                  <a:cubicBezTo>
                    <a:pt x="6455" y="97"/>
                    <a:pt x="6881" y="136"/>
                    <a:pt x="7165" y="194"/>
                  </a:cubicBezTo>
                  <a:cubicBezTo>
                    <a:pt x="7484" y="252"/>
                    <a:pt x="7697" y="330"/>
                    <a:pt x="7803" y="408"/>
                  </a:cubicBezTo>
                  <a:cubicBezTo>
                    <a:pt x="7909" y="485"/>
                    <a:pt x="8016" y="602"/>
                    <a:pt x="8016" y="699"/>
                  </a:cubicBezTo>
                  <a:lnTo>
                    <a:pt x="8016" y="18010"/>
                  </a:lnTo>
                  <a:lnTo>
                    <a:pt x="20394" y="18010"/>
                  </a:lnTo>
                  <a:cubicBezTo>
                    <a:pt x="20607" y="18010"/>
                    <a:pt x="20784" y="18049"/>
                    <a:pt x="20926" y="18107"/>
                  </a:cubicBezTo>
                  <a:cubicBezTo>
                    <a:pt x="21068" y="18165"/>
                    <a:pt x="21210" y="18262"/>
                    <a:pt x="21316" y="18398"/>
                  </a:cubicBezTo>
                  <a:cubicBezTo>
                    <a:pt x="21423" y="18534"/>
                    <a:pt x="21493" y="18728"/>
                    <a:pt x="21529" y="18941"/>
                  </a:cubicBezTo>
                  <a:cubicBezTo>
                    <a:pt x="21564" y="19174"/>
                    <a:pt x="21600" y="19446"/>
                    <a:pt x="21600" y="1977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9" name="Shape">
              <a:extLst>
                <a:ext uri="{FF2B5EF4-FFF2-40B4-BE49-F238E27FC236}">
                  <a16:creationId xmlns:a16="http://schemas.microsoft.com/office/drawing/2014/main" id="{BD8B2BEE-8573-488F-B20D-122B3F702FEB}"/>
                </a:ext>
              </a:extLst>
            </p:cNvPr>
            <p:cNvSpPr/>
            <p:nvPr/>
          </p:nvSpPr>
          <p:spPr>
            <a:xfrm>
              <a:off x="6223000" y="8483599"/>
              <a:ext cx="133223" cy="14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37"/>
                  </a:moveTo>
                  <a:cubicBezTo>
                    <a:pt x="21600" y="12268"/>
                    <a:pt x="21374" y="13811"/>
                    <a:pt x="20900" y="15184"/>
                  </a:cubicBezTo>
                  <a:cubicBezTo>
                    <a:pt x="20426" y="16558"/>
                    <a:pt x="19726" y="17705"/>
                    <a:pt x="18800" y="18665"/>
                  </a:cubicBezTo>
                  <a:cubicBezTo>
                    <a:pt x="17873" y="19624"/>
                    <a:pt x="16720" y="20339"/>
                    <a:pt x="15361" y="20847"/>
                  </a:cubicBezTo>
                  <a:cubicBezTo>
                    <a:pt x="14002" y="21355"/>
                    <a:pt x="12416" y="21600"/>
                    <a:pt x="10604" y="21600"/>
                  </a:cubicBezTo>
                  <a:cubicBezTo>
                    <a:pt x="8834" y="21600"/>
                    <a:pt x="7289" y="21393"/>
                    <a:pt x="5951" y="20960"/>
                  </a:cubicBezTo>
                  <a:cubicBezTo>
                    <a:pt x="4633" y="20528"/>
                    <a:pt x="3521" y="19888"/>
                    <a:pt x="2636" y="19022"/>
                  </a:cubicBezTo>
                  <a:cubicBezTo>
                    <a:pt x="1750" y="18157"/>
                    <a:pt x="1091" y="17047"/>
                    <a:pt x="659" y="15711"/>
                  </a:cubicBezTo>
                  <a:cubicBezTo>
                    <a:pt x="227" y="14375"/>
                    <a:pt x="0" y="12776"/>
                    <a:pt x="0" y="10932"/>
                  </a:cubicBezTo>
                  <a:cubicBezTo>
                    <a:pt x="0" y="9238"/>
                    <a:pt x="226" y="7733"/>
                    <a:pt x="700" y="6378"/>
                  </a:cubicBezTo>
                  <a:cubicBezTo>
                    <a:pt x="1174" y="5024"/>
                    <a:pt x="1874" y="3876"/>
                    <a:pt x="2800" y="2935"/>
                  </a:cubicBezTo>
                  <a:cubicBezTo>
                    <a:pt x="3727" y="1994"/>
                    <a:pt x="4880" y="1261"/>
                    <a:pt x="6239" y="753"/>
                  </a:cubicBezTo>
                  <a:cubicBezTo>
                    <a:pt x="7619" y="245"/>
                    <a:pt x="9204" y="0"/>
                    <a:pt x="11016" y="0"/>
                  </a:cubicBezTo>
                  <a:cubicBezTo>
                    <a:pt x="12746" y="0"/>
                    <a:pt x="14270" y="207"/>
                    <a:pt x="15587" y="621"/>
                  </a:cubicBezTo>
                  <a:cubicBezTo>
                    <a:pt x="16905" y="1035"/>
                    <a:pt x="18017" y="1693"/>
                    <a:pt x="18903" y="2559"/>
                  </a:cubicBezTo>
                  <a:cubicBezTo>
                    <a:pt x="19788" y="3425"/>
                    <a:pt x="20468" y="4535"/>
                    <a:pt x="20921" y="5852"/>
                  </a:cubicBezTo>
                  <a:cubicBezTo>
                    <a:pt x="21374" y="7169"/>
                    <a:pt x="21600" y="8749"/>
                    <a:pt x="21600" y="10537"/>
                  </a:cubicBezTo>
                  <a:close/>
                  <a:moveTo>
                    <a:pt x="16720" y="10763"/>
                  </a:moveTo>
                  <a:cubicBezTo>
                    <a:pt x="16720" y="9671"/>
                    <a:pt x="16617" y="8674"/>
                    <a:pt x="16432" y="7771"/>
                  </a:cubicBezTo>
                  <a:cubicBezTo>
                    <a:pt x="16246" y="6868"/>
                    <a:pt x="15917" y="6115"/>
                    <a:pt x="15464" y="5475"/>
                  </a:cubicBezTo>
                  <a:cubicBezTo>
                    <a:pt x="15011" y="4836"/>
                    <a:pt x="14414" y="4347"/>
                    <a:pt x="13652" y="3989"/>
                  </a:cubicBezTo>
                  <a:cubicBezTo>
                    <a:pt x="12890" y="3650"/>
                    <a:pt x="11963" y="3462"/>
                    <a:pt x="10831" y="3462"/>
                  </a:cubicBezTo>
                  <a:cubicBezTo>
                    <a:pt x="9698" y="3462"/>
                    <a:pt x="8731" y="3650"/>
                    <a:pt x="7969" y="4045"/>
                  </a:cubicBezTo>
                  <a:cubicBezTo>
                    <a:pt x="7207" y="4441"/>
                    <a:pt x="6589" y="4967"/>
                    <a:pt x="6115" y="5607"/>
                  </a:cubicBezTo>
                  <a:cubicBezTo>
                    <a:pt x="5642" y="6266"/>
                    <a:pt x="5312" y="7018"/>
                    <a:pt x="5127" y="7903"/>
                  </a:cubicBezTo>
                  <a:cubicBezTo>
                    <a:pt x="4942" y="8787"/>
                    <a:pt x="4839" y="9709"/>
                    <a:pt x="4839" y="10687"/>
                  </a:cubicBezTo>
                  <a:cubicBezTo>
                    <a:pt x="4839" y="11835"/>
                    <a:pt x="4942" y="12851"/>
                    <a:pt x="5127" y="13754"/>
                  </a:cubicBezTo>
                  <a:cubicBezTo>
                    <a:pt x="5312" y="14657"/>
                    <a:pt x="5642" y="15429"/>
                    <a:pt x="6074" y="16087"/>
                  </a:cubicBezTo>
                  <a:cubicBezTo>
                    <a:pt x="6507" y="16746"/>
                    <a:pt x="7124" y="17216"/>
                    <a:pt x="7866" y="17555"/>
                  </a:cubicBezTo>
                  <a:cubicBezTo>
                    <a:pt x="8628" y="17893"/>
                    <a:pt x="9575" y="18063"/>
                    <a:pt x="10707" y="18063"/>
                  </a:cubicBezTo>
                  <a:cubicBezTo>
                    <a:pt x="11840" y="18063"/>
                    <a:pt x="12808" y="17875"/>
                    <a:pt x="13569" y="17480"/>
                  </a:cubicBezTo>
                  <a:cubicBezTo>
                    <a:pt x="14331" y="17084"/>
                    <a:pt x="14949" y="16558"/>
                    <a:pt x="15423" y="15899"/>
                  </a:cubicBezTo>
                  <a:cubicBezTo>
                    <a:pt x="15896" y="15241"/>
                    <a:pt x="16226" y="14450"/>
                    <a:pt x="16411" y="13566"/>
                  </a:cubicBezTo>
                  <a:cubicBezTo>
                    <a:pt x="16638" y="12719"/>
                    <a:pt x="16720" y="11778"/>
                    <a:pt x="16720" y="1076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0" name="Shape">
              <a:extLst>
                <a:ext uri="{FF2B5EF4-FFF2-40B4-BE49-F238E27FC236}">
                  <a16:creationId xmlns:a16="http://schemas.microsoft.com/office/drawing/2014/main" id="{E3DA78A2-C989-4D90-9B21-54A12DB6B93B}"/>
                </a:ext>
              </a:extLst>
            </p:cNvPr>
            <p:cNvSpPr/>
            <p:nvPr/>
          </p:nvSpPr>
          <p:spPr>
            <a:xfrm>
              <a:off x="6362700" y="8496299"/>
              <a:ext cx="192069" cy="14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17836" y="20386"/>
                  </a:moveTo>
                  <a:cubicBezTo>
                    <a:pt x="17793" y="20656"/>
                    <a:pt x="17722" y="20868"/>
                    <a:pt x="17636" y="21022"/>
                  </a:cubicBezTo>
                  <a:cubicBezTo>
                    <a:pt x="17550" y="21176"/>
                    <a:pt x="17422" y="21311"/>
                    <a:pt x="17251" y="21388"/>
                  </a:cubicBezTo>
                  <a:cubicBezTo>
                    <a:pt x="17080" y="21465"/>
                    <a:pt x="16866" y="21523"/>
                    <a:pt x="16594" y="21561"/>
                  </a:cubicBezTo>
                  <a:cubicBezTo>
                    <a:pt x="16323" y="21581"/>
                    <a:pt x="15981" y="21600"/>
                    <a:pt x="15567" y="21600"/>
                  </a:cubicBezTo>
                  <a:cubicBezTo>
                    <a:pt x="15097" y="21600"/>
                    <a:pt x="14726" y="21581"/>
                    <a:pt x="14454" y="21561"/>
                  </a:cubicBezTo>
                  <a:cubicBezTo>
                    <a:pt x="14169" y="21542"/>
                    <a:pt x="13955" y="21484"/>
                    <a:pt x="13784" y="21388"/>
                  </a:cubicBezTo>
                  <a:cubicBezTo>
                    <a:pt x="13613" y="21292"/>
                    <a:pt x="13499" y="21176"/>
                    <a:pt x="13427" y="21022"/>
                  </a:cubicBezTo>
                  <a:cubicBezTo>
                    <a:pt x="13356" y="20868"/>
                    <a:pt x="13299" y="20656"/>
                    <a:pt x="13256" y="20386"/>
                  </a:cubicBezTo>
                  <a:lnTo>
                    <a:pt x="10731" y="6860"/>
                  </a:lnTo>
                  <a:lnTo>
                    <a:pt x="10702" y="6860"/>
                  </a:lnTo>
                  <a:lnTo>
                    <a:pt x="8306" y="20386"/>
                  </a:lnTo>
                  <a:cubicBezTo>
                    <a:pt x="8263" y="20636"/>
                    <a:pt x="8206" y="20848"/>
                    <a:pt x="8134" y="21003"/>
                  </a:cubicBezTo>
                  <a:cubicBezTo>
                    <a:pt x="8063" y="21157"/>
                    <a:pt x="7949" y="21292"/>
                    <a:pt x="7792" y="21369"/>
                  </a:cubicBezTo>
                  <a:cubicBezTo>
                    <a:pt x="7635" y="21446"/>
                    <a:pt x="7421" y="21523"/>
                    <a:pt x="7150" y="21542"/>
                  </a:cubicBezTo>
                  <a:cubicBezTo>
                    <a:pt x="6879" y="21561"/>
                    <a:pt x="6522" y="21581"/>
                    <a:pt x="6066" y="21581"/>
                  </a:cubicBezTo>
                  <a:cubicBezTo>
                    <a:pt x="5595" y="21581"/>
                    <a:pt x="5210" y="21561"/>
                    <a:pt x="4939" y="21542"/>
                  </a:cubicBezTo>
                  <a:cubicBezTo>
                    <a:pt x="4653" y="21523"/>
                    <a:pt x="4439" y="21465"/>
                    <a:pt x="4268" y="21369"/>
                  </a:cubicBezTo>
                  <a:cubicBezTo>
                    <a:pt x="4097" y="21272"/>
                    <a:pt x="3983" y="21157"/>
                    <a:pt x="3911" y="21003"/>
                  </a:cubicBezTo>
                  <a:cubicBezTo>
                    <a:pt x="3840" y="20848"/>
                    <a:pt x="3783" y="20636"/>
                    <a:pt x="3726" y="20367"/>
                  </a:cubicBezTo>
                  <a:lnTo>
                    <a:pt x="131" y="1734"/>
                  </a:lnTo>
                  <a:cubicBezTo>
                    <a:pt x="59" y="1330"/>
                    <a:pt x="17" y="1021"/>
                    <a:pt x="2" y="809"/>
                  </a:cubicBezTo>
                  <a:cubicBezTo>
                    <a:pt x="-12" y="598"/>
                    <a:pt x="45" y="405"/>
                    <a:pt x="145" y="289"/>
                  </a:cubicBezTo>
                  <a:cubicBezTo>
                    <a:pt x="245" y="174"/>
                    <a:pt x="416" y="97"/>
                    <a:pt x="644" y="58"/>
                  </a:cubicBezTo>
                  <a:cubicBezTo>
                    <a:pt x="873" y="39"/>
                    <a:pt x="1201" y="19"/>
                    <a:pt x="1614" y="19"/>
                  </a:cubicBezTo>
                  <a:cubicBezTo>
                    <a:pt x="2000" y="19"/>
                    <a:pt x="2299" y="19"/>
                    <a:pt x="2528" y="39"/>
                  </a:cubicBezTo>
                  <a:cubicBezTo>
                    <a:pt x="2756" y="58"/>
                    <a:pt x="2927" y="97"/>
                    <a:pt x="3041" y="154"/>
                  </a:cubicBezTo>
                  <a:cubicBezTo>
                    <a:pt x="3155" y="212"/>
                    <a:pt x="3227" y="308"/>
                    <a:pt x="3269" y="424"/>
                  </a:cubicBezTo>
                  <a:cubicBezTo>
                    <a:pt x="3312" y="540"/>
                    <a:pt x="3341" y="694"/>
                    <a:pt x="3369" y="906"/>
                  </a:cubicBezTo>
                  <a:lnTo>
                    <a:pt x="6137" y="17265"/>
                  </a:lnTo>
                  <a:lnTo>
                    <a:pt x="6151" y="17265"/>
                  </a:lnTo>
                  <a:lnTo>
                    <a:pt x="9033" y="1021"/>
                  </a:lnTo>
                  <a:cubicBezTo>
                    <a:pt x="9062" y="809"/>
                    <a:pt x="9104" y="636"/>
                    <a:pt x="9162" y="501"/>
                  </a:cubicBezTo>
                  <a:cubicBezTo>
                    <a:pt x="9219" y="366"/>
                    <a:pt x="9304" y="270"/>
                    <a:pt x="9433" y="193"/>
                  </a:cubicBezTo>
                  <a:cubicBezTo>
                    <a:pt x="9561" y="116"/>
                    <a:pt x="9732" y="77"/>
                    <a:pt x="9946" y="39"/>
                  </a:cubicBezTo>
                  <a:cubicBezTo>
                    <a:pt x="10160" y="19"/>
                    <a:pt x="10460" y="0"/>
                    <a:pt x="10831" y="0"/>
                  </a:cubicBezTo>
                  <a:cubicBezTo>
                    <a:pt x="11216" y="0"/>
                    <a:pt x="11530" y="19"/>
                    <a:pt x="11772" y="39"/>
                  </a:cubicBezTo>
                  <a:cubicBezTo>
                    <a:pt x="12001" y="58"/>
                    <a:pt x="12186" y="116"/>
                    <a:pt x="12315" y="174"/>
                  </a:cubicBezTo>
                  <a:cubicBezTo>
                    <a:pt x="12443" y="251"/>
                    <a:pt x="12529" y="347"/>
                    <a:pt x="12586" y="482"/>
                  </a:cubicBezTo>
                  <a:cubicBezTo>
                    <a:pt x="12643" y="617"/>
                    <a:pt x="12685" y="790"/>
                    <a:pt x="12714" y="1002"/>
                  </a:cubicBezTo>
                  <a:lnTo>
                    <a:pt x="15696" y="17245"/>
                  </a:lnTo>
                  <a:lnTo>
                    <a:pt x="15724" y="17245"/>
                  </a:lnTo>
                  <a:lnTo>
                    <a:pt x="18492" y="944"/>
                  </a:lnTo>
                  <a:cubicBezTo>
                    <a:pt x="18521" y="771"/>
                    <a:pt x="18549" y="617"/>
                    <a:pt x="18592" y="482"/>
                  </a:cubicBezTo>
                  <a:cubicBezTo>
                    <a:pt x="18635" y="347"/>
                    <a:pt x="18706" y="251"/>
                    <a:pt x="18820" y="193"/>
                  </a:cubicBezTo>
                  <a:cubicBezTo>
                    <a:pt x="18934" y="135"/>
                    <a:pt x="19091" y="77"/>
                    <a:pt x="19305" y="39"/>
                  </a:cubicBezTo>
                  <a:cubicBezTo>
                    <a:pt x="19519" y="19"/>
                    <a:pt x="19819" y="0"/>
                    <a:pt x="20190" y="0"/>
                  </a:cubicBezTo>
                  <a:cubicBezTo>
                    <a:pt x="20546" y="0"/>
                    <a:pt x="20832" y="19"/>
                    <a:pt x="21032" y="39"/>
                  </a:cubicBezTo>
                  <a:cubicBezTo>
                    <a:pt x="21231" y="58"/>
                    <a:pt x="21374" y="135"/>
                    <a:pt x="21460" y="270"/>
                  </a:cubicBezTo>
                  <a:cubicBezTo>
                    <a:pt x="21545" y="385"/>
                    <a:pt x="21588" y="578"/>
                    <a:pt x="21574" y="809"/>
                  </a:cubicBezTo>
                  <a:cubicBezTo>
                    <a:pt x="21559" y="1041"/>
                    <a:pt x="21517" y="1368"/>
                    <a:pt x="21445" y="1773"/>
                  </a:cubicBezTo>
                  <a:lnTo>
                    <a:pt x="17836" y="2038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1" name="Shape">
              <a:extLst>
                <a:ext uri="{FF2B5EF4-FFF2-40B4-BE49-F238E27FC236}">
                  <a16:creationId xmlns:a16="http://schemas.microsoft.com/office/drawing/2014/main" id="{D12B55CB-8CEA-4D96-9E4E-779716093A81}"/>
                </a:ext>
              </a:extLst>
            </p:cNvPr>
            <p:cNvSpPr/>
            <p:nvPr/>
          </p:nvSpPr>
          <p:spPr>
            <a:xfrm>
              <a:off x="1816100" y="7277100"/>
              <a:ext cx="149480" cy="20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127"/>
                  </a:moveTo>
                  <a:cubicBezTo>
                    <a:pt x="21600" y="15898"/>
                    <a:pt x="21453" y="16589"/>
                    <a:pt x="21160" y="17214"/>
                  </a:cubicBezTo>
                  <a:cubicBezTo>
                    <a:pt x="20866" y="17838"/>
                    <a:pt x="20462" y="18383"/>
                    <a:pt x="19948" y="18862"/>
                  </a:cubicBezTo>
                  <a:cubicBezTo>
                    <a:pt x="19434" y="19340"/>
                    <a:pt x="18811" y="19752"/>
                    <a:pt x="18113" y="20098"/>
                  </a:cubicBezTo>
                  <a:cubicBezTo>
                    <a:pt x="17397" y="20444"/>
                    <a:pt x="16608" y="20723"/>
                    <a:pt x="15746" y="20949"/>
                  </a:cubicBezTo>
                  <a:cubicBezTo>
                    <a:pt x="14883" y="21175"/>
                    <a:pt x="13966" y="21334"/>
                    <a:pt x="12993" y="21440"/>
                  </a:cubicBezTo>
                  <a:cubicBezTo>
                    <a:pt x="12020" y="21547"/>
                    <a:pt x="10938" y="21600"/>
                    <a:pt x="9726" y="21600"/>
                  </a:cubicBezTo>
                  <a:lnTo>
                    <a:pt x="1798" y="21600"/>
                  </a:lnTo>
                  <a:cubicBezTo>
                    <a:pt x="1285" y="21600"/>
                    <a:pt x="863" y="21494"/>
                    <a:pt x="514" y="21281"/>
                  </a:cubicBezTo>
                  <a:cubicBezTo>
                    <a:pt x="165" y="21068"/>
                    <a:pt x="0" y="20709"/>
                    <a:pt x="0" y="20218"/>
                  </a:cubicBezTo>
                  <a:lnTo>
                    <a:pt x="0" y="1396"/>
                  </a:lnTo>
                  <a:cubicBezTo>
                    <a:pt x="0" y="904"/>
                    <a:pt x="165" y="558"/>
                    <a:pt x="514" y="332"/>
                  </a:cubicBezTo>
                  <a:cubicBezTo>
                    <a:pt x="863" y="120"/>
                    <a:pt x="1285" y="0"/>
                    <a:pt x="1798" y="0"/>
                  </a:cubicBezTo>
                  <a:lnTo>
                    <a:pt x="9286" y="0"/>
                  </a:lnTo>
                  <a:cubicBezTo>
                    <a:pt x="11121" y="0"/>
                    <a:pt x="12663" y="106"/>
                    <a:pt x="13929" y="332"/>
                  </a:cubicBezTo>
                  <a:cubicBezTo>
                    <a:pt x="15195" y="558"/>
                    <a:pt x="16260" y="891"/>
                    <a:pt x="17141" y="1343"/>
                  </a:cubicBezTo>
                  <a:cubicBezTo>
                    <a:pt x="18021" y="1795"/>
                    <a:pt x="18664" y="2366"/>
                    <a:pt x="19141" y="3057"/>
                  </a:cubicBezTo>
                  <a:cubicBezTo>
                    <a:pt x="19600" y="3748"/>
                    <a:pt x="19838" y="4559"/>
                    <a:pt x="19838" y="5490"/>
                  </a:cubicBezTo>
                  <a:cubicBezTo>
                    <a:pt x="19838" y="6008"/>
                    <a:pt x="19746" y="6500"/>
                    <a:pt x="19563" y="6965"/>
                  </a:cubicBezTo>
                  <a:cubicBezTo>
                    <a:pt x="19379" y="7430"/>
                    <a:pt x="19104" y="7842"/>
                    <a:pt x="18755" y="8228"/>
                  </a:cubicBezTo>
                  <a:cubicBezTo>
                    <a:pt x="18407" y="8600"/>
                    <a:pt x="17966" y="8946"/>
                    <a:pt x="17452" y="9225"/>
                  </a:cubicBezTo>
                  <a:cubicBezTo>
                    <a:pt x="16939" y="9504"/>
                    <a:pt x="16351" y="9743"/>
                    <a:pt x="15691" y="9929"/>
                  </a:cubicBezTo>
                  <a:cubicBezTo>
                    <a:pt x="16535" y="10036"/>
                    <a:pt x="17306" y="10235"/>
                    <a:pt x="18021" y="10514"/>
                  </a:cubicBezTo>
                  <a:cubicBezTo>
                    <a:pt x="18737" y="10793"/>
                    <a:pt x="19361" y="11152"/>
                    <a:pt x="19893" y="11591"/>
                  </a:cubicBezTo>
                  <a:cubicBezTo>
                    <a:pt x="20425" y="12030"/>
                    <a:pt x="20848" y="12548"/>
                    <a:pt x="21141" y="13133"/>
                  </a:cubicBezTo>
                  <a:cubicBezTo>
                    <a:pt x="21453" y="13731"/>
                    <a:pt x="21600" y="14396"/>
                    <a:pt x="21600" y="15127"/>
                  </a:cubicBezTo>
                  <a:close/>
                  <a:moveTo>
                    <a:pt x="13782" y="6035"/>
                  </a:moveTo>
                  <a:cubicBezTo>
                    <a:pt x="13782" y="5596"/>
                    <a:pt x="13690" y="5211"/>
                    <a:pt x="13507" y="4865"/>
                  </a:cubicBezTo>
                  <a:cubicBezTo>
                    <a:pt x="13323" y="4519"/>
                    <a:pt x="13048" y="4240"/>
                    <a:pt x="12681" y="4001"/>
                  </a:cubicBezTo>
                  <a:cubicBezTo>
                    <a:pt x="12314" y="3775"/>
                    <a:pt x="11837" y="3602"/>
                    <a:pt x="11286" y="3469"/>
                  </a:cubicBezTo>
                  <a:cubicBezTo>
                    <a:pt x="10717" y="3350"/>
                    <a:pt x="9983" y="3283"/>
                    <a:pt x="9047" y="3283"/>
                  </a:cubicBezTo>
                  <a:lnTo>
                    <a:pt x="5983" y="3283"/>
                  </a:lnTo>
                  <a:lnTo>
                    <a:pt x="5983" y="8892"/>
                  </a:lnTo>
                  <a:lnTo>
                    <a:pt x="9378" y="8892"/>
                  </a:lnTo>
                  <a:cubicBezTo>
                    <a:pt x="10259" y="8892"/>
                    <a:pt x="10956" y="8813"/>
                    <a:pt x="11470" y="8666"/>
                  </a:cubicBezTo>
                  <a:cubicBezTo>
                    <a:pt x="11984" y="8520"/>
                    <a:pt x="12424" y="8308"/>
                    <a:pt x="12773" y="8055"/>
                  </a:cubicBezTo>
                  <a:cubicBezTo>
                    <a:pt x="13122" y="7789"/>
                    <a:pt x="13378" y="7483"/>
                    <a:pt x="13544" y="7138"/>
                  </a:cubicBezTo>
                  <a:cubicBezTo>
                    <a:pt x="13709" y="6792"/>
                    <a:pt x="13782" y="6420"/>
                    <a:pt x="13782" y="6035"/>
                  </a:cubicBezTo>
                  <a:close/>
                  <a:moveTo>
                    <a:pt x="15324" y="15286"/>
                  </a:moveTo>
                  <a:cubicBezTo>
                    <a:pt x="15324" y="14781"/>
                    <a:pt x="15214" y="14342"/>
                    <a:pt x="14975" y="13944"/>
                  </a:cubicBezTo>
                  <a:cubicBezTo>
                    <a:pt x="14755" y="13545"/>
                    <a:pt x="14406" y="13213"/>
                    <a:pt x="13966" y="12947"/>
                  </a:cubicBezTo>
                  <a:cubicBezTo>
                    <a:pt x="13525" y="12681"/>
                    <a:pt x="12956" y="12468"/>
                    <a:pt x="12259" y="12335"/>
                  </a:cubicBezTo>
                  <a:cubicBezTo>
                    <a:pt x="11562" y="12189"/>
                    <a:pt x="10662" y="12123"/>
                    <a:pt x="9561" y="12123"/>
                  </a:cubicBezTo>
                  <a:lnTo>
                    <a:pt x="5964" y="12123"/>
                  </a:lnTo>
                  <a:lnTo>
                    <a:pt x="5964" y="18264"/>
                  </a:lnTo>
                  <a:lnTo>
                    <a:pt x="10350" y="18264"/>
                  </a:lnTo>
                  <a:cubicBezTo>
                    <a:pt x="11195" y="18264"/>
                    <a:pt x="11910" y="18197"/>
                    <a:pt x="12479" y="18077"/>
                  </a:cubicBezTo>
                  <a:cubicBezTo>
                    <a:pt x="13048" y="17945"/>
                    <a:pt x="13562" y="17758"/>
                    <a:pt x="13984" y="17506"/>
                  </a:cubicBezTo>
                  <a:cubicBezTo>
                    <a:pt x="14406" y="17253"/>
                    <a:pt x="14736" y="16948"/>
                    <a:pt x="14975" y="16575"/>
                  </a:cubicBezTo>
                  <a:cubicBezTo>
                    <a:pt x="15195" y="16190"/>
                    <a:pt x="15324" y="15765"/>
                    <a:pt x="15324" y="1528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2" name="Shape">
              <a:extLst>
                <a:ext uri="{FF2B5EF4-FFF2-40B4-BE49-F238E27FC236}">
                  <a16:creationId xmlns:a16="http://schemas.microsoft.com/office/drawing/2014/main" id="{3C9D1426-365B-4FD9-80FD-C24B3638E20C}"/>
                </a:ext>
              </a:extLst>
            </p:cNvPr>
            <p:cNvSpPr/>
            <p:nvPr/>
          </p:nvSpPr>
          <p:spPr>
            <a:xfrm>
              <a:off x="2006599" y="7277099"/>
              <a:ext cx="168657" cy="21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360"/>
                  </a:moveTo>
                  <a:cubicBezTo>
                    <a:pt x="21600" y="14660"/>
                    <a:pt x="21356" y="15817"/>
                    <a:pt x="20884" y="16830"/>
                  </a:cubicBezTo>
                  <a:cubicBezTo>
                    <a:pt x="20413" y="17857"/>
                    <a:pt x="19713" y="18715"/>
                    <a:pt x="18786" y="19430"/>
                  </a:cubicBezTo>
                  <a:cubicBezTo>
                    <a:pt x="17859" y="20144"/>
                    <a:pt x="16720" y="20677"/>
                    <a:pt x="15354" y="21041"/>
                  </a:cubicBezTo>
                  <a:cubicBezTo>
                    <a:pt x="13988" y="21405"/>
                    <a:pt x="12426" y="21600"/>
                    <a:pt x="10654" y="21600"/>
                  </a:cubicBezTo>
                  <a:cubicBezTo>
                    <a:pt x="8995" y="21600"/>
                    <a:pt x="7498" y="21431"/>
                    <a:pt x="6181" y="21106"/>
                  </a:cubicBezTo>
                  <a:cubicBezTo>
                    <a:pt x="4863" y="20768"/>
                    <a:pt x="3741" y="20274"/>
                    <a:pt x="2830" y="19599"/>
                  </a:cubicBezTo>
                  <a:cubicBezTo>
                    <a:pt x="1919" y="18923"/>
                    <a:pt x="1220" y="18078"/>
                    <a:pt x="732" y="17077"/>
                  </a:cubicBezTo>
                  <a:cubicBezTo>
                    <a:pt x="244" y="16077"/>
                    <a:pt x="0" y="14894"/>
                    <a:pt x="0" y="13542"/>
                  </a:cubicBezTo>
                  <a:lnTo>
                    <a:pt x="0" y="702"/>
                  </a:lnTo>
                  <a:cubicBezTo>
                    <a:pt x="0" y="598"/>
                    <a:pt x="49" y="494"/>
                    <a:pt x="130" y="403"/>
                  </a:cubicBezTo>
                  <a:cubicBezTo>
                    <a:pt x="211" y="312"/>
                    <a:pt x="358" y="247"/>
                    <a:pt x="569" y="195"/>
                  </a:cubicBezTo>
                  <a:cubicBezTo>
                    <a:pt x="781" y="143"/>
                    <a:pt x="1057" y="91"/>
                    <a:pt x="1399" y="65"/>
                  </a:cubicBezTo>
                  <a:cubicBezTo>
                    <a:pt x="1740" y="39"/>
                    <a:pt x="2180" y="13"/>
                    <a:pt x="2700" y="13"/>
                  </a:cubicBezTo>
                  <a:cubicBezTo>
                    <a:pt x="3221" y="13"/>
                    <a:pt x="3643" y="26"/>
                    <a:pt x="3985" y="65"/>
                  </a:cubicBezTo>
                  <a:cubicBezTo>
                    <a:pt x="4327" y="104"/>
                    <a:pt x="4603" y="143"/>
                    <a:pt x="4798" y="195"/>
                  </a:cubicBezTo>
                  <a:cubicBezTo>
                    <a:pt x="4993" y="247"/>
                    <a:pt x="5140" y="325"/>
                    <a:pt x="5237" y="403"/>
                  </a:cubicBezTo>
                  <a:cubicBezTo>
                    <a:pt x="5319" y="494"/>
                    <a:pt x="5367" y="585"/>
                    <a:pt x="5367" y="702"/>
                  </a:cubicBezTo>
                  <a:lnTo>
                    <a:pt x="5367" y="13165"/>
                  </a:lnTo>
                  <a:cubicBezTo>
                    <a:pt x="5367" y="14010"/>
                    <a:pt x="5498" y="14725"/>
                    <a:pt x="5758" y="15349"/>
                  </a:cubicBezTo>
                  <a:cubicBezTo>
                    <a:pt x="6018" y="15973"/>
                    <a:pt x="6392" y="16466"/>
                    <a:pt x="6864" y="16869"/>
                  </a:cubicBezTo>
                  <a:cubicBezTo>
                    <a:pt x="7352" y="17272"/>
                    <a:pt x="7921" y="17571"/>
                    <a:pt x="8604" y="17779"/>
                  </a:cubicBezTo>
                  <a:cubicBezTo>
                    <a:pt x="9271" y="17987"/>
                    <a:pt x="10036" y="18078"/>
                    <a:pt x="10865" y="18078"/>
                  </a:cubicBezTo>
                  <a:cubicBezTo>
                    <a:pt x="11711" y="18078"/>
                    <a:pt x="12459" y="17974"/>
                    <a:pt x="13126" y="17766"/>
                  </a:cubicBezTo>
                  <a:cubicBezTo>
                    <a:pt x="13793" y="17558"/>
                    <a:pt x="14362" y="17259"/>
                    <a:pt x="14817" y="16856"/>
                  </a:cubicBezTo>
                  <a:cubicBezTo>
                    <a:pt x="15273" y="16466"/>
                    <a:pt x="15631" y="15973"/>
                    <a:pt x="15891" y="15388"/>
                  </a:cubicBezTo>
                  <a:cubicBezTo>
                    <a:pt x="16151" y="14803"/>
                    <a:pt x="16265" y="14140"/>
                    <a:pt x="16265" y="13399"/>
                  </a:cubicBezTo>
                  <a:lnTo>
                    <a:pt x="16265" y="689"/>
                  </a:lnTo>
                  <a:cubicBezTo>
                    <a:pt x="16265" y="585"/>
                    <a:pt x="16314" y="481"/>
                    <a:pt x="16395" y="390"/>
                  </a:cubicBezTo>
                  <a:cubicBezTo>
                    <a:pt x="16477" y="299"/>
                    <a:pt x="16623" y="234"/>
                    <a:pt x="16818" y="182"/>
                  </a:cubicBezTo>
                  <a:cubicBezTo>
                    <a:pt x="17013" y="130"/>
                    <a:pt x="17290" y="78"/>
                    <a:pt x="17648" y="52"/>
                  </a:cubicBezTo>
                  <a:cubicBezTo>
                    <a:pt x="17989" y="26"/>
                    <a:pt x="18428" y="0"/>
                    <a:pt x="18949" y="0"/>
                  </a:cubicBezTo>
                  <a:cubicBezTo>
                    <a:pt x="19469" y="0"/>
                    <a:pt x="19892" y="13"/>
                    <a:pt x="20234" y="52"/>
                  </a:cubicBezTo>
                  <a:cubicBezTo>
                    <a:pt x="20559" y="91"/>
                    <a:pt x="20836" y="130"/>
                    <a:pt x="21047" y="182"/>
                  </a:cubicBezTo>
                  <a:cubicBezTo>
                    <a:pt x="21258" y="234"/>
                    <a:pt x="21389" y="312"/>
                    <a:pt x="21470" y="390"/>
                  </a:cubicBezTo>
                  <a:cubicBezTo>
                    <a:pt x="21551" y="481"/>
                    <a:pt x="21600" y="572"/>
                    <a:pt x="21600" y="689"/>
                  </a:cubicBezTo>
                  <a:lnTo>
                    <a:pt x="21600" y="13360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3" name="Shape">
              <a:extLst>
                <a:ext uri="{FF2B5EF4-FFF2-40B4-BE49-F238E27FC236}">
                  <a16:creationId xmlns:a16="http://schemas.microsoft.com/office/drawing/2014/main" id="{AB35C954-A036-421C-BB3B-A9F77E915483}"/>
                </a:ext>
              </a:extLst>
            </p:cNvPr>
            <p:cNvSpPr/>
            <p:nvPr/>
          </p:nvSpPr>
          <p:spPr>
            <a:xfrm>
              <a:off x="2209799" y="7277099"/>
              <a:ext cx="134495" cy="21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0"/>
                  </a:moveTo>
                  <a:cubicBezTo>
                    <a:pt x="21600" y="16062"/>
                    <a:pt x="21274" y="17026"/>
                    <a:pt x="20621" y="17861"/>
                  </a:cubicBezTo>
                  <a:cubicBezTo>
                    <a:pt x="19968" y="18683"/>
                    <a:pt x="19091" y="19377"/>
                    <a:pt x="17990" y="19930"/>
                  </a:cubicBezTo>
                  <a:cubicBezTo>
                    <a:pt x="16888" y="20482"/>
                    <a:pt x="15583" y="20906"/>
                    <a:pt x="14094" y="21176"/>
                  </a:cubicBezTo>
                  <a:cubicBezTo>
                    <a:pt x="12605" y="21459"/>
                    <a:pt x="11014" y="21600"/>
                    <a:pt x="9342" y="21600"/>
                  </a:cubicBezTo>
                  <a:cubicBezTo>
                    <a:pt x="8199" y="21600"/>
                    <a:pt x="7139" y="21536"/>
                    <a:pt x="6160" y="21420"/>
                  </a:cubicBezTo>
                  <a:cubicBezTo>
                    <a:pt x="5181" y="21304"/>
                    <a:pt x="4304" y="21163"/>
                    <a:pt x="3569" y="20996"/>
                  </a:cubicBezTo>
                  <a:cubicBezTo>
                    <a:pt x="2815" y="20829"/>
                    <a:pt x="2182" y="20649"/>
                    <a:pt x="1693" y="20469"/>
                  </a:cubicBezTo>
                  <a:cubicBezTo>
                    <a:pt x="1203" y="20289"/>
                    <a:pt x="836" y="20122"/>
                    <a:pt x="612" y="19981"/>
                  </a:cubicBezTo>
                  <a:cubicBezTo>
                    <a:pt x="388" y="19840"/>
                    <a:pt x="224" y="19634"/>
                    <a:pt x="143" y="19377"/>
                  </a:cubicBezTo>
                  <a:cubicBezTo>
                    <a:pt x="41" y="19107"/>
                    <a:pt x="0" y="18735"/>
                    <a:pt x="0" y="18246"/>
                  </a:cubicBezTo>
                  <a:cubicBezTo>
                    <a:pt x="0" y="17912"/>
                    <a:pt x="20" y="17630"/>
                    <a:pt x="61" y="17411"/>
                  </a:cubicBezTo>
                  <a:cubicBezTo>
                    <a:pt x="102" y="17180"/>
                    <a:pt x="143" y="17000"/>
                    <a:pt x="224" y="16858"/>
                  </a:cubicBezTo>
                  <a:cubicBezTo>
                    <a:pt x="306" y="16717"/>
                    <a:pt x="408" y="16614"/>
                    <a:pt x="530" y="16563"/>
                  </a:cubicBezTo>
                  <a:cubicBezTo>
                    <a:pt x="653" y="16499"/>
                    <a:pt x="816" y="16473"/>
                    <a:pt x="979" y="16473"/>
                  </a:cubicBezTo>
                  <a:cubicBezTo>
                    <a:pt x="1224" y="16473"/>
                    <a:pt x="1550" y="16563"/>
                    <a:pt x="1999" y="16743"/>
                  </a:cubicBezTo>
                  <a:cubicBezTo>
                    <a:pt x="2427" y="16923"/>
                    <a:pt x="2998" y="17116"/>
                    <a:pt x="3671" y="17334"/>
                  </a:cubicBezTo>
                  <a:cubicBezTo>
                    <a:pt x="4344" y="17552"/>
                    <a:pt x="5160" y="17745"/>
                    <a:pt x="6119" y="17925"/>
                  </a:cubicBezTo>
                  <a:cubicBezTo>
                    <a:pt x="7057" y="18105"/>
                    <a:pt x="8159" y="18195"/>
                    <a:pt x="9403" y="18195"/>
                  </a:cubicBezTo>
                  <a:cubicBezTo>
                    <a:pt x="10219" y="18195"/>
                    <a:pt x="10953" y="18131"/>
                    <a:pt x="11606" y="18015"/>
                  </a:cubicBezTo>
                  <a:cubicBezTo>
                    <a:pt x="12258" y="17887"/>
                    <a:pt x="12809" y="17720"/>
                    <a:pt x="13258" y="17488"/>
                  </a:cubicBezTo>
                  <a:cubicBezTo>
                    <a:pt x="13707" y="17257"/>
                    <a:pt x="14053" y="16987"/>
                    <a:pt x="14298" y="16653"/>
                  </a:cubicBezTo>
                  <a:cubicBezTo>
                    <a:pt x="14543" y="16319"/>
                    <a:pt x="14665" y="15946"/>
                    <a:pt x="14665" y="15535"/>
                  </a:cubicBezTo>
                  <a:cubicBezTo>
                    <a:pt x="14665" y="15060"/>
                    <a:pt x="14461" y="14661"/>
                    <a:pt x="14053" y="14314"/>
                  </a:cubicBezTo>
                  <a:cubicBezTo>
                    <a:pt x="13645" y="13967"/>
                    <a:pt x="13115" y="13672"/>
                    <a:pt x="12442" y="13415"/>
                  </a:cubicBezTo>
                  <a:cubicBezTo>
                    <a:pt x="11769" y="13158"/>
                    <a:pt x="11035" y="12901"/>
                    <a:pt x="10198" y="12670"/>
                  </a:cubicBezTo>
                  <a:cubicBezTo>
                    <a:pt x="9362" y="12438"/>
                    <a:pt x="8505" y="12194"/>
                    <a:pt x="7608" y="11937"/>
                  </a:cubicBezTo>
                  <a:cubicBezTo>
                    <a:pt x="6710" y="11680"/>
                    <a:pt x="5854" y="11385"/>
                    <a:pt x="5018" y="11063"/>
                  </a:cubicBezTo>
                  <a:cubicBezTo>
                    <a:pt x="4181" y="10729"/>
                    <a:pt x="3427" y="10344"/>
                    <a:pt x="2774" y="9881"/>
                  </a:cubicBezTo>
                  <a:cubicBezTo>
                    <a:pt x="2121" y="9419"/>
                    <a:pt x="1591" y="8879"/>
                    <a:pt x="1163" y="8262"/>
                  </a:cubicBezTo>
                  <a:cubicBezTo>
                    <a:pt x="755" y="7633"/>
                    <a:pt x="551" y="6887"/>
                    <a:pt x="551" y="6014"/>
                  </a:cubicBezTo>
                  <a:cubicBezTo>
                    <a:pt x="551" y="5011"/>
                    <a:pt x="836" y="4137"/>
                    <a:pt x="1428" y="3379"/>
                  </a:cubicBezTo>
                  <a:cubicBezTo>
                    <a:pt x="2019" y="2621"/>
                    <a:pt x="2815" y="1992"/>
                    <a:pt x="3814" y="1491"/>
                  </a:cubicBezTo>
                  <a:cubicBezTo>
                    <a:pt x="4814" y="989"/>
                    <a:pt x="5997" y="617"/>
                    <a:pt x="7343" y="373"/>
                  </a:cubicBezTo>
                  <a:cubicBezTo>
                    <a:pt x="8689" y="128"/>
                    <a:pt x="10137" y="0"/>
                    <a:pt x="11667" y="0"/>
                  </a:cubicBezTo>
                  <a:cubicBezTo>
                    <a:pt x="12442" y="0"/>
                    <a:pt x="13237" y="39"/>
                    <a:pt x="14033" y="116"/>
                  </a:cubicBezTo>
                  <a:cubicBezTo>
                    <a:pt x="14828" y="193"/>
                    <a:pt x="15563" y="296"/>
                    <a:pt x="16236" y="424"/>
                  </a:cubicBezTo>
                  <a:cubicBezTo>
                    <a:pt x="16909" y="553"/>
                    <a:pt x="17521" y="694"/>
                    <a:pt x="18051" y="861"/>
                  </a:cubicBezTo>
                  <a:cubicBezTo>
                    <a:pt x="18581" y="1028"/>
                    <a:pt x="18928" y="1156"/>
                    <a:pt x="19091" y="1259"/>
                  </a:cubicBezTo>
                  <a:cubicBezTo>
                    <a:pt x="19254" y="1362"/>
                    <a:pt x="19377" y="1465"/>
                    <a:pt x="19438" y="1529"/>
                  </a:cubicBezTo>
                  <a:cubicBezTo>
                    <a:pt x="19499" y="1606"/>
                    <a:pt x="19540" y="1709"/>
                    <a:pt x="19601" y="1825"/>
                  </a:cubicBezTo>
                  <a:cubicBezTo>
                    <a:pt x="19642" y="1953"/>
                    <a:pt x="19683" y="2107"/>
                    <a:pt x="19683" y="2287"/>
                  </a:cubicBezTo>
                  <a:cubicBezTo>
                    <a:pt x="19703" y="2480"/>
                    <a:pt x="19703" y="2711"/>
                    <a:pt x="19703" y="2994"/>
                  </a:cubicBezTo>
                  <a:cubicBezTo>
                    <a:pt x="19703" y="3302"/>
                    <a:pt x="19683" y="3572"/>
                    <a:pt x="19662" y="3791"/>
                  </a:cubicBezTo>
                  <a:cubicBezTo>
                    <a:pt x="19642" y="4009"/>
                    <a:pt x="19601" y="4189"/>
                    <a:pt x="19540" y="4317"/>
                  </a:cubicBezTo>
                  <a:cubicBezTo>
                    <a:pt x="19479" y="4459"/>
                    <a:pt x="19397" y="4562"/>
                    <a:pt x="19295" y="4626"/>
                  </a:cubicBezTo>
                  <a:cubicBezTo>
                    <a:pt x="19193" y="4690"/>
                    <a:pt x="19030" y="4729"/>
                    <a:pt x="18846" y="4729"/>
                  </a:cubicBezTo>
                  <a:cubicBezTo>
                    <a:pt x="18663" y="4729"/>
                    <a:pt x="18357" y="4652"/>
                    <a:pt x="17949" y="4497"/>
                  </a:cubicBezTo>
                  <a:cubicBezTo>
                    <a:pt x="17541" y="4343"/>
                    <a:pt x="17031" y="4176"/>
                    <a:pt x="16440" y="4009"/>
                  </a:cubicBezTo>
                  <a:cubicBezTo>
                    <a:pt x="15848" y="3829"/>
                    <a:pt x="15155" y="3675"/>
                    <a:pt x="14359" y="3521"/>
                  </a:cubicBezTo>
                  <a:cubicBezTo>
                    <a:pt x="13564" y="3367"/>
                    <a:pt x="12707" y="3302"/>
                    <a:pt x="11769" y="3302"/>
                  </a:cubicBezTo>
                  <a:cubicBezTo>
                    <a:pt x="11034" y="3302"/>
                    <a:pt x="10402" y="3354"/>
                    <a:pt x="9851" y="3469"/>
                  </a:cubicBezTo>
                  <a:cubicBezTo>
                    <a:pt x="9301" y="3585"/>
                    <a:pt x="8852" y="3739"/>
                    <a:pt x="8485" y="3932"/>
                  </a:cubicBezTo>
                  <a:cubicBezTo>
                    <a:pt x="8118" y="4138"/>
                    <a:pt x="7853" y="4369"/>
                    <a:pt x="7669" y="4652"/>
                  </a:cubicBezTo>
                  <a:cubicBezTo>
                    <a:pt x="7485" y="4934"/>
                    <a:pt x="7404" y="5230"/>
                    <a:pt x="7404" y="5538"/>
                  </a:cubicBezTo>
                  <a:cubicBezTo>
                    <a:pt x="7404" y="6001"/>
                    <a:pt x="7608" y="6399"/>
                    <a:pt x="7995" y="6733"/>
                  </a:cubicBezTo>
                  <a:cubicBezTo>
                    <a:pt x="8403" y="7067"/>
                    <a:pt x="8934" y="7376"/>
                    <a:pt x="9607" y="7633"/>
                  </a:cubicBezTo>
                  <a:cubicBezTo>
                    <a:pt x="10280" y="7903"/>
                    <a:pt x="11055" y="8147"/>
                    <a:pt x="11891" y="8378"/>
                  </a:cubicBezTo>
                  <a:cubicBezTo>
                    <a:pt x="12748" y="8609"/>
                    <a:pt x="13604" y="8853"/>
                    <a:pt x="14502" y="9110"/>
                  </a:cubicBezTo>
                  <a:cubicBezTo>
                    <a:pt x="15399" y="9367"/>
                    <a:pt x="16256" y="9663"/>
                    <a:pt x="17113" y="9984"/>
                  </a:cubicBezTo>
                  <a:cubicBezTo>
                    <a:pt x="17969" y="10318"/>
                    <a:pt x="18724" y="10704"/>
                    <a:pt x="19397" y="11166"/>
                  </a:cubicBezTo>
                  <a:cubicBezTo>
                    <a:pt x="20070" y="11629"/>
                    <a:pt x="20600" y="12156"/>
                    <a:pt x="21008" y="12772"/>
                  </a:cubicBezTo>
                  <a:cubicBezTo>
                    <a:pt x="21396" y="13402"/>
                    <a:pt x="21600" y="14134"/>
                    <a:pt x="21600" y="1497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4" name="Shape">
              <a:extLst>
                <a:ext uri="{FF2B5EF4-FFF2-40B4-BE49-F238E27FC236}">
                  <a16:creationId xmlns:a16="http://schemas.microsoft.com/office/drawing/2014/main" id="{DA43A248-44F3-4A47-9343-168FF3F77DEB}"/>
                </a:ext>
              </a:extLst>
            </p:cNvPr>
            <p:cNvSpPr/>
            <p:nvPr/>
          </p:nvSpPr>
          <p:spPr>
            <a:xfrm>
              <a:off x="2374900" y="7277100"/>
              <a:ext cx="42038" cy="20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2"/>
                  </a:moveTo>
                  <a:cubicBezTo>
                    <a:pt x="21600" y="21007"/>
                    <a:pt x="21404" y="21113"/>
                    <a:pt x="21078" y="21205"/>
                  </a:cubicBezTo>
                  <a:cubicBezTo>
                    <a:pt x="20752" y="21297"/>
                    <a:pt x="20164" y="21363"/>
                    <a:pt x="19316" y="21416"/>
                  </a:cubicBezTo>
                  <a:cubicBezTo>
                    <a:pt x="18468" y="21468"/>
                    <a:pt x="17424" y="21521"/>
                    <a:pt x="16053" y="21547"/>
                  </a:cubicBezTo>
                  <a:cubicBezTo>
                    <a:pt x="14683" y="21587"/>
                    <a:pt x="12921" y="21600"/>
                    <a:pt x="10833" y="21600"/>
                  </a:cubicBezTo>
                  <a:cubicBezTo>
                    <a:pt x="8744" y="21600"/>
                    <a:pt x="7048" y="21587"/>
                    <a:pt x="5612" y="21547"/>
                  </a:cubicBezTo>
                  <a:cubicBezTo>
                    <a:pt x="4242" y="21508"/>
                    <a:pt x="3132" y="21468"/>
                    <a:pt x="2284" y="21416"/>
                  </a:cubicBezTo>
                  <a:cubicBezTo>
                    <a:pt x="1436" y="21363"/>
                    <a:pt x="848" y="21284"/>
                    <a:pt x="522" y="21205"/>
                  </a:cubicBezTo>
                  <a:cubicBezTo>
                    <a:pt x="196" y="21126"/>
                    <a:pt x="0" y="21021"/>
                    <a:pt x="0" y="20902"/>
                  </a:cubicBezTo>
                  <a:lnTo>
                    <a:pt x="0" y="698"/>
                  </a:lnTo>
                  <a:cubicBezTo>
                    <a:pt x="0" y="593"/>
                    <a:pt x="196" y="487"/>
                    <a:pt x="522" y="395"/>
                  </a:cubicBezTo>
                  <a:cubicBezTo>
                    <a:pt x="848" y="303"/>
                    <a:pt x="1501" y="237"/>
                    <a:pt x="2349" y="184"/>
                  </a:cubicBezTo>
                  <a:cubicBezTo>
                    <a:pt x="3198" y="132"/>
                    <a:pt x="4307" y="79"/>
                    <a:pt x="5677" y="53"/>
                  </a:cubicBezTo>
                  <a:cubicBezTo>
                    <a:pt x="7048" y="26"/>
                    <a:pt x="8744" y="0"/>
                    <a:pt x="10833" y="0"/>
                  </a:cubicBezTo>
                  <a:cubicBezTo>
                    <a:pt x="12986" y="0"/>
                    <a:pt x="14683" y="13"/>
                    <a:pt x="16053" y="53"/>
                  </a:cubicBezTo>
                  <a:cubicBezTo>
                    <a:pt x="17423" y="92"/>
                    <a:pt x="18533" y="132"/>
                    <a:pt x="19316" y="184"/>
                  </a:cubicBezTo>
                  <a:cubicBezTo>
                    <a:pt x="20099" y="237"/>
                    <a:pt x="20686" y="316"/>
                    <a:pt x="21078" y="395"/>
                  </a:cubicBezTo>
                  <a:cubicBezTo>
                    <a:pt x="21404" y="487"/>
                    <a:pt x="21600" y="579"/>
                    <a:pt x="21600" y="698"/>
                  </a:cubicBezTo>
                  <a:lnTo>
                    <a:pt x="21600" y="2090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5" name="Shape">
              <a:extLst>
                <a:ext uri="{FF2B5EF4-FFF2-40B4-BE49-F238E27FC236}">
                  <a16:creationId xmlns:a16="http://schemas.microsoft.com/office/drawing/2014/main" id="{C906FC2C-B409-45F6-83BF-FB373A8C843A}"/>
                </a:ext>
              </a:extLst>
            </p:cNvPr>
            <p:cNvSpPr/>
            <p:nvPr/>
          </p:nvSpPr>
          <p:spPr>
            <a:xfrm>
              <a:off x="2463800" y="7277100"/>
              <a:ext cx="170181" cy="20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79"/>
                  </a:moveTo>
                  <a:cubicBezTo>
                    <a:pt x="21600" y="20230"/>
                    <a:pt x="21552" y="20454"/>
                    <a:pt x="21439" y="20651"/>
                  </a:cubicBezTo>
                  <a:cubicBezTo>
                    <a:pt x="21326" y="20849"/>
                    <a:pt x="21181" y="21020"/>
                    <a:pt x="21004" y="21152"/>
                  </a:cubicBezTo>
                  <a:cubicBezTo>
                    <a:pt x="20826" y="21284"/>
                    <a:pt x="20601" y="21376"/>
                    <a:pt x="20359" y="21442"/>
                  </a:cubicBezTo>
                  <a:cubicBezTo>
                    <a:pt x="20117" y="21508"/>
                    <a:pt x="19859" y="21534"/>
                    <a:pt x="19601" y="21534"/>
                  </a:cubicBezTo>
                  <a:lnTo>
                    <a:pt x="17328" y="21534"/>
                  </a:lnTo>
                  <a:cubicBezTo>
                    <a:pt x="16861" y="21534"/>
                    <a:pt x="16442" y="21495"/>
                    <a:pt x="16103" y="21416"/>
                  </a:cubicBezTo>
                  <a:cubicBezTo>
                    <a:pt x="15765" y="21337"/>
                    <a:pt x="15442" y="21192"/>
                    <a:pt x="15152" y="20994"/>
                  </a:cubicBezTo>
                  <a:cubicBezTo>
                    <a:pt x="14862" y="20796"/>
                    <a:pt x="14588" y="20520"/>
                    <a:pt x="14314" y="20164"/>
                  </a:cubicBezTo>
                  <a:cubicBezTo>
                    <a:pt x="14040" y="19821"/>
                    <a:pt x="13734" y="19373"/>
                    <a:pt x="13395" y="18819"/>
                  </a:cubicBezTo>
                  <a:lnTo>
                    <a:pt x="6883" y="8803"/>
                  </a:lnTo>
                  <a:cubicBezTo>
                    <a:pt x="6512" y="8210"/>
                    <a:pt x="6125" y="7565"/>
                    <a:pt x="5722" y="6879"/>
                  </a:cubicBezTo>
                  <a:cubicBezTo>
                    <a:pt x="5336" y="6194"/>
                    <a:pt x="4981" y="5522"/>
                    <a:pt x="4675" y="4863"/>
                  </a:cubicBezTo>
                  <a:lnTo>
                    <a:pt x="4642" y="4863"/>
                  </a:lnTo>
                  <a:cubicBezTo>
                    <a:pt x="4691" y="5654"/>
                    <a:pt x="4739" y="6444"/>
                    <a:pt x="4771" y="7235"/>
                  </a:cubicBezTo>
                  <a:cubicBezTo>
                    <a:pt x="4804" y="8026"/>
                    <a:pt x="4804" y="8843"/>
                    <a:pt x="4804" y="9673"/>
                  </a:cubicBezTo>
                  <a:lnTo>
                    <a:pt x="4804" y="20875"/>
                  </a:lnTo>
                  <a:cubicBezTo>
                    <a:pt x="4804" y="20981"/>
                    <a:pt x="4771" y="21086"/>
                    <a:pt x="4691" y="21178"/>
                  </a:cubicBezTo>
                  <a:cubicBezTo>
                    <a:pt x="4610" y="21271"/>
                    <a:pt x="4481" y="21336"/>
                    <a:pt x="4304" y="21402"/>
                  </a:cubicBezTo>
                  <a:cubicBezTo>
                    <a:pt x="4127" y="21468"/>
                    <a:pt x="3869" y="21508"/>
                    <a:pt x="3562" y="21547"/>
                  </a:cubicBezTo>
                  <a:cubicBezTo>
                    <a:pt x="3256" y="21587"/>
                    <a:pt x="2853" y="21600"/>
                    <a:pt x="2370" y="21600"/>
                  </a:cubicBezTo>
                  <a:cubicBezTo>
                    <a:pt x="1902" y="21600"/>
                    <a:pt x="1499" y="21587"/>
                    <a:pt x="1193" y="21547"/>
                  </a:cubicBezTo>
                  <a:cubicBezTo>
                    <a:pt x="887" y="21508"/>
                    <a:pt x="645" y="21468"/>
                    <a:pt x="467" y="21402"/>
                  </a:cubicBezTo>
                  <a:cubicBezTo>
                    <a:pt x="290" y="21336"/>
                    <a:pt x="177" y="21271"/>
                    <a:pt x="97" y="21178"/>
                  </a:cubicBezTo>
                  <a:cubicBezTo>
                    <a:pt x="16" y="21086"/>
                    <a:pt x="0" y="20994"/>
                    <a:pt x="0" y="20875"/>
                  </a:cubicBezTo>
                  <a:lnTo>
                    <a:pt x="0" y="1634"/>
                  </a:lnTo>
                  <a:cubicBezTo>
                    <a:pt x="0" y="1120"/>
                    <a:pt x="177" y="725"/>
                    <a:pt x="548" y="474"/>
                  </a:cubicBezTo>
                  <a:cubicBezTo>
                    <a:pt x="919" y="224"/>
                    <a:pt x="1370" y="92"/>
                    <a:pt x="1918" y="92"/>
                  </a:cubicBezTo>
                  <a:lnTo>
                    <a:pt x="4771" y="92"/>
                  </a:lnTo>
                  <a:cubicBezTo>
                    <a:pt x="5287" y="92"/>
                    <a:pt x="5706" y="132"/>
                    <a:pt x="6061" y="198"/>
                  </a:cubicBezTo>
                  <a:cubicBezTo>
                    <a:pt x="6416" y="264"/>
                    <a:pt x="6722" y="382"/>
                    <a:pt x="6996" y="553"/>
                  </a:cubicBezTo>
                  <a:cubicBezTo>
                    <a:pt x="7270" y="712"/>
                    <a:pt x="7528" y="949"/>
                    <a:pt x="7770" y="1239"/>
                  </a:cubicBezTo>
                  <a:cubicBezTo>
                    <a:pt x="8011" y="1529"/>
                    <a:pt x="8269" y="1898"/>
                    <a:pt x="8511" y="2320"/>
                  </a:cubicBezTo>
                  <a:lnTo>
                    <a:pt x="13605" y="10148"/>
                  </a:lnTo>
                  <a:cubicBezTo>
                    <a:pt x="13895" y="10622"/>
                    <a:pt x="14201" y="11084"/>
                    <a:pt x="14491" y="11545"/>
                  </a:cubicBezTo>
                  <a:cubicBezTo>
                    <a:pt x="14782" y="12006"/>
                    <a:pt x="15056" y="12467"/>
                    <a:pt x="15330" y="12915"/>
                  </a:cubicBezTo>
                  <a:cubicBezTo>
                    <a:pt x="15604" y="13377"/>
                    <a:pt x="15862" y="13825"/>
                    <a:pt x="16119" y="14260"/>
                  </a:cubicBezTo>
                  <a:cubicBezTo>
                    <a:pt x="16377" y="14695"/>
                    <a:pt x="16619" y="15143"/>
                    <a:pt x="16861" y="15577"/>
                  </a:cubicBezTo>
                  <a:lnTo>
                    <a:pt x="16877" y="15577"/>
                  </a:lnTo>
                  <a:cubicBezTo>
                    <a:pt x="16829" y="14800"/>
                    <a:pt x="16813" y="13996"/>
                    <a:pt x="16780" y="13166"/>
                  </a:cubicBezTo>
                  <a:cubicBezTo>
                    <a:pt x="16748" y="12335"/>
                    <a:pt x="16748" y="11532"/>
                    <a:pt x="16748" y="10767"/>
                  </a:cubicBezTo>
                  <a:lnTo>
                    <a:pt x="16748" y="725"/>
                  </a:lnTo>
                  <a:cubicBezTo>
                    <a:pt x="16748" y="619"/>
                    <a:pt x="16796" y="514"/>
                    <a:pt x="16877" y="422"/>
                  </a:cubicBezTo>
                  <a:cubicBezTo>
                    <a:pt x="16958" y="329"/>
                    <a:pt x="17087" y="250"/>
                    <a:pt x="17280" y="185"/>
                  </a:cubicBezTo>
                  <a:cubicBezTo>
                    <a:pt x="17473" y="119"/>
                    <a:pt x="17715" y="66"/>
                    <a:pt x="18022" y="40"/>
                  </a:cubicBezTo>
                  <a:cubicBezTo>
                    <a:pt x="18328" y="13"/>
                    <a:pt x="18731" y="0"/>
                    <a:pt x="19214" y="0"/>
                  </a:cubicBezTo>
                  <a:cubicBezTo>
                    <a:pt x="19682" y="0"/>
                    <a:pt x="20053" y="13"/>
                    <a:pt x="20375" y="40"/>
                  </a:cubicBezTo>
                  <a:cubicBezTo>
                    <a:pt x="20681" y="66"/>
                    <a:pt x="20923" y="119"/>
                    <a:pt x="21100" y="185"/>
                  </a:cubicBezTo>
                  <a:cubicBezTo>
                    <a:pt x="21262" y="250"/>
                    <a:pt x="21390" y="329"/>
                    <a:pt x="21455" y="422"/>
                  </a:cubicBezTo>
                  <a:cubicBezTo>
                    <a:pt x="21519" y="514"/>
                    <a:pt x="21552" y="606"/>
                    <a:pt x="21552" y="725"/>
                  </a:cubicBezTo>
                  <a:lnTo>
                    <a:pt x="21552" y="19979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6" name="Shape">
              <a:extLst>
                <a:ext uri="{FF2B5EF4-FFF2-40B4-BE49-F238E27FC236}">
                  <a16:creationId xmlns:a16="http://schemas.microsoft.com/office/drawing/2014/main" id="{13B8FAAD-D889-4351-AE8B-0DCC4965AD37}"/>
                </a:ext>
              </a:extLst>
            </p:cNvPr>
            <p:cNvSpPr/>
            <p:nvPr/>
          </p:nvSpPr>
          <p:spPr>
            <a:xfrm>
              <a:off x="2667000" y="7277100"/>
              <a:ext cx="122302" cy="20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2"/>
                  </a:moveTo>
                  <a:cubicBezTo>
                    <a:pt x="21600" y="20191"/>
                    <a:pt x="21578" y="20470"/>
                    <a:pt x="21533" y="20683"/>
                  </a:cubicBezTo>
                  <a:cubicBezTo>
                    <a:pt x="21488" y="20895"/>
                    <a:pt x="21421" y="21068"/>
                    <a:pt x="21331" y="21215"/>
                  </a:cubicBezTo>
                  <a:cubicBezTo>
                    <a:pt x="21241" y="21347"/>
                    <a:pt x="21129" y="21440"/>
                    <a:pt x="20972" y="21507"/>
                  </a:cubicBezTo>
                  <a:cubicBezTo>
                    <a:pt x="20815" y="21573"/>
                    <a:pt x="20680" y="21600"/>
                    <a:pt x="20501" y="21600"/>
                  </a:cubicBezTo>
                  <a:lnTo>
                    <a:pt x="2198" y="21600"/>
                  </a:lnTo>
                  <a:cubicBezTo>
                    <a:pt x="1570" y="21600"/>
                    <a:pt x="1054" y="21494"/>
                    <a:pt x="628" y="21281"/>
                  </a:cubicBezTo>
                  <a:cubicBezTo>
                    <a:pt x="202" y="21068"/>
                    <a:pt x="0" y="20709"/>
                    <a:pt x="0" y="20218"/>
                  </a:cubicBezTo>
                  <a:lnTo>
                    <a:pt x="0" y="1396"/>
                  </a:lnTo>
                  <a:cubicBezTo>
                    <a:pt x="0" y="904"/>
                    <a:pt x="202" y="558"/>
                    <a:pt x="628" y="332"/>
                  </a:cubicBezTo>
                  <a:cubicBezTo>
                    <a:pt x="1054" y="120"/>
                    <a:pt x="1570" y="0"/>
                    <a:pt x="2198" y="0"/>
                  </a:cubicBezTo>
                  <a:lnTo>
                    <a:pt x="20389" y="0"/>
                  </a:lnTo>
                  <a:cubicBezTo>
                    <a:pt x="20568" y="0"/>
                    <a:pt x="20703" y="27"/>
                    <a:pt x="20837" y="80"/>
                  </a:cubicBezTo>
                  <a:cubicBezTo>
                    <a:pt x="20972" y="133"/>
                    <a:pt x="21084" y="239"/>
                    <a:pt x="21174" y="372"/>
                  </a:cubicBezTo>
                  <a:cubicBezTo>
                    <a:pt x="21263" y="505"/>
                    <a:pt x="21331" y="691"/>
                    <a:pt x="21376" y="904"/>
                  </a:cubicBezTo>
                  <a:cubicBezTo>
                    <a:pt x="21421" y="1117"/>
                    <a:pt x="21443" y="1396"/>
                    <a:pt x="21443" y="1728"/>
                  </a:cubicBezTo>
                  <a:cubicBezTo>
                    <a:pt x="21443" y="2034"/>
                    <a:pt x="21421" y="2300"/>
                    <a:pt x="21376" y="2525"/>
                  </a:cubicBezTo>
                  <a:cubicBezTo>
                    <a:pt x="21331" y="2738"/>
                    <a:pt x="21263" y="2924"/>
                    <a:pt x="21174" y="3057"/>
                  </a:cubicBezTo>
                  <a:cubicBezTo>
                    <a:pt x="21084" y="3190"/>
                    <a:pt x="20972" y="3283"/>
                    <a:pt x="20837" y="3350"/>
                  </a:cubicBezTo>
                  <a:cubicBezTo>
                    <a:pt x="20703" y="3416"/>
                    <a:pt x="20546" y="3443"/>
                    <a:pt x="20389" y="3443"/>
                  </a:cubicBezTo>
                  <a:lnTo>
                    <a:pt x="7379" y="3443"/>
                  </a:lnTo>
                  <a:lnTo>
                    <a:pt x="7379" y="8720"/>
                  </a:lnTo>
                  <a:lnTo>
                    <a:pt x="18393" y="8720"/>
                  </a:lnTo>
                  <a:cubicBezTo>
                    <a:pt x="18572" y="8720"/>
                    <a:pt x="18707" y="8746"/>
                    <a:pt x="18864" y="8813"/>
                  </a:cubicBezTo>
                  <a:cubicBezTo>
                    <a:pt x="18998" y="8879"/>
                    <a:pt x="19110" y="8972"/>
                    <a:pt x="19222" y="9092"/>
                  </a:cubicBezTo>
                  <a:cubicBezTo>
                    <a:pt x="19312" y="9225"/>
                    <a:pt x="19379" y="9398"/>
                    <a:pt x="19424" y="9610"/>
                  </a:cubicBezTo>
                  <a:cubicBezTo>
                    <a:pt x="19469" y="9823"/>
                    <a:pt x="19492" y="10089"/>
                    <a:pt x="19492" y="10408"/>
                  </a:cubicBezTo>
                  <a:cubicBezTo>
                    <a:pt x="19492" y="10727"/>
                    <a:pt x="19469" y="10993"/>
                    <a:pt x="19424" y="11205"/>
                  </a:cubicBezTo>
                  <a:cubicBezTo>
                    <a:pt x="19379" y="11418"/>
                    <a:pt x="19312" y="11591"/>
                    <a:pt x="19222" y="11710"/>
                  </a:cubicBezTo>
                  <a:cubicBezTo>
                    <a:pt x="19133" y="11843"/>
                    <a:pt x="19021" y="11936"/>
                    <a:pt x="18864" y="11990"/>
                  </a:cubicBezTo>
                  <a:cubicBezTo>
                    <a:pt x="18729" y="12043"/>
                    <a:pt x="18572" y="12069"/>
                    <a:pt x="18393" y="12069"/>
                  </a:cubicBezTo>
                  <a:lnTo>
                    <a:pt x="7379" y="12069"/>
                  </a:lnTo>
                  <a:lnTo>
                    <a:pt x="7379" y="18157"/>
                  </a:lnTo>
                  <a:lnTo>
                    <a:pt x="20501" y="18157"/>
                  </a:lnTo>
                  <a:cubicBezTo>
                    <a:pt x="20680" y="18157"/>
                    <a:pt x="20815" y="18184"/>
                    <a:pt x="20972" y="18250"/>
                  </a:cubicBezTo>
                  <a:cubicBezTo>
                    <a:pt x="21129" y="18317"/>
                    <a:pt x="21241" y="18410"/>
                    <a:pt x="21331" y="18543"/>
                  </a:cubicBezTo>
                  <a:cubicBezTo>
                    <a:pt x="21421" y="18676"/>
                    <a:pt x="21488" y="18848"/>
                    <a:pt x="21533" y="19074"/>
                  </a:cubicBezTo>
                  <a:cubicBezTo>
                    <a:pt x="21578" y="19287"/>
                    <a:pt x="21600" y="19553"/>
                    <a:pt x="21600" y="1987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7" name="Shape">
              <a:extLst>
                <a:ext uri="{FF2B5EF4-FFF2-40B4-BE49-F238E27FC236}">
                  <a16:creationId xmlns:a16="http://schemas.microsoft.com/office/drawing/2014/main" id="{A8E0ACD2-1C7D-4833-9A90-C5E8E37F0C04}"/>
                </a:ext>
              </a:extLst>
            </p:cNvPr>
            <p:cNvSpPr/>
            <p:nvPr/>
          </p:nvSpPr>
          <p:spPr>
            <a:xfrm>
              <a:off x="2819399" y="7277099"/>
              <a:ext cx="134495" cy="21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0"/>
                  </a:moveTo>
                  <a:cubicBezTo>
                    <a:pt x="21600" y="16062"/>
                    <a:pt x="21274" y="17026"/>
                    <a:pt x="20621" y="17861"/>
                  </a:cubicBezTo>
                  <a:cubicBezTo>
                    <a:pt x="19968" y="18683"/>
                    <a:pt x="19091" y="19377"/>
                    <a:pt x="17990" y="19930"/>
                  </a:cubicBezTo>
                  <a:cubicBezTo>
                    <a:pt x="16888" y="20482"/>
                    <a:pt x="15583" y="20906"/>
                    <a:pt x="14094" y="21176"/>
                  </a:cubicBezTo>
                  <a:cubicBezTo>
                    <a:pt x="12605" y="21459"/>
                    <a:pt x="11014" y="21600"/>
                    <a:pt x="9342" y="21600"/>
                  </a:cubicBezTo>
                  <a:cubicBezTo>
                    <a:pt x="8199" y="21600"/>
                    <a:pt x="7139" y="21536"/>
                    <a:pt x="6160" y="21420"/>
                  </a:cubicBezTo>
                  <a:cubicBezTo>
                    <a:pt x="5181" y="21304"/>
                    <a:pt x="4304" y="21163"/>
                    <a:pt x="3569" y="20996"/>
                  </a:cubicBezTo>
                  <a:cubicBezTo>
                    <a:pt x="2815" y="20829"/>
                    <a:pt x="2182" y="20649"/>
                    <a:pt x="1693" y="20469"/>
                  </a:cubicBezTo>
                  <a:cubicBezTo>
                    <a:pt x="1203" y="20289"/>
                    <a:pt x="836" y="20122"/>
                    <a:pt x="612" y="19981"/>
                  </a:cubicBezTo>
                  <a:cubicBezTo>
                    <a:pt x="388" y="19840"/>
                    <a:pt x="224" y="19634"/>
                    <a:pt x="143" y="19377"/>
                  </a:cubicBezTo>
                  <a:cubicBezTo>
                    <a:pt x="41" y="19107"/>
                    <a:pt x="0" y="18735"/>
                    <a:pt x="0" y="18246"/>
                  </a:cubicBezTo>
                  <a:cubicBezTo>
                    <a:pt x="0" y="17912"/>
                    <a:pt x="20" y="17630"/>
                    <a:pt x="61" y="17411"/>
                  </a:cubicBezTo>
                  <a:cubicBezTo>
                    <a:pt x="102" y="17180"/>
                    <a:pt x="143" y="17000"/>
                    <a:pt x="224" y="16858"/>
                  </a:cubicBezTo>
                  <a:cubicBezTo>
                    <a:pt x="306" y="16717"/>
                    <a:pt x="408" y="16614"/>
                    <a:pt x="530" y="16563"/>
                  </a:cubicBezTo>
                  <a:cubicBezTo>
                    <a:pt x="653" y="16499"/>
                    <a:pt x="816" y="16473"/>
                    <a:pt x="979" y="16473"/>
                  </a:cubicBezTo>
                  <a:cubicBezTo>
                    <a:pt x="1224" y="16473"/>
                    <a:pt x="1550" y="16563"/>
                    <a:pt x="1999" y="16743"/>
                  </a:cubicBezTo>
                  <a:cubicBezTo>
                    <a:pt x="2427" y="16923"/>
                    <a:pt x="2998" y="17116"/>
                    <a:pt x="3671" y="17334"/>
                  </a:cubicBezTo>
                  <a:cubicBezTo>
                    <a:pt x="4344" y="17552"/>
                    <a:pt x="5160" y="17745"/>
                    <a:pt x="6119" y="17925"/>
                  </a:cubicBezTo>
                  <a:cubicBezTo>
                    <a:pt x="7057" y="18105"/>
                    <a:pt x="8159" y="18195"/>
                    <a:pt x="9403" y="18195"/>
                  </a:cubicBezTo>
                  <a:cubicBezTo>
                    <a:pt x="10219" y="18195"/>
                    <a:pt x="10953" y="18131"/>
                    <a:pt x="11606" y="18015"/>
                  </a:cubicBezTo>
                  <a:cubicBezTo>
                    <a:pt x="12258" y="17887"/>
                    <a:pt x="12809" y="17720"/>
                    <a:pt x="13258" y="17488"/>
                  </a:cubicBezTo>
                  <a:cubicBezTo>
                    <a:pt x="13707" y="17257"/>
                    <a:pt x="14053" y="16987"/>
                    <a:pt x="14298" y="16653"/>
                  </a:cubicBezTo>
                  <a:cubicBezTo>
                    <a:pt x="14543" y="16319"/>
                    <a:pt x="14665" y="15946"/>
                    <a:pt x="14665" y="15535"/>
                  </a:cubicBezTo>
                  <a:cubicBezTo>
                    <a:pt x="14665" y="15060"/>
                    <a:pt x="14461" y="14661"/>
                    <a:pt x="14053" y="14314"/>
                  </a:cubicBezTo>
                  <a:cubicBezTo>
                    <a:pt x="13645" y="13967"/>
                    <a:pt x="13115" y="13672"/>
                    <a:pt x="12442" y="13415"/>
                  </a:cubicBezTo>
                  <a:cubicBezTo>
                    <a:pt x="11769" y="13158"/>
                    <a:pt x="11035" y="12901"/>
                    <a:pt x="10198" y="12670"/>
                  </a:cubicBezTo>
                  <a:cubicBezTo>
                    <a:pt x="9362" y="12438"/>
                    <a:pt x="8505" y="12194"/>
                    <a:pt x="7608" y="11937"/>
                  </a:cubicBezTo>
                  <a:cubicBezTo>
                    <a:pt x="6710" y="11680"/>
                    <a:pt x="5854" y="11385"/>
                    <a:pt x="5018" y="11063"/>
                  </a:cubicBezTo>
                  <a:cubicBezTo>
                    <a:pt x="4181" y="10729"/>
                    <a:pt x="3427" y="10344"/>
                    <a:pt x="2774" y="9881"/>
                  </a:cubicBezTo>
                  <a:cubicBezTo>
                    <a:pt x="2121" y="9419"/>
                    <a:pt x="1591" y="8879"/>
                    <a:pt x="1163" y="8262"/>
                  </a:cubicBezTo>
                  <a:cubicBezTo>
                    <a:pt x="755" y="7633"/>
                    <a:pt x="551" y="6887"/>
                    <a:pt x="551" y="6014"/>
                  </a:cubicBezTo>
                  <a:cubicBezTo>
                    <a:pt x="551" y="5011"/>
                    <a:pt x="836" y="4137"/>
                    <a:pt x="1428" y="3379"/>
                  </a:cubicBezTo>
                  <a:cubicBezTo>
                    <a:pt x="2019" y="2621"/>
                    <a:pt x="2815" y="1992"/>
                    <a:pt x="3814" y="1491"/>
                  </a:cubicBezTo>
                  <a:cubicBezTo>
                    <a:pt x="4814" y="989"/>
                    <a:pt x="5997" y="617"/>
                    <a:pt x="7343" y="373"/>
                  </a:cubicBezTo>
                  <a:cubicBezTo>
                    <a:pt x="8689" y="128"/>
                    <a:pt x="10137" y="0"/>
                    <a:pt x="11667" y="0"/>
                  </a:cubicBezTo>
                  <a:cubicBezTo>
                    <a:pt x="12442" y="0"/>
                    <a:pt x="13237" y="39"/>
                    <a:pt x="14033" y="116"/>
                  </a:cubicBezTo>
                  <a:cubicBezTo>
                    <a:pt x="14828" y="193"/>
                    <a:pt x="15563" y="296"/>
                    <a:pt x="16236" y="424"/>
                  </a:cubicBezTo>
                  <a:cubicBezTo>
                    <a:pt x="16909" y="553"/>
                    <a:pt x="17521" y="694"/>
                    <a:pt x="18051" y="861"/>
                  </a:cubicBezTo>
                  <a:cubicBezTo>
                    <a:pt x="18581" y="1028"/>
                    <a:pt x="18928" y="1156"/>
                    <a:pt x="19091" y="1259"/>
                  </a:cubicBezTo>
                  <a:cubicBezTo>
                    <a:pt x="19254" y="1362"/>
                    <a:pt x="19377" y="1465"/>
                    <a:pt x="19438" y="1529"/>
                  </a:cubicBezTo>
                  <a:cubicBezTo>
                    <a:pt x="19499" y="1606"/>
                    <a:pt x="19540" y="1709"/>
                    <a:pt x="19601" y="1825"/>
                  </a:cubicBezTo>
                  <a:cubicBezTo>
                    <a:pt x="19642" y="1953"/>
                    <a:pt x="19683" y="2107"/>
                    <a:pt x="19683" y="2287"/>
                  </a:cubicBezTo>
                  <a:cubicBezTo>
                    <a:pt x="19703" y="2480"/>
                    <a:pt x="19703" y="2711"/>
                    <a:pt x="19703" y="2994"/>
                  </a:cubicBezTo>
                  <a:cubicBezTo>
                    <a:pt x="19703" y="3302"/>
                    <a:pt x="19683" y="3572"/>
                    <a:pt x="19662" y="3791"/>
                  </a:cubicBezTo>
                  <a:cubicBezTo>
                    <a:pt x="19642" y="4009"/>
                    <a:pt x="19601" y="4189"/>
                    <a:pt x="19540" y="4317"/>
                  </a:cubicBezTo>
                  <a:cubicBezTo>
                    <a:pt x="19479" y="4459"/>
                    <a:pt x="19397" y="4562"/>
                    <a:pt x="19295" y="4626"/>
                  </a:cubicBezTo>
                  <a:cubicBezTo>
                    <a:pt x="19193" y="4690"/>
                    <a:pt x="19030" y="4729"/>
                    <a:pt x="18846" y="4729"/>
                  </a:cubicBezTo>
                  <a:cubicBezTo>
                    <a:pt x="18663" y="4729"/>
                    <a:pt x="18357" y="4652"/>
                    <a:pt x="17949" y="4497"/>
                  </a:cubicBezTo>
                  <a:cubicBezTo>
                    <a:pt x="17541" y="4343"/>
                    <a:pt x="17031" y="4176"/>
                    <a:pt x="16440" y="4009"/>
                  </a:cubicBezTo>
                  <a:cubicBezTo>
                    <a:pt x="15848" y="3829"/>
                    <a:pt x="15155" y="3675"/>
                    <a:pt x="14359" y="3521"/>
                  </a:cubicBezTo>
                  <a:cubicBezTo>
                    <a:pt x="13564" y="3367"/>
                    <a:pt x="12707" y="3302"/>
                    <a:pt x="11769" y="3302"/>
                  </a:cubicBezTo>
                  <a:cubicBezTo>
                    <a:pt x="11034" y="3302"/>
                    <a:pt x="10402" y="3354"/>
                    <a:pt x="9851" y="3469"/>
                  </a:cubicBezTo>
                  <a:cubicBezTo>
                    <a:pt x="9301" y="3585"/>
                    <a:pt x="8852" y="3739"/>
                    <a:pt x="8485" y="3932"/>
                  </a:cubicBezTo>
                  <a:cubicBezTo>
                    <a:pt x="8118" y="4138"/>
                    <a:pt x="7853" y="4369"/>
                    <a:pt x="7669" y="4652"/>
                  </a:cubicBezTo>
                  <a:cubicBezTo>
                    <a:pt x="7485" y="4934"/>
                    <a:pt x="7404" y="5230"/>
                    <a:pt x="7404" y="5538"/>
                  </a:cubicBezTo>
                  <a:cubicBezTo>
                    <a:pt x="7404" y="6001"/>
                    <a:pt x="7608" y="6399"/>
                    <a:pt x="7995" y="6733"/>
                  </a:cubicBezTo>
                  <a:cubicBezTo>
                    <a:pt x="8403" y="7067"/>
                    <a:pt x="8934" y="7376"/>
                    <a:pt x="9607" y="7633"/>
                  </a:cubicBezTo>
                  <a:cubicBezTo>
                    <a:pt x="10280" y="7903"/>
                    <a:pt x="11055" y="8147"/>
                    <a:pt x="11891" y="8378"/>
                  </a:cubicBezTo>
                  <a:cubicBezTo>
                    <a:pt x="12748" y="8609"/>
                    <a:pt x="13604" y="8853"/>
                    <a:pt x="14502" y="9110"/>
                  </a:cubicBezTo>
                  <a:cubicBezTo>
                    <a:pt x="15399" y="9367"/>
                    <a:pt x="16256" y="9663"/>
                    <a:pt x="17113" y="9984"/>
                  </a:cubicBezTo>
                  <a:cubicBezTo>
                    <a:pt x="17969" y="10318"/>
                    <a:pt x="18724" y="10704"/>
                    <a:pt x="19397" y="11166"/>
                  </a:cubicBezTo>
                  <a:cubicBezTo>
                    <a:pt x="20070" y="11629"/>
                    <a:pt x="20600" y="12156"/>
                    <a:pt x="21008" y="12772"/>
                  </a:cubicBezTo>
                  <a:cubicBezTo>
                    <a:pt x="21396" y="13402"/>
                    <a:pt x="21600" y="14134"/>
                    <a:pt x="21600" y="1497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8" name="Shape">
              <a:extLst>
                <a:ext uri="{FF2B5EF4-FFF2-40B4-BE49-F238E27FC236}">
                  <a16:creationId xmlns:a16="http://schemas.microsoft.com/office/drawing/2014/main" id="{745168F5-9932-4864-AF1D-B26782DD1CC7}"/>
                </a:ext>
              </a:extLst>
            </p:cNvPr>
            <p:cNvSpPr/>
            <p:nvPr/>
          </p:nvSpPr>
          <p:spPr>
            <a:xfrm>
              <a:off x="2971799" y="7277099"/>
              <a:ext cx="134495" cy="21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0"/>
                  </a:moveTo>
                  <a:cubicBezTo>
                    <a:pt x="21600" y="16062"/>
                    <a:pt x="21274" y="17026"/>
                    <a:pt x="20621" y="17861"/>
                  </a:cubicBezTo>
                  <a:cubicBezTo>
                    <a:pt x="19968" y="18683"/>
                    <a:pt x="19091" y="19377"/>
                    <a:pt x="17990" y="19930"/>
                  </a:cubicBezTo>
                  <a:cubicBezTo>
                    <a:pt x="16888" y="20482"/>
                    <a:pt x="15583" y="20906"/>
                    <a:pt x="14094" y="21176"/>
                  </a:cubicBezTo>
                  <a:cubicBezTo>
                    <a:pt x="12605" y="21459"/>
                    <a:pt x="11014" y="21600"/>
                    <a:pt x="9342" y="21600"/>
                  </a:cubicBezTo>
                  <a:cubicBezTo>
                    <a:pt x="8199" y="21600"/>
                    <a:pt x="7139" y="21536"/>
                    <a:pt x="6160" y="21420"/>
                  </a:cubicBezTo>
                  <a:cubicBezTo>
                    <a:pt x="5181" y="21304"/>
                    <a:pt x="4304" y="21163"/>
                    <a:pt x="3569" y="20996"/>
                  </a:cubicBezTo>
                  <a:cubicBezTo>
                    <a:pt x="2815" y="20829"/>
                    <a:pt x="2182" y="20649"/>
                    <a:pt x="1693" y="20469"/>
                  </a:cubicBezTo>
                  <a:cubicBezTo>
                    <a:pt x="1203" y="20289"/>
                    <a:pt x="836" y="20122"/>
                    <a:pt x="612" y="19981"/>
                  </a:cubicBezTo>
                  <a:cubicBezTo>
                    <a:pt x="388" y="19840"/>
                    <a:pt x="224" y="19634"/>
                    <a:pt x="143" y="19377"/>
                  </a:cubicBezTo>
                  <a:cubicBezTo>
                    <a:pt x="41" y="19107"/>
                    <a:pt x="0" y="18735"/>
                    <a:pt x="0" y="18246"/>
                  </a:cubicBezTo>
                  <a:cubicBezTo>
                    <a:pt x="0" y="17912"/>
                    <a:pt x="20" y="17630"/>
                    <a:pt x="61" y="17411"/>
                  </a:cubicBezTo>
                  <a:cubicBezTo>
                    <a:pt x="102" y="17180"/>
                    <a:pt x="143" y="17000"/>
                    <a:pt x="224" y="16858"/>
                  </a:cubicBezTo>
                  <a:cubicBezTo>
                    <a:pt x="306" y="16717"/>
                    <a:pt x="408" y="16614"/>
                    <a:pt x="530" y="16563"/>
                  </a:cubicBezTo>
                  <a:cubicBezTo>
                    <a:pt x="653" y="16499"/>
                    <a:pt x="816" y="16473"/>
                    <a:pt x="979" y="16473"/>
                  </a:cubicBezTo>
                  <a:cubicBezTo>
                    <a:pt x="1224" y="16473"/>
                    <a:pt x="1550" y="16563"/>
                    <a:pt x="1999" y="16743"/>
                  </a:cubicBezTo>
                  <a:cubicBezTo>
                    <a:pt x="2427" y="16923"/>
                    <a:pt x="2998" y="17116"/>
                    <a:pt x="3671" y="17334"/>
                  </a:cubicBezTo>
                  <a:cubicBezTo>
                    <a:pt x="4344" y="17552"/>
                    <a:pt x="5160" y="17745"/>
                    <a:pt x="6119" y="17925"/>
                  </a:cubicBezTo>
                  <a:cubicBezTo>
                    <a:pt x="7057" y="18105"/>
                    <a:pt x="8159" y="18195"/>
                    <a:pt x="9403" y="18195"/>
                  </a:cubicBezTo>
                  <a:cubicBezTo>
                    <a:pt x="10219" y="18195"/>
                    <a:pt x="10953" y="18131"/>
                    <a:pt x="11606" y="18015"/>
                  </a:cubicBezTo>
                  <a:cubicBezTo>
                    <a:pt x="12258" y="17887"/>
                    <a:pt x="12809" y="17720"/>
                    <a:pt x="13258" y="17488"/>
                  </a:cubicBezTo>
                  <a:cubicBezTo>
                    <a:pt x="13707" y="17257"/>
                    <a:pt x="14053" y="16987"/>
                    <a:pt x="14298" y="16653"/>
                  </a:cubicBezTo>
                  <a:cubicBezTo>
                    <a:pt x="14543" y="16319"/>
                    <a:pt x="14665" y="15946"/>
                    <a:pt x="14665" y="15535"/>
                  </a:cubicBezTo>
                  <a:cubicBezTo>
                    <a:pt x="14665" y="15060"/>
                    <a:pt x="14461" y="14661"/>
                    <a:pt x="14053" y="14314"/>
                  </a:cubicBezTo>
                  <a:cubicBezTo>
                    <a:pt x="13645" y="13967"/>
                    <a:pt x="13115" y="13672"/>
                    <a:pt x="12442" y="13415"/>
                  </a:cubicBezTo>
                  <a:cubicBezTo>
                    <a:pt x="11769" y="13158"/>
                    <a:pt x="11035" y="12901"/>
                    <a:pt x="10198" y="12670"/>
                  </a:cubicBezTo>
                  <a:cubicBezTo>
                    <a:pt x="9362" y="12438"/>
                    <a:pt x="8505" y="12194"/>
                    <a:pt x="7608" y="11937"/>
                  </a:cubicBezTo>
                  <a:cubicBezTo>
                    <a:pt x="6710" y="11680"/>
                    <a:pt x="5854" y="11385"/>
                    <a:pt x="5018" y="11063"/>
                  </a:cubicBezTo>
                  <a:cubicBezTo>
                    <a:pt x="4181" y="10729"/>
                    <a:pt x="3427" y="10344"/>
                    <a:pt x="2774" y="9881"/>
                  </a:cubicBezTo>
                  <a:cubicBezTo>
                    <a:pt x="2121" y="9419"/>
                    <a:pt x="1591" y="8879"/>
                    <a:pt x="1163" y="8262"/>
                  </a:cubicBezTo>
                  <a:cubicBezTo>
                    <a:pt x="755" y="7633"/>
                    <a:pt x="551" y="6887"/>
                    <a:pt x="551" y="6014"/>
                  </a:cubicBezTo>
                  <a:cubicBezTo>
                    <a:pt x="551" y="5011"/>
                    <a:pt x="836" y="4137"/>
                    <a:pt x="1428" y="3379"/>
                  </a:cubicBezTo>
                  <a:cubicBezTo>
                    <a:pt x="2019" y="2621"/>
                    <a:pt x="2815" y="1992"/>
                    <a:pt x="3814" y="1491"/>
                  </a:cubicBezTo>
                  <a:cubicBezTo>
                    <a:pt x="4814" y="989"/>
                    <a:pt x="5997" y="617"/>
                    <a:pt x="7343" y="373"/>
                  </a:cubicBezTo>
                  <a:cubicBezTo>
                    <a:pt x="8689" y="128"/>
                    <a:pt x="10137" y="0"/>
                    <a:pt x="11667" y="0"/>
                  </a:cubicBezTo>
                  <a:cubicBezTo>
                    <a:pt x="12442" y="0"/>
                    <a:pt x="13237" y="39"/>
                    <a:pt x="14033" y="116"/>
                  </a:cubicBezTo>
                  <a:cubicBezTo>
                    <a:pt x="14828" y="193"/>
                    <a:pt x="15563" y="296"/>
                    <a:pt x="16236" y="424"/>
                  </a:cubicBezTo>
                  <a:cubicBezTo>
                    <a:pt x="16909" y="553"/>
                    <a:pt x="17521" y="694"/>
                    <a:pt x="18051" y="861"/>
                  </a:cubicBezTo>
                  <a:cubicBezTo>
                    <a:pt x="18581" y="1028"/>
                    <a:pt x="18928" y="1156"/>
                    <a:pt x="19091" y="1259"/>
                  </a:cubicBezTo>
                  <a:cubicBezTo>
                    <a:pt x="19254" y="1362"/>
                    <a:pt x="19377" y="1465"/>
                    <a:pt x="19438" y="1529"/>
                  </a:cubicBezTo>
                  <a:cubicBezTo>
                    <a:pt x="19499" y="1606"/>
                    <a:pt x="19540" y="1709"/>
                    <a:pt x="19601" y="1825"/>
                  </a:cubicBezTo>
                  <a:cubicBezTo>
                    <a:pt x="19642" y="1953"/>
                    <a:pt x="19683" y="2107"/>
                    <a:pt x="19683" y="2287"/>
                  </a:cubicBezTo>
                  <a:cubicBezTo>
                    <a:pt x="19703" y="2480"/>
                    <a:pt x="19703" y="2711"/>
                    <a:pt x="19703" y="2994"/>
                  </a:cubicBezTo>
                  <a:cubicBezTo>
                    <a:pt x="19703" y="3302"/>
                    <a:pt x="19683" y="3572"/>
                    <a:pt x="19662" y="3791"/>
                  </a:cubicBezTo>
                  <a:cubicBezTo>
                    <a:pt x="19642" y="4009"/>
                    <a:pt x="19601" y="4189"/>
                    <a:pt x="19540" y="4317"/>
                  </a:cubicBezTo>
                  <a:cubicBezTo>
                    <a:pt x="19479" y="4459"/>
                    <a:pt x="19397" y="4562"/>
                    <a:pt x="19295" y="4626"/>
                  </a:cubicBezTo>
                  <a:cubicBezTo>
                    <a:pt x="19193" y="4690"/>
                    <a:pt x="19030" y="4729"/>
                    <a:pt x="18846" y="4729"/>
                  </a:cubicBezTo>
                  <a:cubicBezTo>
                    <a:pt x="18663" y="4729"/>
                    <a:pt x="18357" y="4652"/>
                    <a:pt x="17949" y="4497"/>
                  </a:cubicBezTo>
                  <a:cubicBezTo>
                    <a:pt x="17541" y="4343"/>
                    <a:pt x="17031" y="4176"/>
                    <a:pt x="16440" y="4009"/>
                  </a:cubicBezTo>
                  <a:cubicBezTo>
                    <a:pt x="15848" y="3829"/>
                    <a:pt x="15155" y="3675"/>
                    <a:pt x="14359" y="3521"/>
                  </a:cubicBezTo>
                  <a:cubicBezTo>
                    <a:pt x="13564" y="3367"/>
                    <a:pt x="12707" y="3302"/>
                    <a:pt x="11769" y="3302"/>
                  </a:cubicBezTo>
                  <a:cubicBezTo>
                    <a:pt x="11034" y="3302"/>
                    <a:pt x="10402" y="3354"/>
                    <a:pt x="9851" y="3469"/>
                  </a:cubicBezTo>
                  <a:cubicBezTo>
                    <a:pt x="9301" y="3585"/>
                    <a:pt x="8852" y="3739"/>
                    <a:pt x="8485" y="3932"/>
                  </a:cubicBezTo>
                  <a:cubicBezTo>
                    <a:pt x="8118" y="4138"/>
                    <a:pt x="7853" y="4369"/>
                    <a:pt x="7669" y="4652"/>
                  </a:cubicBezTo>
                  <a:cubicBezTo>
                    <a:pt x="7485" y="4934"/>
                    <a:pt x="7404" y="5230"/>
                    <a:pt x="7404" y="5538"/>
                  </a:cubicBezTo>
                  <a:cubicBezTo>
                    <a:pt x="7404" y="6001"/>
                    <a:pt x="7608" y="6399"/>
                    <a:pt x="7995" y="6733"/>
                  </a:cubicBezTo>
                  <a:cubicBezTo>
                    <a:pt x="8403" y="7067"/>
                    <a:pt x="8934" y="7376"/>
                    <a:pt x="9607" y="7633"/>
                  </a:cubicBezTo>
                  <a:cubicBezTo>
                    <a:pt x="10280" y="7903"/>
                    <a:pt x="11055" y="8147"/>
                    <a:pt x="11891" y="8378"/>
                  </a:cubicBezTo>
                  <a:cubicBezTo>
                    <a:pt x="12748" y="8609"/>
                    <a:pt x="13604" y="8853"/>
                    <a:pt x="14502" y="9110"/>
                  </a:cubicBezTo>
                  <a:cubicBezTo>
                    <a:pt x="15399" y="9367"/>
                    <a:pt x="16256" y="9663"/>
                    <a:pt x="17113" y="9984"/>
                  </a:cubicBezTo>
                  <a:cubicBezTo>
                    <a:pt x="17969" y="10318"/>
                    <a:pt x="18724" y="10704"/>
                    <a:pt x="19397" y="11166"/>
                  </a:cubicBezTo>
                  <a:cubicBezTo>
                    <a:pt x="20070" y="11629"/>
                    <a:pt x="20600" y="12156"/>
                    <a:pt x="21008" y="12772"/>
                  </a:cubicBezTo>
                  <a:cubicBezTo>
                    <a:pt x="21396" y="13402"/>
                    <a:pt x="21600" y="14134"/>
                    <a:pt x="21600" y="1497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9" name="Shape">
              <a:extLst>
                <a:ext uri="{FF2B5EF4-FFF2-40B4-BE49-F238E27FC236}">
                  <a16:creationId xmlns:a16="http://schemas.microsoft.com/office/drawing/2014/main" id="{A0329939-22AA-4591-8D1E-C5D1B85A833B}"/>
                </a:ext>
              </a:extLst>
            </p:cNvPr>
            <p:cNvSpPr/>
            <p:nvPr/>
          </p:nvSpPr>
          <p:spPr>
            <a:xfrm>
              <a:off x="4648199" y="72263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3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7" y="762"/>
                  </a:cubicBezTo>
                  <a:cubicBezTo>
                    <a:pt x="7614" y="259"/>
                    <a:pt x="9212" y="0"/>
                    <a:pt x="11022" y="0"/>
                  </a:cubicBezTo>
                  <a:cubicBezTo>
                    <a:pt x="12744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69" y="7216"/>
                    <a:pt x="21600" y="8773"/>
                    <a:pt x="21600" y="10573"/>
                  </a:cubicBezTo>
                  <a:close/>
                  <a:moveTo>
                    <a:pt x="16737" y="10800"/>
                  </a:moveTo>
                  <a:cubicBezTo>
                    <a:pt x="16737" y="9697"/>
                    <a:pt x="16648" y="8708"/>
                    <a:pt x="16453" y="7816"/>
                  </a:cubicBezTo>
                  <a:cubicBezTo>
                    <a:pt x="16258" y="6924"/>
                    <a:pt x="15938" y="6146"/>
                    <a:pt x="15494" y="5513"/>
                  </a:cubicBezTo>
                  <a:cubicBezTo>
                    <a:pt x="15051" y="4881"/>
                    <a:pt x="14447" y="4378"/>
                    <a:pt x="13684" y="4038"/>
                  </a:cubicBezTo>
                  <a:cubicBezTo>
                    <a:pt x="12921" y="3697"/>
                    <a:pt x="11998" y="3519"/>
                    <a:pt x="10862" y="3519"/>
                  </a:cubicBezTo>
                  <a:cubicBezTo>
                    <a:pt x="9726" y="3519"/>
                    <a:pt x="8768" y="3713"/>
                    <a:pt x="8005" y="4103"/>
                  </a:cubicBezTo>
                  <a:cubicBezTo>
                    <a:pt x="7241" y="4492"/>
                    <a:pt x="6620" y="5011"/>
                    <a:pt x="6159" y="5676"/>
                  </a:cubicBezTo>
                  <a:cubicBezTo>
                    <a:pt x="5697" y="6324"/>
                    <a:pt x="5360" y="7103"/>
                    <a:pt x="5165" y="7978"/>
                  </a:cubicBezTo>
                  <a:cubicBezTo>
                    <a:pt x="4970" y="8854"/>
                    <a:pt x="4881" y="9778"/>
                    <a:pt x="4881" y="10751"/>
                  </a:cubicBezTo>
                  <a:cubicBezTo>
                    <a:pt x="4881" y="11886"/>
                    <a:pt x="4969" y="12908"/>
                    <a:pt x="5165" y="13816"/>
                  </a:cubicBezTo>
                  <a:cubicBezTo>
                    <a:pt x="5360" y="14724"/>
                    <a:pt x="5679" y="15503"/>
                    <a:pt x="6123" y="16151"/>
                  </a:cubicBezTo>
                  <a:cubicBezTo>
                    <a:pt x="6567" y="16800"/>
                    <a:pt x="7170" y="17286"/>
                    <a:pt x="7916" y="17627"/>
                  </a:cubicBezTo>
                  <a:cubicBezTo>
                    <a:pt x="8661" y="17967"/>
                    <a:pt x="9620" y="18130"/>
                    <a:pt x="10756" y="18130"/>
                  </a:cubicBezTo>
                  <a:cubicBezTo>
                    <a:pt x="11892" y="18130"/>
                    <a:pt x="12850" y="17935"/>
                    <a:pt x="13613" y="17546"/>
                  </a:cubicBezTo>
                  <a:cubicBezTo>
                    <a:pt x="14376" y="17157"/>
                    <a:pt x="14998" y="16638"/>
                    <a:pt x="15459" y="15973"/>
                  </a:cubicBezTo>
                  <a:cubicBezTo>
                    <a:pt x="15938" y="15308"/>
                    <a:pt x="16258" y="14530"/>
                    <a:pt x="16453" y="13638"/>
                  </a:cubicBezTo>
                  <a:cubicBezTo>
                    <a:pt x="16648" y="12746"/>
                    <a:pt x="16737" y="11805"/>
                    <a:pt x="16737" y="1080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0" name="Shape">
              <a:extLst>
                <a:ext uri="{FF2B5EF4-FFF2-40B4-BE49-F238E27FC236}">
                  <a16:creationId xmlns:a16="http://schemas.microsoft.com/office/drawing/2014/main" id="{9437B547-B4BD-448D-B89D-5B8F2D41A16B}"/>
                </a:ext>
              </a:extLst>
            </p:cNvPr>
            <p:cNvSpPr/>
            <p:nvPr/>
          </p:nvSpPr>
          <p:spPr>
            <a:xfrm>
              <a:off x="4826000" y="7226299"/>
              <a:ext cx="134747" cy="16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16"/>
                  </a:moveTo>
                  <a:cubicBezTo>
                    <a:pt x="21600" y="20266"/>
                    <a:pt x="21539" y="20499"/>
                    <a:pt x="21437" y="20699"/>
                  </a:cubicBezTo>
                  <a:cubicBezTo>
                    <a:pt x="21335" y="20900"/>
                    <a:pt x="21193" y="21066"/>
                    <a:pt x="21009" y="21200"/>
                  </a:cubicBezTo>
                  <a:cubicBezTo>
                    <a:pt x="20826" y="21333"/>
                    <a:pt x="20602" y="21433"/>
                    <a:pt x="20358" y="21483"/>
                  </a:cubicBezTo>
                  <a:cubicBezTo>
                    <a:pt x="20114" y="21550"/>
                    <a:pt x="19849" y="21567"/>
                    <a:pt x="19605" y="21567"/>
                  </a:cubicBezTo>
                  <a:lnTo>
                    <a:pt x="17345" y="21567"/>
                  </a:lnTo>
                  <a:cubicBezTo>
                    <a:pt x="16877" y="21567"/>
                    <a:pt x="16470" y="21533"/>
                    <a:pt x="16124" y="21450"/>
                  </a:cubicBezTo>
                  <a:cubicBezTo>
                    <a:pt x="15777" y="21367"/>
                    <a:pt x="15472" y="21233"/>
                    <a:pt x="15167" y="21033"/>
                  </a:cubicBezTo>
                  <a:cubicBezTo>
                    <a:pt x="14882" y="20833"/>
                    <a:pt x="14597" y="20549"/>
                    <a:pt x="14332" y="20199"/>
                  </a:cubicBezTo>
                  <a:cubicBezTo>
                    <a:pt x="14067" y="19849"/>
                    <a:pt x="13762" y="19398"/>
                    <a:pt x="13416" y="18848"/>
                  </a:cubicBezTo>
                  <a:lnTo>
                    <a:pt x="6901" y="8824"/>
                  </a:lnTo>
                  <a:cubicBezTo>
                    <a:pt x="6514" y="8223"/>
                    <a:pt x="6148" y="7589"/>
                    <a:pt x="5741" y="6889"/>
                  </a:cubicBezTo>
                  <a:cubicBezTo>
                    <a:pt x="5354" y="6205"/>
                    <a:pt x="5008" y="5521"/>
                    <a:pt x="4682" y="4871"/>
                  </a:cubicBezTo>
                  <a:lnTo>
                    <a:pt x="4642" y="4871"/>
                  </a:lnTo>
                  <a:cubicBezTo>
                    <a:pt x="4703" y="5671"/>
                    <a:pt x="4743" y="6455"/>
                    <a:pt x="4764" y="7239"/>
                  </a:cubicBezTo>
                  <a:cubicBezTo>
                    <a:pt x="4784" y="8023"/>
                    <a:pt x="4804" y="8840"/>
                    <a:pt x="4804" y="9691"/>
                  </a:cubicBezTo>
                  <a:lnTo>
                    <a:pt x="4804" y="20899"/>
                  </a:lnTo>
                  <a:cubicBezTo>
                    <a:pt x="4804" y="21016"/>
                    <a:pt x="4764" y="21116"/>
                    <a:pt x="4703" y="21200"/>
                  </a:cubicBezTo>
                  <a:cubicBezTo>
                    <a:pt x="4621" y="21283"/>
                    <a:pt x="4499" y="21366"/>
                    <a:pt x="4316" y="21416"/>
                  </a:cubicBezTo>
                  <a:cubicBezTo>
                    <a:pt x="4133" y="21483"/>
                    <a:pt x="3888" y="21517"/>
                    <a:pt x="3583" y="21550"/>
                  </a:cubicBezTo>
                  <a:cubicBezTo>
                    <a:pt x="3278" y="21583"/>
                    <a:pt x="2870" y="21600"/>
                    <a:pt x="2382" y="21600"/>
                  </a:cubicBezTo>
                  <a:cubicBezTo>
                    <a:pt x="1914" y="21600"/>
                    <a:pt x="1527" y="21583"/>
                    <a:pt x="1201" y="21550"/>
                  </a:cubicBezTo>
                  <a:cubicBezTo>
                    <a:pt x="896" y="21517"/>
                    <a:pt x="651" y="21467"/>
                    <a:pt x="468" y="21416"/>
                  </a:cubicBezTo>
                  <a:cubicBezTo>
                    <a:pt x="285" y="21366"/>
                    <a:pt x="163" y="21283"/>
                    <a:pt x="102" y="21200"/>
                  </a:cubicBezTo>
                  <a:cubicBezTo>
                    <a:pt x="41" y="21116"/>
                    <a:pt x="0" y="21016"/>
                    <a:pt x="0" y="20899"/>
                  </a:cubicBezTo>
                  <a:lnTo>
                    <a:pt x="0" y="1635"/>
                  </a:lnTo>
                  <a:cubicBezTo>
                    <a:pt x="0" y="1118"/>
                    <a:pt x="183" y="734"/>
                    <a:pt x="550" y="467"/>
                  </a:cubicBezTo>
                  <a:cubicBezTo>
                    <a:pt x="916" y="200"/>
                    <a:pt x="1384" y="83"/>
                    <a:pt x="1914" y="83"/>
                  </a:cubicBezTo>
                  <a:lnTo>
                    <a:pt x="4764" y="83"/>
                  </a:lnTo>
                  <a:cubicBezTo>
                    <a:pt x="5273" y="83"/>
                    <a:pt x="5700" y="117"/>
                    <a:pt x="6067" y="184"/>
                  </a:cubicBezTo>
                  <a:cubicBezTo>
                    <a:pt x="6413" y="250"/>
                    <a:pt x="6739" y="367"/>
                    <a:pt x="7003" y="534"/>
                  </a:cubicBezTo>
                  <a:cubicBezTo>
                    <a:pt x="7268" y="701"/>
                    <a:pt x="7533" y="934"/>
                    <a:pt x="7777" y="1218"/>
                  </a:cubicBezTo>
                  <a:cubicBezTo>
                    <a:pt x="8021" y="1518"/>
                    <a:pt x="8265" y="1868"/>
                    <a:pt x="8530" y="2302"/>
                  </a:cubicBezTo>
                  <a:lnTo>
                    <a:pt x="13620" y="10141"/>
                  </a:lnTo>
                  <a:cubicBezTo>
                    <a:pt x="13925" y="10608"/>
                    <a:pt x="14210" y="11075"/>
                    <a:pt x="14495" y="11542"/>
                  </a:cubicBezTo>
                  <a:cubicBezTo>
                    <a:pt x="14780" y="12009"/>
                    <a:pt x="15065" y="12460"/>
                    <a:pt x="15330" y="12910"/>
                  </a:cubicBezTo>
                  <a:cubicBezTo>
                    <a:pt x="15594" y="13377"/>
                    <a:pt x="15859" y="13811"/>
                    <a:pt x="16124" y="14261"/>
                  </a:cubicBezTo>
                  <a:cubicBezTo>
                    <a:pt x="16368" y="14695"/>
                    <a:pt x="16633" y="15145"/>
                    <a:pt x="16877" y="15579"/>
                  </a:cubicBezTo>
                  <a:lnTo>
                    <a:pt x="16897" y="15579"/>
                  </a:lnTo>
                  <a:cubicBezTo>
                    <a:pt x="16857" y="14811"/>
                    <a:pt x="16816" y="13994"/>
                    <a:pt x="16816" y="13160"/>
                  </a:cubicBezTo>
                  <a:cubicBezTo>
                    <a:pt x="16816" y="12326"/>
                    <a:pt x="16795" y="11526"/>
                    <a:pt x="16795" y="10758"/>
                  </a:cubicBezTo>
                  <a:lnTo>
                    <a:pt x="16795" y="701"/>
                  </a:lnTo>
                  <a:cubicBezTo>
                    <a:pt x="16795" y="584"/>
                    <a:pt x="16836" y="484"/>
                    <a:pt x="16918" y="400"/>
                  </a:cubicBezTo>
                  <a:cubicBezTo>
                    <a:pt x="16999" y="317"/>
                    <a:pt x="17142" y="234"/>
                    <a:pt x="17325" y="167"/>
                  </a:cubicBezTo>
                  <a:cubicBezTo>
                    <a:pt x="17508" y="100"/>
                    <a:pt x="17773" y="50"/>
                    <a:pt x="18078" y="33"/>
                  </a:cubicBezTo>
                  <a:cubicBezTo>
                    <a:pt x="18383" y="17"/>
                    <a:pt x="18791" y="0"/>
                    <a:pt x="19279" y="0"/>
                  </a:cubicBezTo>
                  <a:cubicBezTo>
                    <a:pt x="19727" y="0"/>
                    <a:pt x="20114" y="17"/>
                    <a:pt x="20440" y="33"/>
                  </a:cubicBezTo>
                  <a:cubicBezTo>
                    <a:pt x="20765" y="50"/>
                    <a:pt x="20989" y="100"/>
                    <a:pt x="21152" y="167"/>
                  </a:cubicBezTo>
                  <a:cubicBezTo>
                    <a:pt x="21315" y="234"/>
                    <a:pt x="21437" y="317"/>
                    <a:pt x="21498" y="400"/>
                  </a:cubicBezTo>
                  <a:cubicBezTo>
                    <a:pt x="21559" y="484"/>
                    <a:pt x="21600" y="584"/>
                    <a:pt x="21600" y="701"/>
                  </a:cubicBezTo>
                  <a:lnTo>
                    <a:pt x="21600" y="2001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1" name="Shape">
              <a:extLst>
                <a:ext uri="{FF2B5EF4-FFF2-40B4-BE49-F238E27FC236}">
                  <a16:creationId xmlns:a16="http://schemas.microsoft.com/office/drawing/2014/main" id="{31DEF387-7FAF-4A67-BEB6-F0CCEF6676DB}"/>
                </a:ext>
              </a:extLst>
            </p:cNvPr>
            <p:cNvSpPr/>
            <p:nvPr/>
          </p:nvSpPr>
          <p:spPr>
            <a:xfrm>
              <a:off x="5003799" y="7226300"/>
              <a:ext cx="89537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6"/>
                  </a:moveTo>
                  <a:cubicBezTo>
                    <a:pt x="21600" y="20111"/>
                    <a:pt x="21569" y="20395"/>
                    <a:pt x="21508" y="20613"/>
                  </a:cubicBezTo>
                  <a:cubicBezTo>
                    <a:pt x="21447" y="20830"/>
                    <a:pt x="21386" y="21031"/>
                    <a:pt x="21294" y="21182"/>
                  </a:cubicBezTo>
                  <a:cubicBezTo>
                    <a:pt x="21202" y="21332"/>
                    <a:pt x="21079" y="21433"/>
                    <a:pt x="20926" y="21500"/>
                  </a:cubicBezTo>
                  <a:cubicBezTo>
                    <a:pt x="20773" y="21567"/>
                    <a:pt x="20589" y="21600"/>
                    <a:pt x="20405" y="21600"/>
                  </a:cubicBezTo>
                  <a:lnTo>
                    <a:pt x="2359" y="21600"/>
                  </a:lnTo>
                  <a:cubicBezTo>
                    <a:pt x="1685" y="21600"/>
                    <a:pt x="1134" y="21500"/>
                    <a:pt x="674" y="21282"/>
                  </a:cubicBezTo>
                  <a:cubicBezTo>
                    <a:pt x="214" y="21065"/>
                    <a:pt x="0" y="20713"/>
                    <a:pt x="0" y="20228"/>
                  </a:cubicBezTo>
                  <a:lnTo>
                    <a:pt x="0" y="703"/>
                  </a:lnTo>
                  <a:cubicBezTo>
                    <a:pt x="0" y="586"/>
                    <a:pt x="61" y="485"/>
                    <a:pt x="184" y="402"/>
                  </a:cubicBezTo>
                  <a:cubicBezTo>
                    <a:pt x="306" y="318"/>
                    <a:pt x="521" y="234"/>
                    <a:pt x="827" y="184"/>
                  </a:cubicBezTo>
                  <a:cubicBezTo>
                    <a:pt x="1134" y="134"/>
                    <a:pt x="1532" y="84"/>
                    <a:pt x="2053" y="50"/>
                  </a:cubicBezTo>
                  <a:cubicBezTo>
                    <a:pt x="2574" y="17"/>
                    <a:pt x="3217" y="0"/>
                    <a:pt x="3983" y="0"/>
                  </a:cubicBezTo>
                  <a:cubicBezTo>
                    <a:pt x="4780" y="0"/>
                    <a:pt x="5423" y="17"/>
                    <a:pt x="5944" y="50"/>
                  </a:cubicBezTo>
                  <a:cubicBezTo>
                    <a:pt x="6465" y="84"/>
                    <a:pt x="6863" y="134"/>
                    <a:pt x="7169" y="184"/>
                  </a:cubicBezTo>
                  <a:cubicBezTo>
                    <a:pt x="7476" y="234"/>
                    <a:pt x="7690" y="318"/>
                    <a:pt x="7813" y="402"/>
                  </a:cubicBezTo>
                  <a:cubicBezTo>
                    <a:pt x="7935" y="485"/>
                    <a:pt x="7997" y="586"/>
                    <a:pt x="7997" y="703"/>
                  </a:cubicBezTo>
                  <a:lnTo>
                    <a:pt x="7997" y="18003"/>
                  </a:lnTo>
                  <a:lnTo>
                    <a:pt x="20374" y="18003"/>
                  </a:lnTo>
                  <a:cubicBezTo>
                    <a:pt x="20589" y="18003"/>
                    <a:pt x="20742" y="18036"/>
                    <a:pt x="20895" y="18086"/>
                  </a:cubicBezTo>
                  <a:cubicBezTo>
                    <a:pt x="21049" y="18137"/>
                    <a:pt x="21171" y="18254"/>
                    <a:pt x="21263" y="18388"/>
                  </a:cubicBezTo>
                  <a:cubicBezTo>
                    <a:pt x="21355" y="18522"/>
                    <a:pt x="21447" y="18706"/>
                    <a:pt x="21477" y="18940"/>
                  </a:cubicBezTo>
                  <a:cubicBezTo>
                    <a:pt x="21508" y="19174"/>
                    <a:pt x="21600" y="19442"/>
                    <a:pt x="21600" y="1977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2" name="Shape">
              <a:extLst>
                <a:ext uri="{FF2B5EF4-FFF2-40B4-BE49-F238E27FC236}">
                  <a16:creationId xmlns:a16="http://schemas.microsoft.com/office/drawing/2014/main" id="{61141D1E-A1AB-46E4-9E24-CA54EB64A14D}"/>
                </a:ext>
              </a:extLst>
            </p:cNvPr>
            <p:cNvSpPr/>
            <p:nvPr/>
          </p:nvSpPr>
          <p:spPr>
            <a:xfrm>
              <a:off x="5105399" y="7226300"/>
              <a:ext cx="33276" cy="16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7" y="20901"/>
                  </a:moveTo>
                  <a:cubicBezTo>
                    <a:pt x="21517" y="21018"/>
                    <a:pt x="21353" y="21117"/>
                    <a:pt x="21023" y="21201"/>
                  </a:cubicBezTo>
                  <a:cubicBezTo>
                    <a:pt x="20693" y="21284"/>
                    <a:pt x="20116" y="21367"/>
                    <a:pt x="19292" y="21417"/>
                  </a:cubicBezTo>
                  <a:cubicBezTo>
                    <a:pt x="18467" y="21467"/>
                    <a:pt x="17395" y="21517"/>
                    <a:pt x="15994" y="21550"/>
                  </a:cubicBezTo>
                  <a:cubicBezTo>
                    <a:pt x="14592" y="21583"/>
                    <a:pt x="12861" y="21600"/>
                    <a:pt x="10717" y="21600"/>
                  </a:cubicBezTo>
                  <a:cubicBezTo>
                    <a:pt x="8656" y="21600"/>
                    <a:pt x="6925" y="21583"/>
                    <a:pt x="5524" y="21550"/>
                  </a:cubicBezTo>
                  <a:cubicBezTo>
                    <a:pt x="4122" y="21517"/>
                    <a:pt x="3050" y="21467"/>
                    <a:pt x="2226" y="21417"/>
                  </a:cubicBezTo>
                  <a:cubicBezTo>
                    <a:pt x="1401" y="21367"/>
                    <a:pt x="824" y="21284"/>
                    <a:pt x="495" y="21201"/>
                  </a:cubicBezTo>
                  <a:cubicBezTo>
                    <a:pt x="165" y="21117"/>
                    <a:pt x="0" y="21018"/>
                    <a:pt x="0" y="20901"/>
                  </a:cubicBezTo>
                  <a:lnTo>
                    <a:pt x="0" y="699"/>
                  </a:lnTo>
                  <a:cubicBezTo>
                    <a:pt x="0" y="582"/>
                    <a:pt x="165" y="483"/>
                    <a:pt x="495" y="399"/>
                  </a:cubicBezTo>
                  <a:cubicBezTo>
                    <a:pt x="824" y="316"/>
                    <a:pt x="1484" y="233"/>
                    <a:pt x="2308" y="183"/>
                  </a:cubicBezTo>
                  <a:cubicBezTo>
                    <a:pt x="3133" y="133"/>
                    <a:pt x="4287" y="83"/>
                    <a:pt x="5606" y="50"/>
                  </a:cubicBezTo>
                  <a:cubicBezTo>
                    <a:pt x="7008" y="17"/>
                    <a:pt x="8656" y="0"/>
                    <a:pt x="10800" y="0"/>
                  </a:cubicBezTo>
                  <a:cubicBezTo>
                    <a:pt x="12944" y="0"/>
                    <a:pt x="14675" y="17"/>
                    <a:pt x="16076" y="50"/>
                  </a:cubicBezTo>
                  <a:cubicBezTo>
                    <a:pt x="17478" y="83"/>
                    <a:pt x="18550" y="133"/>
                    <a:pt x="19374" y="183"/>
                  </a:cubicBezTo>
                  <a:cubicBezTo>
                    <a:pt x="20199" y="233"/>
                    <a:pt x="20776" y="316"/>
                    <a:pt x="21105" y="399"/>
                  </a:cubicBezTo>
                  <a:cubicBezTo>
                    <a:pt x="21435" y="483"/>
                    <a:pt x="21600" y="582"/>
                    <a:pt x="21600" y="699"/>
                  </a:cubicBezTo>
                  <a:lnTo>
                    <a:pt x="21600" y="2090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3" name="Shape">
              <a:extLst>
                <a:ext uri="{FF2B5EF4-FFF2-40B4-BE49-F238E27FC236}">
                  <a16:creationId xmlns:a16="http://schemas.microsoft.com/office/drawing/2014/main" id="{40A8FFB0-DCB4-430E-914F-6015736CEB26}"/>
                </a:ext>
              </a:extLst>
            </p:cNvPr>
            <p:cNvSpPr/>
            <p:nvPr/>
          </p:nvSpPr>
          <p:spPr>
            <a:xfrm>
              <a:off x="5181600" y="7226299"/>
              <a:ext cx="134620" cy="16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16"/>
                  </a:moveTo>
                  <a:cubicBezTo>
                    <a:pt x="21600" y="20266"/>
                    <a:pt x="21539" y="20499"/>
                    <a:pt x="21437" y="20699"/>
                  </a:cubicBezTo>
                  <a:cubicBezTo>
                    <a:pt x="21335" y="20900"/>
                    <a:pt x="21192" y="21066"/>
                    <a:pt x="21009" y="21200"/>
                  </a:cubicBezTo>
                  <a:cubicBezTo>
                    <a:pt x="20826" y="21333"/>
                    <a:pt x="20601" y="21433"/>
                    <a:pt x="20357" y="21483"/>
                  </a:cubicBezTo>
                  <a:cubicBezTo>
                    <a:pt x="20112" y="21550"/>
                    <a:pt x="19847" y="21567"/>
                    <a:pt x="19603" y="21567"/>
                  </a:cubicBezTo>
                  <a:lnTo>
                    <a:pt x="17341" y="21567"/>
                  </a:lnTo>
                  <a:cubicBezTo>
                    <a:pt x="16872" y="21567"/>
                    <a:pt x="16465" y="21533"/>
                    <a:pt x="16118" y="21450"/>
                  </a:cubicBezTo>
                  <a:cubicBezTo>
                    <a:pt x="15772" y="21367"/>
                    <a:pt x="15466" y="21233"/>
                    <a:pt x="15161" y="21033"/>
                  </a:cubicBezTo>
                  <a:cubicBezTo>
                    <a:pt x="14875" y="20833"/>
                    <a:pt x="14590" y="20549"/>
                    <a:pt x="14325" y="20199"/>
                  </a:cubicBezTo>
                  <a:cubicBezTo>
                    <a:pt x="14060" y="19849"/>
                    <a:pt x="13755" y="19398"/>
                    <a:pt x="13408" y="18848"/>
                  </a:cubicBezTo>
                  <a:lnTo>
                    <a:pt x="6887" y="8824"/>
                  </a:lnTo>
                  <a:cubicBezTo>
                    <a:pt x="6500" y="8223"/>
                    <a:pt x="6133" y="7589"/>
                    <a:pt x="5726" y="6889"/>
                  </a:cubicBezTo>
                  <a:cubicBezTo>
                    <a:pt x="5339" y="6205"/>
                    <a:pt x="4992" y="5521"/>
                    <a:pt x="4666" y="4871"/>
                  </a:cubicBezTo>
                  <a:lnTo>
                    <a:pt x="4646" y="4871"/>
                  </a:lnTo>
                  <a:cubicBezTo>
                    <a:pt x="4707" y="5671"/>
                    <a:pt x="4748" y="6455"/>
                    <a:pt x="4768" y="7239"/>
                  </a:cubicBezTo>
                  <a:cubicBezTo>
                    <a:pt x="4789" y="8023"/>
                    <a:pt x="4809" y="8840"/>
                    <a:pt x="4809" y="9691"/>
                  </a:cubicBezTo>
                  <a:lnTo>
                    <a:pt x="4809" y="20899"/>
                  </a:lnTo>
                  <a:cubicBezTo>
                    <a:pt x="4809" y="21016"/>
                    <a:pt x="4768" y="21116"/>
                    <a:pt x="4707" y="21200"/>
                  </a:cubicBezTo>
                  <a:cubicBezTo>
                    <a:pt x="4625" y="21283"/>
                    <a:pt x="4503" y="21366"/>
                    <a:pt x="4320" y="21416"/>
                  </a:cubicBezTo>
                  <a:cubicBezTo>
                    <a:pt x="4136" y="21483"/>
                    <a:pt x="3892" y="21517"/>
                    <a:pt x="3586" y="21550"/>
                  </a:cubicBezTo>
                  <a:cubicBezTo>
                    <a:pt x="3281" y="21583"/>
                    <a:pt x="2873" y="21600"/>
                    <a:pt x="2384" y="21600"/>
                  </a:cubicBezTo>
                  <a:cubicBezTo>
                    <a:pt x="1915" y="21600"/>
                    <a:pt x="1528" y="21583"/>
                    <a:pt x="1202" y="21550"/>
                  </a:cubicBezTo>
                  <a:cubicBezTo>
                    <a:pt x="897" y="21517"/>
                    <a:pt x="652" y="21467"/>
                    <a:pt x="469" y="21416"/>
                  </a:cubicBezTo>
                  <a:cubicBezTo>
                    <a:pt x="285" y="21366"/>
                    <a:pt x="163" y="21283"/>
                    <a:pt x="102" y="21200"/>
                  </a:cubicBezTo>
                  <a:cubicBezTo>
                    <a:pt x="41" y="21116"/>
                    <a:pt x="0" y="21016"/>
                    <a:pt x="0" y="20899"/>
                  </a:cubicBezTo>
                  <a:lnTo>
                    <a:pt x="0" y="1635"/>
                  </a:lnTo>
                  <a:cubicBezTo>
                    <a:pt x="0" y="1118"/>
                    <a:pt x="183" y="734"/>
                    <a:pt x="550" y="467"/>
                  </a:cubicBezTo>
                  <a:cubicBezTo>
                    <a:pt x="917" y="200"/>
                    <a:pt x="1386" y="83"/>
                    <a:pt x="1915" y="83"/>
                  </a:cubicBezTo>
                  <a:lnTo>
                    <a:pt x="4768" y="83"/>
                  </a:lnTo>
                  <a:cubicBezTo>
                    <a:pt x="5278" y="83"/>
                    <a:pt x="5706" y="117"/>
                    <a:pt x="6072" y="184"/>
                  </a:cubicBezTo>
                  <a:cubicBezTo>
                    <a:pt x="6419" y="250"/>
                    <a:pt x="6745" y="367"/>
                    <a:pt x="7010" y="534"/>
                  </a:cubicBezTo>
                  <a:cubicBezTo>
                    <a:pt x="7275" y="701"/>
                    <a:pt x="7540" y="934"/>
                    <a:pt x="7784" y="1218"/>
                  </a:cubicBezTo>
                  <a:cubicBezTo>
                    <a:pt x="8029" y="1518"/>
                    <a:pt x="8273" y="1868"/>
                    <a:pt x="8538" y="2302"/>
                  </a:cubicBezTo>
                  <a:lnTo>
                    <a:pt x="13632" y="10141"/>
                  </a:lnTo>
                  <a:cubicBezTo>
                    <a:pt x="13938" y="10608"/>
                    <a:pt x="14223" y="11075"/>
                    <a:pt x="14509" y="11542"/>
                  </a:cubicBezTo>
                  <a:cubicBezTo>
                    <a:pt x="14794" y="12009"/>
                    <a:pt x="15079" y="12460"/>
                    <a:pt x="15344" y="12910"/>
                  </a:cubicBezTo>
                  <a:cubicBezTo>
                    <a:pt x="15609" y="13377"/>
                    <a:pt x="15874" y="13811"/>
                    <a:pt x="16139" y="14261"/>
                  </a:cubicBezTo>
                  <a:cubicBezTo>
                    <a:pt x="16404" y="14711"/>
                    <a:pt x="16648" y="15145"/>
                    <a:pt x="16893" y="15579"/>
                  </a:cubicBezTo>
                  <a:lnTo>
                    <a:pt x="16913" y="15579"/>
                  </a:lnTo>
                  <a:cubicBezTo>
                    <a:pt x="16872" y="14811"/>
                    <a:pt x="16852" y="13994"/>
                    <a:pt x="16832" y="13160"/>
                  </a:cubicBezTo>
                  <a:cubicBezTo>
                    <a:pt x="16811" y="12326"/>
                    <a:pt x="16791" y="11526"/>
                    <a:pt x="16791" y="10758"/>
                  </a:cubicBezTo>
                  <a:lnTo>
                    <a:pt x="16791" y="701"/>
                  </a:lnTo>
                  <a:cubicBezTo>
                    <a:pt x="16791" y="584"/>
                    <a:pt x="16832" y="484"/>
                    <a:pt x="16913" y="400"/>
                  </a:cubicBezTo>
                  <a:cubicBezTo>
                    <a:pt x="16995" y="317"/>
                    <a:pt x="17137" y="234"/>
                    <a:pt x="17321" y="167"/>
                  </a:cubicBezTo>
                  <a:cubicBezTo>
                    <a:pt x="17504" y="100"/>
                    <a:pt x="17749" y="50"/>
                    <a:pt x="18075" y="33"/>
                  </a:cubicBezTo>
                  <a:cubicBezTo>
                    <a:pt x="18401" y="17"/>
                    <a:pt x="18788" y="0"/>
                    <a:pt x="19277" y="0"/>
                  </a:cubicBezTo>
                  <a:cubicBezTo>
                    <a:pt x="19746" y="0"/>
                    <a:pt x="20112" y="17"/>
                    <a:pt x="20438" y="33"/>
                  </a:cubicBezTo>
                  <a:cubicBezTo>
                    <a:pt x="20765" y="50"/>
                    <a:pt x="20989" y="100"/>
                    <a:pt x="21152" y="167"/>
                  </a:cubicBezTo>
                  <a:cubicBezTo>
                    <a:pt x="21315" y="234"/>
                    <a:pt x="21437" y="317"/>
                    <a:pt x="21498" y="400"/>
                  </a:cubicBezTo>
                  <a:cubicBezTo>
                    <a:pt x="21559" y="484"/>
                    <a:pt x="21600" y="584"/>
                    <a:pt x="21600" y="701"/>
                  </a:cubicBezTo>
                  <a:lnTo>
                    <a:pt x="21600" y="2001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4" name="Shape">
              <a:extLst>
                <a:ext uri="{FF2B5EF4-FFF2-40B4-BE49-F238E27FC236}">
                  <a16:creationId xmlns:a16="http://schemas.microsoft.com/office/drawing/2014/main" id="{794465B5-328F-4A5F-9A51-B3669319707C}"/>
                </a:ext>
              </a:extLst>
            </p:cNvPr>
            <p:cNvSpPr/>
            <p:nvPr/>
          </p:nvSpPr>
          <p:spPr>
            <a:xfrm>
              <a:off x="5346700" y="7239000"/>
              <a:ext cx="96648" cy="163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1"/>
                  </a:moveTo>
                  <a:cubicBezTo>
                    <a:pt x="21600" y="20221"/>
                    <a:pt x="21572" y="20490"/>
                    <a:pt x="21515" y="20708"/>
                  </a:cubicBezTo>
                  <a:cubicBezTo>
                    <a:pt x="21458" y="20927"/>
                    <a:pt x="21401" y="21095"/>
                    <a:pt x="21316" y="21230"/>
                  </a:cubicBezTo>
                  <a:cubicBezTo>
                    <a:pt x="21231" y="21365"/>
                    <a:pt x="21117" y="21465"/>
                    <a:pt x="20976" y="21516"/>
                  </a:cubicBezTo>
                  <a:cubicBezTo>
                    <a:pt x="20834" y="21566"/>
                    <a:pt x="20692" y="21600"/>
                    <a:pt x="20521" y="21600"/>
                  </a:cubicBezTo>
                  <a:lnTo>
                    <a:pt x="2186" y="21600"/>
                  </a:lnTo>
                  <a:cubicBezTo>
                    <a:pt x="1561" y="21600"/>
                    <a:pt x="1050" y="21499"/>
                    <a:pt x="624" y="21280"/>
                  </a:cubicBezTo>
                  <a:cubicBezTo>
                    <a:pt x="199" y="21062"/>
                    <a:pt x="0" y="20708"/>
                    <a:pt x="0" y="20221"/>
                  </a:cubicBezTo>
                  <a:lnTo>
                    <a:pt x="0" y="1379"/>
                  </a:lnTo>
                  <a:cubicBezTo>
                    <a:pt x="0" y="892"/>
                    <a:pt x="199" y="538"/>
                    <a:pt x="624" y="320"/>
                  </a:cubicBezTo>
                  <a:cubicBezTo>
                    <a:pt x="1050" y="101"/>
                    <a:pt x="1561" y="0"/>
                    <a:pt x="2186" y="0"/>
                  </a:cubicBezTo>
                  <a:lnTo>
                    <a:pt x="20408" y="0"/>
                  </a:lnTo>
                  <a:cubicBezTo>
                    <a:pt x="20578" y="0"/>
                    <a:pt x="20720" y="34"/>
                    <a:pt x="20862" y="84"/>
                  </a:cubicBezTo>
                  <a:cubicBezTo>
                    <a:pt x="21004" y="135"/>
                    <a:pt x="21118" y="236"/>
                    <a:pt x="21203" y="370"/>
                  </a:cubicBezTo>
                  <a:cubicBezTo>
                    <a:pt x="21288" y="505"/>
                    <a:pt x="21373" y="690"/>
                    <a:pt x="21401" y="908"/>
                  </a:cubicBezTo>
                  <a:cubicBezTo>
                    <a:pt x="21458" y="1127"/>
                    <a:pt x="21487" y="1396"/>
                    <a:pt x="21487" y="1733"/>
                  </a:cubicBezTo>
                  <a:cubicBezTo>
                    <a:pt x="21487" y="2052"/>
                    <a:pt x="21458" y="2305"/>
                    <a:pt x="21401" y="2523"/>
                  </a:cubicBezTo>
                  <a:cubicBezTo>
                    <a:pt x="21345" y="2742"/>
                    <a:pt x="21288" y="2910"/>
                    <a:pt x="21203" y="3045"/>
                  </a:cubicBezTo>
                  <a:cubicBezTo>
                    <a:pt x="21118" y="3179"/>
                    <a:pt x="21004" y="3280"/>
                    <a:pt x="20862" y="3331"/>
                  </a:cubicBezTo>
                  <a:cubicBezTo>
                    <a:pt x="20720" y="3398"/>
                    <a:pt x="20578" y="3415"/>
                    <a:pt x="20408" y="3415"/>
                  </a:cubicBezTo>
                  <a:lnTo>
                    <a:pt x="7380" y="3415"/>
                  </a:lnTo>
                  <a:lnTo>
                    <a:pt x="7380" y="8697"/>
                  </a:lnTo>
                  <a:lnTo>
                    <a:pt x="18393" y="8697"/>
                  </a:lnTo>
                  <a:cubicBezTo>
                    <a:pt x="18563" y="8697"/>
                    <a:pt x="18705" y="8731"/>
                    <a:pt x="18847" y="8781"/>
                  </a:cubicBezTo>
                  <a:cubicBezTo>
                    <a:pt x="18989" y="8832"/>
                    <a:pt x="19102" y="8933"/>
                    <a:pt x="19187" y="9067"/>
                  </a:cubicBezTo>
                  <a:cubicBezTo>
                    <a:pt x="19273" y="9202"/>
                    <a:pt x="19358" y="9370"/>
                    <a:pt x="19386" y="9589"/>
                  </a:cubicBezTo>
                  <a:cubicBezTo>
                    <a:pt x="19415" y="9807"/>
                    <a:pt x="19471" y="10076"/>
                    <a:pt x="19471" y="10379"/>
                  </a:cubicBezTo>
                  <a:cubicBezTo>
                    <a:pt x="19471" y="10699"/>
                    <a:pt x="19443" y="10968"/>
                    <a:pt x="19386" y="11187"/>
                  </a:cubicBezTo>
                  <a:cubicBezTo>
                    <a:pt x="19329" y="11405"/>
                    <a:pt x="19273" y="11574"/>
                    <a:pt x="19187" y="11691"/>
                  </a:cubicBezTo>
                  <a:cubicBezTo>
                    <a:pt x="19102" y="11809"/>
                    <a:pt x="18989" y="11910"/>
                    <a:pt x="18847" y="11960"/>
                  </a:cubicBezTo>
                  <a:cubicBezTo>
                    <a:pt x="18705" y="12011"/>
                    <a:pt x="18563" y="12044"/>
                    <a:pt x="18393" y="12044"/>
                  </a:cubicBezTo>
                  <a:lnTo>
                    <a:pt x="7380" y="12044"/>
                  </a:lnTo>
                  <a:lnTo>
                    <a:pt x="7380" y="18151"/>
                  </a:lnTo>
                  <a:lnTo>
                    <a:pt x="20521" y="18151"/>
                  </a:lnTo>
                  <a:cubicBezTo>
                    <a:pt x="20692" y="18151"/>
                    <a:pt x="20834" y="18185"/>
                    <a:pt x="20976" y="18235"/>
                  </a:cubicBezTo>
                  <a:cubicBezTo>
                    <a:pt x="21118" y="18302"/>
                    <a:pt x="21231" y="18387"/>
                    <a:pt x="21316" y="18521"/>
                  </a:cubicBezTo>
                  <a:cubicBezTo>
                    <a:pt x="21401" y="18656"/>
                    <a:pt x="21487" y="18824"/>
                    <a:pt x="21515" y="19043"/>
                  </a:cubicBezTo>
                  <a:cubicBezTo>
                    <a:pt x="21543" y="19261"/>
                    <a:pt x="21600" y="19565"/>
                    <a:pt x="21600" y="1990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5" name="Shape">
              <a:extLst>
                <a:ext uri="{FF2B5EF4-FFF2-40B4-BE49-F238E27FC236}">
                  <a16:creationId xmlns:a16="http://schemas.microsoft.com/office/drawing/2014/main" id="{99E632C8-066F-4A0F-938A-F5639226DB26}"/>
                </a:ext>
              </a:extLst>
            </p:cNvPr>
            <p:cNvSpPr/>
            <p:nvPr/>
          </p:nvSpPr>
          <p:spPr>
            <a:xfrm>
              <a:off x="5435600" y="8724900"/>
              <a:ext cx="111633" cy="16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0"/>
                  </a:moveTo>
                  <a:cubicBezTo>
                    <a:pt x="21600" y="7724"/>
                    <a:pt x="21330" y="8794"/>
                    <a:pt x="20765" y="9730"/>
                  </a:cubicBezTo>
                  <a:cubicBezTo>
                    <a:pt x="20199" y="10666"/>
                    <a:pt x="19413" y="11435"/>
                    <a:pt x="18356" y="12087"/>
                  </a:cubicBezTo>
                  <a:cubicBezTo>
                    <a:pt x="17300" y="12739"/>
                    <a:pt x="15997" y="13207"/>
                    <a:pt x="14474" y="13542"/>
                  </a:cubicBezTo>
                  <a:cubicBezTo>
                    <a:pt x="12926" y="13876"/>
                    <a:pt x="11132" y="14043"/>
                    <a:pt x="9043" y="14043"/>
                  </a:cubicBezTo>
                  <a:lnTo>
                    <a:pt x="6414" y="14043"/>
                  </a:lnTo>
                  <a:lnTo>
                    <a:pt x="6414" y="20898"/>
                  </a:lnTo>
                  <a:cubicBezTo>
                    <a:pt x="6414" y="21015"/>
                    <a:pt x="6365" y="21115"/>
                    <a:pt x="6266" y="21199"/>
                  </a:cubicBezTo>
                  <a:cubicBezTo>
                    <a:pt x="6168" y="21282"/>
                    <a:pt x="5996" y="21366"/>
                    <a:pt x="5750" y="21416"/>
                  </a:cubicBezTo>
                  <a:cubicBezTo>
                    <a:pt x="5504" y="21466"/>
                    <a:pt x="5185" y="21516"/>
                    <a:pt x="4767" y="21550"/>
                  </a:cubicBezTo>
                  <a:cubicBezTo>
                    <a:pt x="4349" y="21583"/>
                    <a:pt x="3833" y="21600"/>
                    <a:pt x="3195" y="21600"/>
                  </a:cubicBezTo>
                  <a:cubicBezTo>
                    <a:pt x="2580" y="21600"/>
                    <a:pt x="2064" y="21583"/>
                    <a:pt x="1646" y="21550"/>
                  </a:cubicBezTo>
                  <a:cubicBezTo>
                    <a:pt x="1229" y="21516"/>
                    <a:pt x="909" y="21466"/>
                    <a:pt x="663" y="21416"/>
                  </a:cubicBezTo>
                  <a:cubicBezTo>
                    <a:pt x="418" y="21366"/>
                    <a:pt x="246" y="21282"/>
                    <a:pt x="147" y="21199"/>
                  </a:cubicBezTo>
                  <a:cubicBezTo>
                    <a:pt x="49" y="21115"/>
                    <a:pt x="0" y="21015"/>
                    <a:pt x="0" y="20898"/>
                  </a:cubicBezTo>
                  <a:lnTo>
                    <a:pt x="0" y="1555"/>
                  </a:lnTo>
                  <a:cubicBezTo>
                    <a:pt x="0" y="1037"/>
                    <a:pt x="197" y="652"/>
                    <a:pt x="590" y="384"/>
                  </a:cubicBezTo>
                  <a:cubicBezTo>
                    <a:pt x="983" y="117"/>
                    <a:pt x="1524" y="0"/>
                    <a:pt x="2162" y="0"/>
                  </a:cubicBezTo>
                  <a:lnTo>
                    <a:pt x="9608" y="0"/>
                  </a:lnTo>
                  <a:cubicBezTo>
                    <a:pt x="10345" y="0"/>
                    <a:pt x="11058" y="17"/>
                    <a:pt x="11746" y="67"/>
                  </a:cubicBezTo>
                  <a:cubicBezTo>
                    <a:pt x="12434" y="117"/>
                    <a:pt x="13221" y="184"/>
                    <a:pt x="14179" y="318"/>
                  </a:cubicBezTo>
                  <a:cubicBezTo>
                    <a:pt x="15113" y="451"/>
                    <a:pt x="16071" y="685"/>
                    <a:pt x="17054" y="1020"/>
                  </a:cubicBezTo>
                  <a:cubicBezTo>
                    <a:pt x="18012" y="1371"/>
                    <a:pt x="18848" y="1789"/>
                    <a:pt x="19536" y="2324"/>
                  </a:cubicBezTo>
                  <a:cubicBezTo>
                    <a:pt x="20224" y="2842"/>
                    <a:pt x="20740" y="3461"/>
                    <a:pt x="21109" y="4163"/>
                  </a:cubicBezTo>
                  <a:cubicBezTo>
                    <a:pt x="21428" y="4865"/>
                    <a:pt x="21600" y="5651"/>
                    <a:pt x="21600" y="6520"/>
                  </a:cubicBezTo>
                  <a:close/>
                  <a:moveTo>
                    <a:pt x="14891" y="6838"/>
                  </a:moveTo>
                  <a:cubicBezTo>
                    <a:pt x="14891" y="6085"/>
                    <a:pt x="14695" y="5467"/>
                    <a:pt x="14302" y="4982"/>
                  </a:cubicBezTo>
                  <a:cubicBezTo>
                    <a:pt x="13909" y="4497"/>
                    <a:pt x="13442" y="4129"/>
                    <a:pt x="12852" y="3895"/>
                  </a:cubicBezTo>
                  <a:cubicBezTo>
                    <a:pt x="12287" y="3661"/>
                    <a:pt x="11672" y="3511"/>
                    <a:pt x="11058" y="3461"/>
                  </a:cubicBezTo>
                  <a:cubicBezTo>
                    <a:pt x="10444" y="3410"/>
                    <a:pt x="9780" y="3377"/>
                    <a:pt x="9117" y="3377"/>
                  </a:cubicBezTo>
                  <a:lnTo>
                    <a:pt x="6389" y="3377"/>
                  </a:lnTo>
                  <a:lnTo>
                    <a:pt x="6389" y="10666"/>
                  </a:lnTo>
                  <a:lnTo>
                    <a:pt x="9264" y="10666"/>
                  </a:lnTo>
                  <a:cubicBezTo>
                    <a:pt x="10296" y="10666"/>
                    <a:pt x="11156" y="10566"/>
                    <a:pt x="11844" y="10382"/>
                  </a:cubicBezTo>
                  <a:cubicBezTo>
                    <a:pt x="12532" y="10198"/>
                    <a:pt x="13098" y="9931"/>
                    <a:pt x="13540" y="9596"/>
                  </a:cubicBezTo>
                  <a:cubicBezTo>
                    <a:pt x="13982" y="9262"/>
                    <a:pt x="14302" y="8861"/>
                    <a:pt x="14547" y="8393"/>
                  </a:cubicBezTo>
                  <a:cubicBezTo>
                    <a:pt x="14793" y="7925"/>
                    <a:pt x="14891" y="7389"/>
                    <a:pt x="14891" y="683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6" name="Shape">
              <a:extLst>
                <a:ext uri="{FF2B5EF4-FFF2-40B4-BE49-F238E27FC236}">
                  <a16:creationId xmlns:a16="http://schemas.microsoft.com/office/drawing/2014/main" id="{C777859E-44DA-41E9-AE21-077F6CEC1129}"/>
                </a:ext>
              </a:extLst>
            </p:cNvPr>
            <p:cNvSpPr/>
            <p:nvPr/>
          </p:nvSpPr>
          <p:spPr>
            <a:xfrm>
              <a:off x="5575300" y="8724900"/>
              <a:ext cx="121031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1"/>
                  </a:moveTo>
                  <a:cubicBezTo>
                    <a:pt x="21600" y="21048"/>
                    <a:pt x="21577" y="21148"/>
                    <a:pt x="21509" y="21232"/>
                  </a:cubicBezTo>
                  <a:cubicBezTo>
                    <a:pt x="21441" y="21315"/>
                    <a:pt x="21305" y="21382"/>
                    <a:pt x="21079" y="21433"/>
                  </a:cubicBezTo>
                  <a:cubicBezTo>
                    <a:pt x="20852" y="21483"/>
                    <a:pt x="20512" y="21533"/>
                    <a:pt x="20081" y="21550"/>
                  </a:cubicBezTo>
                  <a:cubicBezTo>
                    <a:pt x="19651" y="21567"/>
                    <a:pt x="19061" y="21583"/>
                    <a:pt x="18314" y="21583"/>
                  </a:cubicBezTo>
                  <a:cubicBezTo>
                    <a:pt x="17679" y="21583"/>
                    <a:pt x="17180" y="21567"/>
                    <a:pt x="16795" y="21550"/>
                  </a:cubicBezTo>
                  <a:cubicBezTo>
                    <a:pt x="16410" y="21533"/>
                    <a:pt x="16115" y="21483"/>
                    <a:pt x="15911" y="21416"/>
                  </a:cubicBezTo>
                  <a:cubicBezTo>
                    <a:pt x="15684" y="21349"/>
                    <a:pt x="15548" y="21282"/>
                    <a:pt x="15458" y="21182"/>
                  </a:cubicBezTo>
                  <a:cubicBezTo>
                    <a:pt x="15367" y="21081"/>
                    <a:pt x="15299" y="20981"/>
                    <a:pt x="15231" y="20847"/>
                  </a:cubicBezTo>
                  <a:lnTo>
                    <a:pt x="12624" y="16045"/>
                  </a:lnTo>
                  <a:cubicBezTo>
                    <a:pt x="12307" y="15510"/>
                    <a:pt x="12013" y="15025"/>
                    <a:pt x="11695" y="14606"/>
                  </a:cubicBezTo>
                  <a:cubicBezTo>
                    <a:pt x="11401" y="14188"/>
                    <a:pt x="11061" y="13837"/>
                    <a:pt x="10698" y="13552"/>
                  </a:cubicBezTo>
                  <a:cubicBezTo>
                    <a:pt x="10335" y="13268"/>
                    <a:pt x="9905" y="13050"/>
                    <a:pt x="9429" y="12916"/>
                  </a:cubicBezTo>
                  <a:cubicBezTo>
                    <a:pt x="8953" y="12783"/>
                    <a:pt x="8386" y="12699"/>
                    <a:pt x="7751" y="12699"/>
                  </a:cubicBezTo>
                  <a:lnTo>
                    <a:pt x="5916" y="12699"/>
                  </a:lnTo>
                  <a:lnTo>
                    <a:pt x="5916" y="20897"/>
                  </a:lnTo>
                  <a:cubicBezTo>
                    <a:pt x="5916" y="21014"/>
                    <a:pt x="5870" y="21115"/>
                    <a:pt x="5780" y="21198"/>
                  </a:cubicBezTo>
                  <a:cubicBezTo>
                    <a:pt x="5689" y="21282"/>
                    <a:pt x="5530" y="21366"/>
                    <a:pt x="5304" y="21416"/>
                  </a:cubicBezTo>
                  <a:cubicBezTo>
                    <a:pt x="5077" y="21466"/>
                    <a:pt x="4782" y="21516"/>
                    <a:pt x="4397" y="21550"/>
                  </a:cubicBezTo>
                  <a:cubicBezTo>
                    <a:pt x="4012" y="21583"/>
                    <a:pt x="3536" y="21600"/>
                    <a:pt x="2946" y="21600"/>
                  </a:cubicBezTo>
                  <a:cubicBezTo>
                    <a:pt x="2380" y="21600"/>
                    <a:pt x="1904" y="21583"/>
                    <a:pt x="1519" y="21550"/>
                  </a:cubicBezTo>
                  <a:cubicBezTo>
                    <a:pt x="1133" y="21516"/>
                    <a:pt x="839" y="21466"/>
                    <a:pt x="612" y="21416"/>
                  </a:cubicBezTo>
                  <a:cubicBezTo>
                    <a:pt x="385" y="21366"/>
                    <a:pt x="227" y="21282"/>
                    <a:pt x="136" y="21198"/>
                  </a:cubicBezTo>
                  <a:cubicBezTo>
                    <a:pt x="45" y="21115"/>
                    <a:pt x="0" y="21014"/>
                    <a:pt x="0" y="20897"/>
                  </a:cubicBezTo>
                  <a:lnTo>
                    <a:pt x="0" y="1372"/>
                  </a:lnTo>
                  <a:cubicBezTo>
                    <a:pt x="0" y="887"/>
                    <a:pt x="159" y="535"/>
                    <a:pt x="499" y="318"/>
                  </a:cubicBezTo>
                  <a:cubicBezTo>
                    <a:pt x="839" y="100"/>
                    <a:pt x="1247" y="0"/>
                    <a:pt x="1745" y="0"/>
                  </a:cubicBezTo>
                  <a:lnTo>
                    <a:pt x="9293" y="0"/>
                  </a:lnTo>
                  <a:cubicBezTo>
                    <a:pt x="10063" y="0"/>
                    <a:pt x="10698" y="17"/>
                    <a:pt x="11174" y="33"/>
                  </a:cubicBezTo>
                  <a:cubicBezTo>
                    <a:pt x="11672" y="50"/>
                    <a:pt x="12126" y="84"/>
                    <a:pt x="12534" y="117"/>
                  </a:cubicBezTo>
                  <a:cubicBezTo>
                    <a:pt x="13712" y="234"/>
                    <a:pt x="14755" y="452"/>
                    <a:pt x="15707" y="753"/>
                  </a:cubicBezTo>
                  <a:cubicBezTo>
                    <a:pt x="16659" y="1054"/>
                    <a:pt x="17452" y="1439"/>
                    <a:pt x="18087" y="1924"/>
                  </a:cubicBezTo>
                  <a:cubicBezTo>
                    <a:pt x="18744" y="2409"/>
                    <a:pt x="19243" y="2978"/>
                    <a:pt x="19583" y="3631"/>
                  </a:cubicBezTo>
                  <a:cubicBezTo>
                    <a:pt x="19923" y="4283"/>
                    <a:pt x="20104" y="5053"/>
                    <a:pt x="20104" y="5906"/>
                  </a:cubicBezTo>
                  <a:cubicBezTo>
                    <a:pt x="20104" y="6626"/>
                    <a:pt x="19991" y="7278"/>
                    <a:pt x="19741" y="7880"/>
                  </a:cubicBezTo>
                  <a:cubicBezTo>
                    <a:pt x="19492" y="8466"/>
                    <a:pt x="19129" y="9001"/>
                    <a:pt x="18653" y="9470"/>
                  </a:cubicBezTo>
                  <a:cubicBezTo>
                    <a:pt x="18177" y="9938"/>
                    <a:pt x="17588" y="10340"/>
                    <a:pt x="16885" y="10674"/>
                  </a:cubicBezTo>
                  <a:cubicBezTo>
                    <a:pt x="16183" y="11026"/>
                    <a:pt x="15367" y="11294"/>
                    <a:pt x="14483" y="11511"/>
                  </a:cubicBezTo>
                  <a:cubicBezTo>
                    <a:pt x="14914" y="11662"/>
                    <a:pt x="15322" y="11862"/>
                    <a:pt x="15707" y="12080"/>
                  </a:cubicBezTo>
                  <a:cubicBezTo>
                    <a:pt x="16092" y="12297"/>
                    <a:pt x="16455" y="12565"/>
                    <a:pt x="16795" y="12883"/>
                  </a:cubicBezTo>
                  <a:cubicBezTo>
                    <a:pt x="17135" y="13201"/>
                    <a:pt x="17452" y="13552"/>
                    <a:pt x="17747" y="13971"/>
                  </a:cubicBezTo>
                  <a:cubicBezTo>
                    <a:pt x="18041" y="14372"/>
                    <a:pt x="18336" y="14824"/>
                    <a:pt x="18631" y="15343"/>
                  </a:cubicBezTo>
                  <a:lnTo>
                    <a:pt x="21079" y="19576"/>
                  </a:lnTo>
                  <a:cubicBezTo>
                    <a:pt x="21305" y="19994"/>
                    <a:pt x="21464" y="20312"/>
                    <a:pt x="21532" y="20496"/>
                  </a:cubicBezTo>
                  <a:cubicBezTo>
                    <a:pt x="21555" y="20680"/>
                    <a:pt x="21600" y="20830"/>
                    <a:pt x="21600" y="20931"/>
                  </a:cubicBezTo>
                  <a:close/>
                  <a:moveTo>
                    <a:pt x="13962" y="6341"/>
                  </a:moveTo>
                  <a:cubicBezTo>
                    <a:pt x="13962" y="5638"/>
                    <a:pt x="13735" y="5036"/>
                    <a:pt x="13305" y="4551"/>
                  </a:cubicBezTo>
                  <a:cubicBezTo>
                    <a:pt x="12874" y="4066"/>
                    <a:pt x="12149" y="3714"/>
                    <a:pt x="11174" y="3514"/>
                  </a:cubicBezTo>
                  <a:cubicBezTo>
                    <a:pt x="10879" y="3463"/>
                    <a:pt x="10539" y="3413"/>
                    <a:pt x="10154" y="3380"/>
                  </a:cubicBezTo>
                  <a:cubicBezTo>
                    <a:pt x="9769" y="3346"/>
                    <a:pt x="9247" y="3329"/>
                    <a:pt x="8567" y="3329"/>
                  </a:cubicBezTo>
                  <a:lnTo>
                    <a:pt x="5916" y="3329"/>
                  </a:lnTo>
                  <a:lnTo>
                    <a:pt x="5916" y="9436"/>
                  </a:lnTo>
                  <a:lnTo>
                    <a:pt x="8930" y="9436"/>
                  </a:lnTo>
                  <a:cubicBezTo>
                    <a:pt x="9769" y="9436"/>
                    <a:pt x="10517" y="9370"/>
                    <a:pt x="11129" y="9219"/>
                  </a:cubicBezTo>
                  <a:cubicBezTo>
                    <a:pt x="11763" y="9068"/>
                    <a:pt x="12284" y="8868"/>
                    <a:pt x="12715" y="8583"/>
                  </a:cubicBezTo>
                  <a:cubicBezTo>
                    <a:pt x="13146" y="8315"/>
                    <a:pt x="13440" y="7981"/>
                    <a:pt x="13667" y="7613"/>
                  </a:cubicBezTo>
                  <a:cubicBezTo>
                    <a:pt x="13849" y="7228"/>
                    <a:pt x="13962" y="6810"/>
                    <a:pt x="13962" y="634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7" name="Shape">
              <a:extLst>
                <a:ext uri="{FF2B5EF4-FFF2-40B4-BE49-F238E27FC236}">
                  <a16:creationId xmlns:a16="http://schemas.microsoft.com/office/drawing/2014/main" id="{01AB2C63-40E7-42AF-83DB-5A2719BBEAE5}"/>
                </a:ext>
              </a:extLst>
            </p:cNvPr>
            <p:cNvSpPr/>
            <p:nvPr/>
          </p:nvSpPr>
          <p:spPr>
            <a:xfrm>
              <a:off x="5714999" y="87249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3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7" y="762"/>
                  </a:cubicBezTo>
                  <a:cubicBezTo>
                    <a:pt x="7614" y="259"/>
                    <a:pt x="9212" y="0"/>
                    <a:pt x="11022" y="0"/>
                  </a:cubicBezTo>
                  <a:cubicBezTo>
                    <a:pt x="12744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69" y="7200"/>
                    <a:pt x="21600" y="8757"/>
                    <a:pt x="21600" y="10573"/>
                  </a:cubicBezTo>
                  <a:close/>
                  <a:moveTo>
                    <a:pt x="16719" y="10784"/>
                  </a:moveTo>
                  <a:cubicBezTo>
                    <a:pt x="16719" y="9681"/>
                    <a:pt x="16630" y="8692"/>
                    <a:pt x="16435" y="7800"/>
                  </a:cubicBezTo>
                  <a:cubicBezTo>
                    <a:pt x="16240" y="6908"/>
                    <a:pt x="15920" y="6130"/>
                    <a:pt x="15477" y="5497"/>
                  </a:cubicBezTo>
                  <a:cubicBezTo>
                    <a:pt x="15033" y="4865"/>
                    <a:pt x="14430" y="4362"/>
                    <a:pt x="13666" y="4022"/>
                  </a:cubicBezTo>
                  <a:cubicBezTo>
                    <a:pt x="12903" y="3681"/>
                    <a:pt x="11980" y="3503"/>
                    <a:pt x="10844" y="3503"/>
                  </a:cubicBezTo>
                  <a:cubicBezTo>
                    <a:pt x="9708" y="3503"/>
                    <a:pt x="8750" y="3697"/>
                    <a:pt x="7987" y="4086"/>
                  </a:cubicBezTo>
                  <a:cubicBezTo>
                    <a:pt x="7224" y="4476"/>
                    <a:pt x="6602" y="4995"/>
                    <a:pt x="6141" y="5659"/>
                  </a:cubicBezTo>
                  <a:cubicBezTo>
                    <a:pt x="5662" y="6308"/>
                    <a:pt x="5342" y="7086"/>
                    <a:pt x="5147" y="7962"/>
                  </a:cubicBezTo>
                  <a:cubicBezTo>
                    <a:pt x="4952" y="8838"/>
                    <a:pt x="4863" y="9762"/>
                    <a:pt x="4863" y="10735"/>
                  </a:cubicBezTo>
                  <a:cubicBezTo>
                    <a:pt x="4863" y="11870"/>
                    <a:pt x="4952" y="12892"/>
                    <a:pt x="5147" y="13800"/>
                  </a:cubicBezTo>
                  <a:cubicBezTo>
                    <a:pt x="5342" y="14708"/>
                    <a:pt x="5644" y="15486"/>
                    <a:pt x="6105" y="16135"/>
                  </a:cubicBezTo>
                  <a:cubicBezTo>
                    <a:pt x="6549" y="16784"/>
                    <a:pt x="7153" y="17270"/>
                    <a:pt x="7898" y="17611"/>
                  </a:cubicBezTo>
                  <a:cubicBezTo>
                    <a:pt x="8644" y="17951"/>
                    <a:pt x="9602" y="18113"/>
                    <a:pt x="10738" y="18113"/>
                  </a:cubicBezTo>
                  <a:cubicBezTo>
                    <a:pt x="11874" y="18113"/>
                    <a:pt x="12832" y="17919"/>
                    <a:pt x="13595" y="17530"/>
                  </a:cubicBezTo>
                  <a:cubicBezTo>
                    <a:pt x="14359" y="17140"/>
                    <a:pt x="14980" y="16622"/>
                    <a:pt x="15441" y="15957"/>
                  </a:cubicBezTo>
                  <a:cubicBezTo>
                    <a:pt x="15920" y="15292"/>
                    <a:pt x="16240" y="14513"/>
                    <a:pt x="16435" y="13622"/>
                  </a:cubicBezTo>
                  <a:cubicBezTo>
                    <a:pt x="16630" y="12730"/>
                    <a:pt x="16719" y="11789"/>
                    <a:pt x="16719" y="1078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8" name="Shape">
              <a:extLst>
                <a:ext uri="{FF2B5EF4-FFF2-40B4-BE49-F238E27FC236}">
                  <a16:creationId xmlns:a16="http://schemas.microsoft.com/office/drawing/2014/main" id="{EF324D9B-4DEC-41EC-BA8E-9E17924F75F9}"/>
                </a:ext>
              </a:extLst>
            </p:cNvPr>
            <p:cNvSpPr/>
            <p:nvPr/>
          </p:nvSpPr>
          <p:spPr>
            <a:xfrm>
              <a:off x="5892800" y="8724899"/>
              <a:ext cx="190247" cy="164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8"/>
                  </a:moveTo>
                  <a:cubicBezTo>
                    <a:pt x="21600" y="21015"/>
                    <a:pt x="21571" y="21115"/>
                    <a:pt x="21528" y="21199"/>
                  </a:cubicBezTo>
                  <a:cubicBezTo>
                    <a:pt x="21470" y="21282"/>
                    <a:pt x="21384" y="21366"/>
                    <a:pt x="21240" y="21416"/>
                  </a:cubicBezTo>
                  <a:cubicBezTo>
                    <a:pt x="21095" y="21466"/>
                    <a:pt x="20922" y="21516"/>
                    <a:pt x="20692" y="21550"/>
                  </a:cubicBezTo>
                  <a:cubicBezTo>
                    <a:pt x="20461" y="21583"/>
                    <a:pt x="20173" y="21600"/>
                    <a:pt x="19812" y="21600"/>
                  </a:cubicBezTo>
                  <a:cubicBezTo>
                    <a:pt x="19466" y="21600"/>
                    <a:pt x="19178" y="21583"/>
                    <a:pt x="18947" y="21550"/>
                  </a:cubicBezTo>
                  <a:cubicBezTo>
                    <a:pt x="18716" y="21516"/>
                    <a:pt x="18543" y="21466"/>
                    <a:pt x="18399" y="21416"/>
                  </a:cubicBezTo>
                  <a:cubicBezTo>
                    <a:pt x="18255" y="21366"/>
                    <a:pt x="18168" y="21282"/>
                    <a:pt x="18111" y="21199"/>
                  </a:cubicBezTo>
                  <a:cubicBezTo>
                    <a:pt x="18053" y="21115"/>
                    <a:pt x="18024" y="21015"/>
                    <a:pt x="18024" y="20898"/>
                  </a:cubicBezTo>
                  <a:lnTo>
                    <a:pt x="18024" y="3411"/>
                  </a:lnTo>
                  <a:lnTo>
                    <a:pt x="17995" y="3411"/>
                  </a:lnTo>
                  <a:lnTo>
                    <a:pt x="12617" y="20881"/>
                  </a:lnTo>
                  <a:cubicBezTo>
                    <a:pt x="12574" y="21032"/>
                    <a:pt x="12516" y="21148"/>
                    <a:pt x="12429" y="21232"/>
                  </a:cubicBezTo>
                  <a:cubicBezTo>
                    <a:pt x="12343" y="21332"/>
                    <a:pt x="12227" y="21399"/>
                    <a:pt x="12083" y="21449"/>
                  </a:cubicBezTo>
                  <a:cubicBezTo>
                    <a:pt x="11939" y="21500"/>
                    <a:pt x="11752" y="21533"/>
                    <a:pt x="11521" y="21550"/>
                  </a:cubicBezTo>
                  <a:cubicBezTo>
                    <a:pt x="11290" y="21567"/>
                    <a:pt x="11016" y="21567"/>
                    <a:pt x="10685" y="21567"/>
                  </a:cubicBezTo>
                  <a:cubicBezTo>
                    <a:pt x="10353" y="21567"/>
                    <a:pt x="10079" y="21550"/>
                    <a:pt x="9848" y="21533"/>
                  </a:cubicBezTo>
                  <a:cubicBezTo>
                    <a:pt x="9618" y="21500"/>
                    <a:pt x="9430" y="21466"/>
                    <a:pt x="9286" y="21399"/>
                  </a:cubicBezTo>
                  <a:cubicBezTo>
                    <a:pt x="9142" y="21332"/>
                    <a:pt x="9026" y="21266"/>
                    <a:pt x="8940" y="21182"/>
                  </a:cubicBezTo>
                  <a:cubicBezTo>
                    <a:pt x="8853" y="21098"/>
                    <a:pt x="8796" y="20981"/>
                    <a:pt x="8767" y="20864"/>
                  </a:cubicBezTo>
                  <a:lnTo>
                    <a:pt x="3576" y="3394"/>
                  </a:lnTo>
                  <a:lnTo>
                    <a:pt x="3547" y="3394"/>
                  </a:lnTo>
                  <a:lnTo>
                    <a:pt x="3547" y="20881"/>
                  </a:lnTo>
                  <a:cubicBezTo>
                    <a:pt x="3547" y="20998"/>
                    <a:pt x="3518" y="21098"/>
                    <a:pt x="3475" y="21182"/>
                  </a:cubicBezTo>
                  <a:cubicBezTo>
                    <a:pt x="3417" y="21266"/>
                    <a:pt x="3331" y="21349"/>
                    <a:pt x="3187" y="21399"/>
                  </a:cubicBezTo>
                  <a:cubicBezTo>
                    <a:pt x="3042" y="21449"/>
                    <a:pt x="2855" y="21500"/>
                    <a:pt x="2639" y="21533"/>
                  </a:cubicBezTo>
                  <a:cubicBezTo>
                    <a:pt x="2408" y="21567"/>
                    <a:pt x="2120" y="21583"/>
                    <a:pt x="1774" y="21583"/>
                  </a:cubicBezTo>
                  <a:cubicBezTo>
                    <a:pt x="1428" y="21583"/>
                    <a:pt x="1139" y="21567"/>
                    <a:pt x="908" y="21533"/>
                  </a:cubicBezTo>
                  <a:cubicBezTo>
                    <a:pt x="678" y="21500"/>
                    <a:pt x="490" y="21449"/>
                    <a:pt x="360" y="21399"/>
                  </a:cubicBezTo>
                  <a:cubicBezTo>
                    <a:pt x="216" y="21349"/>
                    <a:pt x="130" y="21266"/>
                    <a:pt x="72" y="21182"/>
                  </a:cubicBezTo>
                  <a:cubicBezTo>
                    <a:pt x="14" y="21098"/>
                    <a:pt x="0" y="20998"/>
                    <a:pt x="0" y="20881"/>
                  </a:cubicBezTo>
                  <a:lnTo>
                    <a:pt x="0" y="1739"/>
                  </a:lnTo>
                  <a:cubicBezTo>
                    <a:pt x="0" y="1170"/>
                    <a:pt x="130" y="736"/>
                    <a:pt x="389" y="451"/>
                  </a:cubicBezTo>
                  <a:cubicBezTo>
                    <a:pt x="649" y="151"/>
                    <a:pt x="995" y="0"/>
                    <a:pt x="1413" y="0"/>
                  </a:cubicBezTo>
                  <a:lnTo>
                    <a:pt x="3879" y="0"/>
                  </a:lnTo>
                  <a:cubicBezTo>
                    <a:pt x="4311" y="0"/>
                    <a:pt x="4701" y="50"/>
                    <a:pt x="5003" y="134"/>
                  </a:cubicBezTo>
                  <a:cubicBezTo>
                    <a:pt x="5321" y="217"/>
                    <a:pt x="5595" y="351"/>
                    <a:pt x="5825" y="552"/>
                  </a:cubicBezTo>
                  <a:cubicBezTo>
                    <a:pt x="6056" y="752"/>
                    <a:pt x="6244" y="1003"/>
                    <a:pt x="6402" y="1321"/>
                  </a:cubicBezTo>
                  <a:cubicBezTo>
                    <a:pt x="6561" y="1638"/>
                    <a:pt x="6690" y="2023"/>
                    <a:pt x="6806" y="2491"/>
                  </a:cubicBezTo>
                  <a:lnTo>
                    <a:pt x="10814" y="15297"/>
                  </a:lnTo>
                  <a:lnTo>
                    <a:pt x="10872" y="15297"/>
                  </a:lnTo>
                  <a:lnTo>
                    <a:pt x="15025" y="2524"/>
                  </a:lnTo>
                  <a:cubicBezTo>
                    <a:pt x="15155" y="2056"/>
                    <a:pt x="15284" y="1672"/>
                    <a:pt x="15429" y="1337"/>
                  </a:cubicBezTo>
                  <a:cubicBezTo>
                    <a:pt x="15573" y="1003"/>
                    <a:pt x="15746" y="752"/>
                    <a:pt x="15948" y="552"/>
                  </a:cubicBezTo>
                  <a:cubicBezTo>
                    <a:pt x="16149" y="351"/>
                    <a:pt x="16380" y="217"/>
                    <a:pt x="16640" y="134"/>
                  </a:cubicBezTo>
                  <a:cubicBezTo>
                    <a:pt x="16899" y="50"/>
                    <a:pt x="17217" y="0"/>
                    <a:pt x="17577" y="0"/>
                  </a:cubicBezTo>
                  <a:lnTo>
                    <a:pt x="20115" y="0"/>
                  </a:lnTo>
                  <a:cubicBezTo>
                    <a:pt x="20374" y="0"/>
                    <a:pt x="20591" y="33"/>
                    <a:pt x="20778" y="117"/>
                  </a:cubicBezTo>
                  <a:cubicBezTo>
                    <a:pt x="20966" y="201"/>
                    <a:pt x="21110" y="301"/>
                    <a:pt x="21239" y="451"/>
                  </a:cubicBezTo>
                  <a:cubicBezTo>
                    <a:pt x="21355" y="602"/>
                    <a:pt x="21456" y="786"/>
                    <a:pt x="21513" y="1003"/>
                  </a:cubicBezTo>
                  <a:cubicBezTo>
                    <a:pt x="21571" y="1220"/>
                    <a:pt x="21600" y="1471"/>
                    <a:pt x="21600" y="1739"/>
                  </a:cubicBezTo>
                  <a:lnTo>
                    <a:pt x="21600" y="20898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9" name="Shape">
              <a:extLst>
                <a:ext uri="{FF2B5EF4-FFF2-40B4-BE49-F238E27FC236}">
                  <a16:creationId xmlns:a16="http://schemas.microsoft.com/office/drawing/2014/main" id="{1BF59BDB-1DAA-40AC-9017-DC6CE29AF67D}"/>
                </a:ext>
              </a:extLst>
            </p:cNvPr>
            <p:cNvSpPr/>
            <p:nvPr/>
          </p:nvSpPr>
          <p:spPr>
            <a:xfrm>
              <a:off x="6108699" y="87249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3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7" y="762"/>
                  </a:cubicBezTo>
                  <a:cubicBezTo>
                    <a:pt x="7614" y="259"/>
                    <a:pt x="9212" y="0"/>
                    <a:pt x="11022" y="0"/>
                  </a:cubicBezTo>
                  <a:cubicBezTo>
                    <a:pt x="12744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87" y="7200"/>
                    <a:pt x="21600" y="8757"/>
                    <a:pt x="21600" y="10573"/>
                  </a:cubicBezTo>
                  <a:close/>
                  <a:moveTo>
                    <a:pt x="16737" y="10784"/>
                  </a:moveTo>
                  <a:cubicBezTo>
                    <a:pt x="16737" y="9681"/>
                    <a:pt x="16648" y="8692"/>
                    <a:pt x="16453" y="7800"/>
                  </a:cubicBezTo>
                  <a:cubicBezTo>
                    <a:pt x="16258" y="6908"/>
                    <a:pt x="15938" y="6130"/>
                    <a:pt x="15494" y="5497"/>
                  </a:cubicBezTo>
                  <a:cubicBezTo>
                    <a:pt x="15051" y="4865"/>
                    <a:pt x="14447" y="4362"/>
                    <a:pt x="13684" y="4022"/>
                  </a:cubicBezTo>
                  <a:cubicBezTo>
                    <a:pt x="12921" y="3681"/>
                    <a:pt x="11998" y="3503"/>
                    <a:pt x="10862" y="3503"/>
                  </a:cubicBezTo>
                  <a:cubicBezTo>
                    <a:pt x="9726" y="3503"/>
                    <a:pt x="8768" y="3697"/>
                    <a:pt x="8005" y="4086"/>
                  </a:cubicBezTo>
                  <a:cubicBezTo>
                    <a:pt x="7241" y="4476"/>
                    <a:pt x="6620" y="4995"/>
                    <a:pt x="6159" y="5659"/>
                  </a:cubicBezTo>
                  <a:cubicBezTo>
                    <a:pt x="5680" y="6308"/>
                    <a:pt x="5360" y="7086"/>
                    <a:pt x="5165" y="7962"/>
                  </a:cubicBezTo>
                  <a:cubicBezTo>
                    <a:pt x="4970" y="8838"/>
                    <a:pt x="4881" y="9762"/>
                    <a:pt x="4881" y="10735"/>
                  </a:cubicBezTo>
                  <a:cubicBezTo>
                    <a:pt x="4881" y="11870"/>
                    <a:pt x="4970" y="12892"/>
                    <a:pt x="5165" y="13800"/>
                  </a:cubicBezTo>
                  <a:cubicBezTo>
                    <a:pt x="5360" y="14708"/>
                    <a:pt x="5662" y="15486"/>
                    <a:pt x="6123" y="16135"/>
                  </a:cubicBezTo>
                  <a:cubicBezTo>
                    <a:pt x="6567" y="16784"/>
                    <a:pt x="7170" y="17270"/>
                    <a:pt x="7916" y="17611"/>
                  </a:cubicBezTo>
                  <a:cubicBezTo>
                    <a:pt x="8661" y="17951"/>
                    <a:pt x="9620" y="18113"/>
                    <a:pt x="10756" y="18113"/>
                  </a:cubicBezTo>
                  <a:cubicBezTo>
                    <a:pt x="11892" y="18113"/>
                    <a:pt x="12850" y="17919"/>
                    <a:pt x="13613" y="17530"/>
                  </a:cubicBezTo>
                  <a:cubicBezTo>
                    <a:pt x="14376" y="17140"/>
                    <a:pt x="14998" y="16622"/>
                    <a:pt x="15459" y="15957"/>
                  </a:cubicBezTo>
                  <a:cubicBezTo>
                    <a:pt x="15938" y="15292"/>
                    <a:pt x="16258" y="14513"/>
                    <a:pt x="16453" y="13622"/>
                  </a:cubicBezTo>
                  <a:cubicBezTo>
                    <a:pt x="16648" y="12730"/>
                    <a:pt x="16737" y="11789"/>
                    <a:pt x="16737" y="1078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0" name="Shape">
              <a:extLst>
                <a:ext uri="{FF2B5EF4-FFF2-40B4-BE49-F238E27FC236}">
                  <a16:creationId xmlns:a16="http://schemas.microsoft.com/office/drawing/2014/main" id="{6A1F74F9-76E5-4109-9F80-B317BBDA57C3}"/>
                </a:ext>
              </a:extLst>
            </p:cNvPr>
            <p:cNvSpPr/>
            <p:nvPr/>
          </p:nvSpPr>
          <p:spPr>
            <a:xfrm>
              <a:off x="6273799" y="8724900"/>
              <a:ext cx="124334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0"/>
                  </a:moveTo>
                  <a:cubicBezTo>
                    <a:pt x="21600" y="2108"/>
                    <a:pt x="21578" y="2393"/>
                    <a:pt x="21556" y="2610"/>
                  </a:cubicBezTo>
                  <a:cubicBezTo>
                    <a:pt x="21534" y="2828"/>
                    <a:pt x="21468" y="3028"/>
                    <a:pt x="21401" y="3162"/>
                  </a:cubicBezTo>
                  <a:cubicBezTo>
                    <a:pt x="21335" y="3296"/>
                    <a:pt x="21247" y="3396"/>
                    <a:pt x="21137" y="3463"/>
                  </a:cubicBezTo>
                  <a:cubicBezTo>
                    <a:pt x="21026" y="3530"/>
                    <a:pt x="20916" y="3564"/>
                    <a:pt x="20784" y="3564"/>
                  </a:cubicBezTo>
                  <a:lnTo>
                    <a:pt x="13679" y="3564"/>
                  </a:lnTo>
                  <a:lnTo>
                    <a:pt x="13679" y="20897"/>
                  </a:lnTo>
                  <a:cubicBezTo>
                    <a:pt x="13679" y="21014"/>
                    <a:pt x="13635" y="21115"/>
                    <a:pt x="13547" y="21198"/>
                  </a:cubicBezTo>
                  <a:cubicBezTo>
                    <a:pt x="13459" y="21282"/>
                    <a:pt x="13304" y="21366"/>
                    <a:pt x="13084" y="21416"/>
                  </a:cubicBezTo>
                  <a:cubicBezTo>
                    <a:pt x="12863" y="21466"/>
                    <a:pt x="12576" y="21516"/>
                    <a:pt x="12201" y="21550"/>
                  </a:cubicBezTo>
                  <a:cubicBezTo>
                    <a:pt x="11826" y="21583"/>
                    <a:pt x="11363" y="21600"/>
                    <a:pt x="10811" y="21600"/>
                  </a:cubicBezTo>
                  <a:cubicBezTo>
                    <a:pt x="10259" y="21600"/>
                    <a:pt x="9796" y="21583"/>
                    <a:pt x="9421" y="21550"/>
                  </a:cubicBezTo>
                  <a:cubicBezTo>
                    <a:pt x="9046" y="21516"/>
                    <a:pt x="8759" y="21466"/>
                    <a:pt x="8538" y="21416"/>
                  </a:cubicBezTo>
                  <a:cubicBezTo>
                    <a:pt x="8318" y="21366"/>
                    <a:pt x="8163" y="21282"/>
                    <a:pt x="8075" y="21198"/>
                  </a:cubicBezTo>
                  <a:cubicBezTo>
                    <a:pt x="7987" y="21115"/>
                    <a:pt x="7943" y="21014"/>
                    <a:pt x="7943" y="20897"/>
                  </a:cubicBezTo>
                  <a:lnTo>
                    <a:pt x="7943" y="3564"/>
                  </a:lnTo>
                  <a:lnTo>
                    <a:pt x="838" y="3564"/>
                  </a:lnTo>
                  <a:cubicBezTo>
                    <a:pt x="684" y="3564"/>
                    <a:pt x="574" y="3530"/>
                    <a:pt x="463" y="3463"/>
                  </a:cubicBezTo>
                  <a:cubicBezTo>
                    <a:pt x="353" y="3396"/>
                    <a:pt x="265" y="3296"/>
                    <a:pt x="199" y="3162"/>
                  </a:cubicBezTo>
                  <a:cubicBezTo>
                    <a:pt x="132" y="3028"/>
                    <a:pt x="66" y="2844"/>
                    <a:pt x="44" y="2610"/>
                  </a:cubicBezTo>
                  <a:cubicBezTo>
                    <a:pt x="22" y="2376"/>
                    <a:pt x="0" y="2108"/>
                    <a:pt x="0" y="1790"/>
                  </a:cubicBezTo>
                  <a:cubicBezTo>
                    <a:pt x="0" y="1456"/>
                    <a:pt x="22" y="1171"/>
                    <a:pt x="44" y="937"/>
                  </a:cubicBezTo>
                  <a:cubicBezTo>
                    <a:pt x="88" y="703"/>
                    <a:pt x="132" y="519"/>
                    <a:pt x="199" y="385"/>
                  </a:cubicBezTo>
                  <a:cubicBezTo>
                    <a:pt x="265" y="251"/>
                    <a:pt x="353" y="151"/>
                    <a:pt x="463" y="84"/>
                  </a:cubicBezTo>
                  <a:cubicBezTo>
                    <a:pt x="574" y="17"/>
                    <a:pt x="684" y="0"/>
                    <a:pt x="838" y="0"/>
                  </a:cubicBezTo>
                  <a:lnTo>
                    <a:pt x="20828" y="0"/>
                  </a:lnTo>
                  <a:cubicBezTo>
                    <a:pt x="20960" y="0"/>
                    <a:pt x="21070" y="33"/>
                    <a:pt x="21181" y="84"/>
                  </a:cubicBezTo>
                  <a:cubicBezTo>
                    <a:pt x="21291" y="151"/>
                    <a:pt x="21379" y="251"/>
                    <a:pt x="21446" y="385"/>
                  </a:cubicBezTo>
                  <a:cubicBezTo>
                    <a:pt x="21512" y="519"/>
                    <a:pt x="21578" y="703"/>
                    <a:pt x="21600" y="937"/>
                  </a:cubicBezTo>
                  <a:cubicBezTo>
                    <a:pt x="21600" y="1171"/>
                    <a:pt x="21600" y="1456"/>
                    <a:pt x="21600" y="179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1" name="Shape">
              <a:extLst>
                <a:ext uri="{FF2B5EF4-FFF2-40B4-BE49-F238E27FC236}">
                  <a16:creationId xmlns:a16="http://schemas.microsoft.com/office/drawing/2014/main" id="{19DA1541-24B2-49A5-80DE-5B980CFF437A}"/>
                </a:ext>
              </a:extLst>
            </p:cNvPr>
            <p:cNvSpPr/>
            <p:nvPr/>
          </p:nvSpPr>
          <p:spPr>
            <a:xfrm>
              <a:off x="6413499" y="8724900"/>
              <a:ext cx="33276" cy="16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7" y="20901"/>
                  </a:moveTo>
                  <a:cubicBezTo>
                    <a:pt x="21517" y="21018"/>
                    <a:pt x="21353" y="21117"/>
                    <a:pt x="21023" y="21201"/>
                  </a:cubicBezTo>
                  <a:cubicBezTo>
                    <a:pt x="20693" y="21284"/>
                    <a:pt x="20116" y="21367"/>
                    <a:pt x="19292" y="21417"/>
                  </a:cubicBezTo>
                  <a:cubicBezTo>
                    <a:pt x="18467" y="21467"/>
                    <a:pt x="17395" y="21517"/>
                    <a:pt x="15994" y="21550"/>
                  </a:cubicBezTo>
                  <a:cubicBezTo>
                    <a:pt x="14592" y="21583"/>
                    <a:pt x="12861" y="21600"/>
                    <a:pt x="10717" y="21600"/>
                  </a:cubicBezTo>
                  <a:cubicBezTo>
                    <a:pt x="8656" y="21600"/>
                    <a:pt x="6925" y="21583"/>
                    <a:pt x="5524" y="21550"/>
                  </a:cubicBezTo>
                  <a:cubicBezTo>
                    <a:pt x="4122" y="21517"/>
                    <a:pt x="3050" y="21467"/>
                    <a:pt x="2226" y="21417"/>
                  </a:cubicBezTo>
                  <a:cubicBezTo>
                    <a:pt x="1401" y="21367"/>
                    <a:pt x="824" y="21284"/>
                    <a:pt x="495" y="21201"/>
                  </a:cubicBezTo>
                  <a:cubicBezTo>
                    <a:pt x="165" y="21117"/>
                    <a:pt x="0" y="21018"/>
                    <a:pt x="0" y="20901"/>
                  </a:cubicBezTo>
                  <a:lnTo>
                    <a:pt x="0" y="699"/>
                  </a:lnTo>
                  <a:cubicBezTo>
                    <a:pt x="0" y="582"/>
                    <a:pt x="165" y="483"/>
                    <a:pt x="495" y="399"/>
                  </a:cubicBezTo>
                  <a:cubicBezTo>
                    <a:pt x="824" y="316"/>
                    <a:pt x="1484" y="233"/>
                    <a:pt x="2308" y="183"/>
                  </a:cubicBezTo>
                  <a:cubicBezTo>
                    <a:pt x="3133" y="133"/>
                    <a:pt x="4287" y="83"/>
                    <a:pt x="5606" y="50"/>
                  </a:cubicBezTo>
                  <a:cubicBezTo>
                    <a:pt x="6925" y="17"/>
                    <a:pt x="8656" y="0"/>
                    <a:pt x="10800" y="0"/>
                  </a:cubicBezTo>
                  <a:cubicBezTo>
                    <a:pt x="12944" y="0"/>
                    <a:pt x="14675" y="17"/>
                    <a:pt x="16076" y="50"/>
                  </a:cubicBezTo>
                  <a:cubicBezTo>
                    <a:pt x="17478" y="83"/>
                    <a:pt x="18550" y="133"/>
                    <a:pt x="19374" y="183"/>
                  </a:cubicBezTo>
                  <a:cubicBezTo>
                    <a:pt x="20199" y="233"/>
                    <a:pt x="20776" y="316"/>
                    <a:pt x="21105" y="399"/>
                  </a:cubicBezTo>
                  <a:cubicBezTo>
                    <a:pt x="21435" y="483"/>
                    <a:pt x="21600" y="582"/>
                    <a:pt x="21600" y="699"/>
                  </a:cubicBezTo>
                  <a:lnTo>
                    <a:pt x="21600" y="20901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2" name="Shape">
              <a:extLst>
                <a:ext uri="{FF2B5EF4-FFF2-40B4-BE49-F238E27FC236}">
                  <a16:creationId xmlns:a16="http://schemas.microsoft.com/office/drawing/2014/main" id="{5FFE3642-060B-4915-98D7-B8D0F59EFFBC}"/>
                </a:ext>
              </a:extLst>
            </p:cNvPr>
            <p:cNvSpPr/>
            <p:nvPr/>
          </p:nvSpPr>
          <p:spPr>
            <a:xfrm>
              <a:off x="6476999" y="87249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2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7" y="762"/>
                  </a:cubicBezTo>
                  <a:cubicBezTo>
                    <a:pt x="7614" y="259"/>
                    <a:pt x="9211" y="0"/>
                    <a:pt x="11022" y="0"/>
                  </a:cubicBezTo>
                  <a:cubicBezTo>
                    <a:pt x="12743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69" y="7200"/>
                    <a:pt x="21600" y="8757"/>
                    <a:pt x="21600" y="10573"/>
                  </a:cubicBezTo>
                  <a:close/>
                  <a:moveTo>
                    <a:pt x="16737" y="10784"/>
                  </a:moveTo>
                  <a:cubicBezTo>
                    <a:pt x="16737" y="9681"/>
                    <a:pt x="16648" y="8692"/>
                    <a:pt x="16453" y="7800"/>
                  </a:cubicBezTo>
                  <a:cubicBezTo>
                    <a:pt x="16258" y="6908"/>
                    <a:pt x="15938" y="6130"/>
                    <a:pt x="15495" y="5497"/>
                  </a:cubicBezTo>
                  <a:cubicBezTo>
                    <a:pt x="15051" y="4865"/>
                    <a:pt x="14447" y="4362"/>
                    <a:pt x="13684" y="4022"/>
                  </a:cubicBezTo>
                  <a:cubicBezTo>
                    <a:pt x="12921" y="3681"/>
                    <a:pt x="11998" y="3503"/>
                    <a:pt x="10862" y="3503"/>
                  </a:cubicBezTo>
                  <a:cubicBezTo>
                    <a:pt x="9726" y="3503"/>
                    <a:pt x="8768" y="3697"/>
                    <a:pt x="8005" y="4086"/>
                  </a:cubicBezTo>
                  <a:cubicBezTo>
                    <a:pt x="7241" y="4476"/>
                    <a:pt x="6620" y="4995"/>
                    <a:pt x="6159" y="5659"/>
                  </a:cubicBezTo>
                  <a:cubicBezTo>
                    <a:pt x="5680" y="6308"/>
                    <a:pt x="5360" y="7086"/>
                    <a:pt x="5165" y="7962"/>
                  </a:cubicBezTo>
                  <a:cubicBezTo>
                    <a:pt x="4970" y="8838"/>
                    <a:pt x="4881" y="9762"/>
                    <a:pt x="4881" y="10735"/>
                  </a:cubicBezTo>
                  <a:cubicBezTo>
                    <a:pt x="4881" y="11870"/>
                    <a:pt x="4970" y="12892"/>
                    <a:pt x="5165" y="13800"/>
                  </a:cubicBezTo>
                  <a:cubicBezTo>
                    <a:pt x="5360" y="14708"/>
                    <a:pt x="5662" y="15486"/>
                    <a:pt x="6123" y="16135"/>
                  </a:cubicBezTo>
                  <a:cubicBezTo>
                    <a:pt x="6567" y="16784"/>
                    <a:pt x="7170" y="17270"/>
                    <a:pt x="7916" y="17611"/>
                  </a:cubicBezTo>
                  <a:cubicBezTo>
                    <a:pt x="8661" y="17951"/>
                    <a:pt x="9620" y="18113"/>
                    <a:pt x="10756" y="18113"/>
                  </a:cubicBezTo>
                  <a:cubicBezTo>
                    <a:pt x="11892" y="18113"/>
                    <a:pt x="12850" y="17919"/>
                    <a:pt x="13613" y="17530"/>
                  </a:cubicBezTo>
                  <a:cubicBezTo>
                    <a:pt x="14376" y="17140"/>
                    <a:pt x="14998" y="16622"/>
                    <a:pt x="15459" y="15957"/>
                  </a:cubicBezTo>
                  <a:cubicBezTo>
                    <a:pt x="15938" y="15292"/>
                    <a:pt x="16258" y="14513"/>
                    <a:pt x="16453" y="13622"/>
                  </a:cubicBezTo>
                  <a:cubicBezTo>
                    <a:pt x="16648" y="12730"/>
                    <a:pt x="16737" y="11789"/>
                    <a:pt x="16737" y="1078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3" name="Shape">
              <a:extLst>
                <a:ext uri="{FF2B5EF4-FFF2-40B4-BE49-F238E27FC236}">
                  <a16:creationId xmlns:a16="http://schemas.microsoft.com/office/drawing/2014/main" id="{B64B480D-231C-4488-8B0B-47085A16C6B9}"/>
                </a:ext>
              </a:extLst>
            </p:cNvPr>
            <p:cNvSpPr/>
            <p:nvPr/>
          </p:nvSpPr>
          <p:spPr>
            <a:xfrm>
              <a:off x="6667500" y="8724900"/>
              <a:ext cx="134747" cy="16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14"/>
                  </a:moveTo>
                  <a:cubicBezTo>
                    <a:pt x="21600" y="20265"/>
                    <a:pt x="21539" y="20498"/>
                    <a:pt x="21437" y="20699"/>
                  </a:cubicBezTo>
                  <a:cubicBezTo>
                    <a:pt x="21335" y="20899"/>
                    <a:pt x="21193" y="21066"/>
                    <a:pt x="21009" y="21199"/>
                  </a:cubicBezTo>
                  <a:cubicBezTo>
                    <a:pt x="20826" y="21333"/>
                    <a:pt x="20602" y="21433"/>
                    <a:pt x="20358" y="21483"/>
                  </a:cubicBezTo>
                  <a:cubicBezTo>
                    <a:pt x="20114" y="21550"/>
                    <a:pt x="19849" y="21567"/>
                    <a:pt x="19605" y="21567"/>
                  </a:cubicBezTo>
                  <a:lnTo>
                    <a:pt x="17345" y="21567"/>
                  </a:lnTo>
                  <a:cubicBezTo>
                    <a:pt x="16877" y="21567"/>
                    <a:pt x="16470" y="21533"/>
                    <a:pt x="16124" y="21450"/>
                  </a:cubicBezTo>
                  <a:cubicBezTo>
                    <a:pt x="15777" y="21366"/>
                    <a:pt x="15472" y="21233"/>
                    <a:pt x="15167" y="21033"/>
                  </a:cubicBezTo>
                  <a:cubicBezTo>
                    <a:pt x="14882" y="20832"/>
                    <a:pt x="14597" y="20548"/>
                    <a:pt x="14332" y="20198"/>
                  </a:cubicBezTo>
                  <a:cubicBezTo>
                    <a:pt x="14067" y="19847"/>
                    <a:pt x="13762" y="19397"/>
                    <a:pt x="13416" y="18846"/>
                  </a:cubicBezTo>
                  <a:lnTo>
                    <a:pt x="6901" y="8814"/>
                  </a:lnTo>
                  <a:cubicBezTo>
                    <a:pt x="6515" y="8213"/>
                    <a:pt x="6148" y="7578"/>
                    <a:pt x="5741" y="6877"/>
                  </a:cubicBezTo>
                  <a:cubicBezTo>
                    <a:pt x="5334" y="6176"/>
                    <a:pt x="5008" y="5508"/>
                    <a:pt x="4682" y="4857"/>
                  </a:cubicBezTo>
                  <a:lnTo>
                    <a:pt x="4642" y="4857"/>
                  </a:lnTo>
                  <a:cubicBezTo>
                    <a:pt x="4703" y="5659"/>
                    <a:pt x="4743" y="6443"/>
                    <a:pt x="4764" y="7228"/>
                  </a:cubicBezTo>
                  <a:cubicBezTo>
                    <a:pt x="4784" y="8012"/>
                    <a:pt x="4804" y="8830"/>
                    <a:pt x="4804" y="9681"/>
                  </a:cubicBezTo>
                  <a:lnTo>
                    <a:pt x="4804" y="20899"/>
                  </a:lnTo>
                  <a:cubicBezTo>
                    <a:pt x="4804" y="21016"/>
                    <a:pt x="4764" y="21116"/>
                    <a:pt x="4703" y="21199"/>
                  </a:cubicBezTo>
                  <a:cubicBezTo>
                    <a:pt x="4621" y="21283"/>
                    <a:pt x="4499" y="21366"/>
                    <a:pt x="4316" y="21416"/>
                  </a:cubicBezTo>
                  <a:cubicBezTo>
                    <a:pt x="4133" y="21466"/>
                    <a:pt x="3888" y="21516"/>
                    <a:pt x="3583" y="21550"/>
                  </a:cubicBezTo>
                  <a:cubicBezTo>
                    <a:pt x="3278" y="21583"/>
                    <a:pt x="2871" y="21600"/>
                    <a:pt x="2382" y="21600"/>
                  </a:cubicBezTo>
                  <a:cubicBezTo>
                    <a:pt x="1914" y="21600"/>
                    <a:pt x="1527" y="21583"/>
                    <a:pt x="1201" y="21550"/>
                  </a:cubicBezTo>
                  <a:cubicBezTo>
                    <a:pt x="896" y="21516"/>
                    <a:pt x="651" y="21466"/>
                    <a:pt x="468" y="21416"/>
                  </a:cubicBezTo>
                  <a:cubicBezTo>
                    <a:pt x="285" y="21366"/>
                    <a:pt x="163" y="21283"/>
                    <a:pt x="102" y="21199"/>
                  </a:cubicBezTo>
                  <a:cubicBezTo>
                    <a:pt x="41" y="21116"/>
                    <a:pt x="0" y="21016"/>
                    <a:pt x="0" y="20899"/>
                  </a:cubicBezTo>
                  <a:lnTo>
                    <a:pt x="0" y="1636"/>
                  </a:lnTo>
                  <a:cubicBezTo>
                    <a:pt x="0" y="1118"/>
                    <a:pt x="183" y="735"/>
                    <a:pt x="550" y="467"/>
                  </a:cubicBezTo>
                  <a:cubicBezTo>
                    <a:pt x="916" y="200"/>
                    <a:pt x="1384" y="84"/>
                    <a:pt x="1914" y="84"/>
                  </a:cubicBezTo>
                  <a:lnTo>
                    <a:pt x="4764" y="84"/>
                  </a:lnTo>
                  <a:cubicBezTo>
                    <a:pt x="5273" y="84"/>
                    <a:pt x="5700" y="117"/>
                    <a:pt x="6067" y="184"/>
                  </a:cubicBezTo>
                  <a:cubicBezTo>
                    <a:pt x="6413" y="250"/>
                    <a:pt x="6739" y="367"/>
                    <a:pt x="7003" y="534"/>
                  </a:cubicBezTo>
                  <a:cubicBezTo>
                    <a:pt x="7268" y="701"/>
                    <a:pt x="7533" y="935"/>
                    <a:pt x="7777" y="1219"/>
                  </a:cubicBezTo>
                  <a:cubicBezTo>
                    <a:pt x="8021" y="1519"/>
                    <a:pt x="8265" y="1870"/>
                    <a:pt x="8530" y="2304"/>
                  </a:cubicBezTo>
                  <a:lnTo>
                    <a:pt x="13620" y="10149"/>
                  </a:lnTo>
                  <a:cubicBezTo>
                    <a:pt x="13925" y="10617"/>
                    <a:pt x="14210" y="11084"/>
                    <a:pt x="14495" y="11551"/>
                  </a:cubicBezTo>
                  <a:cubicBezTo>
                    <a:pt x="14780" y="12019"/>
                    <a:pt x="15065" y="12470"/>
                    <a:pt x="15330" y="12920"/>
                  </a:cubicBezTo>
                  <a:cubicBezTo>
                    <a:pt x="15594" y="13388"/>
                    <a:pt x="15859" y="13822"/>
                    <a:pt x="16124" y="14272"/>
                  </a:cubicBezTo>
                  <a:cubicBezTo>
                    <a:pt x="16388" y="14706"/>
                    <a:pt x="16633" y="15157"/>
                    <a:pt x="16877" y="15591"/>
                  </a:cubicBezTo>
                  <a:lnTo>
                    <a:pt x="16897" y="15591"/>
                  </a:lnTo>
                  <a:cubicBezTo>
                    <a:pt x="16857" y="14823"/>
                    <a:pt x="16816" y="14005"/>
                    <a:pt x="16816" y="13171"/>
                  </a:cubicBezTo>
                  <a:cubicBezTo>
                    <a:pt x="16816" y="12336"/>
                    <a:pt x="16796" y="11535"/>
                    <a:pt x="16796" y="10767"/>
                  </a:cubicBezTo>
                  <a:lnTo>
                    <a:pt x="16796" y="701"/>
                  </a:lnTo>
                  <a:cubicBezTo>
                    <a:pt x="16796" y="584"/>
                    <a:pt x="16836" y="484"/>
                    <a:pt x="16918" y="401"/>
                  </a:cubicBezTo>
                  <a:cubicBezTo>
                    <a:pt x="16999" y="317"/>
                    <a:pt x="17142" y="234"/>
                    <a:pt x="17325" y="167"/>
                  </a:cubicBezTo>
                  <a:cubicBezTo>
                    <a:pt x="17508" y="100"/>
                    <a:pt x="17773" y="50"/>
                    <a:pt x="18078" y="33"/>
                  </a:cubicBezTo>
                  <a:cubicBezTo>
                    <a:pt x="18384" y="17"/>
                    <a:pt x="18791" y="0"/>
                    <a:pt x="19279" y="0"/>
                  </a:cubicBezTo>
                  <a:cubicBezTo>
                    <a:pt x="19747" y="0"/>
                    <a:pt x="20114" y="17"/>
                    <a:pt x="20440" y="33"/>
                  </a:cubicBezTo>
                  <a:cubicBezTo>
                    <a:pt x="20765" y="50"/>
                    <a:pt x="20989" y="100"/>
                    <a:pt x="21152" y="167"/>
                  </a:cubicBezTo>
                  <a:cubicBezTo>
                    <a:pt x="21315" y="234"/>
                    <a:pt x="21437" y="317"/>
                    <a:pt x="21498" y="401"/>
                  </a:cubicBezTo>
                  <a:cubicBezTo>
                    <a:pt x="21559" y="484"/>
                    <a:pt x="21600" y="584"/>
                    <a:pt x="21600" y="701"/>
                  </a:cubicBezTo>
                  <a:lnTo>
                    <a:pt x="21600" y="20014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4" name="Shape">
              <a:extLst>
                <a:ext uri="{FF2B5EF4-FFF2-40B4-BE49-F238E27FC236}">
                  <a16:creationId xmlns:a16="http://schemas.microsoft.com/office/drawing/2014/main" id="{8B6E6E7C-CB4D-4E97-8713-E2A1A5B728B6}"/>
                </a:ext>
              </a:extLst>
            </p:cNvPr>
            <p:cNvSpPr/>
            <p:nvPr/>
          </p:nvSpPr>
          <p:spPr>
            <a:xfrm>
              <a:off x="2120900" y="9486899"/>
              <a:ext cx="163957" cy="124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0" y="0"/>
                  </a:moveTo>
                  <a:cubicBezTo>
                    <a:pt x="2108" y="0"/>
                    <a:pt x="2393" y="22"/>
                    <a:pt x="2610" y="66"/>
                  </a:cubicBezTo>
                  <a:cubicBezTo>
                    <a:pt x="2828" y="110"/>
                    <a:pt x="3028" y="154"/>
                    <a:pt x="3162" y="220"/>
                  </a:cubicBezTo>
                  <a:cubicBezTo>
                    <a:pt x="3296" y="286"/>
                    <a:pt x="3396" y="374"/>
                    <a:pt x="3463" y="484"/>
                  </a:cubicBezTo>
                  <a:cubicBezTo>
                    <a:pt x="3530" y="595"/>
                    <a:pt x="3564" y="705"/>
                    <a:pt x="3564" y="837"/>
                  </a:cubicBezTo>
                  <a:lnTo>
                    <a:pt x="3564" y="7927"/>
                  </a:lnTo>
                  <a:lnTo>
                    <a:pt x="20897" y="7927"/>
                  </a:lnTo>
                  <a:cubicBezTo>
                    <a:pt x="21014" y="7927"/>
                    <a:pt x="21115" y="7971"/>
                    <a:pt x="21198" y="8059"/>
                  </a:cubicBezTo>
                  <a:cubicBezTo>
                    <a:pt x="21282" y="8147"/>
                    <a:pt x="21366" y="8301"/>
                    <a:pt x="21416" y="8521"/>
                  </a:cubicBezTo>
                  <a:cubicBezTo>
                    <a:pt x="21466" y="8741"/>
                    <a:pt x="21516" y="9027"/>
                    <a:pt x="21550" y="9402"/>
                  </a:cubicBezTo>
                  <a:cubicBezTo>
                    <a:pt x="21583" y="9776"/>
                    <a:pt x="21600" y="10239"/>
                    <a:pt x="21600" y="10789"/>
                  </a:cubicBezTo>
                  <a:cubicBezTo>
                    <a:pt x="21600" y="11339"/>
                    <a:pt x="21583" y="11802"/>
                    <a:pt x="21550" y="12176"/>
                  </a:cubicBezTo>
                  <a:cubicBezTo>
                    <a:pt x="21516" y="12550"/>
                    <a:pt x="21466" y="12837"/>
                    <a:pt x="21416" y="13057"/>
                  </a:cubicBezTo>
                  <a:cubicBezTo>
                    <a:pt x="21366" y="13277"/>
                    <a:pt x="21282" y="13431"/>
                    <a:pt x="21198" y="13519"/>
                  </a:cubicBezTo>
                  <a:cubicBezTo>
                    <a:pt x="21115" y="13608"/>
                    <a:pt x="21014" y="13651"/>
                    <a:pt x="20897" y="13651"/>
                  </a:cubicBezTo>
                  <a:lnTo>
                    <a:pt x="3564" y="13651"/>
                  </a:lnTo>
                  <a:lnTo>
                    <a:pt x="3564" y="20741"/>
                  </a:lnTo>
                  <a:cubicBezTo>
                    <a:pt x="3564" y="20895"/>
                    <a:pt x="3530" y="21005"/>
                    <a:pt x="3463" y="21116"/>
                  </a:cubicBezTo>
                  <a:cubicBezTo>
                    <a:pt x="3396" y="21226"/>
                    <a:pt x="3296" y="21314"/>
                    <a:pt x="3162" y="21380"/>
                  </a:cubicBezTo>
                  <a:cubicBezTo>
                    <a:pt x="3028" y="21446"/>
                    <a:pt x="2844" y="21512"/>
                    <a:pt x="2610" y="21556"/>
                  </a:cubicBezTo>
                  <a:cubicBezTo>
                    <a:pt x="2376" y="21600"/>
                    <a:pt x="2108" y="21600"/>
                    <a:pt x="1790" y="21600"/>
                  </a:cubicBezTo>
                  <a:cubicBezTo>
                    <a:pt x="1456" y="21600"/>
                    <a:pt x="1171" y="21578"/>
                    <a:pt x="937" y="21556"/>
                  </a:cubicBezTo>
                  <a:cubicBezTo>
                    <a:pt x="703" y="21512"/>
                    <a:pt x="519" y="21468"/>
                    <a:pt x="385" y="21380"/>
                  </a:cubicBezTo>
                  <a:cubicBezTo>
                    <a:pt x="251" y="21292"/>
                    <a:pt x="151" y="21226"/>
                    <a:pt x="84" y="21116"/>
                  </a:cubicBezTo>
                  <a:cubicBezTo>
                    <a:pt x="17" y="21005"/>
                    <a:pt x="0" y="20895"/>
                    <a:pt x="0" y="20741"/>
                  </a:cubicBezTo>
                  <a:lnTo>
                    <a:pt x="0" y="793"/>
                  </a:lnTo>
                  <a:cubicBezTo>
                    <a:pt x="0" y="661"/>
                    <a:pt x="33" y="551"/>
                    <a:pt x="84" y="441"/>
                  </a:cubicBezTo>
                  <a:cubicBezTo>
                    <a:pt x="151" y="330"/>
                    <a:pt x="251" y="242"/>
                    <a:pt x="385" y="176"/>
                  </a:cubicBezTo>
                  <a:cubicBezTo>
                    <a:pt x="519" y="110"/>
                    <a:pt x="703" y="44"/>
                    <a:pt x="937" y="22"/>
                  </a:cubicBezTo>
                  <a:cubicBezTo>
                    <a:pt x="1171" y="22"/>
                    <a:pt x="1456" y="0"/>
                    <a:pt x="1790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5" name="Shape">
              <a:extLst>
                <a:ext uri="{FF2B5EF4-FFF2-40B4-BE49-F238E27FC236}">
                  <a16:creationId xmlns:a16="http://schemas.microsoft.com/office/drawing/2014/main" id="{FF59D9D9-208C-49CB-BF6D-E1DDB87B9D08}"/>
                </a:ext>
              </a:extLst>
            </p:cNvPr>
            <p:cNvSpPr/>
            <p:nvPr/>
          </p:nvSpPr>
          <p:spPr>
            <a:xfrm>
              <a:off x="2120900" y="9347199"/>
              <a:ext cx="163957" cy="121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14" y="0"/>
                  </a:moveTo>
                  <a:cubicBezTo>
                    <a:pt x="21031" y="0"/>
                    <a:pt x="21132" y="23"/>
                    <a:pt x="21215" y="91"/>
                  </a:cubicBezTo>
                  <a:cubicBezTo>
                    <a:pt x="21299" y="159"/>
                    <a:pt x="21366" y="295"/>
                    <a:pt x="21416" y="521"/>
                  </a:cubicBezTo>
                  <a:cubicBezTo>
                    <a:pt x="21466" y="748"/>
                    <a:pt x="21516" y="1088"/>
                    <a:pt x="21533" y="1519"/>
                  </a:cubicBezTo>
                  <a:cubicBezTo>
                    <a:pt x="21550" y="1949"/>
                    <a:pt x="21567" y="2538"/>
                    <a:pt x="21567" y="3286"/>
                  </a:cubicBezTo>
                  <a:cubicBezTo>
                    <a:pt x="21567" y="3921"/>
                    <a:pt x="21550" y="4420"/>
                    <a:pt x="21533" y="4805"/>
                  </a:cubicBezTo>
                  <a:cubicBezTo>
                    <a:pt x="21516" y="5190"/>
                    <a:pt x="21466" y="5485"/>
                    <a:pt x="21416" y="5689"/>
                  </a:cubicBezTo>
                  <a:cubicBezTo>
                    <a:pt x="21349" y="5916"/>
                    <a:pt x="21282" y="6052"/>
                    <a:pt x="21182" y="6142"/>
                  </a:cubicBezTo>
                  <a:cubicBezTo>
                    <a:pt x="21081" y="6233"/>
                    <a:pt x="20981" y="6301"/>
                    <a:pt x="20847" y="6369"/>
                  </a:cubicBezTo>
                  <a:lnTo>
                    <a:pt x="16045" y="8975"/>
                  </a:lnTo>
                  <a:cubicBezTo>
                    <a:pt x="15510" y="9293"/>
                    <a:pt x="15025" y="9587"/>
                    <a:pt x="14606" y="9905"/>
                  </a:cubicBezTo>
                  <a:cubicBezTo>
                    <a:pt x="14188" y="10199"/>
                    <a:pt x="13837" y="10539"/>
                    <a:pt x="13552" y="10902"/>
                  </a:cubicBezTo>
                  <a:cubicBezTo>
                    <a:pt x="13268" y="11264"/>
                    <a:pt x="13050" y="11695"/>
                    <a:pt x="12917" y="12171"/>
                  </a:cubicBezTo>
                  <a:cubicBezTo>
                    <a:pt x="12766" y="12647"/>
                    <a:pt x="12699" y="13214"/>
                    <a:pt x="12699" y="13848"/>
                  </a:cubicBezTo>
                  <a:lnTo>
                    <a:pt x="12699" y="15684"/>
                  </a:lnTo>
                  <a:lnTo>
                    <a:pt x="20897" y="15684"/>
                  </a:lnTo>
                  <a:cubicBezTo>
                    <a:pt x="21014" y="15684"/>
                    <a:pt x="21115" y="15730"/>
                    <a:pt x="21198" y="15820"/>
                  </a:cubicBezTo>
                  <a:cubicBezTo>
                    <a:pt x="21282" y="15911"/>
                    <a:pt x="21366" y="16069"/>
                    <a:pt x="21416" y="16296"/>
                  </a:cubicBezTo>
                  <a:cubicBezTo>
                    <a:pt x="21466" y="16523"/>
                    <a:pt x="21516" y="16817"/>
                    <a:pt x="21550" y="17203"/>
                  </a:cubicBezTo>
                  <a:cubicBezTo>
                    <a:pt x="21583" y="17588"/>
                    <a:pt x="21600" y="18064"/>
                    <a:pt x="21600" y="18653"/>
                  </a:cubicBezTo>
                  <a:cubicBezTo>
                    <a:pt x="21600" y="19220"/>
                    <a:pt x="21583" y="19696"/>
                    <a:pt x="21550" y="20081"/>
                  </a:cubicBezTo>
                  <a:cubicBezTo>
                    <a:pt x="21516" y="20467"/>
                    <a:pt x="21466" y="20761"/>
                    <a:pt x="21416" y="20988"/>
                  </a:cubicBezTo>
                  <a:cubicBezTo>
                    <a:pt x="21366" y="21215"/>
                    <a:pt x="21282" y="21373"/>
                    <a:pt x="21198" y="21464"/>
                  </a:cubicBezTo>
                  <a:cubicBezTo>
                    <a:pt x="21115" y="21555"/>
                    <a:pt x="21014" y="21600"/>
                    <a:pt x="20897" y="21600"/>
                  </a:cubicBezTo>
                  <a:lnTo>
                    <a:pt x="1372" y="21600"/>
                  </a:lnTo>
                  <a:cubicBezTo>
                    <a:pt x="887" y="21600"/>
                    <a:pt x="535" y="21441"/>
                    <a:pt x="318" y="21101"/>
                  </a:cubicBezTo>
                  <a:cubicBezTo>
                    <a:pt x="100" y="20761"/>
                    <a:pt x="0" y="20353"/>
                    <a:pt x="0" y="19855"/>
                  </a:cubicBezTo>
                  <a:lnTo>
                    <a:pt x="0" y="12307"/>
                  </a:lnTo>
                  <a:cubicBezTo>
                    <a:pt x="0" y="11537"/>
                    <a:pt x="17" y="10902"/>
                    <a:pt x="33" y="10426"/>
                  </a:cubicBezTo>
                  <a:cubicBezTo>
                    <a:pt x="50" y="9928"/>
                    <a:pt x="84" y="9474"/>
                    <a:pt x="117" y="9066"/>
                  </a:cubicBezTo>
                  <a:cubicBezTo>
                    <a:pt x="234" y="7888"/>
                    <a:pt x="452" y="6845"/>
                    <a:pt x="753" y="5893"/>
                  </a:cubicBezTo>
                  <a:cubicBezTo>
                    <a:pt x="1054" y="4964"/>
                    <a:pt x="1439" y="4171"/>
                    <a:pt x="1924" y="3513"/>
                  </a:cubicBezTo>
                  <a:cubicBezTo>
                    <a:pt x="2409" y="2856"/>
                    <a:pt x="2978" y="2357"/>
                    <a:pt x="3631" y="2017"/>
                  </a:cubicBezTo>
                  <a:cubicBezTo>
                    <a:pt x="4283" y="1678"/>
                    <a:pt x="5053" y="1496"/>
                    <a:pt x="5906" y="1496"/>
                  </a:cubicBezTo>
                  <a:cubicBezTo>
                    <a:pt x="6626" y="1496"/>
                    <a:pt x="7278" y="1610"/>
                    <a:pt x="7880" y="1859"/>
                  </a:cubicBezTo>
                  <a:cubicBezTo>
                    <a:pt x="8466" y="2108"/>
                    <a:pt x="9001" y="2471"/>
                    <a:pt x="9470" y="2947"/>
                  </a:cubicBezTo>
                  <a:cubicBezTo>
                    <a:pt x="9938" y="3423"/>
                    <a:pt x="10340" y="4012"/>
                    <a:pt x="10691" y="4737"/>
                  </a:cubicBezTo>
                  <a:cubicBezTo>
                    <a:pt x="11043" y="5440"/>
                    <a:pt x="11310" y="6256"/>
                    <a:pt x="11528" y="7140"/>
                  </a:cubicBezTo>
                  <a:cubicBezTo>
                    <a:pt x="11678" y="6709"/>
                    <a:pt x="11879" y="6301"/>
                    <a:pt x="12097" y="5916"/>
                  </a:cubicBezTo>
                  <a:cubicBezTo>
                    <a:pt x="12314" y="5531"/>
                    <a:pt x="12582" y="5168"/>
                    <a:pt x="12900" y="4828"/>
                  </a:cubicBezTo>
                  <a:cubicBezTo>
                    <a:pt x="13218" y="4488"/>
                    <a:pt x="13569" y="4171"/>
                    <a:pt x="13987" y="3876"/>
                  </a:cubicBezTo>
                  <a:cubicBezTo>
                    <a:pt x="14389" y="3581"/>
                    <a:pt x="14857" y="3287"/>
                    <a:pt x="15359" y="2992"/>
                  </a:cubicBezTo>
                  <a:lnTo>
                    <a:pt x="19592" y="544"/>
                  </a:lnTo>
                  <a:cubicBezTo>
                    <a:pt x="20011" y="318"/>
                    <a:pt x="20328" y="159"/>
                    <a:pt x="20512" y="91"/>
                  </a:cubicBezTo>
                  <a:cubicBezTo>
                    <a:pt x="20696" y="23"/>
                    <a:pt x="20814" y="0"/>
                    <a:pt x="20914" y="0"/>
                  </a:cubicBezTo>
                  <a:close/>
                  <a:moveTo>
                    <a:pt x="6324" y="7615"/>
                  </a:moveTo>
                  <a:cubicBezTo>
                    <a:pt x="5622" y="7615"/>
                    <a:pt x="5019" y="7842"/>
                    <a:pt x="4534" y="8273"/>
                  </a:cubicBezTo>
                  <a:cubicBezTo>
                    <a:pt x="4049" y="8703"/>
                    <a:pt x="3698" y="9429"/>
                    <a:pt x="3497" y="10403"/>
                  </a:cubicBezTo>
                  <a:cubicBezTo>
                    <a:pt x="3447" y="10698"/>
                    <a:pt x="3396" y="11038"/>
                    <a:pt x="3363" y="11423"/>
                  </a:cubicBezTo>
                  <a:cubicBezTo>
                    <a:pt x="3330" y="11808"/>
                    <a:pt x="3313" y="12330"/>
                    <a:pt x="3313" y="13010"/>
                  </a:cubicBezTo>
                  <a:lnTo>
                    <a:pt x="3313" y="15661"/>
                  </a:lnTo>
                  <a:lnTo>
                    <a:pt x="9420" y="15661"/>
                  </a:lnTo>
                  <a:lnTo>
                    <a:pt x="9420" y="12647"/>
                  </a:lnTo>
                  <a:cubicBezTo>
                    <a:pt x="9420" y="11808"/>
                    <a:pt x="9353" y="11060"/>
                    <a:pt x="9202" y="10449"/>
                  </a:cubicBezTo>
                  <a:cubicBezTo>
                    <a:pt x="9052" y="9837"/>
                    <a:pt x="8834" y="9293"/>
                    <a:pt x="8566" y="8862"/>
                  </a:cubicBezTo>
                  <a:cubicBezTo>
                    <a:pt x="8299" y="8431"/>
                    <a:pt x="7964" y="8137"/>
                    <a:pt x="7596" y="7910"/>
                  </a:cubicBezTo>
                  <a:cubicBezTo>
                    <a:pt x="7228" y="7683"/>
                    <a:pt x="6793" y="7615"/>
                    <a:pt x="6324" y="7615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6" name="Shape">
              <a:extLst>
                <a:ext uri="{FF2B5EF4-FFF2-40B4-BE49-F238E27FC236}">
                  <a16:creationId xmlns:a16="http://schemas.microsoft.com/office/drawing/2014/main" id="{E603AD40-7853-4597-908E-BF808D346A3B}"/>
                </a:ext>
              </a:extLst>
            </p:cNvPr>
            <p:cNvSpPr/>
            <p:nvPr/>
          </p:nvSpPr>
          <p:spPr>
            <a:xfrm>
              <a:off x="2120899" y="9182100"/>
              <a:ext cx="164594" cy="15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extrusionOk="0">
                  <a:moveTo>
                    <a:pt x="19883" y="285"/>
                  </a:moveTo>
                  <a:cubicBezTo>
                    <a:pt x="20283" y="139"/>
                    <a:pt x="20600" y="48"/>
                    <a:pt x="20833" y="11"/>
                  </a:cubicBezTo>
                  <a:cubicBezTo>
                    <a:pt x="21067" y="-25"/>
                    <a:pt x="21233" y="30"/>
                    <a:pt x="21350" y="157"/>
                  </a:cubicBezTo>
                  <a:cubicBezTo>
                    <a:pt x="21467" y="285"/>
                    <a:pt x="21533" y="521"/>
                    <a:pt x="21567" y="868"/>
                  </a:cubicBezTo>
                  <a:cubicBezTo>
                    <a:pt x="21600" y="1214"/>
                    <a:pt x="21600" y="1669"/>
                    <a:pt x="21600" y="2252"/>
                  </a:cubicBezTo>
                  <a:cubicBezTo>
                    <a:pt x="21600" y="2871"/>
                    <a:pt x="21600" y="3344"/>
                    <a:pt x="21583" y="3690"/>
                  </a:cubicBezTo>
                  <a:cubicBezTo>
                    <a:pt x="21567" y="4036"/>
                    <a:pt x="21533" y="4291"/>
                    <a:pt x="21483" y="4474"/>
                  </a:cubicBezTo>
                  <a:cubicBezTo>
                    <a:pt x="21433" y="4656"/>
                    <a:pt x="21367" y="4783"/>
                    <a:pt x="21283" y="4856"/>
                  </a:cubicBezTo>
                  <a:cubicBezTo>
                    <a:pt x="21200" y="4929"/>
                    <a:pt x="21083" y="4984"/>
                    <a:pt x="20933" y="5038"/>
                  </a:cubicBezTo>
                  <a:lnTo>
                    <a:pt x="16633" y="6604"/>
                  </a:lnTo>
                  <a:lnTo>
                    <a:pt x="16633" y="15401"/>
                  </a:lnTo>
                  <a:lnTo>
                    <a:pt x="20817" y="16894"/>
                  </a:lnTo>
                  <a:cubicBezTo>
                    <a:pt x="20967" y="16949"/>
                    <a:pt x="21100" y="17004"/>
                    <a:pt x="21200" y="17076"/>
                  </a:cubicBezTo>
                  <a:cubicBezTo>
                    <a:pt x="21300" y="17149"/>
                    <a:pt x="21383" y="17277"/>
                    <a:pt x="21450" y="17459"/>
                  </a:cubicBezTo>
                  <a:cubicBezTo>
                    <a:pt x="21517" y="17641"/>
                    <a:pt x="21550" y="17878"/>
                    <a:pt x="21567" y="18206"/>
                  </a:cubicBezTo>
                  <a:cubicBezTo>
                    <a:pt x="21583" y="18533"/>
                    <a:pt x="21600" y="18952"/>
                    <a:pt x="21600" y="19462"/>
                  </a:cubicBezTo>
                  <a:cubicBezTo>
                    <a:pt x="21600" y="20009"/>
                    <a:pt x="21583" y="20446"/>
                    <a:pt x="21550" y="20755"/>
                  </a:cubicBezTo>
                  <a:cubicBezTo>
                    <a:pt x="21517" y="21065"/>
                    <a:pt x="21433" y="21284"/>
                    <a:pt x="21317" y="21411"/>
                  </a:cubicBezTo>
                  <a:cubicBezTo>
                    <a:pt x="21183" y="21539"/>
                    <a:pt x="21017" y="21575"/>
                    <a:pt x="20783" y="21539"/>
                  </a:cubicBezTo>
                  <a:cubicBezTo>
                    <a:pt x="20550" y="21502"/>
                    <a:pt x="20250" y="21411"/>
                    <a:pt x="19850" y="21265"/>
                  </a:cubicBezTo>
                  <a:lnTo>
                    <a:pt x="850" y="14053"/>
                  </a:lnTo>
                  <a:cubicBezTo>
                    <a:pt x="667" y="13980"/>
                    <a:pt x="517" y="13889"/>
                    <a:pt x="400" y="13798"/>
                  </a:cubicBezTo>
                  <a:cubicBezTo>
                    <a:pt x="283" y="13707"/>
                    <a:pt x="200" y="13543"/>
                    <a:pt x="133" y="13343"/>
                  </a:cubicBezTo>
                  <a:cubicBezTo>
                    <a:pt x="67" y="13124"/>
                    <a:pt x="33" y="12833"/>
                    <a:pt x="17" y="12469"/>
                  </a:cubicBezTo>
                  <a:cubicBezTo>
                    <a:pt x="0" y="12086"/>
                    <a:pt x="0" y="11595"/>
                    <a:pt x="0" y="10993"/>
                  </a:cubicBezTo>
                  <a:cubicBezTo>
                    <a:pt x="0" y="10283"/>
                    <a:pt x="0" y="9719"/>
                    <a:pt x="17" y="9300"/>
                  </a:cubicBezTo>
                  <a:cubicBezTo>
                    <a:pt x="33" y="8881"/>
                    <a:pt x="67" y="8553"/>
                    <a:pt x="133" y="8316"/>
                  </a:cubicBezTo>
                  <a:cubicBezTo>
                    <a:pt x="200" y="8080"/>
                    <a:pt x="283" y="7916"/>
                    <a:pt x="400" y="7806"/>
                  </a:cubicBezTo>
                  <a:cubicBezTo>
                    <a:pt x="517" y="7697"/>
                    <a:pt x="683" y="7624"/>
                    <a:pt x="900" y="7551"/>
                  </a:cubicBezTo>
                  <a:lnTo>
                    <a:pt x="19883" y="285"/>
                  </a:lnTo>
                  <a:close/>
                  <a:moveTo>
                    <a:pt x="4167" y="11030"/>
                  </a:moveTo>
                  <a:lnTo>
                    <a:pt x="4167" y="11030"/>
                  </a:lnTo>
                  <a:lnTo>
                    <a:pt x="13267" y="14363"/>
                  </a:lnTo>
                  <a:lnTo>
                    <a:pt x="13267" y="7715"/>
                  </a:lnTo>
                  <a:lnTo>
                    <a:pt x="4167" y="1103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7" name="Shape">
              <a:extLst>
                <a:ext uri="{FF2B5EF4-FFF2-40B4-BE49-F238E27FC236}">
                  <a16:creationId xmlns:a16="http://schemas.microsoft.com/office/drawing/2014/main" id="{A48757FF-2186-49A5-865B-9319A355CD1E}"/>
                </a:ext>
              </a:extLst>
            </p:cNvPr>
            <p:cNvSpPr/>
            <p:nvPr/>
          </p:nvSpPr>
          <p:spPr>
            <a:xfrm>
              <a:off x="2120899" y="9131299"/>
              <a:ext cx="164848" cy="3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1" y="82"/>
                  </a:moveTo>
                  <a:cubicBezTo>
                    <a:pt x="21018" y="82"/>
                    <a:pt x="21117" y="247"/>
                    <a:pt x="21201" y="577"/>
                  </a:cubicBezTo>
                  <a:cubicBezTo>
                    <a:pt x="21284" y="906"/>
                    <a:pt x="21367" y="1483"/>
                    <a:pt x="21417" y="2308"/>
                  </a:cubicBezTo>
                  <a:cubicBezTo>
                    <a:pt x="21467" y="3132"/>
                    <a:pt x="21517" y="4204"/>
                    <a:pt x="21550" y="5606"/>
                  </a:cubicBezTo>
                  <a:cubicBezTo>
                    <a:pt x="21583" y="7007"/>
                    <a:pt x="21600" y="8739"/>
                    <a:pt x="21600" y="10882"/>
                  </a:cubicBezTo>
                  <a:cubicBezTo>
                    <a:pt x="21600" y="12943"/>
                    <a:pt x="21583" y="14675"/>
                    <a:pt x="21550" y="16076"/>
                  </a:cubicBezTo>
                  <a:cubicBezTo>
                    <a:pt x="21517" y="17477"/>
                    <a:pt x="21467" y="18549"/>
                    <a:pt x="21417" y="19374"/>
                  </a:cubicBezTo>
                  <a:cubicBezTo>
                    <a:pt x="21367" y="20198"/>
                    <a:pt x="21284" y="20775"/>
                    <a:pt x="21201" y="21105"/>
                  </a:cubicBezTo>
                  <a:cubicBezTo>
                    <a:pt x="21117" y="21435"/>
                    <a:pt x="21018" y="21600"/>
                    <a:pt x="20901" y="21600"/>
                  </a:cubicBezTo>
                  <a:lnTo>
                    <a:pt x="699" y="21600"/>
                  </a:lnTo>
                  <a:cubicBezTo>
                    <a:pt x="582" y="21600"/>
                    <a:pt x="483" y="21435"/>
                    <a:pt x="399" y="21105"/>
                  </a:cubicBezTo>
                  <a:cubicBezTo>
                    <a:pt x="316" y="20776"/>
                    <a:pt x="233" y="20116"/>
                    <a:pt x="183" y="19292"/>
                  </a:cubicBezTo>
                  <a:cubicBezTo>
                    <a:pt x="133" y="18468"/>
                    <a:pt x="83" y="17313"/>
                    <a:pt x="50" y="15994"/>
                  </a:cubicBezTo>
                  <a:cubicBezTo>
                    <a:pt x="17" y="14593"/>
                    <a:pt x="0" y="12944"/>
                    <a:pt x="0" y="10800"/>
                  </a:cubicBezTo>
                  <a:cubicBezTo>
                    <a:pt x="0" y="8657"/>
                    <a:pt x="17" y="6926"/>
                    <a:pt x="50" y="5524"/>
                  </a:cubicBezTo>
                  <a:cubicBezTo>
                    <a:pt x="83" y="4123"/>
                    <a:pt x="133" y="3051"/>
                    <a:pt x="183" y="2226"/>
                  </a:cubicBezTo>
                  <a:cubicBezTo>
                    <a:pt x="233" y="1402"/>
                    <a:pt x="316" y="825"/>
                    <a:pt x="399" y="495"/>
                  </a:cubicBezTo>
                  <a:cubicBezTo>
                    <a:pt x="483" y="165"/>
                    <a:pt x="582" y="0"/>
                    <a:pt x="699" y="0"/>
                  </a:cubicBezTo>
                  <a:lnTo>
                    <a:pt x="20901" y="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8" name="Shape">
              <a:extLst>
                <a:ext uri="{FF2B5EF4-FFF2-40B4-BE49-F238E27FC236}">
                  <a16:creationId xmlns:a16="http://schemas.microsoft.com/office/drawing/2014/main" id="{A993746D-A067-4254-B1B1-1A636D7F206E}"/>
                </a:ext>
              </a:extLst>
            </p:cNvPr>
            <p:cNvSpPr/>
            <p:nvPr/>
          </p:nvSpPr>
          <p:spPr>
            <a:xfrm>
              <a:off x="2120899" y="8953500"/>
              <a:ext cx="164340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14" y="0"/>
                  </a:moveTo>
                  <a:cubicBezTo>
                    <a:pt x="20265" y="0"/>
                    <a:pt x="20498" y="61"/>
                    <a:pt x="20699" y="163"/>
                  </a:cubicBezTo>
                  <a:cubicBezTo>
                    <a:pt x="20899" y="265"/>
                    <a:pt x="21066" y="407"/>
                    <a:pt x="21199" y="590"/>
                  </a:cubicBezTo>
                  <a:cubicBezTo>
                    <a:pt x="21333" y="774"/>
                    <a:pt x="21433" y="998"/>
                    <a:pt x="21483" y="1242"/>
                  </a:cubicBezTo>
                  <a:cubicBezTo>
                    <a:pt x="21550" y="1486"/>
                    <a:pt x="21567" y="1751"/>
                    <a:pt x="21567" y="1995"/>
                  </a:cubicBezTo>
                  <a:lnTo>
                    <a:pt x="21567" y="4255"/>
                  </a:lnTo>
                  <a:cubicBezTo>
                    <a:pt x="21567" y="4723"/>
                    <a:pt x="21533" y="5130"/>
                    <a:pt x="21450" y="5476"/>
                  </a:cubicBezTo>
                  <a:cubicBezTo>
                    <a:pt x="21366" y="5822"/>
                    <a:pt x="21233" y="6128"/>
                    <a:pt x="21032" y="6433"/>
                  </a:cubicBezTo>
                  <a:cubicBezTo>
                    <a:pt x="20832" y="6738"/>
                    <a:pt x="20548" y="7003"/>
                    <a:pt x="20198" y="7268"/>
                  </a:cubicBezTo>
                  <a:cubicBezTo>
                    <a:pt x="19847" y="7532"/>
                    <a:pt x="19397" y="7838"/>
                    <a:pt x="18846" y="8184"/>
                  </a:cubicBezTo>
                  <a:lnTo>
                    <a:pt x="8814" y="14699"/>
                  </a:lnTo>
                  <a:cubicBezTo>
                    <a:pt x="8213" y="15085"/>
                    <a:pt x="7578" y="15452"/>
                    <a:pt x="6877" y="15859"/>
                  </a:cubicBezTo>
                  <a:cubicBezTo>
                    <a:pt x="6193" y="16246"/>
                    <a:pt x="5508" y="16592"/>
                    <a:pt x="4857" y="16918"/>
                  </a:cubicBezTo>
                  <a:lnTo>
                    <a:pt x="4857" y="16958"/>
                  </a:lnTo>
                  <a:cubicBezTo>
                    <a:pt x="5659" y="16897"/>
                    <a:pt x="6443" y="16857"/>
                    <a:pt x="7244" y="16836"/>
                  </a:cubicBezTo>
                  <a:cubicBezTo>
                    <a:pt x="8029" y="16816"/>
                    <a:pt x="8847" y="16795"/>
                    <a:pt x="9682" y="16795"/>
                  </a:cubicBezTo>
                  <a:lnTo>
                    <a:pt x="20899" y="16795"/>
                  </a:lnTo>
                  <a:cubicBezTo>
                    <a:pt x="21016" y="16795"/>
                    <a:pt x="21116" y="16836"/>
                    <a:pt x="21199" y="16897"/>
                  </a:cubicBezTo>
                  <a:cubicBezTo>
                    <a:pt x="21283" y="16979"/>
                    <a:pt x="21366" y="17101"/>
                    <a:pt x="21416" y="17284"/>
                  </a:cubicBezTo>
                  <a:cubicBezTo>
                    <a:pt x="21483" y="17467"/>
                    <a:pt x="21517" y="17712"/>
                    <a:pt x="21550" y="18017"/>
                  </a:cubicBezTo>
                  <a:cubicBezTo>
                    <a:pt x="21583" y="18322"/>
                    <a:pt x="21600" y="18729"/>
                    <a:pt x="21600" y="19218"/>
                  </a:cubicBezTo>
                  <a:cubicBezTo>
                    <a:pt x="21600" y="19686"/>
                    <a:pt x="21583" y="20073"/>
                    <a:pt x="21550" y="20399"/>
                  </a:cubicBezTo>
                  <a:cubicBezTo>
                    <a:pt x="21517" y="20725"/>
                    <a:pt x="21466" y="20949"/>
                    <a:pt x="21416" y="21132"/>
                  </a:cubicBezTo>
                  <a:cubicBezTo>
                    <a:pt x="21350" y="21315"/>
                    <a:pt x="21283" y="21437"/>
                    <a:pt x="21199" y="21498"/>
                  </a:cubicBezTo>
                  <a:cubicBezTo>
                    <a:pt x="21116" y="21559"/>
                    <a:pt x="21016" y="21600"/>
                    <a:pt x="20899" y="21600"/>
                  </a:cubicBezTo>
                  <a:lnTo>
                    <a:pt x="1636" y="21600"/>
                  </a:lnTo>
                  <a:cubicBezTo>
                    <a:pt x="1118" y="21600"/>
                    <a:pt x="734" y="21417"/>
                    <a:pt x="467" y="21050"/>
                  </a:cubicBezTo>
                  <a:cubicBezTo>
                    <a:pt x="200" y="20684"/>
                    <a:pt x="83" y="20216"/>
                    <a:pt x="83" y="19686"/>
                  </a:cubicBezTo>
                  <a:lnTo>
                    <a:pt x="83" y="16836"/>
                  </a:lnTo>
                  <a:cubicBezTo>
                    <a:pt x="83" y="16327"/>
                    <a:pt x="117" y="15900"/>
                    <a:pt x="184" y="15533"/>
                  </a:cubicBezTo>
                  <a:cubicBezTo>
                    <a:pt x="250" y="15187"/>
                    <a:pt x="367" y="14861"/>
                    <a:pt x="534" y="14597"/>
                  </a:cubicBezTo>
                  <a:cubicBezTo>
                    <a:pt x="701" y="14312"/>
                    <a:pt x="935" y="14067"/>
                    <a:pt x="1219" y="13823"/>
                  </a:cubicBezTo>
                  <a:cubicBezTo>
                    <a:pt x="1519" y="13579"/>
                    <a:pt x="1870" y="13334"/>
                    <a:pt x="2304" y="13070"/>
                  </a:cubicBezTo>
                  <a:lnTo>
                    <a:pt x="10149" y="7980"/>
                  </a:lnTo>
                  <a:cubicBezTo>
                    <a:pt x="10616" y="7675"/>
                    <a:pt x="11084" y="7390"/>
                    <a:pt x="11551" y="7105"/>
                  </a:cubicBezTo>
                  <a:cubicBezTo>
                    <a:pt x="12019" y="6820"/>
                    <a:pt x="12469" y="6535"/>
                    <a:pt x="12920" y="6270"/>
                  </a:cubicBezTo>
                  <a:cubicBezTo>
                    <a:pt x="13371" y="6006"/>
                    <a:pt x="13821" y="5741"/>
                    <a:pt x="14272" y="5476"/>
                  </a:cubicBezTo>
                  <a:cubicBezTo>
                    <a:pt x="14723" y="5212"/>
                    <a:pt x="15157" y="4967"/>
                    <a:pt x="15591" y="4723"/>
                  </a:cubicBezTo>
                  <a:lnTo>
                    <a:pt x="15591" y="4703"/>
                  </a:lnTo>
                  <a:cubicBezTo>
                    <a:pt x="14823" y="4743"/>
                    <a:pt x="14005" y="4764"/>
                    <a:pt x="13170" y="4784"/>
                  </a:cubicBezTo>
                  <a:cubicBezTo>
                    <a:pt x="12336" y="4804"/>
                    <a:pt x="11534" y="4825"/>
                    <a:pt x="10767" y="4825"/>
                  </a:cubicBezTo>
                  <a:lnTo>
                    <a:pt x="701" y="4825"/>
                  </a:lnTo>
                  <a:cubicBezTo>
                    <a:pt x="584" y="4825"/>
                    <a:pt x="484" y="4784"/>
                    <a:pt x="401" y="4703"/>
                  </a:cubicBezTo>
                  <a:cubicBezTo>
                    <a:pt x="317" y="4621"/>
                    <a:pt x="234" y="4479"/>
                    <a:pt x="167" y="4295"/>
                  </a:cubicBezTo>
                  <a:cubicBezTo>
                    <a:pt x="100" y="4112"/>
                    <a:pt x="50" y="3868"/>
                    <a:pt x="33" y="3542"/>
                  </a:cubicBezTo>
                  <a:cubicBezTo>
                    <a:pt x="0" y="3237"/>
                    <a:pt x="0" y="2830"/>
                    <a:pt x="0" y="2341"/>
                  </a:cubicBezTo>
                  <a:cubicBezTo>
                    <a:pt x="0" y="1873"/>
                    <a:pt x="17" y="1506"/>
                    <a:pt x="33" y="1181"/>
                  </a:cubicBezTo>
                  <a:cubicBezTo>
                    <a:pt x="67" y="875"/>
                    <a:pt x="100" y="631"/>
                    <a:pt x="167" y="468"/>
                  </a:cubicBezTo>
                  <a:cubicBezTo>
                    <a:pt x="234" y="305"/>
                    <a:pt x="317" y="183"/>
                    <a:pt x="401" y="122"/>
                  </a:cubicBezTo>
                  <a:cubicBezTo>
                    <a:pt x="484" y="61"/>
                    <a:pt x="584" y="20"/>
                    <a:pt x="701" y="20"/>
                  </a:cubicBezTo>
                  <a:lnTo>
                    <a:pt x="20014" y="2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9" name="Shape">
              <a:extLst>
                <a:ext uri="{FF2B5EF4-FFF2-40B4-BE49-F238E27FC236}">
                  <a16:creationId xmlns:a16="http://schemas.microsoft.com/office/drawing/2014/main" id="{284ADF75-BE4E-4249-AE63-F4C664194BA0}"/>
                </a:ext>
              </a:extLst>
            </p:cNvPr>
            <p:cNvSpPr/>
            <p:nvPr/>
          </p:nvSpPr>
          <p:spPr>
            <a:xfrm>
              <a:off x="2120899" y="8889999"/>
              <a:ext cx="164848" cy="3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1" y="82"/>
                  </a:moveTo>
                  <a:cubicBezTo>
                    <a:pt x="21018" y="82"/>
                    <a:pt x="21117" y="247"/>
                    <a:pt x="21201" y="577"/>
                  </a:cubicBezTo>
                  <a:cubicBezTo>
                    <a:pt x="21284" y="906"/>
                    <a:pt x="21367" y="1483"/>
                    <a:pt x="21417" y="2308"/>
                  </a:cubicBezTo>
                  <a:cubicBezTo>
                    <a:pt x="21467" y="3132"/>
                    <a:pt x="21517" y="4204"/>
                    <a:pt x="21550" y="5606"/>
                  </a:cubicBezTo>
                  <a:cubicBezTo>
                    <a:pt x="21583" y="7007"/>
                    <a:pt x="21600" y="8739"/>
                    <a:pt x="21600" y="10882"/>
                  </a:cubicBezTo>
                  <a:cubicBezTo>
                    <a:pt x="21600" y="12943"/>
                    <a:pt x="21583" y="14675"/>
                    <a:pt x="21550" y="16076"/>
                  </a:cubicBezTo>
                  <a:cubicBezTo>
                    <a:pt x="21517" y="17477"/>
                    <a:pt x="21467" y="18549"/>
                    <a:pt x="21417" y="19374"/>
                  </a:cubicBezTo>
                  <a:cubicBezTo>
                    <a:pt x="21367" y="20198"/>
                    <a:pt x="21284" y="20775"/>
                    <a:pt x="21201" y="21105"/>
                  </a:cubicBezTo>
                  <a:cubicBezTo>
                    <a:pt x="21117" y="21435"/>
                    <a:pt x="21018" y="21600"/>
                    <a:pt x="20901" y="21600"/>
                  </a:cubicBezTo>
                  <a:lnTo>
                    <a:pt x="699" y="21600"/>
                  </a:lnTo>
                  <a:cubicBezTo>
                    <a:pt x="582" y="21600"/>
                    <a:pt x="483" y="21435"/>
                    <a:pt x="399" y="21105"/>
                  </a:cubicBezTo>
                  <a:cubicBezTo>
                    <a:pt x="316" y="20776"/>
                    <a:pt x="233" y="20116"/>
                    <a:pt x="183" y="19292"/>
                  </a:cubicBezTo>
                  <a:cubicBezTo>
                    <a:pt x="133" y="18468"/>
                    <a:pt x="83" y="17313"/>
                    <a:pt x="50" y="15994"/>
                  </a:cubicBezTo>
                  <a:cubicBezTo>
                    <a:pt x="17" y="14593"/>
                    <a:pt x="0" y="12944"/>
                    <a:pt x="0" y="10800"/>
                  </a:cubicBezTo>
                  <a:cubicBezTo>
                    <a:pt x="0" y="8657"/>
                    <a:pt x="17" y="6926"/>
                    <a:pt x="50" y="5524"/>
                  </a:cubicBezTo>
                  <a:cubicBezTo>
                    <a:pt x="83" y="4123"/>
                    <a:pt x="133" y="3051"/>
                    <a:pt x="183" y="2226"/>
                  </a:cubicBezTo>
                  <a:cubicBezTo>
                    <a:pt x="233" y="1402"/>
                    <a:pt x="316" y="825"/>
                    <a:pt x="399" y="495"/>
                  </a:cubicBezTo>
                  <a:cubicBezTo>
                    <a:pt x="483" y="165"/>
                    <a:pt x="582" y="0"/>
                    <a:pt x="699" y="0"/>
                  </a:cubicBezTo>
                  <a:lnTo>
                    <a:pt x="20901" y="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0" name="Shape">
              <a:extLst>
                <a:ext uri="{FF2B5EF4-FFF2-40B4-BE49-F238E27FC236}">
                  <a16:creationId xmlns:a16="http://schemas.microsoft.com/office/drawing/2014/main" id="{F5C97146-CF67-4EE9-AE01-C84465F17495}"/>
                </a:ext>
              </a:extLst>
            </p:cNvPr>
            <p:cNvSpPr/>
            <p:nvPr/>
          </p:nvSpPr>
          <p:spPr>
            <a:xfrm>
              <a:off x="2120899" y="8724900"/>
              <a:ext cx="164340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14" y="0"/>
                  </a:moveTo>
                  <a:cubicBezTo>
                    <a:pt x="20265" y="0"/>
                    <a:pt x="20498" y="61"/>
                    <a:pt x="20699" y="163"/>
                  </a:cubicBezTo>
                  <a:cubicBezTo>
                    <a:pt x="20899" y="265"/>
                    <a:pt x="21066" y="407"/>
                    <a:pt x="21199" y="590"/>
                  </a:cubicBezTo>
                  <a:cubicBezTo>
                    <a:pt x="21333" y="774"/>
                    <a:pt x="21433" y="998"/>
                    <a:pt x="21483" y="1242"/>
                  </a:cubicBezTo>
                  <a:cubicBezTo>
                    <a:pt x="21550" y="1486"/>
                    <a:pt x="21567" y="1751"/>
                    <a:pt x="21567" y="1995"/>
                  </a:cubicBezTo>
                  <a:lnTo>
                    <a:pt x="21567" y="4255"/>
                  </a:lnTo>
                  <a:cubicBezTo>
                    <a:pt x="21567" y="4723"/>
                    <a:pt x="21533" y="5130"/>
                    <a:pt x="21450" y="5476"/>
                  </a:cubicBezTo>
                  <a:cubicBezTo>
                    <a:pt x="21366" y="5822"/>
                    <a:pt x="21233" y="6128"/>
                    <a:pt x="21032" y="6433"/>
                  </a:cubicBezTo>
                  <a:cubicBezTo>
                    <a:pt x="20832" y="6738"/>
                    <a:pt x="20548" y="7003"/>
                    <a:pt x="20198" y="7268"/>
                  </a:cubicBezTo>
                  <a:cubicBezTo>
                    <a:pt x="19847" y="7532"/>
                    <a:pt x="19397" y="7838"/>
                    <a:pt x="18846" y="8184"/>
                  </a:cubicBezTo>
                  <a:lnTo>
                    <a:pt x="8814" y="14699"/>
                  </a:lnTo>
                  <a:cubicBezTo>
                    <a:pt x="8213" y="15085"/>
                    <a:pt x="7578" y="15452"/>
                    <a:pt x="6877" y="15859"/>
                  </a:cubicBezTo>
                  <a:cubicBezTo>
                    <a:pt x="6193" y="16246"/>
                    <a:pt x="5508" y="16592"/>
                    <a:pt x="4857" y="16918"/>
                  </a:cubicBezTo>
                  <a:lnTo>
                    <a:pt x="4857" y="16958"/>
                  </a:lnTo>
                  <a:cubicBezTo>
                    <a:pt x="5659" y="16897"/>
                    <a:pt x="6443" y="16857"/>
                    <a:pt x="7244" y="16836"/>
                  </a:cubicBezTo>
                  <a:cubicBezTo>
                    <a:pt x="8029" y="16816"/>
                    <a:pt x="8847" y="16795"/>
                    <a:pt x="9682" y="16795"/>
                  </a:cubicBezTo>
                  <a:lnTo>
                    <a:pt x="20899" y="16795"/>
                  </a:lnTo>
                  <a:cubicBezTo>
                    <a:pt x="21016" y="16795"/>
                    <a:pt x="21116" y="16836"/>
                    <a:pt x="21199" y="16897"/>
                  </a:cubicBezTo>
                  <a:cubicBezTo>
                    <a:pt x="21283" y="16979"/>
                    <a:pt x="21366" y="17101"/>
                    <a:pt x="21416" y="17284"/>
                  </a:cubicBezTo>
                  <a:cubicBezTo>
                    <a:pt x="21483" y="17467"/>
                    <a:pt x="21517" y="17712"/>
                    <a:pt x="21550" y="18017"/>
                  </a:cubicBezTo>
                  <a:cubicBezTo>
                    <a:pt x="21583" y="18322"/>
                    <a:pt x="21600" y="18729"/>
                    <a:pt x="21600" y="19218"/>
                  </a:cubicBezTo>
                  <a:cubicBezTo>
                    <a:pt x="21600" y="19686"/>
                    <a:pt x="21583" y="20073"/>
                    <a:pt x="21550" y="20399"/>
                  </a:cubicBezTo>
                  <a:cubicBezTo>
                    <a:pt x="21517" y="20725"/>
                    <a:pt x="21466" y="20949"/>
                    <a:pt x="21416" y="21132"/>
                  </a:cubicBezTo>
                  <a:cubicBezTo>
                    <a:pt x="21350" y="21315"/>
                    <a:pt x="21283" y="21437"/>
                    <a:pt x="21199" y="21498"/>
                  </a:cubicBezTo>
                  <a:cubicBezTo>
                    <a:pt x="21116" y="21559"/>
                    <a:pt x="21016" y="21600"/>
                    <a:pt x="20899" y="21600"/>
                  </a:cubicBezTo>
                  <a:lnTo>
                    <a:pt x="1636" y="21600"/>
                  </a:lnTo>
                  <a:cubicBezTo>
                    <a:pt x="1118" y="21600"/>
                    <a:pt x="734" y="21417"/>
                    <a:pt x="467" y="21050"/>
                  </a:cubicBezTo>
                  <a:cubicBezTo>
                    <a:pt x="200" y="20684"/>
                    <a:pt x="83" y="20216"/>
                    <a:pt x="83" y="19686"/>
                  </a:cubicBezTo>
                  <a:lnTo>
                    <a:pt x="83" y="16836"/>
                  </a:lnTo>
                  <a:cubicBezTo>
                    <a:pt x="83" y="16327"/>
                    <a:pt x="117" y="15900"/>
                    <a:pt x="184" y="15533"/>
                  </a:cubicBezTo>
                  <a:cubicBezTo>
                    <a:pt x="250" y="15187"/>
                    <a:pt x="367" y="14861"/>
                    <a:pt x="534" y="14597"/>
                  </a:cubicBezTo>
                  <a:cubicBezTo>
                    <a:pt x="701" y="14312"/>
                    <a:pt x="935" y="14067"/>
                    <a:pt x="1219" y="13823"/>
                  </a:cubicBezTo>
                  <a:cubicBezTo>
                    <a:pt x="1519" y="13579"/>
                    <a:pt x="1870" y="13334"/>
                    <a:pt x="2304" y="13070"/>
                  </a:cubicBezTo>
                  <a:lnTo>
                    <a:pt x="10149" y="7980"/>
                  </a:lnTo>
                  <a:cubicBezTo>
                    <a:pt x="10616" y="7675"/>
                    <a:pt x="11084" y="7390"/>
                    <a:pt x="11551" y="7105"/>
                  </a:cubicBezTo>
                  <a:cubicBezTo>
                    <a:pt x="12019" y="6820"/>
                    <a:pt x="12469" y="6535"/>
                    <a:pt x="12920" y="6270"/>
                  </a:cubicBezTo>
                  <a:cubicBezTo>
                    <a:pt x="13371" y="6006"/>
                    <a:pt x="13821" y="5741"/>
                    <a:pt x="14272" y="5476"/>
                  </a:cubicBezTo>
                  <a:cubicBezTo>
                    <a:pt x="14723" y="5212"/>
                    <a:pt x="15157" y="4967"/>
                    <a:pt x="15591" y="4723"/>
                  </a:cubicBezTo>
                  <a:lnTo>
                    <a:pt x="15591" y="4703"/>
                  </a:lnTo>
                  <a:cubicBezTo>
                    <a:pt x="14823" y="4743"/>
                    <a:pt x="14005" y="4764"/>
                    <a:pt x="13170" y="4784"/>
                  </a:cubicBezTo>
                  <a:cubicBezTo>
                    <a:pt x="12336" y="4804"/>
                    <a:pt x="11534" y="4825"/>
                    <a:pt x="10767" y="4825"/>
                  </a:cubicBezTo>
                  <a:lnTo>
                    <a:pt x="701" y="4825"/>
                  </a:lnTo>
                  <a:cubicBezTo>
                    <a:pt x="584" y="4825"/>
                    <a:pt x="484" y="4784"/>
                    <a:pt x="401" y="4703"/>
                  </a:cubicBezTo>
                  <a:cubicBezTo>
                    <a:pt x="317" y="4621"/>
                    <a:pt x="234" y="4479"/>
                    <a:pt x="167" y="4295"/>
                  </a:cubicBezTo>
                  <a:cubicBezTo>
                    <a:pt x="100" y="4112"/>
                    <a:pt x="50" y="3868"/>
                    <a:pt x="33" y="3542"/>
                  </a:cubicBezTo>
                  <a:cubicBezTo>
                    <a:pt x="0" y="3237"/>
                    <a:pt x="0" y="2830"/>
                    <a:pt x="0" y="2341"/>
                  </a:cubicBezTo>
                  <a:cubicBezTo>
                    <a:pt x="0" y="1873"/>
                    <a:pt x="17" y="1506"/>
                    <a:pt x="33" y="1181"/>
                  </a:cubicBezTo>
                  <a:cubicBezTo>
                    <a:pt x="67" y="875"/>
                    <a:pt x="100" y="631"/>
                    <a:pt x="167" y="468"/>
                  </a:cubicBezTo>
                  <a:cubicBezTo>
                    <a:pt x="234" y="305"/>
                    <a:pt x="317" y="183"/>
                    <a:pt x="401" y="122"/>
                  </a:cubicBezTo>
                  <a:cubicBezTo>
                    <a:pt x="484" y="61"/>
                    <a:pt x="584" y="20"/>
                    <a:pt x="701" y="20"/>
                  </a:cubicBezTo>
                  <a:lnTo>
                    <a:pt x="20014" y="2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1" name="Shape">
              <a:extLst>
                <a:ext uri="{FF2B5EF4-FFF2-40B4-BE49-F238E27FC236}">
                  <a16:creationId xmlns:a16="http://schemas.microsoft.com/office/drawing/2014/main" id="{C268E2C0-81DB-4840-92AF-0195D96BDEA3}"/>
                </a:ext>
              </a:extLst>
            </p:cNvPr>
            <p:cNvSpPr/>
            <p:nvPr/>
          </p:nvSpPr>
          <p:spPr>
            <a:xfrm>
              <a:off x="2120900" y="8547100"/>
              <a:ext cx="169038" cy="13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668" y="0"/>
                  </a:moveTo>
                  <a:cubicBezTo>
                    <a:pt x="3976" y="0"/>
                    <a:pt x="4252" y="20"/>
                    <a:pt x="4479" y="59"/>
                  </a:cubicBezTo>
                  <a:cubicBezTo>
                    <a:pt x="4706" y="98"/>
                    <a:pt x="4885" y="137"/>
                    <a:pt x="5015" y="196"/>
                  </a:cubicBezTo>
                  <a:cubicBezTo>
                    <a:pt x="5144" y="255"/>
                    <a:pt x="5242" y="333"/>
                    <a:pt x="5290" y="412"/>
                  </a:cubicBezTo>
                  <a:cubicBezTo>
                    <a:pt x="5339" y="490"/>
                    <a:pt x="5372" y="588"/>
                    <a:pt x="5372" y="706"/>
                  </a:cubicBezTo>
                  <a:cubicBezTo>
                    <a:pt x="5372" y="882"/>
                    <a:pt x="5274" y="1156"/>
                    <a:pt x="5079" y="1529"/>
                  </a:cubicBezTo>
                  <a:cubicBezTo>
                    <a:pt x="4885" y="1901"/>
                    <a:pt x="4674" y="2411"/>
                    <a:pt x="4447" y="3038"/>
                  </a:cubicBezTo>
                  <a:cubicBezTo>
                    <a:pt x="4219" y="3665"/>
                    <a:pt x="4008" y="4410"/>
                    <a:pt x="3814" y="5273"/>
                  </a:cubicBezTo>
                  <a:cubicBezTo>
                    <a:pt x="3619" y="6135"/>
                    <a:pt x="3522" y="7135"/>
                    <a:pt x="3522" y="8291"/>
                  </a:cubicBezTo>
                  <a:cubicBezTo>
                    <a:pt x="3522" y="9506"/>
                    <a:pt x="3700" y="10624"/>
                    <a:pt x="4041" y="11604"/>
                  </a:cubicBezTo>
                  <a:cubicBezTo>
                    <a:pt x="4382" y="12584"/>
                    <a:pt x="4885" y="13427"/>
                    <a:pt x="5518" y="14132"/>
                  </a:cubicBezTo>
                  <a:cubicBezTo>
                    <a:pt x="6151" y="14838"/>
                    <a:pt x="6930" y="15367"/>
                    <a:pt x="7822" y="15739"/>
                  </a:cubicBezTo>
                  <a:cubicBezTo>
                    <a:pt x="8715" y="16112"/>
                    <a:pt x="9705" y="16308"/>
                    <a:pt x="10792" y="16308"/>
                  </a:cubicBezTo>
                  <a:cubicBezTo>
                    <a:pt x="11977" y="16308"/>
                    <a:pt x="13031" y="16112"/>
                    <a:pt x="13940" y="15739"/>
                  </a:cubicBezTo>
                  <a:cubicBezTo>
                    <a:pt x="14849" y="15367"/>
                    <a:pt x="15612" y="14818"/>
                    <a:pt x="16228" y="14132"/>
                  </a:cubicBezTo>
                  <a:cubicBezTo>
                    <a:pt x="16845" y="13446"/>
                    <a:pt x="17299" y="12623"/>
                    <a:pt x="17608" y="11643"/>
                  </a:cubicBezTo>
                  <a:cubicBezTo>
                    <a:pt x="17916" y="10682"/>
                    <a:pt x="18078" y="9604"/>
                    <a:pt x="18078" y="8448"/>
                  </a:cubicBezTo>
                  <a:cubicBezTo>
                    <a:pt x="18078" y="7880"/>
                    <a:pt x="18030" y="7311"/>
                    <a:pt x="17916" y="6762"/>
                  </a:cubicBezTo>
                  <a:cubicBezTo>
                    <a:pt x="17803" y="6213"/>
                    <a:pt x="17640" y="5684"/>
                    <a:pt x="17429" y="5214"/>
                  </a:cubicBezTo>
                  <a:lnTo>
                    <a:pt x="12593" y="5214"/>
                  </a:lnTo>
                  <a:lnTo>
                    <a:pt x="12593" y="9977"/>
                  </a:lnTo>
                  <a:cubicBezTo>
                    <a:pt x="12593" y="10212"/>
                    <a:pt x="12480" y="10389"/>
                    <a:pt x="12236" y="10526"/>
                  </a:cubicBezTo>
                  <a:cubicBezTo>
                    <a:pt x="11993" y="10663"/>
                    <a:pt x="11587" y="10722"/>
                    <a:pt x="11003" y="10722"/>
                  </a:cubicBezTo>
                  <a:cubicBezTo>
                    <a:pt x="10694" y="10722"/>
                    <a:pt x="10451" y="10702"/>
                    <a:pt x="10240" y="10682"/>
                  </a:cubicBezTo>
                  <a:cubicBezTo>
                    <a:pt x="10029" y="10643"/>
                    <a:pt x="9867" y="10604"/>
                    <a:pt x="9753" y="10526"/>
                  </a:cubicBezTo>
                  <a:cubicBezTo>
                    <a:pt x="9640" y="10447"/>
                    <a:pt x="9542" y="10388"/>
                    <a:pt x="9477" y="10290"/>
                  </a:cubicBezTo>
                  <a:cubicBezTo>
                    <a:pt x="9412" y="10192"/>
                    <a:pt x="9396" y="10094"/>
                    <a:pt x="9396" y="9977"/>
                  </a:cubicBezTo>
                  <a:lnTo>
                    <a:pt x="9396" y="1470"/>
                  </a:lnTo>
                  <a:cubicBezTo>
                    <a:pt x="9396" y="1254"/>
                    <a:pt x="9429" y="1078"/>
                    <a:pt x="9477" y="921"/>
                  </a:cubicBezTo>
                  <a:cubicBezTo>
                    <a:pt x="9542" y="764"/>
                    <a:pt x="9623" y="608"/>
                    <a:pt x="9737" y="490"/>
                  </a:cubicBezTo>
                  <a:cubicBezTo>
                    <a:pt x="9851" y="372"/>
                    <a:pt x="9997" y="274"/>
                    <a:pt x="10159" y="216"/>
                  </a:cubicBezTo>
                  <a:cubicBezTo>
                    <a:pt x="10321" y="157"/>
                    <a:pt x="10516" y="118"/>
                    <a:pt x="10727" y="118"/>
                  </a:cubicBezTo>
                  <a:lnTo>
                    <a:pt x="19036" y="118"/>
                  </a:lnTo>
                  <a:cubicBezTo>
                    <a:pt x="19360" y="118"/>
                    <a:pt x="19636" y="176"/>
                    <a:pt x="19880" y="314"/>
                  </a:cubicBezTo>
                  <a:cubicBezTo>
                    <a:pt x="20123" y="451"/>
                    <a:pt x="20318" y="725"/>
                    <a:pt x="20448" y="1156"/>
                  </a:cubicBezTo>
                  <a:cubicBezTo>
                    <a:pt x="20594" y="1568"/>
                    <a:pt x="20740" y="2097"/>
                    <a:pt x="20886" y="2724"/>
                  </a:cubicBezTo>
                  <a:cubicBezTo>
                    <a:pt x="21032" y="3352"/>
                    <a:pt x="21162" y="3999"/>
                    <a:pt x="21275" y="4665"/>
                  </a:cubicBezTo>
                  <a:cubicBezTo>
                    <a:pt x="21389" y="5331"/>
                    <a:pt x="21470" y="5998"/>
                    <a:pt x="21519" y="6684"/>
                  </a:cubicBezTo>
                  <a:cubicBezTo>
                    <a:pt x="21568" y="7370"/>
                    <a:pt x="21600" y="8056"/>
                    <a:pt x="21600" y="8742"/>
                  </a:cubicBezTo>
                  <a:cubicBezTo>
                    <a:pt x="21600" y="10761"/>
                    <a:pt x="21357" y="12564"/>
                    <a:pt x="20886" y="14152"/>
                  </a:cubicBezTo>
                  <a:cubicBezTo>
                    <a:pt x="20415" y="15739"/>
                    <a:pt x="19718" y="17092"/>
                    <a:pt x="18809" y="18189"/>
                  </a:cubicBezTo>
                  <a:cubicBezTo>
                    <a:pt x="17900" y="19287"/>
                    <a:pt x="16796" y="20130"/>
                    <a:pt x="15482" y="20718"/>
                  </a:cubicBezTo>
                  <a:cubicBezTo>
                    <a:pt x="14184" y="21306"/>
                    <a:pt x="12691" y="21600"/>
                    <a:pt x="11035" y="21600"/>
                  </a:cubicBezTo>
                  <a:cubicBezTo>
                    <a:pt x="9331" y="21600"/>
                    <a:pt x="7790" y="21286"/>
                    <a:pt x="6426" y="20659"/>
                  </a:cubicBezTo>
                  <a:cubicBezTo>
                    <a:pt x="5063" y="20032"/>
                    <a:pt x="3911" y="19150"/>
                    <a:pt x="2954" y="18013"/>
                  </a:cubicBezTo>
                  <a:cubicBezTo>
                    <a:pt x="1996" y="16876"/>
                    <a:pt x="1282" y="15485"/>
                    <a:pt x="763" y="13877"/>
                  </a:cubicBezTo>
                  <a:cubicBezTo>
                    <a:pt x="260" y="12250"/>
                    <a:pt x="0" y="10467"/>
                    <a:pt x="0" y="8468"/>
                  </a:cubicBezTo>
                  <a:cubicBezTo>
                    <a:pt x="0" y="7370"/>
                    <a:pt x="65" y="6390"/>
                    <a:pt x="179" y="5488"/>
                  </a:cubicBezTo>
                  <a:cubicBezTo>
                    <a:pt x="292" y="4587"/>
                    <a:pt x="454" y="3803"/>
                    <a:pt x="633" y="3136"/>
                  </a:cubicBezTo>
                  <a:cubicBezTo>
                    <a:pt x="811" y="2470"/>
                    <a:pt x="1006" y="1921"/>
                    <a:pt x="1201" y="1470"/>
                  </a:cubicBezTo>
                  <a:cubicBezTo>
                    <a:pt x="1412" y="1019"/>
                    <a:pt x="1574" y="725"/>
                    <a:pt x="1736" y="549"/>
                  </a:cubicBezTo>
                  <a:cubicBezTo>
                    <a:pt x="1882" y="372"/>
                    <a:pt x="2093" y="255"/>
                    <a:pt x="2369" y="176"/>
                  </a:cubicBezTo>
                  <a:cubicBezTo>
                    <a:pt x="2645" y="98"/>
                    <a:pt x="3116" y="0"/>
                    <a:pt x="3668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2" name="Shape">
              <a:extLst>
                <a:ext uri="{FF2B5EF4-FFF2-40B4-BE49-F238E27FC236}">
                  <a16:creationId xmlns:a16="http://schemas.microsoft.com/office/drawing/2014/main" id="{B0EB4FA0-DA79-4437-889A-7F8EECA41ECB}"/>
                </a:ext>
              </a:extLst>
            </p:cNvPr>
            <p:cNvSpPr/>
            <p:nvPr/>
          </p:nvSpPr>
          <p:spPr>
            <a:xfrm>
              <a:off x="5664200" y="7937499"/>
              <a:ext cx="221235" cy="190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3" y="20880"/>
                  </a:moveTo>
                  <a:cubicBezTo>
                    <a:pt x="21563" y="20996"/>
                    <a:pt x="21538" y="21096"/>
                    <a:pt x="21488" y="21183"/>
                  </a:cubicBezTo>
                  <a:cubicBezTo>
                    <a:pt x="21439" y="21269"/>
                    <a:pt x="21340" y="21341"/>
                    <a:pt x="21203" y="21399"/>
                  </a:cubicBezTo>
                  <a:cubicBezTo>
                    <a:pt x="21067" y="21456"/>
                    <a:pt x="20881" y="21499"/>
                    <a:pt x="20645" y="21528"/>
                  </a:cubicBezTo>
                  <a:cubicBezTo>
                    <a:pt x="20422" y="21557"/>
                    <a:pt x="20124" y="21586"/>
                    <a:pt x="19777" y="21586"/>
                  </a:cubicBezTo>
                  <a:cubicBezTo>
                    <a:pt x="19430" y="21586"/>
                    <a:pt x="19145" y="21571"/>
                    <a:pt x="18922" y="21528"/>
                  </a:cubicBezTo>
                  <a:cubicBezTo>
                    <a:pt x="18699" y="21499"/>
                    <a:pt x="18513" y="21456"/>
                    <a:pt x="18376" y="21399"/>
                  </a:cubicBezTo>
                  <a:cubicBezTo>
                    <a:pt x="18240" y="21341"/>
                    <a:pt x="18153" y="21269"/>
                    <a:pt x="18091" y="21183"/>
                  </a:cubicBezTo>
                  <a:cubicBezTo>
                    <a:pt x="18029" y="21096"/>
                    <a:pt x="18004" y="20996"/>
                    <a:pt x="18004" y="20880"/>
                  </a:cubicBezTo>
                  <a:lnTo>
                    <a:pt x="18004" y="3382"/>
                  </a:lnTo>
                  <a:lnTo>
                    <a:pt x="17979" y="3382"/>
                  </a:lnTo>
                  <a:lnTo>
                    <a:pt x="12610" y="20852"/>
                  </a:lnTo>
                  <a:cubicBezTo>
                    <a:pt x="12573" y="20996"/>
                    <a:pt x="12511" y="21111"/>
                    <a:pt x="12424" y="21211"/>
                  </a:cubicBezTo>
                  <a:cubicBezTo>
                    <a:pt x="12338" y="21312"/>
                    <a:pt x="12226" y="21384"/>
                    <a:pt x="12077" y="21442"/>
                  </a:cubicBezTo>
                  <a:cubicBezTo>
                    <a:pt x="11928" y="21499"/>
                    <a:pt x="11742" y="21528"/>
                    <a:pt x="11507" y="21557"/>
                  </a:cubicBezTo>
                  <a:cubicBezTo>
                    <a:pt x="11271" y="21586"/>
                    <a:pt x="10998" y="21586"/>
                    <a:pt x="10676" y="21586"/>
                  </a:cubicBezTo>
                  <a:cubicBezTo>
                    <a:pt x="10354" y="21586"/>
                    <a:pt x="10068" y="21571"/>
                    <a:pt x="9845" y="21542"/>
                  </a:cubicBezTo>
                  <a:cubicBezTo>
                    <a:pt x="9622" y="21514"/>
                    <a:pt x="9424" y="21470"/>
                    <a:pt x="9275" y="21413"/>
                  </a:cubicBezTo>
                  <a:cubicBezTo>
                    <a:pt x="9126" y="21355"/>
                    <a:pt x="9014" y="21283"/>
                    <a:pt x="8928" y="21183"/>
                  </a:cubicBezTo>
                  <a:cubicBezTo>
                    <a:pt x="8841" y="21096"/>
                    <a:pt x="8779" y="20996"/>
                    <a:pt x="8754" y="20866"/>
                  </a:cubicBezTo>
                  <a:lnTo>
                    <a:pt x="3571" y="3396"/>
                  </a:lnTo>
                  <a:lnTo>
                    <a:pt x="3546" y="3396"/>
                  </a:lnTo>
                  <a:lnTo>
                    <a:pt x="3546" y="20895"/>
                  </a:lnTo>
                  <a:cubicBezTo>
                    <a:pt x="3546" y="21010"/>
                    <a:pt x="3522" y="21111"/>
                    <a:pt x="3472" y="21197"/>
                  </a:cubicBezTo>
                  <a:cubicBezTo>
                    <a:pt x="3422" y="21283"/>
                    <a:pt x="3323" y="21355"/>
                    <a:pt x="3174" y="21413"/>
                  </a:cubicBezTo>
                  <a:cubicBezTo>
                    <a:pt x="3026" y="21470"/>
                    <a:pt x="2852" y="21514"/>
                    <a:pt x="2629" y="21542"/>
                  </a:cubicBezTo>
                  <a:cubicBezTo>
                    <a:pt x="2406" y="21571"/>
                    <a:pt x="2120" y="21600"/>
                    <a:pt x="1761" y="21600"/>
                  </a:cubicBezTo>
                  <a:cubicBezTo>
                    <a:pt x="1414" y="21600"/>
                    <a:pt x="1128" y="21586"/>
                    <a:pt x="905" y="21542"/>
                  </a:cubicBezTo>
                  <a:cubicBezTo>
                    <a:pt x="682" y="21514"/>
                    <a:pt x="496" y="21471"/>
                    <a:pt x="360" y="21413"/>
                  </a:cubicBezTo>
                  <a:cubicBezTo>
                    <a:pt x="223" y="21355"/>
                    <a:pt x="124" y="21283"/>
                    <a:pt x="74" y="21197"/>
                  </a:cubicBezTo>
                  <a:cubicBezTo>
                    <a:pt x="25" y="21111"/>
                    <a:pt x="0" y="21010"/>
                    <a:pt x="0" y="20895"/>
                  </a:cubicBezTo>
                  <a:lnTo>
                    <a:pt x="0" y="1741"/>
                  </a:lnTo>
                  <a:cubicBezTo>
                    <a:pt x="0" y="1180"/>
                    <a:pt x="124" y="748"/>
                    <a:pt x="384" y="446"/>
                  </a:cubicBezTo>
                  <a:cubicBezTo>
                    <a:pt x="645" y="144"/>
                    <a:pt x="980" y="0"/>
                    <a:pt x="1414" y="0"/>
                  </a:cubicBezTo>
                  <a:lnTo>
                    <a:pt x="3881" y="0"/>
                  </a:lnTo>
                  <a:cubicBezTo>
                    <a:pt x="4315" y="0"/>
                    <a:pt x="4699" y="43"/>
                    <a:pt x="5009" y="130"/>
                  </a:cubicBezTo>
                  <a:cubicBezTo>
                    <a:pt x="5319" y="216"/>
                    <a:pt x="5592" y="345"/>
                    <a:pt x="5828" y="547"/>
                  </a:cubicBezTo>
                  <a:cubicBezTo>
                    <a:pt x="6051" y="734"/>
                    <a:pt x="6249" y="993"/>
                    <a:pt x="6398" y="1310"/>
                  </a:cubicBezTo>
                  <a:cubicBezTo>
                    <a:pt x="6547" y="1626"/>
                    <a:pt x="6683" y="2015"/>
                    <a:pt x="6795" y="2475"/>
                  </a:cubicBezTo>
                  <a:lnTo>
                    <a:pt x="10800" y="15283"/>
                  </a:lnTo>
                  <a:lnTo>
                    <a:pt x="10862" y="15283"/>
                  </a:lnTo>
                  <a:lnTo>
                    <a:pt x="15016" y="2504"/>
                  </a:lnTo>
                  <a:cubicBezTo>
                    <a:pt x="15140" y="2043"/>
                    <a:pt x="15276" y="1641"/>
                    <a:pt x="15425" y="1324"/>
                  </a:cubicBezTo>
                  <a:cubicBezTo>
                    <a:pt x="15574" y="1007"/>
                    <a:pt x="15747" y="748"/>
                    <a:pt x="15946" y="547"/>
                  </a:cubicBezTo>
                  <a:cubicBezTo>
                    <a:pt x="16144" y="345"/>
                    <a:pt x="16367" y="202"/>
                    <a:pt x="16640" y="130"/>
                  </a:cubicBezTo>
                  <a:cubicBezTo>
                    <a:pt x="16913" y="58"/>
                    <a:pt x="17223" y="0"/>
                    <a:pt x="17570" y="0"/>
                  </a:cubicBezTo>
                  <a:lnTo>
                    <a:pt x="20100" y="0"/>
                  </a:lnTo>
                  <a:cubicBezTo>
                    <a:pt x="20360" y="0"/>
                    <a:pt x="20583" y="43"/>
                    <a:pt x="20769" y="115"/>
                  </a:cubicBezTo>
                  <a:cubicBezTo>
                    <a:pt x="20955" y="187"/>
                    <a:pt x="21104" y="302"/>
                    <a:pt x="21228" y="461"/>
                  </a:cubicBezTo>
                  <a:cubicBezTo>
                    <a:pt x="21352" y="604"/>
                    <a:pt x="21439" y="792"/>
                    <a:pt x="21501" y="1007"/>
                  </a:cubicBezTo>
                  <a:cubicBezTo>
                    <a:pt x="21563" y="1223"/>
                    <a:pt x="21600" y="1468"/>
                    <a:pt x="21600" y="1741"/>
                  </a:cubicBezTo>
                  <a:lnTo>
                    <a:pt x="21600" y="2088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3" name="Shape">
              <a:extLst>
                <a:ext uri="{FF2B5EF4-FFF2-40B4-BE49-F238E27FC236}">
                  <a16:creationId xmlns:a16="http://schemas.microsoft.com/office/drawing/2014/main" id="{23F16CBC-8329-46FB-9C1A-8A7B062CAB5A}"/>
                </a:ext>
              </a:extLst>
            </p:cNvPr>
            <p:cNvSpPr/>
            <p:nvPr/>
          </p:nvSpPr>
          <p:spPr>
            <a:xfrm>
              <a:off x="5918199" y="7924799"/>
              <a:ext cx="179452" cy="19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6"/>
                  </a:moveTo>
                  <a:cubicBezTo>
                    <a:pt x="21600" y="12287"/>
                    <a:pt x="21371" y="13837"/>
                    <a:pt x="20897" y="15191"/>
                  </a:cubicBezTo>
                  <a:cubicBezTo>
                    <a:pt x="20423" y="16546"/>
                    <a:pt x="19720" y="17718"/>
                    <a:pt x="18803" y="18668"/>
                  </a:cubicBezTo>
                  <a:cubicBezTo>
                    <a:pt x="17870" y="19617"/>
                    <a:pt x="16724" y="20343"/>
                    <a:pt x="15348" y="20846"/>
                  </a:cubicBezTo>
                  <a:cubicBezTo>
                    <a:pt x="13972" y="21349"/>
                    <a:pt x="12397" y="21600"/>
                    <a:pt x="10594" y="21600"/>
                  </a:cubicBezTo>
                  <a:cubicBezTo>
                    <a:pt x="8820" y="21600"/>
                    <a:pt x="7261" y="21391"/>
                    <a:pt x="5946" y="20958"/>
                  </a:cubicBezTo>
                  <a:cubicBezTo>
                    <a:pt x="4617" y="20539"/>
                    <a:pt x="3516" y="19883"/>
                    <a:pt x="2645" y="19017"/>
                  </a:cubicBezTo>
                  <a:cubicBezTo>
                    <a:pt x="1758" y="18151"/>
                    <a:pt x="1101" y="17034"/>
                    <a:pt x="657" y="15694"/>
                  </a:cubicBezTo>
                  <a:cubicBezTo>
                    <a:pt x="214" y="14353"/>
                    <a:pt x="0" y="12762"/>
                    <a:pt x="0" y="10919"/>
                  </a:cubicBezTo>
                  <a:cubicBezTo>
                    <a:pt x="0" y="9229"/>
                    <a:pt x="229" y="7721"/>
                    <a:pt x="703" y="6367"/>
                  </a:cubicBezTo>
                  <a:cubicBezTo>
                    <a:pt x="1177" y="5013"/>
                    <a:pt x="1880" y="3868"/>
                    <a:pt x="2797" y="2932"/>
                  </a:cubicBezTo>
                  <a:cubicBezTo>
                    <a:pt x="3730" y="1983"/>
                    <a:pt x="4876" y="1257"/>
                    <a:pt x="6252" y="754"/>
                  </a:cubicBezTo>
                  <a:cubicBezTo>
                    <a:pt x="7628" y="251"/>
                    <a:pt x="9218" y="0"/>
                    <a:pt x="11022" y="0"/>
                  </a:cubicBezTo>
                  <a:cubicBezTo>
                    <a:pt x="12749" y="0"/>
                    <a:pt x="14278" y="209"/>
                    <a:pt x="15608" y="628"/>
                  </a:cubicBezTo>
                  <a:cubicBezTo>
                    <a:pt x="16938" y="1047"/>
                    <a:pt x="18038" y="1689"/>
                    <a:pt x="18925" y="2569"/>
                  </a:cubicBezTo>
                  <a:cubicBezTo>
                    <a:pt x="19811" y="3435"/>
                    <a:pt x="20484" y="4538"/>
                    <a:pt x="20943" y="5864"/>
                  </a:cubicBezTo>
                  <a:cubicBezTo>
                    <a:pt x="21371" y="7177"/>
                    <a:pt x="21600" y="8755"/>
                    <a:pt x="21600" y="10556"/>
                  </a:cubicBezTo>
                  <a:close/>
                  <a:moveTo>
                    <a:pt x="16724" y="10779"/>
                  </a:moveTo>
                  <a:cubicBezTo>
                    <a:pt x="16724" y="9676"/>
                    <a:pt x="16632" y="8685"/>
                    <a:pt x="16448" y="7791"/>
                  </a:cubicBezTo>
                  <a:cubicBezTo>
                    <a:pt x="16265" y="6897"/>
                    <a:pt x="15944" y="6130"/>
                    <a:pt x="15485" y="5487"/>
                  </a:cubicBezTo>
                  <a:cubicBezTo>
                    <a:pt x="15027" y="4845"/>
                    <a:pt x="14431" y="4356"/>
                    <a:pt x="13682" y="4007"/>
                  </a:cubicBezTo>
                  <a:cubicBezTo>
                    <a:pt x="12932" y="3658"/>
                    <a:pt x="11985" y="3477"/>
                    <a:pt x="10853" y="3477"/>
                  </a:cubicBezTo>
                  <a:cubicBezTo>
                    <a:pt x="9707" y="3477"/>
                    <a:pt x="8759" y="3672"/>
                    <a:pt x="7995" y="4063"/>
                  </a:cubicBezTo>
                  <a:cubicBezTo>
                    <a:pt x="7231" y="4454"/>
                    <a:pt x="6619" y="4985"/>
                    <a:pt x="6145" y="5627"/>
                  </a:cubicBezTo>
                  <a:cubicBezTo>
                    <a:pt x="5671" y="6283"/>
                    <a:pt x="5335" y="7051"/>
                    <a:pt x="5152" y="7931"/>
                  </a:cubicBezTo>
                  <a:cubicBezTo>
                    <a:pt x="4968" y="8810"/>
                    <a:pt x="4861" y="9732"/>
                    <a:pt x="4861" y="10709"/>
                  </a:cubicBezTo>
                  <a:cubicBezTo>
                    <a:pt x="4861" y="11854"/>
                    <a:pt x="4953" y="12873"/>
                    <a:pt x="5136" y="13781"/>
                  </a:cubicBezTo>
                  <a:cubicBezTo>
                    <a:pt x="5320" y="14689"/>
                    <a:pt x="5641" y="15470"/>
                    <a:pt x="6084" y="16113"/>
                  </a:cubicBezTo>
                  <a:cubicBezTo>
                    <a:pt x="6527" y="16755"/>
                    <a:pt x="7124" y="17244"/>
                    <a:pt x="7888" y="17593"/>
                  </a:cubicBezTo>
                  <a:cubicBezTo>
                    <a:pt x="8652" y="17942"/>
                    <a:pt x="9585" y="18095"/>
                    <a:pt x="10731" y="18095"/>
                  </a:cubicBezTo>
                  <a:cubicBezTo>
                    <a:pt x="11878" y="18095"/>
                    <a:pt x="12825" y="17900"/>
                    <a:pt x="13590" y="17509"/>
                  </a:cubicBezTo>
                  <a:cubicBezTo>
                    <a:pt x="14354" y="17118"/>
                    <a:pt x="14966" y="16601"/>
                    <a:pt x="15439" y="15931"/>
                  </a:cubicBezTo>
                  <a:cubicBezTo>
                    <a:pt x="15913" y="15261"/>
                    <a:pt x="16250" y="14493"/>
                    <a:pt x="16433" y="13599"/>
                  </a:cubicBezTo>
                  <a:cubicBezTo>
                    <a:pt x="16632" y="12720"/>
                    <a:pt x="16724" y="11784"/>
                    <a:pt x="16724" y="1077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4" name="Shape">
              <a:extLst>
                <a:ext uri="{FF2B5EF4-FFF2-40B4-BE49-F238E27FC236}">
                  <a16:creationId xmlns:a16="http://schemas.microsoft.com/office/drawing/2014/main" id="{7C7F9F88-B066-4F16-999A-A70DDFBFDEC3}"/>
                </a:ext>
              </a:extLst>
            </p:cNvPr>
            <p:cNvSpPr/>
            <p:nvPr/>
          </p:nvSpPr>
          <p:spPr>
            <a:xfrm>
              <a:off x="6108699" y="7937499"/>
              <a:ext cx="145416" cy="190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9"/>
                  </a:moveTo>
                  <a:cubicBezTo>
                    <a:pt x="21600" y="2115"/>
                    <a:pt x="21581" y="2389"/>
                    <a:pt x="21543" y="2619"/>
                  </a:cubicBezTo>
                  <a:cubicBezTo>
                    <a:pt x="21506" y="2849"/>
                    <a:pt x="21449" y="3022"/>
                    <a:pt x="21374" y="3166"/>
                  </a:cubicBezTo>
                  <a:cubicBezTo>
                    <a:pt x="21298" y="3310"/>
                    <a:pt x="21204" y="3411"/>
                    <a:pt x="21110" y="3468"/>
                  </a:cubicBezTo>
                  <a:cubicBezTo>
                    <a:pt x="20996" y="3540"/>
                    <a:pt x="20883" y="3569"/>
                    <a:pt x="20751" y="3569"/>
                  </a:cubicBezTo>
                  <a:lnTo>
                    <a:pt x="13696" y="3569"/>
                  </a:lnTo>
                  <a:lnTo>
                    <a:pt x="13696" y="20895"/>
                  </a:lnTo>
                  <a:cubicBezTo>
                    <a:pt x="13696" y="21010"/>
                    <a:pt x="13658" y="21111"/>
                    <a:pt x="13545" y="21197"/>
                  </a:cubicBezTo>
                  <a:cubicBezTo>
                    <a:pt x="13451" y="21283"/>
                    <a:pt x="13300" y="21355"/>
                    <a:pt x="13073" y="21413"/>
                  </a:cubicBezTo>
                  <a:cubicBezTo>
                    <a:pt x="12847" y="21470"/>
                    <a:pt x="12564" y="21514"/>
                    <a:pt x="12187" y="21542"/>
                  </a:cubicBezTo>
                  <a:cubicBezTo>
                    <a:pt x="11809" y="21571"/>
                    <a:pt x="11357" y="21600"/>
                    <a:pt x="10809" y="21600"/>
                  </a:cubicBezTo>
                  <a:cubicBezTo>
                    <a:pt x="10262" y="21600"/>
                    <a:pt x="9791" y="21586"/>
                    <a:pt x="9432" y="21542"/>
                  </a:cubicBezTo>
                  <a:cubicBezTo>
                    <a:pt x="9055" y="21514"/>
                    <a:pt x="8772" y="21471"/>
                    <a:pt x="8546" y="21413"/>
                  </a:cubicBezTo>
                  <a:cubicBezTo>
                    <a:pt x="8319" y="21355"/>
                    <a:pt x="8168" y="21283"/>
                    <a:pt x="8074" y="21197"/>
                  </a:cubicBezTo>
                  <a:cubicBezTo>
                    <a:pt x="7980" y="21111"/>
                    <a:pt x="7923" y="21010"/>
                    <a:pt x="7923" y="20895"/>
                  </a:cubicBezTo>
                  <a:lnTo>
                    <a:pt x="7923" y="3569"/>
                  </a:lnTo>
                  <a:lnTo>
                    <a:pt x="868" y="3569"/>
                  </a:lnTo>
                  <a:cubicBezTo>
                    <a:pt x="717" y="3569"/>
                    <a:pt x="604" y="3540"/>
                    <a:pt x="490" y="3468"/>
                  </a:cubicBezTo>
                  <a:cubicBezTo>
                    <a:pt x="396" y="3396"/>
                    <a:pt x="302" y="3296"/>
                    <a:pt x="226" y="3166"/>
                  </a:cubicBezTo>
                  <a:cubicBezTo>
                    <a:pt x="151" y="3022"/>
                    <a:pt x="94" y="2849"/>
                    <a:pt x="57" y="2619"/>
                  </a:cubicBezTo>
                  <a:cubicBezTo>
                    <a:pt x="19" y="2389"/>
                    <a:pt x="0" y="2116"/>
                    <a:pt x="0" y="1799"/>
                  </a:cubicBezTo>
                  <a:cubicBezTo>
                    <a:pt x="0" y="1468"/>
                    <a:pt x="19" y="1180"/>
                    <a:pt x="57" y="950"/>
                  </a:cubicBezTo>
                  <a:cubicBezTo>
                    <a:pt x="94" y="720"/>
                    <a:pt x="151" y="533"/>
                    <a:pt x="226" y="389"/>
                  </a:cubicBezTo>
                  <a:cubicBezTo>
                    <a:pt x="302" y="245"/>
                    <a:pt x="377" y="144"/>
                    <a:pt x="490" y="86"/>
                  </a:cubicBezTo>
                  <a:cubicBezTo>
                    <a:pt x="604" y="29"/>
                    <a:pt x="717" y="0"/>
                    <a:pt x="868" y="0"/>
                  </a:cubicBezTo>
                  <a:lnTo>
                    <a:pt x="20732" y="0"/>
                  </a:lnTo>
                  <a:cubicBezTo>
                    <a:pt x="20864" y="0"/>
                    <a:pt x="20977" y="29"/>
                    <a:pt x="21091" y="86"/>
                  </a:cubicBezTo>
                  <a:cubicBezTo>
                    <a:pt x="21204" y="144"/>
                    <a:pt x="21298" y="245"/>
                    <a:pt x="21355" y="389"/>
                  </a:cubicBezTo>
                  <a:cubicBezTo>
                    <a:pt x="21430" y="532"/>
                    <a:pt x="21487" y="705"/>
                    <a:pt x="21525" y="950"/>
                  </a:cubicBezTo>
                  <a:cubicBezTo>
                    <a:pt x="21600" y="1180"/>
                    <a:pt x="21600" y="1468"/>
                    <a:pt x="21600" y="179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5" name="Shape">
              <a:extLst>
                <a:ext uri="{FF2B5EF4-FFF2-40B4-BE49-F238E27FC236}">
                  <a16:creationId xmlns:a16="http://schemas.microsoft.com/office/drawing/2014/main" id="{E305ACF4-87F0-41A8-A845-C74B20D95AA3}"/>
                </a:ext>
              </a:extLst>
            </p:cNvPr>
            <p:cNvSpPr/>
            <p:nvPr/>
          </p:nvSpPr>
          <p:spPr>
            <a:xfrm>
              <a:off x="6273799" y="7937500"/>
              <a:ext cx="38863" cy="19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13"/>
                    <a:pt x="21459" y="21113"/>
                    <a:pt x="21035" y="21199"/>
                  </a:cubicBezTo>
                  <a:cubicBezTo>
                    <a:pt x="20683" y="21285"/>
                    <a:pt x="20118" y="21357"/>
                    <a:pt x="19271" y="21414"/>
                  </a:cubicBezTo>
                  <a:cubicBezTo>
                    <a:pt x="18424" y="21471"/>
                    <a:pt x="17365" y="21514"/>
                    <a:pt x="16024" y="21543"/>
                  </a:cubicBezTo>
                  <a:cubicBezTo>
                    <a:pt x="14682" y="21571"/>
                    <a:pt x="12918" y="21600"/>
                    <a:pt x="10800" y="21600"/>
                  </a:cubicBezTo>
                  <a:cubicBezTo>
                    <a:pt x="8753" y="21600"/>
                    <a:pt x="6988" y="21586"/>
                    <a:pt x="5647" y="21543"/>
                  </a:cubicBezTo>
                  <a:cubicBezTo>
                    <a:pt x="4235" y="21514"/>
                    <a:pt x="3176" y="21471"/>
                    <a:pt x="2329" y="21414"/>
                  </a:cubicBezTo>
                  <a:cubicBezTo>
                    <a:pt x="1482" y="21357"/>
                    <a:pt x="917" y="21285"/>
                    <a:pt x="565" y="21199"/>
                  </a:cubicBezTo>
                  <a:cubicBezTo>
                    <a:pt x="212" y="21113"/>
                    <a:pt x="0" y="21013"/>
                    <a:pt x="0" y="20899"/>
                  </a:cubicBezTo>
                  <a:lnTo>
                    <a:pt x="0" y="701"/>
                  </a:lnTo>
                  <a:cubicBezTo>
                    <a:pt x="0" y="587"/>
                    <a:pt x="141" y="487"/>
                    <a:pt x="565" y="401"/>
                  </a:cubicBezTo>
                  <a:cubicBezTo>
                    <a:pt x="917" y="315"/>
                    <a:pt x="1482" y="243"/>
                    <a:pt x="2329" y="186"/>
                  </a:cubicBezTo>
                  <a:cubicBezTo>
                    <a:pt x="3176" y="129"/>
                    <a:pt x="4235" y="86"/>
                    <a:pt x="5647" y="57"/>
                  </a:cubicBezTo>
                  <a:cubicBezTo>
                    <a:pt x="6988" y="29"/>
                    <a:pt x="8682" y="0"/>
                    <a:pt x="10800" y="0"/>
                  </a:cubicBezTo>
                  <a:cubicBezTo>
                    <a:pt x="12918" y="0"/>
                    <a:pt x="14682" y="14"/>
                    <a:pt x="16024" y="57"/>
                  </a:cubicBezTo>
                  <a:cubicBezTo>
                    <a:pt x="17365" y="86"/>
                    <a:pt x="18494" y="129"/>
                    <a:pt x="19271" y="186"/>
                  </a:cubicBezTo>
                  <a:cubicBezTo>
                    <a:pt x="20118" y="243"/>
                    <a:pt x="20683" y="315"/>
                    <a:pt x="21035" y="401"/>
                  </a:cubicBezTo>
                  <a:cubicBezTo>
                    <a:pt x="21388" y="487"/>
                    <a:pt x="21600" y="587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6" name="Shape">
              <a:extLst>
                <a:ext uri="{FF2B5EF4-FFF2-40B4-BE49-F238E27FC236}">
                  <a16:creationId xmlns:a16="http://schemas.microsoft.com/office/drawing/2014/main" id="{F996D2F8-0CAF-46F1-8903-606D41C3C0EC}"/>
                </a:ext>
              </a:extLst>
            </p:cNvPr>
            <p:cNvSpPr/>
            <p:nvPr/>
          </p:nvSpPr>
          <p:spPr>
            <a:xfrm>
              <a:off x="6337300" y="7937500"/>
              <a:ext cx="170645" cy="19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14103" y="20741"/>
                  </a:moveTo>
                  <a:cubicBezTo>
                    <a:pt x="14039" y="20927"/>
                    <a:pt x="13959" y="21085"/>
                    <a:pt x="13863" y="21199"/>
                  </a:cubicBezTo>
                  <a:cubicBezTo>
                    <a:pt x="13767" y="21314"/>
                    <a:pt x="13606" y="21400"/>
                    <a:pt x="13382" y="21457"/>
                  </a:cubicBezTo>
                  <a:cubicBezTo>
                    <a:pt x="13157" y="21514"/>
                    <a:pt x="12853" y="21557"/>
                    <a:pt x="12468" y="21571"/>
                  </a:cubicBezTo>
                  <a:cubicBezTo>
                    <a:pt x="12083" y="21586"/>
                    <a:pt x="11586" y="21600"/>
                    <a:pt x="10960" y="21600"/>
                  </a:cubicBezTo>
                  <a:cubicBezTo>
                    <a:pt x="10463" y="21600"/>
                    <a:pt x="10046" y="21600"/>
                    <a:pt x="9694" y="21586"/>
                  </a:cubicBezTo>
                  <a:cubicBezTo>
                    <a:pt x="9341" y="21586"/>
                    <a:pt x="9036" y="21571"/>
                    <a:pt x="8796" y="21543"/>
                  </a:cubicBezTo>
                  <a:cubicBezTo>
                    <a:pt x="8555" y="21514"/>
                    <a:pt x="8347" y="21485"/>
                    <a:pt x="8186" y="21442"/>
                  </a:cubicBezTo>
                  <a:cubicBezTo>
                    <a:pt x="8026" y="21399"/>
                    <a:pt x="7898" y="21342"/>
                    <a:pt x="7801" y="21271"/>
                  </a:cubicBezTo>
                  <a:cubicBezTo>
                    <a:pt x="7705" y="21199"/>
                    <a:pt x="7609" y="21128"/>
                    <a:pt x="7561" y="21027"/>
                  </a:cubicBezTo>
                  <a:cubicBezTo>
                    <a:pt x="7513" y="20927"/>
                    <a:pt x="7449" y="20813"/>
                    <a:pt x="7401" y="20670"/>
                  </a:cubicBezTo>
                  <a:lnTo>
                    <a:pt x="281" y="1718"/>
                  </a:lnTo>
                  <a:cubicBezTo>
                    <a:pt x="136" y="1317"/>
                    <a:pt x="40" y="1002"/>
                    <a:pt x="8" y="773"/>
                  </a:cubicBezTo>
                  <a:cubicBezTo>
                    <a:pt x="-24" y="544"/>
                    <a:pt x="40" y="372"/>
                    <a:pt x="200" y="258"/>
                  </a:cubicBezTo>
                  <a:cubicBezTo>
                    <a:pt x="361" y="143"/>
                    <a:pt x="617" y="72"/>
                    <a:pt x="986" y="43"/>
                  </a:cubicBezTo>
                  <a:cubicBezTo>
                    <a:pt x="1355" y="14"/>
                    <a:pt x="1868" y="0"/>
                    <a:pt x="2542" y="0"/>
                  </a:cubicBezTo>
                  <a:cubicBezTo>
                    <a:pt x="3103" y="0"/>
                    <a:pt x="3552" y="14"/>
                    <a:pt x="3873" y="29"/>
                  </a:cubicBezTo>
                  <a:cubicBezTo>
                    <a:pt x="4193" y="43"/>
                    <a:pt x="4434" y="86"/>
                    <a:pt x="4610" y="143"/>
                  </a:cubicBezTo>
                  <a:cubicBezTo>
                    <a:pt x="4787" y="201"/>
                    <a:pt x="4899" y="286"/>
                    <a:pt x="4963" y="387"/>
                  </a:cubicBezTo>
                  <a:cubicBezTo>
                    <a:pt x="5027" y="501"/>
                    <a:pt x="5091" y="630"/>
                    <a:pt x="5155" y="802"/>
                  </a:cubicBezTo>
                  <a:lnTo>
                    <a:pt x="10992" y="17291"/>
                  </a:lnTo>
                  <a:lnTo>
                    <a:pt x="11008" y="17291"/>
                  </a:lnTo>
                  <a:lnTo>
                    <a:pt x="16733" y="888"/>
                  </a:lnTo>
                  <a:cubicBezTo>
                    <a:pt x="16781" y="701"/>
                    <a:pt x="16846" y="544"/>
                    <a:pt x="16926" y="429"/>
                  </a:cubicBezTo>
                  <a:cubicBezTo>
                    <a:pt x="17006" y="315"/>
                    <a:pt x="17118" y="229"/>
                    <a:pt x="17311" y="158"/>
                  </a:cubicBezTo>
                  <a:cubicBezTo>
                    <a:pt x="17487" y="86"/>
                    <a:pt x="17743" y="43"/>
                    <a:pt x="18080" y="29"/>
                  </a:cubicBezTo>
                  <a:cubicBezTo>
                    <a:pt x="18417" y="0"/>
                    <a:pt x="18866" y="0"/>
                    <a:pt x="19443" y="0"/>
                  </a:cubicBezTo>
                  <a:cubicBezTo>
                    <a:pt x="20005" y="0"/>
                    <a:pt x="20454" y="14"/>
                    <a:pt x="20774" y="57"/>
                  </a:cubicBezTo>
                  <a:cubicBezTo>
                    <a:pt x="21095" y="86"/>
                    <a:pt x="21303" y="172"/>
                    <a:pt x="21416" y="301"/>
                  </a:cubicBezTo>
                  <a:cubicBezTo>
                    <a:pt x="21528" y="429"/>
                    <a:pt x="21576" y="601"/>
                    <a:pt x="21528" y="844"/>
                  </a:cubicBezTo>
                  <a:cubicBezTo>
                    <a:pt x="21480" y="1073"/>
                    <a:pt x="21384" y="1388"/>
                    <a:pt x="21239" y="1775"/>
                  </a:cubicBezTo>
                  <a:lnTo>
                    <a:pt x="14103" y="2074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7" name="Shape">
              <a:extLst>
                <a:ext uri="{FF2B5EF4-FFF2-40B4-BE49-F238E27FC236}">
                  <a16:creationId xmlns:a16="http://schemas.microsoft.com/office/drawing/2014/main" id="{04E6F0C7-22FA-4813-B4C8-4BB08875D42D}"/>
                </a:ext>
              </a:extLst>
            </p:cNvPr>
            <p:cNvSpPr/>
            <p:nvPr/>
          </p:nvSpPr>
          <p:spPr>
            <a:xfrm>
              <a:off x="6502400" y="7937499"/>
              <a:ext cx="174539" cy="19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extrusionOk="0">
                  <a:moveTo>
                    <a:pt x="21282" y="19882"/>
                  </a:moveTo>
                  <a:cubicBezTo>
                    <a:pt x="21423" y="20283"/>
                    <a:pt x="21517" y="20598"/>
                    <a:pt x="21549" y="20827"/>
                  </a:cubicBezTo>
                  <a:cubicBezTo>
                    <a:pt x="21580" y="21056"/>
                    <a:pt x="21533" y="21228"/>
                    <a:pt x="21407" y="21342"/>
                  </a:cubicBezTo>
                  <a:cubicBezTo>
                    <a:pt x="21282" y="21457"/>
                    <a:pt x="21047" y="21528"/>
                    <a:pt x="20701" y="21557"/>
                  </a:cubicBezTo>
                  <a:cubicBezTo>
                    <a:pt x="20356" y="21586"/>
                    <a:pt x="19901" y="21600"/>
                    <a:pt x="19305" y="21600"/>
                  </a:cubicBezTo>
                  <a:cubicBezTo>
                    <a:pt x="18694" y="21600"/>
                    <a:pt x="18207" y="21586"/>
                    <a:pt x="17862" y="21571"/>
                  </a:cubicBezTo>
                  <a:cubicBezTo>
                    <a:pt x="17517" y="21557"/>
                    <a:pt x="17250" y="21514"/>
                    <a:pt x="17078" y="21471"/>
                  </a:cubicBezTo>
                  <a:cubicBezTo>
                    <a:pt x="16905" y="21428"/>
                    <a:pt x="16764" y="21357"/>
                    <a:pt x="16702" y="21271"/>
                  </a:cubicBezTo>
                  <a:cubicBezTo>
                    <a:pt x="16639" y="21185"/>
                    <a:pt x="16576" y="21070"/>
                    <a:pt x="16513" y="20927"/>
                  </a:cubicBezTo>
                  <a:lnTo>
                    <a:pt x="14945" y="16633"/>
                  </a:lnTo>
                  <a:lnTo>
                    <a:pt x="6145" y="16633"/>
                  </a:lnTo>
                  <a:lnTo>
                    <a:pt x="4654" y="20813"/>
                  </a:lnTo>
                  <a:cubicBezTo>
                    <a:pt x="4607" y="20970"/>
                    <a:pt x="4545" y="21099"/>
                    <a:pt x="4466" y="21199"/>
                  </a:cubicBezTo>
                  <a:cubicBezTo>
                    <a:pt x="4388" y="21299"/>
                    <a:pt x="4262" y="21385"/>
                    <a:pt x="4090" y="21442"/>
                  </a:cubicBezTo>
                  <a:cubicBezTo>
                    <a:pt x="3917" y="21500"/>
                    <a:pt x="3666" y="21543"/>
                    <a:pt x="3353" y="21571"/>
                  </a:cubicBezTo>
                  <a:cubicBezTo>
                    <a:pt x="3039" y="21600"/>
                    <a:pt x="2615" y="21600"/>
                    <a:pt x="2098" y="21600"/>
                  </a:cubicBezTo>
                  <a:cubicBezTo>
                    <a:pt x="1549" y="21600"/>
                    <a:pt x="1109" y="21586"/>
                    <a:pt x="796" y="21543"/>
                  </a:cubicBezTo>
                  <a:cubicBezTo>
                    <a:pt x="482" y="21514"/>
                    <a:pt x="262" y="21428"/>
                    <a:pt x="137" y="21299"/>
                  </a:cubicBezTo>
                  <a:cubicBezTo>
                    <a:pt x="11" y="21171"/>
                    <a:pt x="-20" y="20999"/>
                    <a:pt x="11" y="20756"/>
                  </a:cubicBezTo>
                  <a:cubicBezTo>
                    <a:pt x="43" y="20527"/>
                    <a:pt x="137" y="20212"/>
                    <a:pt x="278" y="19825"/>
                  </a:cubicBezTo>
                  <a:lnTo>
                    <a:pt x="7509" y="859"/>
                  </a:lnTo>
                  <a:cubicBezTo>
                    <a:pt x="7588" y="673"/>
                    <a:pt x="7666" y="515"/>
                    <a:pt x="7760" y="401"/>
                  </a:cubicBezTo>
                  <a:cubicBezTo>
                    <a:pt x="7855" y="286"/>
                    <a:pt x="8011" y="200"/>
                    <a:pt x="8215" y="143"/>
                  </a:cubicBezTo>
                  <a:cubicBezTo>
                    <a:pt x="8419" y="86"/>
                    <a:pt x="8717" y="43"/>
                    <a:pt x="9094" y="29"/>
                  </a:cubicBezTo>
                  <a:cubicBezTo>
                    <a:pt x="9470" y="14"/>
                    <a:pt x="9956" y="0"/>
                    <a:pt x="10584" y="0"/>
                  </a:cubicBezTo>
                  <a:cubicBezTo>
                    <a:pt x="11290" y="0"/>
                    <a:pt x="11870" y="14"/>
                    <a:pt x="12294" y="29"/>
                  </a:cubicBezTo>
                  <a:cubicBezTo>
                    <a:pt x="12717" y="43"/>
                    <a:pt x="13047" y="86"/>
                    <a:pt x="13282" y="143"/>
                  </a:cubicBezTo>
                  <a:cubicBezTo>
                    <a:pt x="13517" y="200"/>
                    <a:pt x="13690" y="301"/>
                    <a:pt x="13784" y="415"/>
                  </a:cubicBezTo>
                  <a:cubicBezTo>
                    <a:pt x="13894" y="530"/>
                    <a:pt x="13972" y="701"/>
                    <a:pt x="14051" y="916"/>
                  </a:cubicBezTo>
                  <a:lnTo>
                    <a:pt x="21282" y="19882"/>
                  </a:lnTo>
                  <a:close/>
                  <a:moveTo>
                    <a:pt x="10521" y="4194"/>
                  </a:moveTo>
                  <a:lnTo>
                    <a:pt x="10506" y="4194"/>
                  </a:lnTo>
                  <a:lnTo>
                    <a:pt x="7196" y="13284"/>
                  </a:lnTo>
                  <a:lnTo>
                    <a:pt x="13847" y="13284"/>
                  </a:lnTo>
                  <a:lnTo>
                    <a:pt x="10521" y="419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8" name="Shape">
              <a:extLst>
                <a:ext uri="{FF2B5EF4-FFF2-40B4-BE49-F238E27FC236}">
                  <a16:creationId xmlns:a16="http://schemas.microsoft.com/office/drawing/2014/main" id="{59406D17-1FF7-423C-8CE8-0C37AED288CD}"/>
                </a:ext>
              </a:extLst>
            </p:cNvPr>
            <p:cNvSpPr/>
            <p:nvPr/>
          </p:nvSpPr>
          <p:spPr>
            <a:xfrm>
              <a:off x="6654800" y="7937499"/>
              <a:ext cx="145417" cy="190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9"/>
                  </a:moveTo>
                  <a:cubicBezTo>
                    <a:pt x="21600" y="2115"/>
                    <a:pt x="21581" y="2389"/>
                    <a:pt x="21543" y="2619"/>
                  </a:cubicBezTo>
                  <a:cubicBezTo>
                    <a:pt x="21506" y="2849"/>
                    <a:pt x="21449" y="3022"/>
                    <a:pt x="21374" y="3166"/>
                  </a:cubicBezTo>
                  <a:cubicBezTo>
                    <a:pt x="21298" y="3310"/>
                    <a:pt x="21204" y="3411"/>
                    <a:pt x="21109" y="3468"/>
                  </a:cubicBezTo>
                  <a:cubicBezTo>
                    <a:pt x="20996" y="3540"/>
                    <a:pt x="20883" y="3569"/>
                    <a:pt x="20751" y="3569"/>
                  </a:cubicBezTo>
                  <a:lnTo>
                    <a:pt x="13696" y="3569"/>
                  </a:lnTo>
                  <a:lnTo>
                    <a:pt x="13696" y="20895"/>
                  </a:lnTo>
                  <a:cubicBezTo>
                    <a:pt x="13696" y="21010"/>
                    <a:pt x="13658" y="21111"/>
                    <a:pt x="13545" y="21197"/>
                  </a:cubicBezTo>
                  <a:cubicBezTo>
                    <a:pt x="13450" y="21283"/>
                    <a:pt x="13299" y="21355"/>
                    <a:pt x="13073" y="21413"/>
                  </a:cubicBezTo>
                  <a:cubicBezTo>
                    <a:pt x="12847" y="21470"/>
                    <a:pt x="12564" y="21514"/>
                    <a:pt x="12187" y="21542"/>
                  </a:cubicBezTo>
                  <a:cubicBezTo>
                    <a:pt x="11809" y="21571"/>
                    <a:pt x="11356" y="21600"/>
                    <a:pt x="10809" y="21600"/>
                  </a:cubicBezTo>
                  <a:cubicBezTo>
                    <a:pt x="10262" y="21600"/>
                    <a:pt x="9791" y="21586"/>
                    <a:pt x="9432" y="21542"/>
                  </a:cubicBezTo>
                  <a:cubicBezTo>
                    <a:pt x="9055" y="21514"/>
                    <a:pt x="8772" y="21471"/>
                    <a:pt x="8546" y="21413"/>
                  </a:cubicBezTo>
                  <a:cubicBezTo>
                    <a:pt x="8319" y="21355"/>
                    <a:pt x="8168" y="21283"/>
                    <a:pt x="8074" y="21197"/>
                  </a:cubicBezTo>
                  <a:cubicBezTo>
                    <a:pt x="7980" y="21111"/>
                    <a:pt x="7923" y="21010"/>
                    <a:pt x="7923" y="20895"/>
                  </a:cubicBezTo>
                  <a:lnTo>
                    <a:pt x="7923" y="3569"/>
                  </a:lnTo>
                  <a:lnTo>
                    <a:pt x="868" y="3569"/>
                  </a:lnTo>
                  <a:cubicBezTo>
                    <a:pt x="717" y="3569"/>
                    <a:pt x="604" y="3540"/>
                    <a:pt x="491" y="3468"/>
                  </a:cubicBezTo>
                  <a:cubicBezTo>
                    <a:pt x="396" y="3396"/>
                    <a:pt x="302" y="3296"/>
                    <a:pt x="226" y="3166"/>
                  </a:cubicBezTo>
                  <a:cubicBezTo>
                    <a:pt x="151" y="3022"/>
                    <a:pt x="94" y="2849"/>
                    <a:pt x="57" y="2619"/>
                  </a:cubicBezTo>
                  <a:cubicBezTo>
                    <a:pt x="19" y="2389"/>
                    <a:pt x="0" y="2116"/>
                    <a:pt x="0" y="1799"/>
                  </a:cubicBezTo>
                  <a:cubicBezTo>
                    <a:pt x="0" y="1468"/>
                    <a:pt x="19" y="1180"/>
                    <a:pt x="57" y="950"/>
                  </a:cubicBezTo>
                  <a:cubicBezTo>
                    <a:pt x="94" y="720"/>
                    <a:pt x="151" y="533"/>
                    <a:pt x="226" y="389"/>
                  </a:cubicBezTo>
                  <a:cubicBezTo>
                    <a:pt x="302" y="245"/>
                    <a:pt x="377" y="144"/>
                    <a:pt x="491" y="86"/>
                  </a:cubicBezTo>
                  <a:cubicBezTo>
                    <a:pt x="604" y="29"/>
                    <a:pt x="717" y="0"/>
                    <a:pt x="868" y="0"/>
                  </a:cubicBezTo>
                  <a:lnTo>
                    <a:pt x="20732" y="0"/>
                  </a:lnTo>
                  <a:cubicBezTo>
                    <a:pt x="20864" y="0"/>
                    <a:pt x="20978" y="29"/>
                    <a:pt x="21091" y="86"/>
                  </a:cubicBezTo>
                  <a:cubicBezTo>
                    <a:pt x="21204" y="144"/>
                    <a:pt x="21298" y="245"/>
                    <a:pt x="21355" y="389"/>
                  </a:cubicBezTo>
                  <a:cubicBezTo>
                    <a:pt x="21430" y="532"/>
                    <a:pt x="21487" y="705"/>
                    <a:pt x="21525" y="950"/>
                  </a:cubicBezTo>
                  <a:cubicBezTo>
                    <a:pt x="21581" y="1180"/>
                    <a:pt x="21600" y="1468"/>
                    <a:pt x="21600" y="179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9" name="Shape">
              <a:extLst>
                <a:ext uri="{FF2B5EF4-FFF2-40B4-BE49-F238E27FC236}">
                  <a16:creationId xmlns:a16="http://schemas.microsoft.com/office/drawing/2014/main" id="{3FF6AEA7-E161-44AB-99CA-3708114D5058}"/>
                </a:ext>
              </a:extLst>
            </p:cNvPr>
            <p:cNvSpPr/>
            <p:nvPr/>
          </p:nvSpPr>
          <p:spPr>
            <a:xfrm>
              <a:off x="6819899" y="7937500"/>
              <a:ext cx="38863" cy="19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13"/>
                    <a:pt x="21459" y="21113"/>
                    <a:pt x="21035" y="21199"/>
                  </a:cubicBezTo>
                  <a:cubicBezTo>
                    <a:pt x="20682" y="21285"/>
                    <a:pt x="20117" y="21357"/>
                    <a:pt x="19270" y="21414"/>
                  </a:cubicBezTo>
                  <a:cubicBezTo>
                    <a:pt x="18423" y="21471"/>
                    <a:pt x="17364" y="21514"/>
                    <a:pt x="16023" y="21543"/>
                  </a:cubicBezTo>
                  <a:cubicBezTo>
                    <a:pt x="14682" y="21571"/>
                    <a:pt x="12917" y="21600"/>
                    <a:pt x="10800" y="21600"/>
                  </a:cubicBezTo>
                  <a:cubicBezTo>
                    <a:pt x="8753" y="21600"/>
                    <a:pt x="6988" y="21586"/>
                    <a:pt x="5647" y="21543"/>
                  </a:cubicBezTo>
                  <a:cubicBezTo>
                    <a:pt x="4235" y="21514"/>
                    <a:pt x="3177" y="21471"/>
                    <a:pt x="2330" y="21414"/>
                  </a:cubicBezTo>
                  <a:cubicBezTo>
                    <a:pt x="1483" y="21357"/>
                    <a:pt x="918" y="21285"/>
                    <a:pt x="565" y="21199"/>
                  </a:cubicBezTo>
                  <a:cubicBezTo>
                    <a:pt x="212" y="21113"/>
                    <a:pt x="0" y="21013"/>
                    <a:pt x="0" y="20899"/>
                  </a:cubicBezTo>
                  <a:lnTo>
                    <a:pt x="0" y="701"/>
                  </a:lnTo>
                  <a:cubicBezTo>
                    <a:pt x="0" y="587"/>
                    <a:pt x="141" y="487"/>
                    <a:pt x="565" y="401"/>
                  </a:cubicBezTo>
                  <a:cubicBezTo>
                    <a:pt x="918" y="315"/>
                    <a:pt x="1483" y="243"/>
                    <a:pt x="2330" y="186"/>
                  </a:cubicBezTo>
                  <a:cubicBezTo>
                    <a:pt x="3177" y="129"/>
                    <a:pt x="4236" y="86"/>
                    <a:pt x="5647" y="57"/>
                  </a:cubicBezTo>
                  <a:cubicBezTo>
                    <a:pt x="6988" y="29"/>
                    <a:pt x="8682" y="0"/>
                    <a:pt x="10800" y="0"/>
                  </a:cubicBezTo>
                  <a:cubicBezTo>
                    <a:pt x="12917" y="0"/>
                    <a:pt x="14682" y="14"/>
                    <a:pt x="16023" y="57"/>
                  </a:cubicBezTo>
                  <a:cubicBezTo>
                    <a:pt x="17364" y="86"/>
                    <a:pt x="18494" y="129"/>
                    <a:pt x="19270" y="186"/>
                  </a:cubicBezTo>
                  <a:cubicBezTo>
                    <a:pt x="20117" y="243"/>
                    <a:pt x="20682" y="315"/>
                    <a:pt x="21035" y="401"/>
                  </a:cubicBezTo>
                  <a:cubicBezTo>
                    <a:pt x="21388" y="487"/>
                    <a:pt x="21600" y="587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0" name="Shape">
              <a:extLst>
                <a:ext uri="{FF2B5EF4-FFF2-40B4-BE49-F238E27FC236}">
                  <a16:creationId xmlns:a16="http://schemas.microsoft.com/office/drawing/2014/main" id="{7E0438CB-E2E8-4173-8CCD-E9AE91543137}"/>
                </a:ext>
              </a:extLst>
            </p:cNvPr>
            <p:cNvSpPr/>
            <p:nvPr/>
          </p:nvSpPr>
          <p:spPr>
            <a:xfrm>
              <a:off x="6896099" y="7924799"/>
              <a:ext cx="179451" cy="19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6"/>
                  </a:moveTo>
                  <a:cubicBezTo>
                    <a:pt x="21600" y="12287"/>
                    <a:pt x="21371" y="13837"/>
                    <a:pt x="20897" y="15191"/>
                  </a:cubicBezTo>
                  <a:cubicBezTo>
                    <a:pt x="20423" y="16546"/>
                    <a:pt x="19720" y="17718"/>
                    <a:pt x="18803" y="18668"/>
                  </a:cubicBezTo>
                  <a:cubicBezTo>
                    <a:pt x="17870" y="19617"/>
                    <a:pt x="16724" y="20343"/>
                    <a:pt x="15348" y="20846"/>
                  </a:cubicBezTo>
                  <a:cubicBezTo>
                    <a:pt x="13972" y="21349"/>
                    <a:pt x="12397" y="21600"/>
                    <a:pt x="10594" y="21600"/>
                  </a:cubicBezTo>
                  <a:cubicBezTo>
                    <a:pt x="8820" y="21600"/>
                    <a:pt x="7261" y="21391"/>
                    <a:pt x="5946" y="20958"/>
                  </a:cubicBezTo>
                  <a:cubicBezTo>
                    <a:pt x="4617" y="20539"/>
                    <a:pt x="3516" y="19883"/>
                    <a:pt x="2645" y="19017"/>
                  </a:cubicBezTo>
                  <a:cubicBezTo>
                    <a:pt x="1758" y="18151"/>
                    <a:pt x="1101" y="17034"/>
                    <a:pt x="657" y="15694"/>
                  </a:cubicBezTo>
                  <a:cubicBezTo>
                    <a:pt x="214" y="14353"/>
                    <a:pt x="0" y="12762"/>
                    <a:pt x="0" y="10919"/>
                  </a:cubicBezTo>
                  <a:cubicBezTo>
                    <a:pt x="0" y="9229"/>
                    <a:pt x="229" y="7721"/>
                    <a:pt x="703" y="6367"/>
                  </a:cubicBezTo>
                  <a:cubicBezTo>
                    <a:pt x="1177" y="5013"/>
                    <a:pt x="1880" y="3868"/>
                    <a:pt x="2797" y="2932"/>
                  </a:cubicBezTo>
                  <a:cubicBezTo>
                    <a:pt x="3730" y="1983"/>
                    <a:pt x="4876" y="1257"/>
                    <a:pt x="6252" y="754"/>
                  </a:cubicBezTo>
                  <a:cubicBezTo>
                    <a:pt x="7628" y="251"/>
                    <a:pt x="9218" y="0"/>
                    <a:pt x="11022" y="0"/>
                  </a:cubicBezTo>
                  <a:cubicBezTo>
                    <a:pt x="12749" y="0"/>
                    <a:pt x="14278" y="209"/>
                    <a:pt x="15608" y="628"/>
                  </a:cubicBezTo>
                  <a:cubicBezTo>
                    <a:pt x="16938" y="1047"/>
                    <a:pt x="18038" y="1689"/>
                    <a:pt x="18925" y="2569"/>
                  </a:cubicBezTo>
                  <a:cubicBezTo>
                    <a:pt x="19812" y="3435"/>
                    <a:pt x="20484" y="4538"/>
                    <a:pt x="20943" y="5864"/>
                  </a:cubicBezTo>
                  <a:cubicBezTo>
                    <a:pt x="21371" y="7177"/>
                    <a:pt x="21600" y="8755"/>
                    <a:pt x="21600" y="10556"/>
                  </a:cubicBezTo>
                  <a:close/>
                  <a:moveTo>
                    <a:pt x="16724" y="10779"/>
                  </a:moveTo>
                  <a:cubicBezTo>
                    <a:pt x="16724" y="9676"/>
                    <a:pt x="16632" y="8685"/>
                    <a:pt x="16448" y="7791"/>
                  </a:cubicBezTo>
                  <a:cubicBezTo>
                    <a:pt x="16265" y="6897"/>
                    <a:pt x="15944" y="6130"/>
                    <a:pt x="15485" y="5487"/>
                  </a:cubicBezTo>
                  <a:cubicBezTo>
                    <a:pt x="15027" y="4845"/>
                    <a:pt x="14431" y="4356"/>
                    <a:pt x="13682" y="4007"/>
                  </a:cubicBezTo>
                  <a:cubicBezTo>
                    <a:pt x="12932" y="3658"/>
                    <a:pt x="11985" y="3477"/>
                    <a:pt x="10854" y="3477"/>
                  </a:cubicBezTo>
                  <a:cubicBezTo>
                    <a:pt x="9707" y="3477"/>
                    <a:pt x="8759" y="3672"/>
                    <a:pt x="7995" y="4063"/>
                  </a:cubicBezTo>
                  <a:cubicBezTo>
                    <a:pt x="7231" y="4454"/>
                    <a:pt x="6619" y="4985"/>
                    <a:pt x="6145" y="5627"/>
                  </a:cubicBezTo>
                  <a:cubicBezTo>
                    <a:pt x="5671" y="6283"/>
                    <a:pt x="5335" y="7051"/>
                    <a:pt x="5152" y="7931"/>
                  </a:cubicBezTo>
                  <a:cubicBezTo>
                    <a:pt x="4968" y="8810"/>
                    <a:pt x="4861" y="9732"/>
                    <a:pt x="4861" y="10709"/>
                  </a:cubicBezTo>
                  <a:cubicBezTo>
                    <a:pt x="4861" y="11854"/>
                    <a:pt x="4953" y="12873"/>
                    <a:pt x="5136" y="13781"/>
                  </a:cubicBezTo>
                  <a:cubicBezTo>
                    <a:pt x="5320" y="14689"/>
                    <a:pt x="5641" y="15470"/>
                    <a:pt x="6084" y="16113"/>
                  </a:cubicBezTo>
                  <a:cubicBezTo>
                    <a:pt x="6527" y="16755"/>
                    <a:pt x="7123" y="17244"/>
                    <a:pt x="7888" y="17593"/>
                  </a:cubicBezTo>
                  <a:cubicBezTo>
                    <a:pt x="8652" y="17942"/>
                    <a:pt x="9585" y="18095"/>
                    <a:pt x="10731" y="18095"/>
                  </a:cubicBezTo>
                  <a:cubicBezTo>
                    <a:pt x="11878" y="18095"/>
                    <a:pt x="12825" y="17900"/>
                    <a:pt x="13590" y="17509"/>
                  </a:cubicBezTo>
                  <a:cubicBezTo>
                    <a:pt x="14354" y="17118"/>
                    <a:pt x="14966" y="16601"/>
                    <a:pt x="15439" y="15931"/>
                  </a:cubicBezTo>
                  <a:cubicBezTo>
                    <a:pt x="15913" y="15261"/>
                    <a:pt x="16250" y="14493"/>
                    <a:pt x="16433" y="13599"/>
                  </a:cubicBezTo>
                  <a:cubicBezTo>
                    <a:pt x="16632" y="12720"/>
                    <a:pt x="16724" y="11784"/>
                    <a:pt x="16724" y="1077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1" name="Shape">
              <a:extLst>
                <a:ext uri="{FF2B5EF4-FFF2-40B4-BE49-F238E27FC236}">
                  <a16:creationId xmlns:a16="http://schemas.microsoft.com/office/drawing/2014/main" id="{1A8D1AA5-BDA3-4C90-AE6B-9CECA20AA35C}"/>
                </a:ext>
              </a:extLst>
            </p:cNvPr>
            <p:cNvSpPr/>
            <p:nvPr/>
          </p:nvSpPr>
          <p:spPr>
            <a:xfrm>
              <a:off x="7099300" y="7937499"/>
              <a:ext cx="156717" cy="19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5" y="19950"/>
                  </a:moveTo>
                  <a:cubicBezTo>
                    <a:pt x="21565" y="20208"/>
                    <a:pt x="21512" y="20423"/>
                    <a:pt x="21407" y="20624"/>
                  </a:cubicBezTo>
                  <a:cubicBezTo>
                    <a:pt x="21302" y="20825"/>
                    <a:pt x="21162" y="20983"/>
                    <a:pt x="20970" y="21127"/>
                  </a:cubicBezTo>
                  <a:cubicBezTo>
                    <a:pt x="20795" y="21256"/>
                    <a:pt x="20567" y="21356"/>
                    <a:pt x="20322" y="21414"/>
                  </a:cubicBezTo>
                  <a:cubicBezTo>
                    <a:pt x="20077" y="21471"/>
                    <a:pt x="19814" y="21500"/>
                    <a:pt x="19569" y="21500"/>
                  </a:cubicBezTo>
                  <a:lnTo>
                    <a:pt x="17311" y="21500"/>
                  </a:lnTo>
                  <a:cubicBezTo>
                    <a:pt x="16839" y="21500"/>
                    <a:pt x="16436" y="21457"/>
                    <a:pt x="16086" y="21385"/>
                  </a:cubicBezTo>
                  <a:cubicBezTo>
                    <a:pt x="15736" y="21313"/>
                    <a:pt x="15421" y="21170"/>
                    <a:pt x="15141" y="20969"/>
                  </a:cubicBezTo>
                  <a:cubicBezTo>
                    <a:pt x="14843" y="20768"/>
                    <a:pt x="14563" y="20495"/>
                    <a:pt x="14301" y="20136"/>
                  </a:cubicBezTo>
                  <a:cubicBezTo>
                    <a:pt x="14038" y="19792"/>
                    <a:pt x="13723" y="19332"/>
                    <a:pt x="13390" y="18787"/>
                  </a:cubicBezTo>
                  <a:lnTo>
                    <a:pt x="6879" y="8769"/>
                  </a:lnTo>
                  <a:cubicBezTo>
                    <a:pt x="6494" y="8167"/>
                    <a:pt x="6109" y="7535"/>
                    <a:pt x="5724" y="6846"/>
                  </a:cubicBezTo>
                  <a:cubicBezTo>
                    <a:pt x="5339" y="6157"/>
                    <a:pt x="4989" y="5483"/>
                    <a:pt x="4673" y="4837"/>
                  </a:cubicBezTo>
                  <a:lnTo>
                    <a:pt x="4638" y="4837"/>
                  </a:lnTo>
                  <a:cubicBezTo>
                    <a:pt x="4691" y="5626"/>
                    <a:pt x="4726" y="6430"/>
                    <a:pt x="4761" y="7219"/>
                  </a:cubicBezTo>
                  <a:cubicBezTo>
                    <a:pt x="4779" y="8008"/>
                    <a:pt x="4796" y="8827"/>
                    <a:pt x="4796" y="9659"/>
                  </a:cubicBezTo>
                  <a:lnTo>
                    <a:pt x="4796" y="20868"/>
                  </a:lnTo>
                  <a:cubicBezTo>
                    <a:pt x="4796" y="20983"/>
                    <a:pt x="4761" y="21083"/>
                    <a:pt x="4691" y="21170"/>
                  </a:cubicBezTo>
                  <a:cubicBezTo>
                    <a:pt x="4621" y="21256"/>
                    <a:pt x="4481" y="21327"/>
                    <a:pt x="4306" y="21399"/>
                  </a:cubicBezTo>
                  <a:cubicBezTo>
                    <a:pt x="4131" y="21457"/>
                    <a:pt x="3868" y="21514"/>
                    <a:pt x="3571" y="21543"/>
                  </a:cubicBezTo>
                  <a:cubicBezTo>
                    <a:pt x="3256" y="21571"/>
                    <a:pt x="2871" y="21600"/>
                    <a:pt x="2381" y="21600"/>
                  </a:cubicBezTo>
                  <a:cubicBezTo>
                    <a:pt x="1908" y="21600"/>
                    <a:pt x="1523" y="21586"/>
                    <a:pt x="1208" y="21543"/>
                  </a:cubicBezTo>
                  <a:cubicBezTo>
                    <a:pt x="893" y="21514"/>
                    <a:pt x="648" y="21457"/>
                    <a:pt x="473" y="21399"/>
                  </a:cubicBezTo>
                  <a:cubicBezTo>
                    <a:pt x="298" y="21342"/>
                    <a:pt x="175" y="21270"/>
                    <a:pt x="105" y="21170"/>
                  </a:cubicBezTo>
                  <a:cubicBezTo>
                    <a:pt x="35" y="21083"/>
                    <a:pt x="0" y="20983"/>
                    <a:pt x="0" y="20868"/>
                  </a:cubicBezTo>
                  <a:lnTo>
                    <a:pt x="0" y="1607"/>
                  </a:lnTo>
                  <a:cubicBezTo>
                    <a:pt x="0" y="1091"/>
                    <a:pt x="193" y="703"/>
                    <a:pt x="560" y="445"/>
                  </a:cubicBezTo>
                  <a:cubicBezTo>
                    <a:pt x="928" y="187"/>
                    <a:pt x="1383" y="57"/>
                    <a:pt x="1926" y="57"/>
                  </a:cubicBezTo>
                  <a:lnTo>
                    <a:pt x="4779" y="57"/>
                  </a:lnTo>
                  <a:cubicBezTo>
                    <a:pt x="5286" y="57"/>
                    <a:pt x="5724" y="100"/>
                    <a:pt x="6074" y="172"/>
                  </a:cubicBezTo>
                  <a:cubicBezTo>
                    <a:pt x="6424" y="244"/>
                    <a:pt x="6739" y="359"/>
                    <a:pt x="7019" y="531"/>
                  </a:cubicBezTo>
                  <a:cubicBezTo>
                    <a:pt x="7299" y="703"/>
                    <a:pt x="7562" y="933"/>
                    <a:pt x="7807" y="1220"/>
                  </a:cubicBezTo>
                  <a:cubicBezTo>
                    <a:pt x="8052" y="1507"/>
                    <a:pt x="8297" y="1880"/>
                    <a:pt x="8560" y="2311"/>
                  </a:cubicBezTo>
                  <a:lnTo>
                    <a:pt x="13653" y="10147"/>
                  </a:lnTo>
                  <a:cubicBezTo>
                    <a:pt x="13951" y="10621"/>
                    <a:pt x="14248" y="11094"/>
                    <a:pt x="14528" y="11554"/>
                  </a:cubicBezTo>
                  <a:cubicBezTo>
                    <a:pt x="14826" y="12013"/>
                    <a:pt x="15106" y="12472"/>
                    <a:pt x="15369" y="12931"/>
                  </a:cubicBezTo>
                  <a:cubicBezTo>
                    <a:pt x="15631" y="13391"/>
                    <a:pt x="15894" y="13836"/>
                    <a:pt x="16156" y="14280"/>
                  </a:cubicBezTo>
                  <a:cubicBezTo>
                    <a:pt x="16419" y="14725"/>
                    <a:pt x="16664" y="15170"/>
                    <a:pt x="16909" y="15601"/>
                  </a:cubicBezTo>
                  <a:lnTo>
                    <a:pt x="16927" y="15601"/>
                  </a:lnTo>
                  <a:cubicBezTo>
                    <a:pt x="16891" y="14826"/>
                    <a:pt x="16857" y="14022"/>
                    <a:pt x="16839" y="13175"/>
                  </a:cubicBezTo>
                  <a:cubicBezTo>
                    <a:pt x="16821" y="12343"/>
                    <a:pt x="16804" y="11539"/>
                    <a:pt x="16804" y="10779"/>
                  </a:cubicBezTo>
                  <a:lnTo>
                    <a:pt x="16804" y="718"/>
                  </a:lnTo>
                  <a:cubicBezTo>
                    <a:pt x="16804" y="603"/>
                    <a:pt x="16839" y="502"/>
                    <a:pt x="16927" y="416"/>
                  </a:cubicBezTo>
                  <a:cubicBezTo>
                    <a:pt x="17014" y="330"/>
                    <a:pt x="17137" y="244"/>
                    <a:pt x="17329" y="187"/>
                  </a:cubicBezTo>
                  <a:cubicBezTo>
                    <a:pt x="17522" y="129"/>
                    <a:pt x="17767" y="72"/>
                    <a:pt x="18082" y="43"/>
                  </a:cubicBezTo>
                  <a:cubicBezTo>
                    <a:pt x="18397" y="14"/>
                    <a:pt x="18782" y="0"/>
                    <a:pt x="19272" y="0"/>
                  </a:cubicBezTo>
                  <a:cubicBezTo>
                    <a:pt x="19727" y="0"/>
                    <a:pt x="20112" y="14"/>
                    <a:pt x="20427" y="43"/>
                  </a:cubicBezTo>
                  <a:cubicBezTo>
                    <a:pt x="20742" y="72"/>
                    <a:pt x="20970" y="115"/>
                    <a:pt x="21145" y="187"/>
                  </a:cubicBezTo>
                  <a:cubicBezTo>
                    <a:pt x="21320" y="258"/>
                    <a:pt x="21425" y="330"/>
                    <a:pt x="21495" y="416"/>
                  </a:cubicBezTo>
                  <a:cubicBezTo>
                    <a:pt x="21565" y="502"/>
                    <a:pt x="21600" y="603"/>
                    <a:pt x="21600" y="718"/>
                  </a:cubicBezTo>
                  <a:lnTo>
                    <a:pt x="21600" y="1995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2" name="Shape">
              <a:extLst>
                <a:ext uri="{FF2B5EF4-FFF2-40B4-BE49-F238E27FC236}">
                  <a16:creationId xmlns:a16="http://schemas.microsoft.com/office/drawing/2014/main" id="{55CF0499-6264-4B14-ACCD-094EDC15B521}"/>
                </a:ext>
              </a:extLst>
            </p:cNvPr>
            <p:cNvSpPr/>
            <p:nvPr/>
          </p:nvSpPr>
          <p:spPr>
            <a:xfrm>
              <a:off x="3149600" y="9270999"/>
              <a:ext cx="91568" cy="13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5"/>
                  </a:moveTo>
                  <a:cubicBezTo>
                    <a:pt x="21600" y="7732"/>
                    <a:pt x="21330" y="8795"/>
                    <a:pt x="20761" y="9736"/>
                  </a:cubicBezTo>
                  <a:cubicBezTo>
                    <a:pt x="20222" y="10657"/>
                    <a:pt x="19413" y="11455"/>
                    <a:pt x="18364" y="12089"/>
                  </a:cubicBezTo>
                  <a:cubicBezTo>
                    <a:pt x="17316" y="12723"/>
                    <a:pt x="16028" y="13214"/>
                    <a:pt x="14470" y="13541"/>
                  </a:cubicBezTo>
                  <a:cubicBezTo>
                    <a:pt x="12942" y="13868"/>
                    <a:pt x="11145" y="14032"/>
                    <a:pt x="9047" y="14032"/>
                  </a:cubicBezTo>
                  <a:lnTo>
                    <a:pt x="6411" y="14032"/>
                  </a:lnTo>
                  <a:lnTo>
                    <a:pt x="6411" y="20904"/>
                  </a:lnTo>
                  <a:cubicBezTo>
                    <a:pt x="6411" y="21007"/>
                    <a:pt x="6351" y="21109"/>
                    <a:pt x="6261" y="21211"/>
                  </a:cubicBezTo>
                  <a:cubicBezTo>
                    <a:pt x="6142" y="21293"/>
                    <a:pt x="5992" y="21375"/>
                    <a:pt x="5752" y="21436"/>
                  </a:cubicBezTo>
                  <a:cubicBezTo>
                    <a:pt x="5512" y="21498"/>
                    <a:pt x="5183" y="21539"/>
                    <a:pt x="4763" y="21559"/>
                  </a:cubicBezTo>
                  <a:cubicBezTo>
                    <a:pt x="4344" y="21600"/>
                    <a:pt x="3835" y="21600"/>
                    <a:pt x="3206" y="21600"/>
                  </a:cubicBezTo>
                  <a:cubicBezTo>
                    <a:pt x="2576" y="21600"/>
                    <a:pt x="2067" y="21580"/>
                    <a:pt x="1648" y="21559"/>
                  </a:cubicBezTo>
                  <a:cubicBezTo>
                    <a:pt x="1228" y="21518"/>
                    <a:pt x="899" y="21477"/>
                    <a:pt x="659" y="21436"/>
                  </a:cubicBezTo>
                  <a:cubicBezTo>
                    <a:pt x="419" y="21375"/>
                    <a:pt x="240" y="21314"/>
                    <a:pt x="150" y="21211"/>
                  </a:cubicBezTo>
                  <a:cubicBezTo>
                    <a:pt x="60" y="21130"/>
                    <a:pt x="0" y="21027"/>
                    <a:pt x="0" y="20904"/>
                  </a:cubicBezTo>
                  <a:lnTo>
                    <a:pt x="0" y="1555"/>
                  </a:lnTo>
                  <a:cubicBezTo>
                    <a:pt x="0" y="1043"/>
                    <a:pt x="210" y="634"/>
                    <a:pt x="599" y="389"/>
                  </a:cubicBezTo>
                  <a:cubicBezTo>
                    <a:pt x="989" y="123"/>
                    <a:pt x="1528" y="0"/>
                    <a:pt x="2157" y="0"/>
                  </a:cubicBezTo>
                  <a:lnTo>
                    <a:pt x="9587" y="0"/>
                  </a:lnTo>
                  <a:cubicBezTo>
                    <a:pt x="10336" y="0"/>
                    <a:pt x="11055" y="20"/>
                    <a:pt x="11714" y="61"/>
                  </a:cubicBezTo>
                  <a:cubicBezTo>
                    <a:pt x="12403" y="102"/>
                    <a:pt x="13182" y="184"/>
                    <a:pt x="14140" y="307"/>
                  </a:cubicBezTo>
                  <a:cubicBezTo>
                    <a:pt x="15069" y="430"/>
                    <a:pt x="16028" y="675"/>
                    <a:pt x="17016" y="1002"/>
                  </a:cubicBezTo>
                  <a:cubicBezTo>
                    <a:pt x="18005" y="1330"/>
                    <a:pt x="18814" y="1780"/>
                    <a:pt x="19473" y="2311"/>
                  </a:cubicBezTo>
                  <a:cubicBezTo>
                    <a:pt x="20162" y="2843"/>
                    <a:pt x="20671" y="3457"/>
                    <a:pt x="21031" y="4152"/>
                  </a:cubicBezTo>
                  <a:cubicBezTo>
                    <a:pt x="21420" y="4868"/>
                    <a:pt x="21600" y="5645"/>
                    <a:pt x="21600" y="6525"/>
                  </a:cubicBezTo>
                  <a:close/>
                  <a:moveTo>
                    <a:pt x="14889" y="6852"/>
                  </a:moveTo>
                  <a:cubicBezTo>
                    <a:pt x="14889" y="6095"/>
                    <a:pt x="14680" y="5482"/>
                    <a:pt x="14290" y="4991"/>
                  </a:cubicBezTo>
                  <a:cubicBezTo>
                    <a:pt x="13901" y="4500"/>
                    <a:pt x="13421" y="4152"/>
                    <a:pt x="12852" y="3907"/>
                  </a:cubicBezTo>
                  <a:cubicBezTo>
                    <a:pt x="12283" y="3682"/>
                    <a:pt x="11684" y="3518"/>
                    <a:pt x="11055" y="3457"/>
                  </a:cubicBezTo>
                  <a:cubicBezTo>
                    <a:pt x="10426" y="3395"/>
                    <a:pt x="9796" y="3375"/>
                    <a:pt x="9107" y="3375"/>
                  </a:cubicBezTo>
                  <a:lnTo>
                    <a:pt x="6381" y="3375"/>
                  </a:lnTo>
                  <a:lnTo>
                    <a:pt x="6381" y="10677"/>
                  </a:lnTo>
                  <a:lnTo>
                    <a:pt x="9257" y="10677"/>
                  </a:lnTo>
                  <a:cubicBezTo>
                    <a:pt x="10276" y="10677"/>
                    <a:pt x="11145" y="10575"/>
                    <a:pt x="11834" y="10391"/>
                  </a:cubicBezTo>
                  <a:cubicBezTo>
                    <a:pt x="12523" y="10207"/>
                    <a:pt x="13092" y="9941"/>
                    <a:pt x="13511" y="9593"/>
                  </a:cubicBezTo>
                  <a:cubicBezTo>
                    <a:pt x="13931" y="9245"/>
                    <a:pt x="14290" y="8857"/>
                    <a:pt x="14500" y="8386"/>
                  </a:cubicBezTo>
                  <a:cubicBezTo>
                    <a:pt x="14799" y="7916"/>
                    <a:pt x="14889" y="7404"/>
                    <a:pt x="14889" y="685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3" name="Shape">
              <a:extLst>
                <a:ext uri="{FF2B5EF4-FFF2-40B4-BE49-F238E27FC236}">
                  <a16:creationId xmlns:a16="http://schemas.microsoft.com/office/drawing/2014/main" id="{E5A7F4A8-216A-4800-93D1-5963781A443B}"/>
                </a:ext>
              </a:extLst>
            </p:cNvPr>
            <p:cNvSpPr/>
            <p:nvPr/>
          </p:nvSpPr>
          <p:spPr>
            <a:xfrm>
              <a:off x="3263899" y="9270999"/>
              <a:ext cx="98933" cy="13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7"/>
                  </a:moveTo>
                  <a:cubicBezTo>
                    <a:pt x="21600" y="21049"/>
                    <a:pt x="21572" y="21151"/>
                    <a:pt x="21517" y="21233"/>
                  </a:cubicBezTo>
                  <a:cubicBezTo>
                    <a:pt x="21461" y="21314"/>
                    <a:pt x="21323" y="21396"/>
                    <a:pt x="21101" y="21437"/>
                  </a:cubicBezTo>
                  <a:cubicBezTo>
                    <a:pt x="20879" y="21498"/>
                    <a:pt x="20546" y="21539"/>
                    <a:pt x="20103" y="21559"/>
                  </a:cubicBezTo>
                  <a:cubicBezTo>
                    <a:pt x="19659" y="21580"/>
                    <a:pt x="19077" y="21600"/>
                    <a:pt x="18328" y="21600"/>
                  </a:cubicBezTo>
                  <a:cubicBezTo>
                    <a:pt x="17690" y="21600"/>
                    <a:pt x="17191" y="21600"/>
                    <a:pt x="16831" y="21559"/>
                  </a:cubicBezTo>
                  <a:cubicBezTo>
                    <a:pt x="16443" y="21539"/>
                    <a:pt x="16165" y="21498"/>
                    <a:pt x="15943" y="21437"/>
                  </a:cubicBezTo>
                  <a:cubicBezTo>
                    <a:pt x="15722" y="21376"/>
                    <a:pt x="15583" y="21294"/>
                    <a:pt x="15472" y="21212"/>
                  </a:cubicBezTo>
                  <a:cubicBezTo>
                    <a:pt x="15361" y="21131"/>
                    <a:pt x="15306" y="21009"/>
                    <a:pt x="15250" y="20866"/>
                  </a:cubicBezTo>
                  <a:lnTo>
                    <a:pt x="12644" y="16073"/>
                  </a:lnTo>
                  <a:cubicBezTo>
                    <a:pt x="12339" y="15522"/>
                    <a:pt x="12034" y="15053"/>
                    <a:pt x="11729" y="14624"/>
                  </a:cubicBezTo>
                  <a:cubicBezTo>
                    <a:pt x="11424" y="14196"/>
                    <a:pt x="11091" y="13849"/>
                    <a:pt x="10731" y="13564"/>
                  </a:cubicBezTo>
                  <a:cubicBezTo>
                    <a:pt x="10370" y="13278"/>
                    <a:pt x="9927" y="13074"/>
                    <a:pt x="9455" y="12931"/>
                  </a:cubicBezTo>
                  <a:cubicBezTo>
                    <a:pt x="8984" y="12789"/>
                    <a:pt x="8429" y="12707"/>
                    <a:pt x="7791" y="12707"/>
                  </a:cubicBezTo>
                  <a:lnTo>
                    <a:pt x="5934" y="12707"/>
                  </a:lnTo>
                  <a:lnTo>
                    <a:pt x="5934" y="20866"/>
                  </a:lnTo>
                  <a:cubicBezTo>
                    <a:pt x="5934" y="20968"/>
                    <a:pt x="5878" y="21070"/>
                    <a:pt x="5795" y="21172"/>
                  </a:cubicBezTo>
                  <a:cubicBezTo>
                    <a:pt x="5684" y="21253"/>
                    <a:pt x="5546" y="21335"/>
                    <a:pt x="5324" y="21396"/>
                  </a:cubicBezTo>
                  <a:cubicBezTo>
                    <a:pt x="5102" y="21457"/>
                    <a:pt x="4797" y="21498"/>
                    <a:pt x="4409" y="21518"/>
                  </a:cubicBezTo>
                  <a:cubicBezTo>
                    <a:pt x="4020" y="21559"/>
                    <a:pt x="3549" y="21559"/>
                    <a:pt x="2967" y="21559"/>
                  </a:cubicBezTo>
                  <a:cubicBezTo>
                    <a:pt x="2385" y="21559"/>
                    <a:pt x="1913" y="21539"/>
                    <a:pt x="1525" y="21518"/>
                  </a:cubicBezTo>
                  <a:cubicBezTo>
                    <a:pt x="1137" y="21478"/>
                    <a:pt x="832" y="21437"/>
                    <a:pt x="610" y="21396"/>
                  </a:cubicBezTo>
                  <a:cubicBezTo>
                    <a:pt x="388" y="21335"/>
                    <a:pt x="222" y="21274"/>
                    <a:pt x="139" y="21172"/>
                  </a:cubicBezTo>
                  <a:cubicBezTo>
                    <a:pt x="55" y="21090"/>
                    <a:pt x="0" y="20988"/>
                    <a:pt x="0" y="20866"/>
                  </a:cubicBezTo>
                  <a:lnTo>
                    <a:pt x="0" y="1387"/>
                  </a:lnTo>
                  <a:cubicBezTo>
                    <a:pt x="0" y="897"/>
                    <a:pt x="166" y="551"/>
                    <a:pt x="499" y="326"/>
                  </a:cubicBezTo>
                  <a:cubicBezTo>
                    <a:pt x="832" y="102"/>
                    <a:pt x="1248" y="0"/>
                    <a:pt x="1747" y="0"/>
                  </a:cubicBezTo>
                  <a:lnTo>
                    <a:pt x="9289" y="0"/>
                  </a:lnTo>
                  <a:cubicBezTo>
                    <a:pt x="10065" y="0"/>
                    <a:pt x="10675" y="0"/>
                    <a:pt x="11174" y="41"/>
                  </a:cubicBezTo>
                  <a:cubicBezTo>
                    <a:pt x="11673" y="61"/>
                    <a:pt x="12117" y="82"/>
                    <a:pt x="12533" y="122"/>
                  </a:cubicBezTo>
                  <a:cubicBezTo>
                    <a:pt x="13698" y="245"/>
                    <a:pt x="14751" y="449"/>
                    <a:pt x="15694" y="755"/>
                  </a:cubicBezTo>
                  <a:cubicBezTo>
                    <a:pt x="16637" y="1061"/>
                    <a:pt x="17441" y="1448"/>
                    <a:pt x="18079" y="1917"/>
                  </a:cubicBezTo>
                  <a:cubicBezTo>
                    <a:pt x="18744" y="2407"/>
                    <a:pt x="19243" y="2958"/>
                    <a:pt x="19576" y="3631"/>
                  </a:cubicBezTo>
                  <a:cubicBezTo>
                    <a:pt x="19909" y="4283"/>
                    <a:pt x="20103" y="5038"/>
                    <a:pt x="20103" y="5895"/>
                  </a:cubicBezTo>
                  <a:cubicBezTo>
                    <a:pt x="20103" y="6608"/>
                    <a:pt x="19992" y="7261"/>
                    <a:pt x="19742" y="7853"/>
                  </a:cubicBezTo>
                  <a:cubicBezTo>
                    <a:pt x="19493" y="8444"/>
                    <a:pt x="19132" y="8975"/>
                    <a:pt x="18661" y="9444"/>
                  </a:cubicBezTo>
                  <a:cubicBezTo>
                    <a:pt x="18190" y="9913"/>
                    <a:pt x="17579" y="10321"/>
                    <a:pt x="16886" y="10647"/>
                  </a:cubicBezTo>
                  <a:cubicBezTo>
                    <a:pt x="16193" y="10994"/>
                    <a:pt x="15389" y="11259"/>
                    <a:pt x="14474" y="11483"/>
                  </a:cubicBezTo>
                  <a:cubicBezTo>
                    <a:pt x="14918" y="11647"/>
                    <a:pt x="15306" y="11830"/>
                    <a:pt x="15694" y="12055"/>
                  </a:cubicBezTo>
                  <a:cubicBezTo>
                    <a:pt x="16082" y="12279"/>
                    <a:pt x="16443" y="12544"/>
                    <a:pt x="16775" y="12850"/>
                  </a:cubicBezTo>
                  <a:cubicBezTo>
                    <a:pt x="17108" y="13156"/>
                    <a:pt x="17441" y="13523"/>
                    <a:pt x="17746" y="13931"/>
                  </a:cubicBezTo>
                  <a:cubicBezTo>
                    <a:pt x="18051" y="14339"/>
                    <a:pt x="18328" y="14788"/>
                    <a:pt x="18633" y="15298"/>
                  </a:cubicBezTo>
                  <a:lnTo>
                    <a:pt x="21101" y="19520"/>
                  </a:lnTo>
                  <a:cubicBezTo>
                    <a:pt x="21323" y="19948"/>
                    <a:pt x="21489" y="20254"/>
                    <a:pt x="21545" y="20438"/>
                  </a:cubicBezTo>
                  <a:cubicBezTo>
                    <a:pt x="21572" y="20682"/>
                    <a:pt x="21600" y="20825"/>
                    <a:pt x="21600" y="20927"/>
                  </a:cubicBezTo>
                  <a:close/>
                  <a:moveTo>
                    <a:pt x="13975" y="6384"/>
                  </a:moveTo>
                  <a:cubicBezTo>
                    <a:pt x="13975" y="5670"/>
                    <a:pt x="13753" y="5079"/>
                    <a:pt x="13309" y="4589"/>
                  </a:cubicBezTo>
                  <a:cubicBezTo>
                    <a:pt x="12866" y="4100"/>
                    <a:pt x="12145" y="3753"/>
                    <a:pt x="11174" y="3569"/>
                  </a:cubicBezTo>
                  <a:cubicBezTo>
                    <a:pt x="10869" y="3508"/>
                    <a:pt x="10537" y="3467"/>
                    <a:pt x="10148" y="3447"/>
                  </a:cubicBezTo>
                  <a:cubicBezTo>
                    <a:pt x="9760" y="3406"/>
                    <a:pt x="9233" y="3406"/>
                    <a:pt x="8568" y="3406"/>
                  </a:cubicBezTo>
                  <a:lnTo>
                    <a:pt x="5906" y="3406"/>
                  </a:lnTo>
                  <a:lnTo>
                    <a:pt x="5906" y="9484"/>
                  </a:lnTo>
                  <a:lnTo>
                    <a:pt x="8928" y="9484"/>
                  </a:lnTo>
                  <a:cubicBezTo>
                    <a:pt x="9760" y="9484"/>
                    <a:pt x="10509" y="9403"/>
                    <a:pt x="11147" y="9260"/>
                  </a:cubicBezTo>
                  <a:cubicBezTo>
                    <a:pt x="11784" y="9117"/>
                    <a:pt x="12311" y="8893"/>
                    <a:pt x="12727" y="8628"/>
                  </a:cubicBezTo>
                  <a:cubicBezTo>
                    <a:pt x="13143" y="8362"/>
                    <a:pt x="13476" y="8036"/>
                    <a:pt x="13670" y="7669"/>
                  </a:cubicBezTo>
                  <a:cubicBezTo>
                    <a:pt x="13864" y="7261"/>
                    <a:pt x="13975" y="6853"/>
                    <a:pt x="13975" y="638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4" name="Shape">
              <a:extLst>
                <a:ext uri="{FF2B5EF4-FFF2-40B4-BE49-F238E27FC236}">
                  <a16:creationId xmlns:a16="http://schemas.microsoft.com/office/drawing/2014/main" id="{A6097082-D694-45F3-A529-F34E25145217}"/>
                </a:ext>
              </a:extLst>
            </p:cNvPr>
            <p:cNvSpPr/>
            <p:nvPr/>
          </p:nvSpPr>
          <p:spPr>
            <a:xfrm>
              <a:off x="3378199" y="9270999"/>
              <a:ext cx="78995" cy="13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6"/>
                  </a:moveTo>
                  <a:cubicBezTo>
                    <a:pt x="21600" y="20224"/>
                    <a:pt x="21565" y="20491"/>
                    <a:pt x="21531" y="20697"/>
                  </a:cubicBezTo>
                  <a:cubicBezTo>
                    <a:pt x="21496" y="20922"/>
                    <a:pt x="21426" y="21087"/>
                    <a:pt x="21322" y="21230"/>
                  </a:cubicBezTo>
                  <a:cubicBezTo>
                    <a:pt x="21218" y="21354"/>
                    <a:pt x="21114" y="21456"/>
                    <a:pt x="20975" y="21518"/>
                  </a:cubicBezTo>
                  <a:cubicBezTo>
                    <a:pt x="20836" y="21580"/>
                    <a:pt x="20697" y="21600"/>
                    <a:pt x="20523" y="21600"/>
                  </a:cubicBezTo>
                  <a:lnTo>
                    <a:pt x="2188" y="21600"/>
                  </a:lnTo>
                  <a:cubicBezTo>
                    <a:pt x="1563" y="21600"/>
                    <a:pt x="1042" y="21497"/>
                    <a:pt x="625" y="21272"/>
                  </a:cubicBezTo>
                  <a:cubicBezTo>
                    <a:pt x="208" y="21046"/>
                    <a:pt x="0" y="20697"/>
                    <a:pt x="0" y="20204"/>
                  </a:cubicBezTo>
                  <a:lnTo>
                    <a:pt x="0" y="1396"/>
                  </a:lnTo>
                  <a:cubicBezTo>
                    <a:pt x="0" y="903"/>
                    <a:pt x="208" y="554"/>
                    <a:pt x="625" y="328"/>
                  </a:cubicBezTo>
                  <a:cubicBezTo>
                    <a:pt x="1042" y="103"/>
                    <a:pt x="1563" y="0"/>
                    <a:pt x="2188" y="0"/>
                  </a:cubicBezTo>
                  <a:lnTo>
                    <a:pt x="20419" y="0"/>
                  </a:lnTo>
                  <a:cubicBezTo>
                    <a:pt x="20593" y="0"/>
                    <a:pt x="20732" y="21"/>
                    <a:pt x="20871" y="82"/>
                  </a:cubicBezTo>
                  <a:cubicBezTo>
                    <a:pt x="21010" y="144"/>
                    <a:pt x="21114" y="246"/>
                    <a:pt x="21218" y="370"/>
                  </a:cubicBezTo>
                  <a:cubicBezTo>
                    <a:pt x="21322" y="513"/>
                    <a:pt x="21392" y="678"/>
                    <a:pt x="21426" y="903"/>
                  </a:cubicBezTo>
                  <a:cubicBezTo>
                    <a:pt x="21461" y="1129"/>
                    <a:pt x="21496" y="1396"/>
                    <a:pt x="21496" y="1725"/>
                  </a:cubicBezTo>
                  <a:cubicBezTo>
                    <a:pt x="21496" y="2033"/>
                    <a:pt x="21461" y="2300"/>
                    <a:pt x="21426" y="2526"/>
                  </a:cubicBezTo>
                  <a:cubicBezTo>
                    <a:pt x="21392" y="2751"/>
                    <a:pt x="21322" y="2916"/>
                    <a:pt x="21218" y="3059"/>
                  </a:cubicBezTo>
                  <a:cubicBezTo>
                    <a:pt x="21114" y="3203"/>
                    <a:pt x="21010" y="3285"/>
                    <a:pt x="20871" y="3347"/>
                  </a:cubicBezTo>
                  <a:cubicBezTo>
                    <a:pt x="20732" y="3409"/>
                    <a:pt x="20593" y="3429"/>
                    <a:pt x="20419" y="3429"/>
                  </a:cubicBezTo>
                  <a:lnTo>
                    <a:pt x="7362" y="3429"/>
                  </a:lnTo>
                  <a:lnTo>
                    <a:pt x="7362" y="8706"/>
                  </a:lnTo>
                  <a:lnTo>
                    <a:pt x="18405" y="8706"/>
                  </a:lnTo>
                  <a:cubicBezTo>
                    <a:pt x="18579" y="8706"/>
                    <a:pt x="18718" y="8726"/>
                    <a:pt x="18857" y="8788"/>
                  </a:cubicBezTo>
                  <a:cubicBezTo>
                    <a:pt x="18995" y="8850"/>
                    <a:pt x="19134" y="8952"/>
                    <a:pt x="19204" y="9075"/>
                  </a:cubicBezTo>
                  <a:cubicBezTo>
                    <a:pt x="19308" y="9199"/>
                    <a:pt x="19377" y="9383"/>
                    <a:pt x="19412" y="9589"/>
                  </a:cubicBezTo>
                  <a:cubicBezTo>
                    <a:pt x="19447" y="9794"/>
                    <a:pt x="19482" y="10061"/>
                    <a:pt x="19482" y="10390"/>
                  </a:cubicBezTo>
                  <a:cubicBezTo>
                    <a:pt x="19482" y="10718"/>
                    <a:pt x="19447" y="10985"/>
                    <a:pt x="19412" y="11190"/>
                  </a:cubicBezTo>
                  <a:cubicBezTo>
                    <a:pt x="19377" y="11396"/>
                    <a:pt x="19308" y="11580"/>
                    <a:pt x="19204" y="11704"/>
                  </a:cubicBezTo>
                  <a:cubicBezTo>
                    <a:pt x="19100" y="11827"/>
                    <a:pt x="18995" y="11929"/>
                    <a:pt x="18857" y="11971"/>
                  </a:cubicBezTo>
                  <a:cubicBezTo>
                    <a:pt x="18718" y="12032"/>
                    <a:pt x="18579" y="12053"/>
                    <a:pt x="18405" y="12053"/>
                  </a:cubicBezTo>
                  <a:lnTo>
                    <a:pt x="7362" y="12053"/>
                  </a:lnTo>
                  <a:lnTo>
                    <a:pt x="7362" y="18151"/>
                  </a:lnTo>
                  <a:lnTo>
                    <a:pt x="20523" y="18151"/>
                  </a:lnTo>
                  <a:cubicBezTo>
                    <a:pt x="20697" y="18151"/>
                    <a:pt x="20836" y="18171"/>
                    <a:pt x="20975" y="18233"/>
                  </a:cubicBezTo>
                  <a:cubicBezTo>
                    <a:pt x="21114" y="18294"/>
                    <a:pt x="21218" y="18397"/>
                    <a:pt x="21322" y="18520"/>
                  </a:cubicBezTo>
                  <a:cubicBezTo>
                    <a:pt x="21426" y="18643"/>
                    <a:pt x="21496" y="18828"/>
                    <a:pt x="21531" y="19054"/>
                  </a:cubicBezTo>
                  <a:cubicBezTo>
                    <a:pt x="21565" y="19321"/>
                    <a:pt x="21600" y="19588"/>
                    <a:pt x="21600" y="1989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5" name="Shape">
              <a:extLst>
                <a:ext uri="{FF2B5EF4-FFF2-40B4-BE49-F238E27FC236}">
                  <a16:creationId xmlns:a16="http://schemas.microsoft.com/office/drawing/2014/main" id="{DFC589E3-A8C0-4884-BF40-EFD1EEE0156A}"/>
                </a:ext>
              </a:extLst>
            </p:cNvPr>
            <p:cNvSpPr/>
            <p:nvPr/>
          </p:nvSpPr>
          <p:spPr>
            <a:xfrm>
              <a:off x="3467100" y="9270999"/>
              <a:ext cx="87123" cy="137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1"/>
                  </a:moveTo>
                  <a:cubicBezTo>
                    <a:pt x="21600" y="16066"/>
                    <a:pt x="21285" y="17041"/>
                    <a:pt x="20624" y="17857"/>
                  </a:cubicBezTo>
                  <a:cubicBezTo>
                    <a:pt x="19963" y="18693"/>
                    <a:pt x="19113" y="19370"/>
                    <a:pt x="17979" y="19928"/>
                  </a:cubicBezTo>
                  <a:cubicBezTo>
                    <a:pt x="16877" y="20485"/>
                    <a:pt x="15586" y="20903"/>
                    <a:pt x="14075" y="21182"/>
                  </a:cubicBezTo>
                  <a:cubicBezTo>
                    <a:pt x="12595" y="21461"/>
                    <a:pt x="11020" y="21600"/>
                    <a:pt x="9320" y="21600"/>
                  </a:cubicBezTo>
                  <a:cubicBezTo>
                    <a:pt x="8187" y="21600"/>
                    <a:pt x="7116" y="21540"/>
                    <a:pt x="6140" y="21421"/>
                  </a:cubicBezTo>
                  <a:cubicBezTo>
                    <a:pt x="5164" y="21301"/>
                    <a:pt x="4282" y="21162"/>
                    <a:pt x="3558" y="21003"/>
                  </a:cubicBezTo>
                  <a:cubicBezTo>
                    <a:pt x="2834" y="20843"/>
                    <a:pt x="2173" y="20664"/>
                    <a:pt x="1669" y="20485"/>
                  </a:cubicBezTo>
                  <a:cubicBezTo>
                    <a:pt x="1165" y="20306"/>
                    <a:pt x="819" y="20147"/>
                    <a:pt x="598" y="20007"/>
                  </a:cubicBezTo>
                  <a:cubicBezTo>
                    <a:pt x="378" y="19868"/>
                    <a:pt x="220" y="19669"/>
                    <a:pt x="126" y="19410"/>
                  </a:cubicBezTo>
                  <a:cubicBezTo>
                    <a:pt x="32" y="19151"/>
                    <a:pt x="0" y="18773"/>
                    <a:pt x="0" y="18275"/>
                  </a:cubicBezTo>
                  <a:cubicBezTo>
                    <a:pt x="0" y="17937"/>
                    <a:pt x="32" y="17658"/>
                    <a:pt x="63" y="17439"/>
                  </a:cubicBezTo>
                  <a:cubicBezTo>
                    <a:pt x="94" y="17220"/>
                    <a:pt x="157" y="17021"/>
                    <a:pt x="220" y="16882"/>
                  </a:cubicBezTo>
                  <a:cubicBezTo>
                    <a:pt x="283" y="16742"/>
                    <a:pt x="409" y="16643"/>
                    <a:pt x="535" y="16583"/>
                  </a:cubicBezTo>
                  <a:cubicBezTo>
                    <a:pt x="661" y="16523"/>
                    <a:pt x="819" y="16504"/>
                    <a:pt x="976" y="16504"/>
                  </a:cubicBezTo>
                  <a:cubicBezTo>
                    <a:pt x="1228" y="16504"/>
                    <a:pt x="1543" y="16583"/>
                    <a:pt x="1984" y="16762"/>
                  </a:cubicBezTo>
                  <a:cubicBezTo>
                    <a:pt x="2425" y="16942"/>
                    <a:pt x="2991" y="17141"/>
                    <a:pt x="3652" y="17360"/>
                  </a:cubicBezTo>
                  <a:cubicBezTo>
                    <a:pt x="4345" y="17579"/>
                    <a:pt x="5132" y="17778"/>
                    <a:pt x="6108" y="17957"/>
                  </a:cubicBezTo>
                  <a:cubicBezTo>
                    <a:pt x="7053" y="18136"/>
                    <a:pt x="8155" y="18216"/>
                    <a:pt x="9383" y="18216"/>
                  </a:cubicBezTo>
                  <a:cubicBezTo>
                    <a:pt x="10202" y="18216"/>
                    <a:pt x="10926" y="18156"/>
                    <a:pt x="11587" y="18036"/>
                  </a:cubicBezTo>
                  <a:cubicBezTo>
                    <a:pt x="12248" y="17917"/>
                    <a:pt x="12784" y="17738"/>
                    <a:pt x="13224" y="17519"/>
                  </a:cubicBezTo>
                  <a:cubicBezTo>
                    <a:pt x="13665" y="17300"/>
                    <a:pt x="14012" y="17021"/>
                    <a:pt x="14264" y="16683"/>
                  </a:cubicBezTo>
                  <a:cubicBezTo>
                    <a:pt x="14515" y="16344"/>
                    <a:pt x="14610" y="15986"/>
                    <a:pt x="14610" y="15568"/>
                  </a:cubicBezTo>
                  <a:cubicBezTo>
                    <a:pt x="14610" y="15090"/>
                    <a:pt x="14421" y="14692"/>
                    <a:pt x="14012" y="14354"/>
                  </a:cubicBezTo>
                  <a:cubicBezTo>
                    <a:pt x="13602" y="14015"/>
                    <a:pt x="13067" y="13716"/>
                    <a:pt x="12406" y="13438"/>
                  </a:cubicBezTo>
                  <a:cubicBezTo>
                    <a:pt x="11745" y="13179"/>
                    <a:pt x="10989" y="12920"/>
                    <a:pt x="10170" y="12701"/>
                  </a:cubicBezTo>
                  <a:cubicBezTo>
                    <a:pt x="9352" y="12482"/>
                    <a:pt x="8470" y="12223"/>
                    <a:pt x="7588" y="11965"/>
                  </a:cubicBezTo>
                  <a:cubicBezTo>
                    <a:pt x="6707" y="11706"/>
                    <a:pt x="5825" y="11407"/>
                    <a:pt x="5006" y="11089"/>
                  </a:cubicBezTo>
                  <a:cubicBezTo>
                    <a:pt x="4156" y="10750"/>
                    <a:pt x="3432" y="10372"/>
                    <a:pt x="2771" y="9914"/>
                  </a:cubicBezTo>
                  <a:cubicBezTo>
                    <a:pt x="2110" y="9456"/>
                    <a:pt x="1574" y="8919"/>
                    <a:pt x="1165" y="8282"/>
                  </a:cubicBezTo>
                  <a:cubicBezTo>
                    <a:pt x="756" y="7664"/>
                    <a:pt x="535" y="6908"/>
                    <a:pt x="535" y="6032"/>
                  </a:cubicBezTo>
                  <a:cubicBezTo>
                    <a:pt x="535" y="5037"/>
                    <a:pt x="818" y="4141"/>
                    <a:pt x="1417" y="3384"/>
                  </a:cubicBezTo>
                  <a:cubicBezTo>
                    <a:pt x="2015" y="2628"/>
                    <a:pt x="2802" y="1991"/>
                    <a:pt x="3810" y="1493"/>
                  </a:cubicBezTo>
                  <a:cubicBezTo>
                    <a:pt x="4817" y="995"/>
                    <a:pt x="5982" y="617"/>
                    <a:pt x="7336" y="378"/>
                  </a:cubicBezTo>
                  <a:cubicBezTo>
                    <a:pt x="8690" y="139"/>
                    <a:pt x="10139" y="0"/>
                    <a:pt x="11650" y="0"/>
                  </a:cubicBezTo>
                  <a:cubicBezTo>
                    <a:pt x="12437" y="0"/>
                    <a:pt x="13224" y="40"/>
                    <a:pt x="14011" y="119"/>
                  </a:cubicBezTo>
                  <a:cubicBezTo>
                    <a:pt x="14799" y="199"/>
                    <a:pt x="15523" y="299"/>
                    <a:pt x="16216" y="418"/>
                  </a:cubicBezTo>
                  <a:cubicBezTo>
                    <a:pt x="16908" y="538"/>
                    <a:pt x="17507" y="697"/>
                    <a:pt x="18042" y="856"/>
                  </a:cubicBezTo>
                  <a:cubicBezTo>
                    <a:pt x="18577" y="1015"/>
                    <a:pt x="18923" y="1155"/>
                    <a:pt x="19081" y="1254"/>
                  </a:cubicBezTo>
                  <a:cubicBezTo>
                    <a:pt x="19238" y="1354"/>
                    <a:pt x="19364" y="1453"/>
                    <a:pt x="19427" y="1533"/>
                  </a:cubicBezTo>
                  <a:cubicBezTo>
                    <a:pt x="19490" y="1613"/>
                    <a:pt x="19553" y="1712"/>
                    <a:pt x="19585" y="1832"/>
                  </a:cubicBezTo>
                  <a:cubicBezTo>
                    <a:pt x="19616" y="1951"/>
                    <a:pt x="19647" y="2110"/>
                    <a:pt x="19679" y="2309"/>
                  </a:cubicBezTo>
                  <a:cubicBezTo>
                    <a:pt x="19710" y="2489"/>
                    <a:pt x="19710" y="2727"/>
                    <a:pt x="19710" y="3006"/>
                  </a:cubicBezTo>
                  <a:cubicBezTo>
                    <a:pt x="19710" y="3325"/>
                    <a:pt x="19710" y="3583"/>
                    <a:pt x="19679" y="3802"/>
                  </a:cubicBezTo>
                  <a:cubicBezTo>
                    <a:pt x="19647" y="4021"/>
                    <a:pt x="19616" y="4201"/>
                    <a:pt x="19553" y="4340"/>
                  </a:cubicBezTo>
                  <a:cubicBezTo>
                    <a:pt x="19490" y="4479"/>
                    <a:pt x="19396" y="4579"/>
                    <a:pt x="19301" y="4639"/>
                  </a:cubicBezTo>
                  <a:cubicBezTo>
                    <a:pt x="19207" y="4698"/>
                    <a:pt x="19049" y="4738"/>
                    <a:pt x="18860" y="4738"/>
                  </a:cubicBezTo>
                  <a:cubicBezTo>
                    <a:pt x="18671" y="4738"/>
                    <a:pt x="18388" y="4659"/>
                    <a:pt x="17979" y="4519"/>
                  </a:cubicBezTo>
                  <a:cubicBezTo>
                    <a:pt x="17569" y="4360"/>
                    <a:pt x="17066" y="4201"/>
                    <a:pt x="16467" y="4021"/>
                  </a:cubicBezTo>
                  <a:cubicBezTo>
                    <a:pt x="15869" y="3842"/>
                    <a:pt x="15176" y="3683"/>
                    <a:pt x="14389" y="3544"/>
                  </a:cubicBezTo>
                  <a:cubicBezTo>
                    <a:pt x="13602" y="3404"/>
                    <a:pt x="12752" y="3325"/>
                    <a:pt x="11807" y="3325"/>
                  </a:cubicBezTo>
                  <a:cubicBezTo>
                    <a:pt x="11083" y="3325"/>
                    <a:pt x="10422" y="3385"/>
                    <a:pt x="9887" y="3484"/>
                  </a:cubicBezTo>
                  <a:cubicBezTo>
                    <a:pt x="9351" y="3604"/>
                    <a:pt x="8879" y="3763"/>
                    <a:pt x="8533" y="3962"/>
                  </a:cubicBezTo>
                  <a:cubicBezTo>
                    <a:pt x="8155" y="4161"/>
                    <a:pt x="7903" y="4400"/>
                    <a:pt x="7714" y="4678"/>
                  </a:cubicBezTo>
                  <a:cubicBezTo>
                    <a:pt x="7525" y="4957"/>
                    <a:pt x="7431" y="5256"/>
                    <a:pt x="7431" y="5574"/>
                  </a:cubicBezTo>
                  <a:cubicBezTo>
                    <a:pt x="7431" y="6032"/>
                    <a:pt x="7619" y="6430"/>
                    <a:pt x="8029" y="6789"/>
                  </a:cubicBezTo>
                  <a:cubicBezTo>
                    <a:pt x="8438" y="7127"/>
                    <a:pt x="8973" y="7426"/>
                    <a:pt x="9635" y="7704"/>
                  </a:cubicBezTo>
                  <a:cubicBezTo>
                    <a:pt x="10296" y="7983"/>
                    <a:pt x="11083" y="8222"/>
                    <a:pt x="11933" y="8441"/>
                  </a:cubicBezTo>
                  <a:cubicBezTo>
                    <a:pt x="12783" y="8680"/>
                    <a:pt x="13665" y="8919"/>
                    <a:pt x="14547" y="9178"/>
                  </a:cubicBezTo>
                  <a:cubicBezTo>
                    <a:pt x="15428" y="9436"/>
                    <a:pt x="16310" y="9735"/>
                    <a:pt x="17160" y="10054"/>
                  </a:cubicBezTo>
                  <a:cubicBezTo>
                    <a:pt x="18010" y="10392"/>
                    <a:pt x="18766" y="10770"/>
                    <a:pt x="19427" y="11228"/>
                  </a:cubicBezTo>
                  <a:cubicBezTo>
                    <a:pt x="20088" y="11686"/>
                    <a:pt x="20624" y="12224"/>
                    <a:pt x="21033" y="12841"/>
                  </a:cubicBezTo>
                  <a:cubicBezTo>
                    <a:pt x="21411" y="13398"/>
                    <a:pt x="21600" y="14135"/>
                    <a:pt x="21600" y="1497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6" name="Shape">
              <a:extLst>
                <a:ext uri="{FF2B5EF4-FFF2-40B4-BE49-F238E27FC236}">
                  <a16:creationId xmlns:a16="http://schemas.microsoft.com/office/drawing/2014/main" id="{DBDF01FF-1C19-4098-B1C6-D7F321E6F8E0}"/>
                </a:ext>
              </a:extLst>
            </p:cNvPr>
            <p:cNvSpPr/>
            <p:nvPr/>
          </p:nvSpPr>
          <p:spPr>
            <a:xfrm>
              <a:off x="3581399" y="9270999"/>
              <a:ext cx="78995" cy="13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6"/>
                  </a:moveTo>
                  <a:cubicBezTo>
                    <a:pt x="21600" y="20224"/>
                    <a:pt x="21565" y="20491"/>
                    <a:pt x="21531" y="20697"/>
                  </a:cubicBezTo>
                  <a:cubicBezTo>
                    <a:pt x="21496" y="20922"/>
                    <a:pt x="21426" y="21087"/>
                    <a:pt x="21322" y="21230"/>
                  </a:cubicBezTo>
                  <a:cubicBezTo>
                    <a:pt x="21218" y="21354"/>
                    <a:pt x="21114" y="21456"/>
                    <a:pt x="20975" y="21518"/>
                  </a:cubicBezTo>
                  <a:cubicBezTo>
                    <a:pt x="20836" y="21580"/>
                    <a:pt x="20697" y="21600"/>
                    <a:pt x="20523" y="21600"/>
                  </a:cubicBezTo>
                  <a:lnTo>
                    <a:pt x="2188" y="21600"/>
                  </a:lnTo>
                  <a:cubicBezTo>
                    <a:pt x="1563" y="21600"/>
                    <a:pt x="1042" y="21497"/>
                    <a:pt x="625" y="21272"/>
                  </a:cubicBezTo>
                  <a:cubicBezTo>
                    <a:pt x="208" y="21046"/>
                    <a:pt x="0" y="20697"/>
                    <a:pt x="0" y="20204"/>
                  </a:cubicBezTo>
                  <a:lnTo>
                    <a:pt x="0" y="1396"/>
                  </a:lnTo>
                  <a:cubicBezTo>
                    <a:pt x="0" y="903"/>
                    <a:pt x="208" y="554"/>
                    <a:pt x="625" y="328"/>
                  </a:cubicBezTo>
                  <a:cubicBezTo>
                    <a:pt x="1042" y="103"/>
                    <a:pt x="1563" y="0"/>
                    <a:pt x="2188" y="0"/>
                  </a:cubicBezTo>
                  <a:lnTo>
                    <a:pt x="20419" y="0"/>
                  </a:lnTo>
                  <a:cubicBezTo>
                    <a:pt x="20593" y="0"/>
                    <a:pt x="20732" y="21"/>
                    <a:pt x="20871" y="82"/>
                  </a:cubicBezTo>
                  <a:cubicBezTo>
                    <a:pt x="21010" y="144"/>
                    <a:pt x="21114" y="246"/>
                    <a:pt x="21218" y="370"/>
                  </a:cubicBezTo>
                  <a:cubicBezTo>
                    <a:pt x="21322" y="513"/>
                    <a:pt x="21392" y="678"/>
                    <a:pt x="21426" y="903"/>
                  </a:cubicBezTo>
                  <a:cubicBezTo>
                    <a:pt x="21461" y="1129"/>
                    <a:pt x="21496" y="1396"/>
                    <a:pt x="21496" y="1725"/>
                  </a:cubicBezTo>
                  <a:cubicBezTo>
                    <a:pt x="21496" y="2033"/>
                    <a:pt x="21461" y="2300"/>
                    <a:pt x="21426" y="2526"/>
                  </a:cubicBezTo>
                  <a:cubicBezTo>
                    <a:pt x="21392" y="2751"/>
                    <a:pt x="21322" y="2916"/>
                    <a:pt x="21218" y="3059"/>
                  </a:cubicBezTo>
                  <a:cubicBezTo>
                    <a:pt x="21114" y="3203"/>
                    <a:pt x="21010" y="3285"/>
                    <a:pt x="20871" y="3347"/>
                  </a:cubicBezTo>
                  <a:cubicBezTo>
                    <a:pt x="20732" y="3409"/>
                    <a:pt x="20593" y="3429"/>
                    <a:pt x="20419" y="3429"/>
                  </a:cubicBezTo>
                  <a:lnTo>
                    <a:pt x="7397" y="3429"/>
                  </a:lnTo>
                  <a:lnTo>
                    <a:pt x="7397" y="8706"/>
                  </a:lnTo>
                  <a:lnTo>
                    <a:pt x="18440" y="8706"/>
                  </a:lnTo>
                  <a:cubicBezTo>
                    <a:pt x="18613" y="8706"/>
                    <a:pt x="18752" y="8726"/>
                    <a:pt x="18891" y="8788"/>
                  </a:cubicBezTo>
                  <a:cubicBezTo>
                    <a:pt x="19030" y="8850"/>
                    <a:pt x="19169" y="8952"/>
                    <a:pt x="19239" y="9075"/>
                  </a:cubicBezTo>
                  <a:cubicBezTo>
                    <a:pt x="19343" y="9199"/>
                    <a:pt x="19412" y="9383"/>
                    <a:pt x="19447" y="9589"/>
                  </a:cubicBezTo>
                  <a:cubicBezTo>
                    <a:pt x="19482" y="9794"/>
                    <a:pt x="19516" y="10061"/>
                    <a:pt x="19516" y="10390"/>
                  </a:cubicBezTo>
                  <a:cubicBezTo>
                    <a:pt x="19516" y="10718"/>
                    <a:pt x="19482" y="10985"/>
                    <a:pt x="19447" y="11190"/>
                  </a:cubicBezTo>
                  <a:cubicBezTo>
                    <a:pt x="19412" y="11396"/>
                    <a:pt x="19343" y="11580"/>
                    <a:pt x="19239" y="11704"/>
                  </a:cubicBezTo>
                  <a:cubicBezTo>
                    <a:pt x="19134" y="11827"/>
                    <a:pt x="19030" y="11929"/>
                    <a:pt x="18891" y="11971"/>
                  </a:cubicBezTo>
                  <a:cubicBezTo>
                    <a:pt x="18752" y="12032"/>
                    <a:pt x="18614" y="12053"/>
                    <a:pt x="18440" y="12053"/>
                  </a:cubicBezTo>
                  <a:lnTo>
                    <a:pt x="7397" y="12053"/>
                  </a:lnTo>
                  <a:lnTo>
                    <a:pt x="7397" y="18151"/>
                  </a:lnTo>
                  <a:lnTo>
                    <a:pt x="20558" y="18151"/>
                  </a:lnTo>
                  <a:cubicBezTo>
                    <a:pt x="20732" y="18151"/>
                    <a:pt x="20871" y="18171"/>
                    <a:pt x="21010" y="18233"/>
                  </a:cubicBezTo>
                  <a:cubicBezTo>
                    <a:pt x="21149" y="18294"/>
                    <a:pt x="21253" y="18397"/>
                    <a:pt x="21357" y="18520"/>
                  </a:cubicBezTo>
                  <a:cubicBezTo>
                    <a:pt x="21461" y="18643"/>
                    <a:pt x="21531" y="18828"/>
                    <a:pt x="21565" y="19054"/>
                  </a:cubicBezTo>
                  <a:cubicBezTo>
                    <a:pt x="21565" y="19321"/>
                    <a:pt x="21600" y="19588"/>
                    <a:pt x="21600" y="1989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7" name="Shape">
              <a:extLst>
                <a:ext uri="{FF2B5EF4-FFF2-40B4-BE49-F238E27FC236}">
                  <a16:creationId xmlns:a16="http://schemas.microsoft.com/office/drawing/2014/main" id="{E83C5F2B-5C89-476B-AFBD-BFBD69DAF10D}"/>
                </a:ext>
              </a:extLst>
            </p:cNvPr>
            <p:cNvSpPr/>
            <p:nvPr/>
          </p:nvSpPr>
          <p:spPr>
            <a:xfrm>
              <a:off x="3683000" y="9271000"/>
              <a:ext cx="110110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0" y="20032"/>
                  </a:moveTo>
                  <a:cubicBezTo>
                    <a:pt x="21550" y="20277"/>
                    <a:pt x="21501" y="20521"/>
                    <a:pt x="21401" y="20704"/>
                  </a:cubicBezTo>
                  <a:cubicBezTo>
                    <a:pt x="21301" y="20908"/>
                    <a:pt x="21152" y="21071"/>
                    <a:pt x="20977" y="21193"/>
                  </a:cubicBezTo>
                  <a:cubicBezTo>
                    <a:pt x="20803" y="21315"/>
                    <a:pt x="20579" y="21417"/>
                    <a:pt x="20330" y="21478"/>
                  </a:cubicBezTo>
                  <a:cubicBezTo>
                    <a:pt x="20080" y="21539"/>
                    <a:pt x="19831" y="21559"/>
                    <a:pt x="19582" y="21559"/>
                  </a:cubicBezTo>
                  <a:lnTo>
                    <a:pt x="17315" y="21559"/>
                  </a:lnTo>
                  <a:cubicBezTo>
                    <a:pt x="16842" y="21559"/>
                    <a:pt x="16443" y="21518"/>
                    <a:pt x="16094" y="21437"/>
                  </a:cubicBezTo>
                  <a:cubicBezTo>
                    <a:pt x="15745" y="21356"/>
                    <a:pt x="15422" y="21213"/>
                    <a:pt x="15148" y="21009"/>
                  </a:cubicBezTo>
                  <a:cubicBezTo>
                    <a:pt x="14849" y="20806"/>
                    <a:pt x="14574" y="20521"/>
                    <a:pt x="14300" y="20175"/>
                  </a:cubicBezTo>
                  <a:cubicBezTo>
                    <a:pt x="14026" y="19829"/>
                    <a:pt x="13727" y="19381"/>
                    <a:pt x="13379" y="18831"/>
                  </a:cubicBezTo>
                  <a:lnTo>
                    <a:pt x="6851" y="8815"/>
                  </a:lnTo>
                  <a:cubicBezTo>
                    <a:pt x="6478" y="8225"/>
                    <a:pt x="6079" y="7573"/>
                    <a:pt x="5705" y="6881"/>
                  </a:cubicBezTo>
                  <a:cubicBezTo>
                    <a:pt x="5307" y="6189"/>
                    <a:pt x="4958" y="5517"/>
                    <a:pt x="4659" y="4866"/>
                  </a:cubicBezTo>
                  <a:lnTo>
                    <a:pt x="4609" y="4866"/>
                  </a:lnTo>
                  <a:cubicBezTo>
                    <a:pt x="4659" y="5660"/>
                    <a:pt x="4709" y="6454"/>
                    <a:pt x="4734" y="7247"/>
                  </a:cubicBezTo>
                  <a:cubicBezTo>
                    <a:pt x="4759" y="8041"/>
                    <a:pt x="4783" y="8856"/>
                    <a:pt x="4783" y="9690"/>
                  </a:cubicBezTo>
                  <a:lnTo>
                    <a:pt x="4783" y="20887"/>
                  </a:lnTo>
                  <a:cubicBezTo>
                    <a:pt x="4783" y="20989"/>
                    <a:pt x="4734" y="21091"/>
                    <a:pt x="4684" y="21193"/>
                  </a:cubicBezTo>
                  <a:cubicBezTo>
                    <a:pt x="4609" y="21274"/>
                    <a:pt x="4484" y="21356"/>
                    <a:pt x="4310" y="21417"/>
                  </a:cubicBezTo>
                  <a:cubicBezTo>
                    <a:pt x="4136" y="21478"/>
                    <a:pt x="3887" y="21518"/>
                    <a:pt x="3563" y="21559"/>
                  </a:cubicBezTo>
                  <a:cubicBezTo>
                    <a:pt x="3264" y="21600"/>
                    <a:pt x="2865" y="21600"/>
                    <a:pt x="2367" y="21600"/>
                  </a:cubicBezTo>
                  <a:cubicBezTo>
                    <a:pt x="1893" y="21600"/>
                    <a:pt x="1495" y="21580"/>
                    <a:pt x="1196" y="21559"/>
                  </a:cubicBezTo>
                  <a:cubicBezTo>
                    <a:pt x="897" y="21518"/>
                    <a:pt x="648" y="21478"/>
                    <a:pt x="473" y="21417"/>
                  </a:cubicBezTo>
                  <a:cubicBezTo>
                    <a:pt x="299" y="21356"/>
                    <a:pt x="174" y="21274"/>
                    <a:pt x="100" y="21193"/>
                  </a:cubicBezTo>
                  <a:cubicBezTo>
                    <a:pt x="25" y="21111"/>
                    <a:pt x="0" y="21010"/>
                    <a:pt x="0" y="20887"/>
                  </a:cubicBezTo>
                  <a:lnTo>
                    <a:pt x="0" y="1649"/>
                  </a:lnTo>
                  <a:cubicBezTo>
                    <a:pt x="0" y="1140"/>
                    <a:pt x="174" y="733"/>
                    <a:pt x="548" y="489"/>
                  </a:cubicBezTo>
                  <a:cubicBezTo>
                    <a:pt x="922" y="224"/>
                    <a:pt x="1370" y="102"/>
                    <a:pt x="1918" y="102"/>
                  </a:cubicBezTo>
                  <a:lnTo>
                    <a:pt x="4783" y="102"/>
                  </a:lnTo>
                  <a:cubicBezTo>
                    <a:pt x="5307" y="102"/>
                    <a:pt x="5730" y="143"/>
                    <a:pt x="6079" y="204"/>
                  </a:cubicBezTo>
                  <a:cubicBezTo>
                    <a:pt x="6428" y="285"/>
                    <a:pt x="6751" y="387"/>
                    <a:pt x="7026" y="550"/>
                  </a:cubicBezTo>
                  <a:cubicBezTo>
                    <a:pt x="7300" y="712"/>
                    <a:pt x="7574" y="936"/>
                    <a:pt x="7798" y="1242"/>
                  </a:cubicBezTo>
                  <a:cubicBezTo>
                    <a:pt x="8022" y="1547"/>
                    <a:pt x="8296" y="1893"/>
                    <a:pt x="8545" y="2321"/>
                  </a:cubicBezTo>
                  <a:lnTo>
                    <a:pt x="13653" y="10138"/>
                  </a:lnTo>
                  <a:cubicBezTo>
                    <a:pt x="13951" y="10607"/>
                    <a:pt x="14250" y="11075"/>
                    <a:pt x="14525" y="11543"/>
                  </a:cubicBezTo>
                  <a:cubicBezTo>
                    <a:pt x="14823" y="12011"/>
                    <a:pt x="15098" y="12459"/>
                    <a:pt x="15372" y="12907"/>
                  </a:cubicBezTo>
                  <a:cubicBezTo>
                    <a:pt x="15646" y="13355"/>
                    <a:pt x="15895" y="13823"/>
                    <a:pt x="16169" y="14251"/>
                  </a:cubicBezTo>
                  <a:cubicBezTo>
                    <a:pt x="16418" y="14698"/>
                    <a:pt x="16667" y="15126"/>
                    <a:pt x="16916" y="15574"/>
                  </a:cubicBezTo>
                  <a:lnTo>
                    <a:pt x="16941" y="15574"/>
                  </a:lnTo>
                  <a:cubicBezTo>
                    <a:pt x="16891" y="14800"/>
                    <a:pt x="16866" y="14006"/>
                    <a:pt x="16841" y="13151"/>
                  </a:cubicBezTo>
                  <a:cubicBezTo>
                    <a:pt x="16817" y="12317"/>
                    <a:pt x="16817" y="11523"/>
                    <a:pt x="16817" y="10749"/>
                  </a:cubicBezTo>
                  <a:lnTo>
                    <a:pt x="16817" y="713"/>
                  </a:lnTo>
                  <a:cubicBezTo>
                    <a:pt x="16817" y="611"/>
                    <a:pt x="16866" y="509"/>
                    <a:pt x="16941" y="407"/>
                  </a:cubicBezTo>
                  <a:cubicBezTo>
                    <a:pt x="17016" y="326"/>
                    <a:pt x="17165" y="244"/>
                    <a:pt x="17340" y="183"/>
                  </a:cubicBezTo>
                  <a:cubicBezTo>
                    <a:pt x="17539" y="122"/>
                    <a:pt x="17788" y="61"/>
                    <a:pt x="18087" y="41"/>
                  </a:cubicBezTo>
                  <a:cubicBezTo>
                    <a:pt x="18386" y="20"/>
                    <a:pt x="18785" y="0"/>
                    <a:pt x="19283" y="0"/>
                  </a:cubicBezTo>
                  <a:cubicBezTo>
                    <a:pt x="19731" y="0"/>
                    <a:pt x="20130" y="20"/>
                    <a:pt x="20429" y="41"/>
                  </a:cubicBezTo>
                  <a:cubicBezTo>
                    <a:pt x="20728" y="61"/>
                    <a:pt x="20977" y="122"/>
                    <a:pt x="21151" y="183"/>
                  </a:cubicBezTo>
                  <a:cubicBezTo>
                    <a:pt x="21326" y="244"/>
                    <a:pt x="21450" y="326"/>
                    <a:pt x="21500" y="407"/>
                  </a:cubicBezTo>
                  <a:cubicBezTo>
                    <a:pt x="21575" y="489"/>
                    <a:pt x="21600" y="590"/>
                    <a:pt x="21600" y="713"/>
                  </a:cubicBezTo>
                  <a:lnTo>
                    <a:pt x="21600" y="2003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8" name="Shape">
              <a:extLst>
                <a:ext uri="{FF2B5EF4-FFF2-40B4-BE49-F238E27FC236}">
                  <a16:creationId xmlns:a16="http://schemas.microsoft.com/office/drawing/2014/main" id="{E6D57791-20AB-44D8-8CDF-B62A708EE653}"/>
                </a:ext>
              </a:extLst>
            </p:cNvPr>
            <p:cNvSpPr/>
            <p:nvPr/>
          </p:nvSpPr>
          <p:spPr>
            <a:xfrm>
              <a:off x="3810000" y="9270999"/>
              <a:ext cx="101982" cy="13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1"/>
                  </a:moveTo>
                  <a:cubicBezTo>
                    <a:pt x="21600" y="2109"/>
                    <a:pt x="21573" y="2375"/>
                    <a:pt x="21546" y="2600"/>
                  </a:cubicBezTo>
                  <a:cubicBezTo>
                    <a:pt x="21519" y="2825"/>
                    <a:pt x="21466" y="3010"/>
                    <a:pt x="21385" y="3153"/>
                  </a:cubicBezTo>
                  <a:cubicBezTo>
                    <a:pt x="21304" y="3296"/>
                    <a:pt x="21223" y="3399"/>
                    <a:pt x="21116" y="3460"/>
                  </a:cubicBezTo>
                  <a:cubicBezTo>
                    <a:pt x="21008" y="3522"/>
                    <a:pt x="20901" y="3563"/>
                    <a:pt x="20766" y="3563"/>
                  </a:cubicBezTo>
                  <a:lnTo>
                    <a:pt x="13692" y="3563"/>
                  </a:lnTo>
                  <a:lnTo>
                    <a:pt x="13692" y="20904"/>
                  </a:lnTo>
                  <a:cubicBezTo>
                    <a:pt x="13692" y="21006"/>
                    <a:pt x="13638" y="21109"/>
                    <a:pt x="13557" y="21211"/>
                  </a:cubicBezTo>
                  <a:cubicBezTo>
                    <a:pt x="13450" y="21293"/>
                    <a:pt x="13315" y="21375"/>
                    <a:pt x="13100" y="21436"/>
                  </a:cubicBezTo>
                  <a:cubicBezTo>
                    <a:pt x="12885" y="21498"/>
                    <a:pt x="12589" y="21539"/>
                    <a:pt x="12212" y="21559"/>
                  </a:cubicBezTo>
                  <a:cubicBezTo>
                    <a:pt x="11836" y="21600"/>
                    <a:pt x="11378" y="21600"/>
                    <a:pt x="10813" y="21600"/>
                  </a:cubicBezTo>
                  <a:cubicBezTo>
                    <a:pt x="10249" y="21600"/>
                    <a:pt x="9791" y="21580"/>
                    <a:pt x="9415" y="21559"/>
                  </a:cubicBezTo>
                  <a:cubicBezTo>
                    <a:pt x="9038" y="21518"/>
                    <a:pt x="8742" y="21477"/>
                    <a:pt x="8527" y="21436"/>
                  </a:cubicBezTo>
                  <a:cubicBezTo>
                    <a:pt x="8312" y="21375"/>
                    <a:pt x="8150" y="21313"/>
                    <a:pt x="8070" y="21211"/>
                  </a:cubicBezTo>
                  <a:cubicBezTo>
                    <a:pt x="7962" y="21129"/>
                    <a:pt x="7935" y="21027"/>
                    <a:pt x="7935" y="20904"/>
                  </a:cubicBezTo>
                  <a:lnTo>
                    <a:pt x="7935" y="3563"/>
                  </a:lnTo>
                  <a:lnTo>
                    <a:pt x="861" y="3563"/>
                  </a:lnTo>
                  <a:cubicBezTo>
                    <a:pt x="726" y="3563"/>
                    <a:pt x="592" y="3522"/>
                    <a:pt x="484" y="3460"/>
                  </a:cubicBezTo>
                  <a:cubicBezTo>
                    <a:pt x="377" y="3399"/>
                    <a:pt x="296" y="3296"/>
                    <a:pt x="215" y="3153"/>
                  </a:cubicBezTo>
                  <a:cubicBezTo>
                    <a:pt x="134" y="3010"/>
                    <a:pt x="81" y="2826"/>
                    <a:pt x="54" y="2600"/>
                  </a:cubicBezTo>
                  <a:cubicBezTo>
                    <a:pt x="27" y="2375"/>
                    <a:pt x="0" y="2088"/>
                    <a:pt x="0" y="1781"/>
                  </a:cubicBezTo>
                  <a:cubicBezTo>
                    <a:pt x="0" y="1454"/>
                    <a:pt x="27" y="1167"/>
                    <a:pt x="54" y="942"/>
                  </a:cubicBezTo>
                  <a:cubicBezTo>
                    <a:pt x="81" y="717"/>
                    <a:pt x="134" y="532"/>
                    <a:pt x="215" y="389"/>
                  </a:cubicBezTo>
                  <a:cubicBezTo>
                    <a:pt x="296" y="246"/>
                    <a:pt x="377" y="143"/>
                    <a:pt x="484" y="82"/>
                  </a:cubicBezTo>
                  <a:cubicBezTo>
                    <a:pt x="592" y="20"/>
                    <a:pt x="699" y="0"/>
                    <a:pt x="861" y="0"/>
                  </a:cubicBezTo>
                  <a:lnTo>
                    <a:pt x="20793" y="0"/>
                  </a:lnTo>
                  <a:cubicBezTo>
                    <a:pt x="20928" y="0"/>
                    <a:pt x="21035" y="20"/>
                    <a:pt x="21143" y="82"/>
                  </a:cubicBezTo>
                  <a:cubicBezTo>
                    <a:pt x="21250" y="143"/>
                    <a:pt x="21331" y="246"/>
                    <a:pt x="21412" y="389"/>
                  </a:cubicBezTo>
                  <a:cubicBezTo>
                    <a:pt x="21493" y="532"/>
                    <a:pt x="21546" y="717"/>
                    <a:pt x="21573" y="942"/>
                  </a:cubicBezTo>
                  <a:cubicBezTo>
                    <a:pt x="21573" y="1147"/>
                    <a:pt x="21600" y="1433"/>
                    <a:pt x="21600" y="178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9" name="Shape">
              <a:extLst>
                <a:ext uri="{FF2B5EF4-FFF2-40B4-BE49-F238E27FC236}">
                  <a16:creationId xmlns:a16="http://schemas.microsoft.com/office/drawing/2014/main" id="{7D64F79C-01FA-495F-AFA0-50D8A6A06371}"/>
                </a:ext>
              </a:extLst>
            </p:cNvPr>
            <p:cNvSpPr/>
            <p:nvPr/>
          </p:nvSpPr>
          <p:spPr>
            <a:xfrm>
              <a:off x="3898899" y="9271000"/>
              <a:ext cx="122921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extrusionOk="0">
                  <a:moveTo>
                    <a:pt x="21271" y="19849"/>
                  </a:moveTo>
                  <a:cubicBezTo>
                    <a:pt x="21405" y="20256"/>
                    <a:pt x="21516" y="20561"/>
                    <a:pt x="21538" y="20786"/>
                  </a:cubicBezTo>
                  <a:cubicBezTo>
                    <a:pt x="21583" y="21009"/>
                    <a:pt x="21516" y="21193"/>
                    <a:pt x="21383" y="21315"/>
                  </a:cubicBezTo>
                  <a:cubicBezTo>
                    <a:pt x="21249" y="21437"/>
                    <a:pt x="21004" y="21498"/>
                    <a:pt x="20670" y="21539"/>
                  </a:cubicBezTo>
                  <a:cubicBezTo>
                    <a:pt x="20336" y="21559"/>
                    <a:pt x="19868" y="21579"/>
                    <a:pt x="19267" y="21579"/>
                  </a:cubicBezTo>
                  <a:cubicBezTo>
                    <a:pt x="18644" y="21579"/>
                    <a:pt x="18176" y="21579"/>
                    <a:pt x="17820" y="21559"/>
                  </a:cubicBezTo>
                  <a:cubicBezTo>
                    <a:pt x="17486" y="21539"/>
                    <a:pt x="17218" y="21518"/>
                    <a:pt x="17040" y="21457"/>
                  </a:cubicBezTo>
                  <a:cubicBezTo>
                    <a:pt x="16862" y="21396"/>
                    <a:pt x="16729" y="21335"/>
                    <a:pt x="16662" y="21254"/>
                  </a:cubicBezTo>
                  <a:cubicBezTo>
                    <a:pt x="16595" y="21172"/>
                    <a:pt x="16528" y="21050"/>
                    <a:pt x="16484" y="20908"/>
                  </a:cubicBezTo>
                  <a:lnTo>
                    <a:pt x="14903" y="16612"/>
                  </a:lnTo>
                  <a:lnTo>
                    <a:pt x="6107" y="16612"/>
                  </a:lnTo>
                  <a:lnTo>
                    <a:pt x="4615" y="20806"/>
                  </a:lnTo>
                  <a:cubicBezTo>
                    <a:pt x="4570" y="20969"/>
                    <a:pt x="4503" y="21091"/>
                    <a:pt x="4437" y="21193"/>
                  </a:cubicBezTo>
                  <a:cubicBezTo>
                    <a:pt x="4348" y="21295"/>
                    <a:pt x="4236" y="21376"/>
                    <a:pt x="4058" y="21437"/>
                  </a:cubicBezTo>
                  <a:cubicBezTo>
                    <a:pt x="3880" y="21498"/>
                    <a:pt x="3635" y="21539"/>
                    <a:pt x="3323" y="21559"/>
                  </a:cubicBezTo>
                  <a:cubicBezTo>
                    <a:pt x="3011" y="21580"/>
                    <a:pt x="2588" y="21600"/>
                    <a:pt x="2076" y="21600"/>
                  </a:cubicBezTo>
                  <a:cubicBezTo>
                    <a:pt x="1519" y="21600"/>
                    <a:pt x="1096" y="21580"/>
                    <a:pt x="785" y="21559"/>
                  </a:cubicBezTo>
                  <a:cubicBezTo>
                    <a:pt x="473" y="21518"/>
                    <a:pt x="250" y="21437"/>
                    <a:pt x="139" y="21315"/>
                  </a:cubicBezTo>
                  <a:cubicBezTo>
                    <a:pt x="28" y="21193"/>
                    <a:pt x="-17" y="21010"/>
                    <a:pt x="5" y="20786"/>
                  </a:cubicBezTo>
                  <a:cubicBezTo>
                    <a:pt x="50" y="20562"/>
                    <a:pt x="139" y="20256"/>
                    <a:pt x="272" y="19849"/>
                  </a:cubicBezTo>
                  <a:lnTo>
                    <a:pt x="7487" y="855"/>
                  </a:lnTo>
                  <a:cubicBezTo>
                    <a:pt x="7554" y="672"/>
                    <a:pt x="7643" y="509"/>
                    <a:pt x="7732" y="407"/>
                  </a:cubicBezTo>
                  <a:cubicBezTo>
                    <a:pt x="7821" y="285"/>
                    <a:pt x="7977" y="204"/>
                    <a:pt x="8200" y="143"/>
                  </a:cubicBezTo>
                  <a:cubicBezTo>
                    <a:pt x="8400" y="81"/>
                    <a:pt x="8712" y="41"/>
                    <a:pt x="9068" y="20"/>
                  </a:cubicBezTo>
                  <a:cubicBezTo>
                    <a:pt x="9447" y="0"/>
                    <a:pt x="9937" y="0"/>
                    <a:pt x="10560" y="0"/>
                  </a:cubicBezTo>
                  <a:cubicBezTo>
                    <a:pt x="11273" y="0"/>
                    <a:pt x="11830" y="0"/>
                    <a:pt x="12253" y="20"/>
                  </a:cubicBezTo>
                  <a:cubicBezTo>
                    <a:pt x="12676" y="41"/>
                    <a:pt x="13010" y="82"/>
                    <a:pt x="13232" y="143"/>
                  </a:cubicBezTo>
                  <a:cubicBezTo>
                    <a:pt x="13477" y="204"/>
                    <a:pt x="13633" y="285"/>
                    <a:pt x="13745" y="407"/>
                  </a:cubicBezTo>
                  <a:cubicBezTo>
                    <a:pt x="13856" y="529"/>
                    <a:pt x="13923" y="692"/>
                    <a:pt x="14012" y="896"/>
                  </a:cubicBezTo>
                  <a:lnTo>
                    <a:pt x="21271" y="19849"/>
                  </a:lnTo>
                  <a:close/>
                  <a:moveTo>
                    <a:pt x="10538" y="4153"/>
                  </a:moveTo>
                  <a:lnTo>
                    <a:pt x="10538" y="4153"/>
                  </a:lnTo>
                  <a:lnTo>
                    <a:pt x="7198" y="13253"/>
                  </a:lnTo>
                  <a:lnTo>
                    <a:pt x="13834" y="13253"/>
                  </a:lnTo>
                  <a:lnTo>
                    <a:pt x="10538" y="4153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0" name="Shape">
              <a:extLst>
                <a:ext uri="{FF2B5EF4-FFF2-40B4-BE49-F238E27FC236}">
                  <a16:creationId xmlns:a16="http://schemas.microsoft.com/office/drawing/2014/main" id="{2A47437B-1020-4B89-BBE1-1EE978E93477}"/>
                </a:ext>
              </a:extLst>
            </p:cNvPr>
            <p:cNvSpPr/>
            <p:nvPr/>
          </p:nvSpPr>
          <p:spPr>
            <a:xfrm>
              <a:off x="4000500" y="9270999"/>
              <a:ext cx="101982" cy="13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1"/>
                  </a:moveTo>
                  <a:cubicBezTo>
                    <a:pt x="21600" y="2109"/>
                    <a:pt x="21573" y="2375"/>
                    <a:pt x="21546" y="2600"/>
                  </a:cubicBezTo>
                  <a:cubicBezTo>
                    <a:pt x="21519" y="2825"/>
                    <a:pt x="21466" y="3010"/>
                    <a:pt x="21385" y="3153"/>
                  </a:cubicBezTo>
                  <a:cubicBezTo>
                    <a:pt x="21304" y="3296"/>
                    <a:pt x="21223" y="3399"/>
                    <a:pt x="21116" y="3460"/>
                  </a:cubicBezTo>
                  <a:cubicBezTo>
                    <a:pt x="21008" y="3522"/>
                    <a:pt x="20901" y="3563"/>
                    <a:pt x="20766" y="3563"/>
                  </a:cubicBezTo>
                  <a:lnTo>
                    <a:pt x="13692" y="3563"/>
                  </a:lnTo>
                  <a:lnTo>
                    <a:pt x="13692" y="20904"/>
                  </a:lnTo>
                  <a:cubicBezTo>
                    <a:pt x="13692" y="21006"/>
                    <a:pt x="13638" y="21109"/>
                    <a:pt x="13557" y="21211"/>
                  </a:cubicBezTo>
                  <a:cubicBezTo>
                    <a:pt x="13450" y="21293"/>
                    <a:pt x="13315" y="21375"/>
                    <a:pt x="13100" y="21436"/>
                  </a:cubicBezTo>
                  <a:cubicBezTo>
                    <a:pt x="12885" y="21498"/>
                    <a:pt x="12589" y="21539"/>
                    <a:pt x="12212" y="21559"/>
                  </a:cubicBezTo>
                  <a:cubicBezTo>
                    <a:pt x="11836" y="21600"/>
                    <a:pt x="11378" y="21600"/>
                    <a:pt x="10813" y="21600"/>
                  </a:cubicBezTo>
                  <a:cubicBezTo>
                    <a:pt x="10249" y="21600"/>
                    <a:pt x="9791" y="21580"/>
                    <a:pt x="9415" y="21559"/>
                  </a:cubicBezTo>
                  <a:cubicBezTo>
                    <a:pt x="9038" y="21518"/>
                    <a:pt x="8742" y="21477"/>
                    <a:pt x="8527" y="21436"/>
                  </a:cubicBezTo>
                  <a:cubicBezTo>
                    <a:pt x="8312" y="21375"/>
                    <a:pt x="8150" y="21313"/>
                    <a:pt x="8070" y="21211"/>
                  </a:cubicBezTo>
                  <a:cubicBezTo>
                    <a:pt x="7962" y="21129"/>
                    <a:pt x="7935" y="21027"/>
                    <a:pt x="7935" y="20904"/>
                  </a:cubicBezTo>
                  <a:lnTo>
                    <a:pt x="7935" y="3563"/>
                  </a:lnTo>
                  <a:lnTo>
                    <a:pt x="861" y="3563"/>
                  </a:lnTo>
                  <a:cubicBezTo>
                    <a:pt x="726" y="3563"/>
                    <a:pt x="592" y="3522"/>
                    <a:pt x="484" y="3460"/>
                  </a:cubicBezTo>
                  <a:cubicBezTo>
                    <a:pt x="377" y="3399"/>
                    <a:pt x="296" y="3296"/>
                    <a:pt x="215" y="3153"/>
                  </a:cubicBezTo>
                  <a:cubicBezTo>
                    <a:pt x="134" y="3010"/>
                    <a:pt x="81" y="2826"/>
                    <a:pt x="54" y="2600"/>
                  </a:cubicBezTo>
                  <a:cubicBezTo>
                    <a:pt x="27" y="2375"/>
                    <a:pt x="0" y="2088"/>
                    <a:pt x="0" y="1781"/>
                  </a:cubicBezTo>
                  <a:cubicBezTo>
                    <a:pt x="0" y="1454"/>
                    <a:pt x="27" y="1167"/>
                    <a:pt x="54" y="942"/>
                  </a:cubicBezTo>
                  <a:cubicBezTo>
                    <a:pt x="81" y="717"/>
                    <a:pt x="134" y="532"/>
                    <a:pt x="215" y="389"/>
                  </a:cubicBezTo>
                  <a:cubicBezTo>
                    <a:pt x="296" y="246"/>
                    <a:pt x="377" y="143"/>
                    <a:pt x="484" y="82"/>
                  </a:cubicBezTo>
                  <a:cubicBezTo>
                    <a:pt x="592" y="20"/>
                    <a:pt x="699" y="0"/>
                    <a:pt x="861" y="0"/>
                  </a:cubicBezTo>
                  <a:lnTo>
                    <a:pt x="20793" y="0"/>
                  </a:lnTo>
                  <a:cubicBezTo>
                    <a:pt x="20928" y="0"/>
                    <a:pt x="21035" y="20"/>
                    <a:pt x="21143" y="82"/>
                  </a:cubicBezTo>
                  <a:cubicBezTo>
                    <a:pt x="21250" y="143"/>
                    <a:pt x="21331" y="246"/>
                    <a:pt x="21412" y="389"/>
                  </a:cubicBezTo>
                  <a:cubicBezTo>
                    <a:pt x="21493" y="532"/>
                    <a:pt x="21546" y="717"/>
                    <a:pt x="21573" y="942"/>
                  </a:cubicBezTo>
                  <a:cubicBezTo>
                    <a:pt x="21573" y="1147"/>
                    <a:pt x="21600" y="1433"/>
                    <a:pt x="21600" y="178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1" name="Shape">
              <a:extLst>
                <a:ext uri="{FF2B5EF4-FFF2-40B4-BE49-F238E27FC236}">
                  <a16:creationId xmlns:a16="http://schemas.microsoft.com/office/drawing/2014/main" id="{49AA7F16-CCA6-4F5C-B6C3-9800746E6A26}"/>
                </a:ext>
              </a:extLst>
            </p:cNvPr>
            <p:cNvSpPr/>
            <p:nvPr/>
          </p:nvSpPr>
          <p:spPr>
            <a:xfrm>
              <a:off x="4127500" y="9271000"/>
              <a:ext cx="27179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8"/>
                  </a:moveTo>
                  <a:cubicBezTo>
                    <a:pt x="21600" y="21010"/>
                    <a:pt x="21398" y="21111"/>
                    <a:pt x="21095" y="21213"/>
                  </a:cubicBezTo>
                  <a:cubicBezTo>
                    <a:pt x="20692" y="21295"/>
                    <a:pt x="20187" y="21376"/>
                    <a:pt x="19379" y="21437"/>
                  </a:cubicBezTo>
                  <a:cubicBezTo>
                    <a:pt x="18572" y="21498"/>
                    <a:pt x="17462" y="21539"/>
                    <a:pt x="16049" y="21559"/>
                  </a:cubicBezTo>
                  <a:cubicBezTo>
                    <a:pt x="14736" y="21600"/>
                    <a:pt x="12920" y="21600"/>
                    <a:pt x="10800" y="21600"/>
                  </a:cubicBezTo>
                  <a:cubicBezTo>
                    <a:pt x="8680" y="21600"/>
                    <a:pt x="6964" y="21580"/>
                    <a:pt x="5551" y="21559"/>
                  </a:cubicBezTo>
                  <a:cubicBezTo>
                    <a:pt x="4138" y="21518"/>
                    <a:pt x="3028" y="21478"/>
                    <a:pt x="2221" y="21437"/>
                  </a:cubicBezTo>
                  <a:cubicBezTo>
                    <a:pt x="1413" y="21376"/>
                    <a:pt x="807" y="21315"/>
                    <a:pt x="505" y="21213"/>
                  </a:cubicBezTo>
                  <a:cubicBezTo>
                    <a:pt x="101" y="21132"/>
                    <a:pt x="0" y="21030"/>
                    <a:pt x="0" y="20908"/>
                  </a:cubicBezTo>
                  <a:lnTo>
                    <a:pt x="0" y="692"/>
                  </a:lnTo>
                  <a:cubicBezTo>
                    <a:pt x="0" y="590"/>
                    <a:pt x="202" y="489"/>
                    <a:pt x="505" y="387"/>
                  </a:cubicBezTo>
                  <a:cubicBezTo>
                    <a:pt x="908" y="305"/>
                    <a:pt x="1413" y="224"/>
                    <a:pt x="2321" y="163"/>
                  </a:cubicBezTo>
                  <a:cubicBezTo>
                    <a:pt x="3129" y="102"/>
                    <a:pt x="4239" y="61"/>
                    <a:pt x="5652" y="41"/>
                  </a:cubicBezTo>
                  <a:cubicBezTo>
                    <a:pt x="7065" y="0"/>
                    <a:pt x="8781" y="0"/>
                    <a:pt x="10800" y="0"/>
                  </a:cubicBezTo>
                  <a:cubicBezTo>
                    <a:pt x="12920" y="0"/>
                    <a:pt x="14636" y="20"/>
                    <a:pt x="16049" y="41"/>
                  </a:cubicBezTo>
                  <a:cubicBezTo>
                    <a:pt x="17462" y="82"/>
                    <a:pt x="18471" y="122"/>
                    <a:pt x="19379" y="163"/>
                  </a:cubicBezTo>
                  <a:cubicBezTo>
                    <a:pt x="20187" y="224"/>
                    <a:pt x="20793" y="285"/>
                    <a:pt x="21095" y="387"/>
                  </a:cubicBezTo>
                  <a:cubicBezTo>
                    <a:pt x="21499" y="468"/>
                    <a:pt x="21600" y="570"/>
                    <a:pt x="21600" y="692"/>
                  </a:cubicBezTo>
                  <a:lnTo>
                    <a:pt x="21600" y="20908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2" name="Shape">
              <a:extLst>
                <a:ext uri="{FF2B5EF4-FFF2-40B4-BE49-F238E27FC236}">
                  <a16:creationId xmlns:a16="http://schemas.microsoft.com/office/drawing/2014/main" id="{A2EC0C52-1D66-48D0-AFBB-ECF5AF4D9013}"/>
                </a:ext>
              </a:extLst>
            </p:cNvPr>
            <p:cNvSpPr/>
            <p:nvPr/>
          </p:nvSpPr>
          <p:spPr>
            <a:xfrm>
              <a:off x="4178299" y="9270999"/>
              <a:ext cx="126366" cy="13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42"/>
                  </a:moveTo>
                  <a:cubicBezTo>
                    <a:pt x="21600" y="12269"/>
                    <a:pt x="21361" y="13818"/>
                    <a:pt x="20884" y="15188"/>
                  </a:cubicBezTo>
                  <a:cubicBezTo>
                    <a:pt x="20406" y="16557"/>
                    <a:pt x="19711" y="17709"/>
                    <a:pt x="18778" y="18662"/>
                  </a:cubicBezTo>
                  <a:cubicBezTo>
                    <a:pt x="17844" y="19615"/>
                    <a:pt x="16694" y="20329"/>
                    <a:pt x="15326" y="20846"/>
                  </a:cubicBezTo>
                  <a:cubicBezTo>
                    <a:pt x="13959" y="21362"/>
                    <a:pt x="12374" y="21600"/>
                    <a:pt x="10572" y="21600"/>
                  </a:cubicBezTo>
                  <a:cubicBezTo>
                    <a:pt x="8792" y="21600"/>
                    <a:pt x="7251" y="21382"/>
                    <a:pt x="5926" y="20965"/>
                  </a:cubicBezTo>
                  <a:cubicBezTo>
                    <a:pt x="4602" y="20548"/>
                    <a:pt x="3495" y="19893"/>
                    <a:pt x="2627" y="19019"/>
                  </a:cubicBezTo>
                  <a:cubicBezTo>
                    <a:pt x="1737" y="18146"/>
                    <a:pt x="1085" y="17034"/>
                    <a:pt x="651" y="15704"/>
                  </a:cubicBezTo>
                  <a:cubicBezTo>
                    <a:pt x="217" y="14374"/>
                    <a:pt x="0" y="12765"/>
                    <a:pt x="0" y="10939"/>
                  </a:cubicBezTo>
                  <a:cubicBezTo>
                    <a:pt x="0" y="9251"/>
                    <a:pt x="239" y="7723"/>
                    <a:pt x="695" y="6373"/>
                  </a:cubicBezTo>
                  <a:cubicBezTo>
                    <a:pt x="1172" y="5023"/>
                    <a:pt x="1867" y="3871"/>
                    <a:pt x="2800" y="2938"/>
                  </a:cubicBezTo>
                  <a:cubicBezTo>
                    <a:pt x="3734" y="1985"/>
                    <a:pt x="4884" y="1271"/>
                    <a:pt x="6252" y="754"/>
                  </a:cubicBezTo>
                  <a:cubicBezTo>
                    <a:pt x="7620" y="258"/>
                    <a:pt x="9204" y="0"/>
                    <a:pt x="11028" y="0"/>
                  </a:cubicBezTo>
                  <a:cubicBezTo>
                    <a:pt x="12765" y="0"/>
                    <a:pt x="14284" y="218"/>
                    <a:pt x="15608" y="635"/>
                  </a:cubicBezTo>
                  <a:cubicBezTo>
                    <a:pt x="16933" y="1052"/>
                    <a:pt x="18040" y="1707"/>
                    <a:pt x="18930" y="2561"/>
                  </a:cubicBezTo>
                  <a:cubicBezTo>
                    <a:pt x="19820" y="3435"/>
                    <a:pt x="20493" y="4526"/>
                    <a:pt x="20949" y="5857"/>
                  </a:cubicBezTo>
                  <a:cubicBezTo>
                    <a:pt x="21383" y="7167"/>
                    <a:pt x="21600" y="8735"/>
                    <a:pt x="21600" y="10542"/>
                  </a:cubicBezTo>
                  <a:close/>
                  <a:moveTo>
                    <a:pt x="16737" y="10780"/>
                  </a:moveTo>
                  <a:cubicBezTo>
                    <a:pt x="16737" y="9688"/>
                    <a:pt x="16650" y="8696"/>
                    <a:pt x="16455" y="7782"/>
                  </a:cubicBezTo>
                  <a:cubicBezTo>
                    <a:pt x="16260" y="6869"/>
                    <a:pt x="15956" y="6115"/>
                    <a:pt x="15500" y="5479"/>
                  </a:cubicBezTo>
                  <a:cubicBezTo>
                    <a:pt x="15044" y="4844"/>
                    <a:pt x="14436" y="4348"/>
                    <a:pt x="13698" y="3990"/>
                  </a:cubicBezTo>
                  <a:cubicBezTo>
                    <a:pt x="12938" y="3633"/>
                    <a:pt x="12005" y="3474"/>
                    <a:pt x="10876" y="3474"/>
                  </a:cubicBezTo>
                  <a:cubicBezTo>
                    <a:pt x="9725" y="3474"/>
                    <a:pt x="8792" y="3673"/>
                    <a:pt x="8010" y="4070"/>
                  </a:cubicBezTo>
                  <a:cubicBezTo>
                    <a:pt x="7251" y="4467"/>
                    <a:pt x="6621" y="4983"/>
                    <a:pt x="6165" y="5638"/>
                  </a:cubicBezTo>
                  <a:cubicBezTo>
                    <a:pt x="5709" y="6293"/>
                    <a:pt x="5362" y="7067"/>
                    <a:pt x="5167" y="7941"/>
                  </a:cubicBezTo>
                  <a:cubicBezTo>
                    <a:pt x="4971" y="8815"/>
                    <a:pt x="4884" y="9748"/>
                    <a:pt x="4884" y="10720"/>
                  </a:cubicBezTo>
                  <a:cubicBezTo>
                    <a:pt x="4884" y="11852"/>
                    <a:pt x="4971" y="12884"/>
                    <a:pt x="5167" y="13798"/>
                  </a:cubicBezTo>
                  <a:cubicBezTo>
                    <a:pt x="5362" y="14711"/>
                    <a:pt x="5666" y="15485"/>
                    <a:pt x="6122" y="16120"/>
                  </a:cubicBezTo>
                  <a:cubicBezTo>
                    <a:pt x="6578" y="16756"/>
                    <a:pt x="7164" y="17252"/>
                    <a:pt x="7924" y="17590"/>
                  </a:cubicBezTo>
                  <a:cubicBezTo>
                    <a:pt x="8683" y="17927"/>
                    <a:pt x="9617" y="18106"/>
                    <a:pt x="10767" y="18106"/>
                  </a:cubicBezTo>
                  <a:cubicBezTo>
                    <a:pt x="11918" y="18106"/>
                    <a:pt x="12851" y="17907"/>
                    <a:pt x="13633" y="17530"/>
                  </a:cubicBezTo>
                  <a:cubicBezTo>
                    <a:pt x="14393" y="17133"/>
                    <a:pt x="15022" y="16617"/>
                    <a:pt x="15478" y="15942"/>
                  </a:cubicBezTo>
                  <a:cubicBezTo>
                    <a:pt x="15934" y="15267"/>
                    <a:pt x="16281" y="14493"/>
                    <a:pt x="16477" y="13619"/>
                  </a:cubicBezTo>
                  <a:cubicBezTo>
                    <a:pt x="16650" y="12726"/>
                    <a:pt x="16737" y="11773"/>
                    <a:pt x="16737" y="1078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3" name="Shape">
              <a:extLst>
                <a:ext uri="{FF2B5EF4-FFF2-40B4-BE49-F238E27FC236}">
                  <a16:creationId xmlns:a16="http://schemas.microsoft.com/office/drawing/2014/main" id="{D3C6DD19-26D0-475D-B6D4-C8F7950394E7}"/>
                </a:ext>
              </a:extLst>
            </p:cNvPr>
            <p:cNvSpPr/>
            <p:nvPr/>
          </p:nvSpPr>
          <p:spPr>
            <a:xfrm>
              <a:off x="4318000" y="9271000"/>
              <a:ext cx="110110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0" y="20032"/>
                  </a:moveTo>
                  <a:cubicBezTo>
                    <a:pt x="21550" y="20277"/>
                    <a:pt x="21501" y="20521"/>
                    <a:pt x="21401" y="20704"/>
                  </a:cubicBezTo>
                  <a:cubicBezTo>
                    <a:pt x="21301" y="20908"/>
                    <a:pt x="21152" y="21071"/>
                    <a:pt x="20977" y="21193"/>
                  </a:cubicBezTo>
                  <a:cubicBezTo>
                    <a:pt x="20803" y="21315"/>
                    <a:pt x="20579" y="21417"/>
                    <a:pt x="20330" y="21478"/>
                  </a:cubicBezTo>
                  <a:cubicBezTo>
                    <a:pt x="20080" y="21539"/>
                    <a:pt x="19831" y="21559"/>
                    <a:pt x="19582" y="21559"/>
                  </a:cubicBezTo>
                  <a:lnTo>
                    <a:pt x="17315" y="21559"/>
                  </a:lnTo>
                  <a:cubicBezTo>
                    <a:pt x="16842" y="21559"/>
                    <a:pt x="16443" y="21518"/>
                    <a:pt x="16094" y="21437"/>
                  </a:cubicBezTo>
                  <a:cubicBezTo>
                    <a:pt x="15745" y="21356"/>
                    <a:pt x="15422" y="21213"/>
                    <a:pt x="15148" y="21009"/>
                  </a:cubicBezTo>
                  <a:cubicBezTo>
                    <a:pt x="14849" y="20806"/>
                    <a:pt x="14574" y="20521"/>
                    <a:pt x="14300" y="20175"/>
                  </a:cubicBezTo>
                  <a:cubicBezTo>
                    <a:pt x="14026" y="19829"/>
                    <a:pt x="13727" y="19381"/>
                    <a:pt x="13379" y="18831"/>
                  </a:cubicBezTo>
                  <a:lnTo>
                    <a:pt x="6851" y="8815"/>
                  </a:lnTo>
                  <a:cubicBezTo>
                    <a:pt x="6478" y="8225"/>
                    <a:pt x="6079" y="7573"/>
                    <a:pt x="5705" y="6881"/>
                  </a:cubicBezTo>
                  <a:cubicBezTo>
                    <a:pt x="5307" y="6189"/>
                    <a:pt x="4958" y="5517"/>
                    <a:pt x="4659" y="4866"/>
                  </a:cubicBezTo>
                  <a:lnTo>
                    <a:pt x="4609" y="4866"/>
                  </a:lnTo>
                  <a:cubicBezTo>
                    <a:pt x="4659" y="5660"/>
                    <a:pt x="4709" y="6454"/>
                    <a:pt x="4734" y="7247"/>
                  </a:cubicBezTo>
                  <a:cubicBezTo>
                    <a:pt x="4759" y="8041"/>
                    <a:pt x="4783" y="8856"/>
                    <a:pt x="4783" y="9690"/>
                  </a:cubicBezTo>
                  <a:lnTo>
                    <a:pt x="4783" y="20887"/>
                  </a:lnTo>
                  <a:cubicBezTo>
                    <a:pt x="4783" y="20989"/>
                    <a:pt x="4734" y="21091"/>
                    <a:pt x="4684" y="21193"/>
                  </a:cubicBezTo>
                  <a:cubicBezTo>
                    <a:pt x="4609" y="21274"/>
                    <a:pt x="4484" y="21356"/>
                    <a:pt x="4310" y="21417"/>
                  </a:cubicBezTo>
                  <a:cubicBezTo>
                    <a:pt x="4136" y="21478"/>
                    <a:pt x="3887" y="21518"/>
                    <a:pt x="3563" y="21559"/>
                  </a:cubicBezTo>
                  <a:cubicBezTo>
                    <a:pt x="3264" y="21600"/>
                    <a:pt x="2865" y="21600"/>
                    <a:pt x="2367" y="21600"/>
                  </a:cubicBezTo>
                  <a:cubicBezTo>
                    <a:pt x="1893" y="21600"/>
                    <a:pt x="1495" y="21580"/>
                    <a:pt x="1196" y="21559"/>
                  </a:cubicBezTo>
                  <a:cubicBezTo>
                    <a:pt x="897" y="21518"/>
                    <a:pt x="648" y="21478"/>
                    <a:pt x="473" y="21417"/>
                  </a:cubicBezTo>
                  <a:cubicBezTo>
                    <a:pt x="299" y="21356"/>
                    <a:pt x="174" y="21274"/>
                    <a:pt x="100" y="21193"/>
                  </a:cubicBezTo>
                  <a:cubicBezTo>
                    <a:pt x="25" y="21111"/>
                    <a:pt x="0" y="21010"/>
                    <a:pt x="0" y="20887"/>
                  </a:cubicBezTo>
                  <a:lnTo>
                    <a:pt x="0" y="1649"/>
                  </a:lnTo>
                  <a:cubicBezTo>
                    <a:pt x="0" y="1140"/>
                    <a:pt x="174" y="733"/>
                    <a:pt x="548" y="489"/>
                  </a:cubicBezTo>
                  <a:cubicBezTo>
                    <a:pt x="922" y="224"/>
                    <a:pt x="1370" y="102"/>
                    <a:pt x="1918" y="102"/>
                  </a:cubicBezTo>
                  <a:lnTo>
                    <a:pt x="4783" y="102"/>
                  </a:lnTo>
                  <a:cubicBezTo>
                    <a:pt x="5307" y="102"/>
                    <a:pt x="5730" y="143"/>
                    <a:pt x="6079" y="204"/>
                  </a:cubicBezTo>
                  <a:cubicBezTo>
                    <a:pt x="6428" y="285"/>
                    <a:pt x="6751" y="387"/>
                    <a:pt x="7026" y="550"/>
                  </a:cubicBezTo>
                  <a:cubicBezTo>
                    <a:pt x="7300" y="712"/>
                    <a:pt x="7574" y="936"/>
                    <a:pt x="7798" y="1242"/>
                  </a:cubicBezTo>
                  <a:cubicBezTo>
                    <a:pt x="8022" y="1547"/>
                    <a:pt x="8296" y="1893"/>
                    <a:pt x="8545" y="2321"/>
                  </a:cubicBezTo>
                  <a:lnTo>
                    <a:pt x="13653" y="10138"/>
                  </a:lnTo>
                  <a:cubicBezTo>
                    <a:pt x="13951" y="10607"/>
                    <a:pt x="14250" y="11075"/>
                    <a:pt x="14525" y="11543"/>
                  </a:cubicBezTo>
                  <a:cubicBezTo>
                    <a:pt x="14823" y="12011"/>
                    <a:pt x="15098" y="12459"/>
                    <a:pt x="15372" y="12907"/>
                  </a:cubicBezTo>
                  <a:cubicBezTo>
                    <a:pt x="15646" y="13355"/>
                    <a:pt x="15895" y="13823"/>
                    <a:pt x="16169" y="14251"/>
                  </a:cubicBezTo>
                  <a:cubicBezTo>
                    <a:pt x="16418" y="14698"/>
                    <a:pt x="16667" y="15126"/>
                    <a:pt x="16916" y="15574"/>
                  </a:cubicBezTo>
                  <a:lnTo>
                    <a:pt x="16941" y="15574"/>
                  </a:lnTo>
                  <a:cubicBezTo>
                    <a:pt x="16891" y="14800"/>
                    <a:pt x="16866" y="14006"/>
                    <a:pt x="16841" y="13151"/>
                  </a:cubicBezTo>
                  <a:cubicBezTo>
                    <a:pt x="16817" y="12317"/>
                    <a:pt x="16817" y="11523"/>
                    <a:pt x="16817" y="10749"/>
                  </a:cubicBezTo>
                  <a:lnTo>
                    <a:pt x="16817" y="713"/>
                  </a:lnTo>
                  <a:cubicBezTo>
                    <a:pt x="16817" y="611"/>
                    <a:pt x="16866" y="509"/>
                    <a:pt x="16941" y="407"/>
                  </a:cubicBezTo>
                  <a:cubicBezTo>
                    <a:pt x="17016" y="326"/>
                    <a:pt x="17165" y="244"/>
                    <a:pt x="17340" y="183"/>
                  </a:cubicBezTo>
                  <a:cubicBezTo>
                    <a:pt x="17539" y="122"/>
                    <a:pt x="17788" y="61"/>
                    <a:pt x="18087" y="41"/>
                  </a:cubicBezTo>
                  <a:cubicBezTo>
                    <a:pt x="18386" y="20"/>
                    <a:pt x="18785" y="0"/>
                    <a:pt x="19283" y="0"/>
                  </a:cubicBezTo>
                  <a:cubicBezTo>
                    <a:pt x="19731" y="0"/>
                    <a:pt x="20130" y="20"/>
                    <a:pt x="20429" y="41"/>
                  </a:cubicBezTo>
                  <a:cubicBezTo>
                    <a:pt x="20728" y="61"/>
                    <a:pt x="20977" y="122"/>
                    <a:pt x="21151" y="183"/>
                  </a:cubicBezTo>
                  <a:cubicBezTo>
                    <a:pt x="21326" y="244"/>
                    <a:pt x="21450" y="326"/>
                    <a:pt x="21500" y="407"/>
                  </a:cubicBezTo>
                  <a:cubicBezTo>
                    <a:pt x="21575" y="489"/>
                    <a:pt x="21600" y="590"/>
                    <a:pt x="21600" y="713"/>
                  </a:cubicBezTo>
                  <a:lnTo>
                    <a:pt x="21600" y="2003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4" name="Shape">
              <a:extLst>
                <a:ext uri="{FF2B5EF4-FFF2-40B4-BE49-F238E27FC236}">
                  <a16:creationId xmlns:a16="http://schemas.microsoft.com/office/drawing/2014/main" id="{58DC53CA-FDBF-4248-8706-4769E74CBBEC}"/>
                </a:ext>
              </a:extLst>
            </p:cNvPr>
            <p:cNvSpPr/>
            <p:nvPr/>
          </p:nvSpPr>
          <p:spPr>
            <a:xfrm>
              <a:off x="2095499" y="8280399"/>
              <a:ext cx="153164" cy="213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8"/>
                  </a:moveTo>
                  <a:cubicBezTo>
                    <a:pt x="21600" y="18357"/>
                    <a:pt x="21582" y="18588"/>
                    <a:pt x="21564" y="18780"/>
                  </a:cubicBezTo>
                  <a:cubicBezTo>
                    <a:pt x="21546" y="18972"/>
                    <a:pt x="21510" y="19126"/>
                    <a:pt x="21457" y="19267"/>
                  </a:cubicBezTo>
                  <a:cubicBezTo>
                    <a:pt x="21403" y="19408"/>
                    <a:pt x="21349" y="19523"/>
                    <a:pt x="21278" y="19613"/>
                  </a:cubicBezTo>
                  <a:cubicBezTo>
                    <a:pt x="21206" y="19703"/>
                    <a:pt x="21081" y="19818"/>
                    <a:pt x="20919" y="19946"/>
                  </a:cubicBezTo>
                  <a:cubicBezTo>
                    <a:pt x="20758" y="20075"/>
                    <a:pt x="20436" y="20228"/>
                    <a:pt x="19952" y="20421"/>
                  </a:cubicBezTo>
                  <a:cubicBezTo>
                    <a:pt x="19487" y="20613"/>
                    <a:pt x="18896" y="20805"/>
                    <a:pt x="18215" y="20972"/>
                  </a:cubicBezTo>
                  <a:cubicBezTo>
                    <a:pt x="17534" y="21139"/>
                    <a:pt x="16746" y="21292"/>
                    <a:pt x="15869" y="21421"/>
                  </a:cubicBezTo>
                  <a:cubicBezTo>
                    <a:pt x="14991" y="21536"/>
                    <a:pt x="14042" y="21600"/>
                    <a:pt x="13021" y="21600"/>
                  </a:cubicBezTo>
                  <a:cubicBezTo>
                    <a:pt x="11015" y="21600"/>
                    <a:pt x="9206" y="21382"/>
                    <a:pt x="7594" y="20933"/>
                  </a:cubicBezTo>
                  <a:cubicBezTo>
                    <a:pt x="5982" y="20485"/>
                    <a:pt x="4621" y="19831"/>
                    <a:pt x="3493" y="18959"/>
                  </a:cubicBezTo>
                  <a:cubicBezTo>
                    <a:pt x="2364" y="18088"/>
                    <a:pt x="1504" y="16985"/>
                    <a:pt x="896" y="15665"/>
                  </a:cubicBezTo>
                  <a:cubicBezTo>
                    <a:pt x="287" y="14344"/>
                    <a:pt x="0" y="12819"/>
                    <a:pt x="0" y="11076"/>
                  </a:cubicBezTo>
                  <a:cubicBezTo>
                    <a:pt x="0" y="9294"/>
                    <a:pt x="322" y="7717"/>
                    <a:pt x="985" y="6333"/>
                  </a:cubicBezTo>
                  <a:cubicBezTo>
                    <a:pt x="1648" y="4948"/>
                    <a:pt x="2579" y="3794"/>
                    <a:pt x="3761" y="2859"/>
                  </a:cubicBezTo>
                  <a:cubicBezTo>
                    <a:pt x="4943" y="1923"/>
                    <a:pt x="6376" y="1205"/>
                    <a:pt x="8042" y="731"/>
                  </a:cubicBezTo>
                  <a:cubicBezTo>
                    <a:pt x="9707" y="256"/>
                    <a:pt x="11534" y="0"/>
                    <a:pt x="13540" y="0"/>
                  </a:cubicBezTo>
                  <a:cubicBezTo>
                    <a:pt x="14346" y="0"/>
                    <a:pt x="15134" y="51"/>
                    <a:pt x="15887" y="141"/>
                  </a:cubicBezTo>
                  <a:cubicBezTo>
                    <a:pt x="16639" y="244"/>
                    <a:pt x="17337" y="359"/>
                    <a:pt x="17982" y="526"/>
                  </a:cubicBezTo>
                  <a:cubicBezTo>
                    <a:pt x="18627" y="692"/>
                    <a:pt x="19200" y="859"/>
                    <a:pt x="19702" y="1064"/>
                  </a:cubicBezTo>
                  <a:cubicBezTo>
                    <a:pt x="20221" y="1269"/>
                    <a:pt x="20579" y="1448"/>
                    <a:pt x="20776" y="1589"/>
                  </a:cubicBezTo>
                  <a:cubicBezTo>
                    <a:pt x="20973" y="1730"/>
                    <a:pt x="21116" y="1859"/>
                    <a:pt x="21188" y="1948"/>
                  </a:cubicBezTo>
                  <a:cubicBezTo>
                    <a:pt x="21260" y="2051"/>
                    <a:pt x="21331" y="2166"/>
                    <a:pt x="21367" y="2320"/>
                  </a:cubicBezTo>
                  <a:cubicBezTo>
                    <a:pt x="21421" y="2474"/>
                    <a:pt x="21439" y="2653"/>
                    <a:pt x="21475" y="2859"/>
                  </a:cubicBezTo>
                  <a:cubicBezTo>
                    <a:pt x="21493" y="3064"/>
                    <a:pt x="21511" y="3320"/>
                    <a:pt x="21511" y="3615"/>
                  </a:cubicBezTo>
                  <a:cubicBezTo>
                    <a:pt x="21511" y="3935"/>
                    <a:pt x="21493" y="4217"/>
                    <a:pt x="21457" y="4435"/>
                  </a:cubicBezTo>
                  <a:cubicBezTo>
                    <a:pt x="21421" y="4653"/>
                    <a:pt x="21367" y="4846"/>
                    <a:pt x="21296" y="4987"/>
                  </a:cubicBezTo>
                  <a:cubicBezTo>
                    <a:pt x="21224" y="5128"/>
                    <a:pt x="21134" y="5230"/>
                    <a:pt x="21027" y="5294"/>
                  </a:cubicBezTo>
                  <a:cubicBezTo>
                    <a:pt x="20920" y="5358"/>
                    <a:pt x="20794" y="5397"/>
                    <a:pt x="20669" y="5397"/>
                  </a:cubicBezTo>
                  <a:cubicBezTo>
                    <a:pt x="20436" y="5397"/>
                    <a:pt x="20149" y="5307"/>
                    <a:pt x="19809" y="5115"/>
                  </a:cubicBezTo>
                  <a:cubicBezTo>
                    <a:pt x="19469" y="4922"/>
                    <a:pt x="19021" y="4717"/>
                    <a:pt x="18466" y="4487"/>
                  </a:cubicBezTo>
                  <a:cubicBezTo>
                    <a:pt x="17911" y="4256"/>
                    <a:pt x="17266" y="4051"/>
                    <a:pt x="16496" y="3859"/>
                  </a:cubicBezTo>
                  <a:cubicBezTo>
                    <a:pt x="15743" y="3666"/>
                    <a:pt x="14830" y="3577"/>
                    <a:pt x="13773" y="3577"/>
                  </a:cubicBezTo>
                  <a:cubicBezTo>
                    <a:pt x="12609" y="3577"/>
                    <a:pt x="11570" y="3743"/>
                    <a:pt x="10675" y="4089"/>
                  </a:cubicBezTo>
                  <a:cubicBezTo>
                    <a:pt x="9761" y="4423"/>
                    <a:pt x="8991" y="4910"/>
                    <a:pt x="8346" y="5538"/>
                  </a:cubicBezTo>
                  <a:cubicBezTo>
                    <a:pt x="7702" y="6166"/>
                    <a:pt x="7218" y="6935"/>
                    <a:pt x="6896" y="7820"/>
                  </a:cubicBezTo>
                  <a:cubicBezTo>
                    <a:pt x="6573" y="8717"/>
                    <a:pt x="6394" y="9717"/>
                    <a:pt x="6394" y="10845"/>
                  </a:cubicBezTo>
                  <a:cubicBezTo>
                    <a:pt x="6394" y="12076"/>
                    <a:pt x="6573" y="13140"/>
                    <a:pt x="6931" y="14037"/>
                  </a:cubicBezTo>
                  <a:cubicBezTo>
                    <a:pt x="7290" y="14934"/>
                    <a:pt x="7791" y="15678"/>
                    <a:pt x="8436" y="16255"/>
                  </a:cubicBezTo>
                  <a:cubicBezTo>
                    <a:pt x="9099" y="16831"/>
                    <a:pt x="9887" y="17267"/>
                    <a:pt x="10800" y="17562"/>
                  </a:cubicBezTo>
                  <a:cubicBezTo>
                    <a:pt x="11731" y="17844"/>
                    <a:pt x="12770" y="17985"/>
                    <a:pt x="13934" y="17985"/>
                  </a:cubicBezTo>
                  <a:cubicBezTo>
                    <a:pt x="14991" y="17985"/>
                    <a:pt x="15905" y="17895"/>
                    <a:pt x="16675" y="17716"/>
                  </a:cubicBezTo>
                  <a:cubicBezTo>
                    <a:pt x="17445" y="17536"/>
                    <a:pt x="18108" y="17344"/>
                    <a:pt x="18645" y="17126"/>
                  </a:cubicBezTo>
                  <a:cubicBezTo>
                    <a:pt x="19200" y="16908"/>
                    <a:pt x="19648" y="16716"/>
                    <a:pt x="20006" y="16549"/>
                  </a:cubicBezTo>
                  <a:cubicBezTo>
                    <a:pt x="20364" y="16383"/>
                    <a:pt x="20633" y="16293"/>
                    <a:pt x="20830" y="16293"/>
                  </a:cubicBezTo>
                  <a:cubicBezTo>
                    <a:pt x="20973" y="16293"/>
                    <a:pt x="21099" y="16319"/>
                    <a:pt x="21188" y="16357"/>
                  </a:cubicBezTo>
                  <a:cubicBezTo>
                    <a:pt x="21278" y="16396"/>
                    <a:pt x="21349" y="16485"/>
                    <a:pt x="21421" y="16613"/>
                  </a:cubicBezTo>
                  <a:cubicBezTo>
                    <a:pt x="21475" y="16742"/>
                    <a:pt x="21528" y="16921"/>
                    <a:pt x="21564" y="17152"/>
                  </a:cubicBezTo>
                  <a:cubicBezTo>
                    <a:pt x="21582" y="17383"/>
                    <a:pt x="21600" y="17690"/>
                    <a:pt x="21600" y="1808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5" name="Shape">
              <a:extLst>
                <a:ext uri="{FF2B5EF4-FFF2-40B4-BE49-F238E27FC236}">
                  <a16:creationId xmlns:a16="http://schemas.microsoft.com/office/drawing/2014/main" id="{DEF63807-45EA-4620-A1A0-1DB68B804A1C}"/>
                </a:ext>
              </a:extLst>
            </p:cNvPr>
            <p:cNvSpPr/>
            <p:nvPr/>
          </p:nvSpPr>
          <p:spPr>
            <a:xfrm>
              <a:off x="2260599" y="8280399"/>
              <a:ext cx="195963" cy="21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1"/>
                  </a:moveTo>
                  <a:cubicBezTo>
                    <a:pt x="21600" y="12277"/>
                    <a:pt x="21362" y="13824"/>
                    <a:pt x="20900" y="15193"/>
                  </a:cubicBezTo>
                  <a:cubicBezTo>
                    <a:pt x="20424" y="16561"/>
                    <a:pt x="19724" y="17712"/>
                    <a:pt x="18800" y="18671"/>
                  </a:cubicBezTo>
                  <a:cubicBezTo>
                    <a:pt x="17876" y="19618"/>
                    <a:pt x="16714" y="20347"/>
                    <a:pt x="15357" y="20845"/>
                  </a:cubicBezTo>
                  <a:cubicBezTo>
                    <a:pt x="13985" y="21344"/>
                    <a:pt x="12403" y="21600"/>
                    <a:pt x="10597" y="21600"/>
                  </a:cubicBezTo>
                  <a:cubicBezTo>
                    <a:pt x="8819" y="21600"/>
                    <a:pt x="7265" y="21383"/>
                    <a:pt x="5949" y="20961"/>
                  </a:cubicBezTo>
                  <a:cubicBezTo>
                    <a:pt x="4620" y="20539"/>
                    <a:pt x="3528" y="19886"/>
                    <a:pt x="2646" y="19017"/>
                  </a:cubicBezTo>
                  <a:cubicBezTo>
                    <a:pt x="1764" y="18147"/>
                    <a:pt x="1106" y="17034"/>
                    <a:pt x="658" y="15692"/>
                  </a:cubicBezTo>
                  <a:cubicBezTo>
                    <a:pt x="210" y="14349"/>
                    <a:pt x="0" y="12763"/>
                    <a:pt x="0" y="10922"/>
                  </a:cubicBezTo>
                  <a:cubicBezTo>
                    <a:pt x="0" y="9233"/>
                    <a:pt x="238" y="7712"/>
                    <a:pt x="700" y="6369"/>
                  </a:cubicBezTo>
                  <a:cubicBezTo>
                    <a:pt x="1176" y="5026"/>
                    <a:pt x="1876" y="3875"/>
                    <a:pt x="2800" y="2929"/>
                  </a:cubicBezTo>
                  <a:cubicBezTo>
                    <a:pt x="3724" y="1982"/>
                    <a:pt x="4886" y="1253"/>
                    <a:pt x="6243" y="755"/>
                  </a:cubicBezTo>
                  <a:cubicBezTo>
                    <a:pt x="7615" y="256"/>
                    <a:pt x="9211" y="0"/>
                    <a:pt x="11017" y="0"/>
                  </a:cubicBezTo>
                  <a:cubicBezTo>
                    <a:pt x="12753" y="0"/>
                    <a:pt x="14279" y="205"/>
                    <a:pt x="15595" y="627"/>
                  </a:cubicBezTo>
                  <a:cubicBezTo>
                    <a:pt x="16924" y="1049"/>
                    <a:pt x="18030" y="1688"/>
                    <a:pt x="18912" y="2558"/>
                  </a:cubicBezTo>
                  <a:cubicBezTo>
                    <a:pt x="19794" y="3427"/>
                    <a:pt x="20466" y="4527"/>
                    <a:pt x="20928" y="5857"/>
                  </a:cubicBezTo>
                  <a:cubicBezTo>
                    <a:pt x="21376" y="7174"/>
                    <a:pt x="21600" y="8747"/>
                    <a:pt x="21600" y="10551"/>
                  </a:cubicBezTo>
                  <a:close/>
                  <a:moveTo>
                    <a:pt x="16728" y="10781"/>
                  </a:moveTo>
                  <a:cubicBezTo>
                    <a:pt x="16728" y="9681"/>
                    <a:pt x="16630" y="8683"/>
                    <a:pt x="16448" y="7788"/>
                  </a:cubicBezTo>
                  <a:cubicBezTo>
                    <a:pt x="16267" y="6893"/>
                    <a:pt x="15945" y="6126"/>
                    <a:pt x="15483" y="5486"/>
                  </a:cubicBezTo>
                  <a:cubicBezTo>
                    <a:pt x="15035" y="4847"/>
                    <a:pt x="14433" y="4348"/>
                    <a:pt x="13677" y="4003"/>
                  </a:cubicBezTo>
                  <a:cubicBezTo>
                    <a:pt x="12921" y="3658"/>
                    <a:pt x="11983" y="3479"/>
                    <a:pt x="10849" y="3479"/>
                  </a:cubicBezTo>
                  <a:cubicBezTo>
                    <a:pt x="9701" y="3479"/>
                    <a:pt x="8749" y="3670"/>
                    <a:pt x="7993" y="4067"/>
                  </a:cubicBezTo>
                  <a:cubicBezTo>
                    <a:pt x="7223" y="4463"/>
                    <a:pt x="6607" y="4988"/>
                    <a:pt x="6145" y="5640"/>
                  </a:cubicBezTo>
                  <a:cubicBezTo>
                    <a:pt x="5683" y="6292"/>
                    <a:pt x="5348" y="7059"/>
                    <a:pt x="5152" y="7942"/>
                  </a:cubicBezTo>
                  <a:cubicBezTo>
                    <a:pt x="4956" y="8824"/>
                    <a:pt x="4858" y="9745"/>
                    <a:pt x="4858" y="10730"/>
                  </a:cubicBezTo>
                  <a:cubicBezTo>
                    <a:pt x="4858" y="11868"/>
                    <a:pt x="4956" y="12891"/>
                    <a:pt x="5138" y="13799"/>
                  </a:cubicBezTo>
                  <a:cubicBezTo>
                    <a:pt x="5320" y="14707"/>
                    <a:pt x="5641" y="15487"/>
                    <a:pt x="6089" y="16127"/>
                  </a:cubicBezTo>
                  <a:cubicBezTo>
                    <a:pt x="6537" y="16766"/>
                    <a:pt x="7139" y="17265"/>
                    <a:pt x="7895" y="17597"/>
                  </a:cubicBezTo>
                  <a:cubicBezTo>
                    <a:pt x="8651" y="17943"/>
                    <a:pt x="9589" y="18109"/>
                    <a:pt x="10737" y="18109"/>
                  </a:cubicBezTo>
                  <a:cubicBezTo>
                    <a:pt x="11885" y="18109"/>
                    <a:pt x="12837" y="17917"/>
                    <a:pt x="13593" y="17533"/>
                  </a:cubicBezTo>
                  <a:cubicBezTo>
                    <a:pt x="14363" y="17150"/>
                    <a:pt x="14979" y="16625"/>
                    <a:pt x="15441" y="15948"/>
                  </a:cubicBezTo>
                  <a:cubicBezTo>
                    <a:pt x="15916" y="15282"/>
                    <a:pt x="16238" y="14502"/>
                    <a:pt x="16434" y="13620"/>
                  </a:cubicBezTo>
                  <a:cubicBezTo>
                    <a:pt x="16630" y="12738"/>
                    <a:pt x="16728" y="11778"/>
                    <a:pt x="16728" y="1078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6" name="Shape">
              <a:extLst>
                <a:ext uri="{FF2B5EF4-FFF2-40B4-BE49-F238E27FC236}">
                  <a16:creationId xmlns:a16="http://schemas.microsoft.com/office/drawing/2014/main" id="{79C20427-11AB-49AA-86A8-5350ADD062F1}"/>
                </a:ext>
              </a:extLst>
            </p:cNvPr>
            <p:cNvSpPr/>
            <p:nvPr/>
          </p:nvSpPr>
          <p:spPr>
            <a:xfrm>
              <a:off x="2489200" y="8293100"/>
              <a:ext cx="241555" cy="20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2"/>
                  </a:moveTo>
                  <a:cubicBezTo>
                    <a:pt x="21600" y="21007"/>
                    <a:pt x="21577" y="21112"/>
                    <a:pt x="21520" y="21205"/>
                  </a:cubicBezTo>
                  <a:cubicBezTo>
                    <a:pt x="21464" y="21297"/>
                    <a:pt x="21373" y="21363"/>
                    <a:pt x="21237" y="21415"/>
                  </a:cubicBezTo>
                  <a:cubicBezTo>
                    <a:pt x="21100" y="21468"/>
                    <a:pt x="20919" y="21521"/>
                    <a:pt x="20680" y="21547"/>
                  </a:cubicBezTo>
                  <a:cubicBezTo>
                    <a:pt x="20453" y="21587"/>
                    <a:pt x="20158" y="21600"/>
                    <a:pt x="19806" y="21600"/>
                  </a:cubicBezTo>
                  <a:cubicBezTo>
                    <a:pt x="19465" y="21600"/>
                    <a:pt x="19170" y="21587"/>
                    <a:pt x="18943" y="21547"/>
                  </a:cubicBezTo>
                  <a:cubicBezTo>
                    <a:pt x="18715" y="21508"/>
                    <a:pt x="18534" y="21468"/>
                    <a:pt x="18397" y="21415"/>
                  </a:cubicBezTo>
                  <a:cubicBezTo>
                    <a:pt x="18261" y="21363"/>
                    <a:pt x="18170" y="21284"/>
                    <a:pt x="18114" y="21205"/>
                  </a:cubicBezTo>
                  <a:cubicBezTo>
                    <a:pt x="18057" y="21126"/>
                    <a:pt x="18023" y="21020"/>
                    <a:pt x="18023" y="20902"/>
                  </a:cubicBezTo>
                  <a:lnTo>
                    <a:pt x="18023" y="3400"/>
                  </a:lnTo>
                  <a:lnTo>
                    <a:pt x="18000" y="3400"/>
                  </a:lnTo>
                  <a:lnTo>
                    <a:pt x="12628" y="20875"/>
                  </a:lnTo>
                  <a:cubicBezTo>
                    <a:pt x="12594" y="21020"/>
                    <a:pt x="12526" y="21139"/>
                    <a:pt x="12447" y="21231"/>
                  </a:cubicBezTo>
                  <a:cubicBezTo>
                    <a:pt x="12356" y="21323"/>
                    <a:pt x="12242" y="21402"/>
                    <a:pt x="12095" y="21455"/>
                  </a:cubicBezTo>
                  <a:cubicBezTo>
                    <a:pt x="11947" y="21508"/>
                    <a:pt x="11754" y="21547"/>
                    <a:pt x="11527" y="21561"/>
                  </a:cubicBezTo>
                  <a:cubicBezTo>
                    <a:pt x="11300" y="21574"/>
                    <a:pt x="11016" y="21587"/>
                    <a:pt x="10698" y="21587"/>
                  </a:cubicBezTo>
                  <a:cubicBezTo>
                    <a:pt x="10368" y="21587"/>
                    <a:pt x="10096" y="21574"/>
                    <a:pt x="9869" y="21547"/>
                  </a:cubicBezTo>
                  <a:cubicBezTo>
                    <a:pt x="9642" y="21521"/>
                    <a:pt x="9449" y="21481"/>
                    <a:pt x="9301" y="21416"/>
                  </a:cubicBezTo>
                  <a:cubicBezTo>
                    <a:pt x="9153" y="21350"/>
                    <a:pt x="9040" y="21284"/>
                    <a:pt x="8949" y="21192"/>
                  </a:cubicBezTo>
                  <a:cubicBezTo>
                    <a:pt x="8858" y="21099"/>
                    <a:pt x="8801" y="20994"/>
                    <a:pt x="8779" y="20875"/>
                  </a:cubicBezTo>
                  <a:lnTo>
                    <a:pt x="3600" y="3400"/>
                  </a:lnTo>
                  <a:lnTo>
                    <a:pt x="3577" y="3400"/>
                  </a:lnTo>
                  <a:lnTo>
                    <a:pt x="3577" y="20902"/>
                  </a:lnTo>
                  <a:cubicBezTo>
                    <a:pt x="3577" y="21007"/>
                    <a:pt x="3555" y="21112"/>
                    <a:pt x="3498" y="21205"/>
                  </a:cubicBezTo>
                  <a:cubicBezTo>
                    <a:pt x="3441" y="21297"/>
                    <a:pt x="3350" y="21363"/>
                    <a:pt x="3203" y="21416"/>
                  </a:cubicBezTo>
                  <a:cubicBezTo>
                    <a:pt x="3055" y="21468"/>
                    <a:pt x="2873" y="21521"/>
                    <a:pt x="2646" y="21547"/>
                  </a:cubicBezTo>
                  <a:cubicBezTo>
                    <a:pt x="2419" y="21587"/>
                    <a:pt x="2135" y="21600"/>
                    <a:pt x="1783" y="21600"/>
                  </a:cubicBezTo>
                  <a:cubicBezTo>
                    <a:pt x="1442" y="21600"/>
                    <a:pt x="1147" y="21587"/>
                    <a:pt x="920" y="21547"/>
                  </a:cubicBezTo>
                  <a:cubicBezTo>
                    <a:pt x="693" y="21508"/>
                    <a:pt x="511" y="21468"/>
                    <a:pt x="363" y="21416"/>
                  </a:cubicBezTo>
                  <a:cubicBezTo>
                    <a:pt x="227" y="21363"/>
                    <a:pt x="125" y="21284"/>
                    <a:pt x="80" y="21205"/>
                  </a:cubicBezTo>
                  <a:cubicBezTo>
                    <a:pt x="23" y="21112"/>
                    <a:pt x="0" y="21020"/>
                    <a:pt x="0" y="20902"/>
                  </a:cubicBezTo>
                  <a:lnTo>
                    <a:pt x="0" y="1740"/>
                  </a:lnTo>
                  <a:cubicBezTo>
                    <a:pt x="0" y="1173"/>
                    <a:pt x="125" y="738"/>
                    <a:pt x="386" y="448"/>
                  </a:cubicBezTo>
                  <a:cubicBezTo>
                    <a:pt x="647" y="145"/>
                    <a:pt x="988" y="0"/>
                    <a:pt x="1420" y="0"/>
                  </a:cubicBezTo>
                  <a:lnTo>
                    <a:pt x="3884" y="0"/>
                  </a:lnTo>
                  <a:cubicBezTo>
                    <a:pt x="4327" y="0"/>
                    <a:pt x="4702" y="40"/>
                    <a:pt x="5020" y="119"/>
                  </a:cubicBezTo>
                  <a:cubicBezTo>
                    <a:pt x="5338" y="198"/>
                    <a:pt x="5610" y="343"/>
                    <a:pt x="5837" y="540"/>
                  </a:cubicBezTo>
                  <a:cubicBezTo>
                    <a:pt x="6064" y="738"/>
                    <a:pt x="6257" y="989"/>
                    <a:pt x="6405" y="1305"/>
                  </a:cubicBezTo>
                  <a:cubicBezTo>
                    <a:pt x="6553" y="1621"/>
                    <a:pt x="6689" y="2016"/>
                    <a:pt x="6803" y="2478"/>
                  </a:cubicBezTo>
                  <a:lnTo>
                    <a:pt x="10811" y="15288"/>
                  </a:lnTo>
                  <a:lnTo>
                    <a:pt x="10868" y="15288"/>
                  </a:lnTo>
                  <a:lnTo>
                    <a:pt x="15025" y="2504"/>
                  </a:lnTo>
                  <a:cubicBezTo>
                    <a:pt x="15150" y="2043"/>
                    <a:pt x="15286" y="1647"/>
                    <a:pt x="15433" y="1318"/>
                  </a:cubicBezTo>
                  <a:cubicBezTo>
                    <a:pt x="15581" y="1002"/>
                    <a:pt x="15751" y="738"/>
                    <a:pt x="15944" y="540"/>
                  </a:cubicBezTo>
                  <a:cubicBezTo>
                    <a:pt x="16138" y="343"/>
                    <a:pt x="16376" y="198"/>
                    <a:pt x="16637" y="119"/>
                  </a:cubicBezTo>
                  <a:cubicBezTo>
                    <a:pt x="16898" y="40"/>
                    <a:pt x="17216" y="0"/>
                    <a:pt x="17568" y="0"/>
                  </a:cubicBezTo>
                  <a:lnTo>
                    <a:pt x="20101" y="0"/>
                  </a:lnTo>
                  <a:cubicBezTo>
                    <a:pt x="20362" y="0"/>
                    <a:pt x="20578" y="40"/>
                    <a:pt x="20771" y="119"/>
                  </a:cubicBezTo>
                  <a:cubicBezTo>
                    <a:pt x="20953" y="198"/>
                    <a:pt x="21112" y="303"/>
                    <a:pt x="21225" y="461"/>
                  </a:cubicBezTo>
                  <a:cubicBezTo>
                    <a:pt x="21339" y="619"/>
                    <a:pt x="21430" y="791"/>
                    <a:pt x="21498" y="1015"/>
                  </a:cubicBezTo>
                  <a:cubicBezTo>
                    <a:pt x="21555" y="1226"/>
                    <a:pt x="21589" y="1476"/>
                    <a:pt x="21589" y="1753"/>
                  </a:cubicBezTo>
                  <a:lnTo>
                    <a:pt x="21589" y="2090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7" name="Shape">
              <a:extLst>
                <a:ext uri="{FF2B5EF4-FFF2-40B4-BE49-F238E27FC236}">
                  <a16:creationId xmlns:a16="http://schemas.microsoft.com/office/drawing/2014/main" id="{BE303D85-F66F-4E33-9A29-F867229CB256}"/>
                </a:ext>
              </a:extLst>
            </p:cNvPr>
            <p:cNvSpPr/>
            <p:nvPr/>
          </p:nvSpPr>
          <p:spPr>
            <a:xfrm>
              <a:off x="2781300" y="8293099"/>
              <a:ext cx="141860" cy="2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46"/>
                  </a:moveTo>
                  <a:cubicBezTo>
                    <a:pt x="21600" y="7758"/>
                    <a:pt x="21329" y="8824"/>
                    <a:pt x="20769" y="9746"/>
                  </a:cubicBezTo>
                  <a:cubicBezTo>
                    <a:pt x="20208" y="10682"/>
                    <a:pt x="19415" y="11459"/>
                    <a:pt x="18351" y="12091"/>
                  </a:cubicBezTo>
                  <a:cubicBezTo>
                    <a:pt x="17288" y="12723"/>
                    <a:pt x="15992" y="13210"/>
                    <a:pt x="14464" y="13540"/>
                  </a:cubicBezTo>
                  <a:cubicBezTo>
                    <a:pt x="12937" y="13869"/>
                    <a:pt x="11119" y="14040"/>
                    <a:pt x="9031" y="14040"/>
                  </a:cubicBezTo>
                  <a:lnTo>
                    <a:pt x="6401" y="14040"/>
                  </a:lnTo>
                  <a:lnTo>
                    <a:pt x="6401" y="20902"/>
                  </a:lnTo>
                  <a:cubicBezTo>
                    <a:pt x="6401" y="21007"/>
                    <a:pt x="6343" y="21113"/>
                    <a:pt x="6246" y="21205"/>
                  </a:cubicBezTo>
                  <a:cubicBezTo>
                    <a:pt x="6149" y="21297"/>
                    <a:pt x="5975" y="21363"/>
                    <a:pt x="5724" y="21416"/>
                  </a:cubicBezTo>
                  <a:cubicBezTo>
                    <a:pt x="5472" y="21468"/>
                    <a:pt x="5163" y="21521"/>
                    <a:pt x="4757" y="21547"/>
                  </a:cubicBezTo>
                  <a:cubicBezTo>
                    <a:pt x="4351" y="21574"/>
                    <a:pt x="3829" y="21600"/>
                    <a:pt x="3191" y="21600"/>
                  </a:cubicBezTo>
                  <a:cubicBezTo>
                    <a:pt x="2572" y="21600"/>
                    <a:pt x="2050" y="21587"/>
                    <a:pt x="1644" y="21547"/>
                  </a:cubicBezTo>
                  <a:cubicBezTo>
                    <a:pt x="1238" y="21508"/>
                    <a:pt x="909" y="21468"/>
                    <a:pt x="657" y="21416"/>
                  </a:cubicBezTo>
                  <a:cubicBezTo>
                    <a:pt x="406" y="21363"/>
                    <a:pt x="251" y="21284"/>
                    <a:pt x="155" y="21205"/>
                  </a:cubicBezTo>
                  <a:cubicBezTo>
                    <a:pt x="58" y="21126"/>
                    <a:pt x="0" y="21021"/>
                    <a:pt x="0" y="20902"/>
                  </a:cubicBezTo>
                  <a:lnTo>
                    <a:pt x="0" y="1567"/>
                  </a:lnTo>
                  <a:cubicBezTo>
                    <a:pt x="0" y="1040"/>
                    <a:pt x="193" y="659"/>
                    <a:pt x="599" y="395"/>
                  </a:cubicBezTo>
                  <a:cubicBezTo>
                    <a:pt x="1006" y="132"/>
                    <a:pt x="1528" y="0"/>
                    <a:pt x="2166" y="0"/>
                  </a:cubicBezTo>
                  <a:lnTo>
                    <a:pt x="9611" y="0"/>
                  </a:lnTo>
                  <a:cubicBezTo>
                    <a:pt x="10365" y="0"/>
                    <a:pt x="11061" y="13"/>
                    <a:pt x="11738" y="53"/>
                  </a:cubicBezTo>
                  <a:cubicBezTo>
                    <a:pt x="12415" y="92"/>
                    <a:pt x="13227" y="171"/>
                    <a:pt x="14155" y="303"/>
                  </a:cubicBezTo>
                  <a:cubicBezTo>
                    <a:pt x="15083" y="435"/>
                    <a:pt x="16050" y="672"/>
                    <a:pt x="17017" y="1014"/>
                  </a:cubicBezTo>
                  <a:cubicBezTo>
                    <a:pt x="17984" y="1356"/>
                    <a:pt x="18815" y="1791"/>
                    <a:pt x="19492" y="2318"/>
                  </a:cubicBezTo>
                  <a:cubicBezTo>
                    <a:pt x="20169" y="2845"/>
                    <a:pt x="20691" y="3464"/>
                    <a:pt x="21059" y="4162"/>
                  </a:cubicBezTo>
                  <a:cubicBezTo>
                    <a:pt x="21426" y="4886"/>
                    <a:pt x="21600" y="5663"/>
                    <a:pt x="21600" y="6546"/>
                  </a:cubicBezTo>
                  <a:close/>
                  <a:moveTo>
                    <a:pt x="14890" y="6862"/>
                  </a:moveTo>
                  <a:cubicBezTo>
                    <a:pt x="14890" y="6111"/>
                    <a:pt x="14696" y="5492"/>
                    <a:pt x="14310" y="5005"/>
                  </a:cubicBezTo>
                  <a:cubicBezTo>
                    <a:pt x="13923" y="4518"/>
                    <a:pt x="13440" y="4162"/>
                    <a:pt x="12879" y="3925"/>
                  </a:cubicBezTo>
                  <a:cubicBezTo>
                    <a:pt x="12318" y="3688"/>
                    <a:pt x="11718" y="3543"/>
                    <a:pt x="11080" y="3490"/>
                  </a:cubicBezTo>
                  <a:cubicBezTo>
                    <a:pt x="10462" y="3424"/>
                    <a:pt x="9804" y="3398"/>
                    <a:pt x="9147" y="3398"/>
                  </a:cubicBezTo>
                  <a:lnTo>
                    <a:pt x="6420" y="3398"/>
                  </a:lnTo>
                  <a:lnTo>
                    <a:pt x="6420" y="10695"/>
                  </a:lnTo>
                  <a:lnTo>
                    <a:pt x="9301" y="10695"/>
                  </a:lnTo>
                  <a:cubicBezTo>
                    <a:pt x="10326" y="10695"/>
                    <a:pt x="11177" y="10602"/>
                    <a:pt x="11873" y="10418"/>
                  </a:cubicBezTo>
                  <a:cubicBezTo>
                    <a:pt x="12569" y="10234"/>
                    <a:pt x="13130" y="9970"/>
                    <a:pt x="13575" y="9628"/>
                  </a:cubicBezTo>
                  <a:cubicBezTo>
                    <a:pt x="14020" y="9285"/>
                    <a:pt x="14348" y="8890"/>
                    <a:pt x="14580" y="8416"/>
                  </a:cubicBezTo>
                  <a:cubicBezTo>
                    <a:pt x="14774" y="7929"/>
                    <a:pt x="14890" y="7415"/>
                    <a:pt x="14890" y="686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8" name="Shape">
              <a:extLst>
                <a:ext uri="{FF2B5EF4-FFF2-40B4-BE49-F238E27FC236}">
                  <a16:creationId xmlns:a16="http://schemas.microsoft.com/office/drawing/2014/main" id="{9613BECD-0CF9-483A-A60A-D2A133A63F84}"/>
                </a:ext>
              </a:extLst>
            </p:cNvPr>
            <p:cNvSpPr/>
            <p:nvPr/>
          </p:nvSpPr>
          <p:spPr>
            <a:xfrm>
              <a:off x="2920999" y="8280399"/>
              <a:ext cx="190703" cy="20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21264" y="19884"/>
                  </a:moveTo>
                  <a:cubicBezTo>
                    <a:pt x="21408" y="20277"/>
                    <a:pt x="21494" y="20591"/>
                    <a:pt x="21537" y="20827"/>
                  </a:cubicBezTo>
                  <a:cubicBezTo>
                    <a:pt x="21580" y="21063"/>
                    <a:pt x="21523" y="21233"/>
                    <a:pt x="21393" y="21351"/>
                  </a:cubicBezTo>
                  <a:cubicBezTo>
                    <a:pt x="21264" y="21469"/>
                    <a:pt x="21020" y="21535"/>
                    <a:pt x="20690" y="21561"/>
                  </a:cubicBezTo>
                  <a:cubicBezTo>
                    <a:pt x="20346" y="21587"/>
                    <a:pt x="19886" y="21600"/>
                    <a:pt x="19298" y="21600"/>
                  </a:cubicBezTo>
                  <a:cubicBezTo>
                    <a:pt x="18681" y="21600"/>
                    <a:pt x="18207" y="21587"/>
                    <a:pt x="17863" y="21574"/>
                  </a:cubicBezTo>
                  <a:cubicBezTo>
                    <a:pt x="17518" y="21561"/>
                    <a:pt x="17260" y="21521"/>
                    <a:pt x="17073" y="21469"/>
                  </a:cubicBezTo>
                  <a:cubicBezTo>
                    <a:pt x="16887" y="21417"/>
                    <a:pt x="16772" y="21351"/>
                    <a:pt x="16700" y="21259"/>
                  </a:cubicBezTo>
                  <a:cubicBezTo>
                    <a:pt x="16628" y="21168"/>
                    <a:pt x="16571" y="21050"/>
                    <a:pt x="16514" y="20919"/>
                  </a:cubicBezTo>
                  <a:lnTo>
                    <a:pt x="14935" y="16622"/>
                  </a:lnTo>
                  <a:lnTo>
                    <a:pt x="6137" y="16622"/>
                  </a:lnTo>
                  <a:lnTo>
                    <a:pt x="4659" y="20801"/>
                  </a:lnTo>
                  <a:cubicBezTo>
                    <a:pt x="4616" y="20958"/>
                    <a:pt x="4544" y="21089"/>
                    <a:pt x="4472" y="21194"/>
                  </a:cubicBezTo>
                  <a:cubicBezTo>
                    <a:pt x="4400" y="21299"/>
                    <a:pt x="4271" y="21377"/>
                    <a:pt x="4099" y="21443"/>
                  </a:cubicBezTo>
                  <a:cubicBezTo>
                    <a:pt x="3927" y="21508"/>
                    <a:pt x="3683" y="21548"/>
                    <a:pt x="3353" y="21561"/>
                  </a:cubicBezTo>
                  <a:cubicBezTo>
                    <a:pt x="3037" y="21587"/>
                    <a:pt x="2621" y="21587"/>
                    <a:pt x="2090" y="21587"/>
                  </a:cubicBezTo>
                  <a:cubicBezTo>
                    <a:pt x="1530" y="21587"/>
                    <a:pt x="1099" y="21574"/>
                    <a:pt x="784" y="21535"/>
                  </a:cubicBezTo>
                  <a:cubicBezTo>
                    <a:pt x="468" y="21495"/>
                    <a:pt x="253" y="21417"/>
                    <a:pt x="138" y="21299"/>
                  </a:cubicBezTo>
                  <a:cubicBezTo>
                    <a:pt x="23" y="21181"/>
                    <a:pt x="-20" y="20998"/>
                    <a:pt x="9" y="20762"/>
                  </a:cubicBezTo>
                  <a:cubicBezTo>
                    <a:pt x="37" y="20526"/>
                    <a:pt x="138" y="20225"/>
                    <a:pt x="281" y="19832"/>
                  </a:cubicBezTo>
                  <a:lnTo>
                    <a:pt x="7501" y="865"/>
                  </a:lnTo>
                  <a:cubicBezTo>
                    <a:pt x="7572" y="681"/>
                    <a:pt x="7658" y="524"/>
                    <a:pt x="7759" y="406"/>
                  </a:cubicBezTo>
                  <a:cubicBezTo>
                    <a:pt x="7859" y="288"/>
                    <a:pt x="8003" y="197"/>
                    <a:pt x="8218" y="144"/>
                  </a:cubicBezTo>
                  <a:cubicBezTo>
                    <a:pt x="8433" y="79"/>
                    <a:pt x="8720" y="39"/>
                    <a:pt x="9094" y="26"/>
                  </a:cubicBezTo>
                  <a:cubicBezTo>
                    <a:pt x="9467" y="13"/>
                    <a:pt x="9969" y="0"/>
                    <a:pt x="10572" y="0"/>
                  </a:cubicBezTo>
                  <a:cubicBezTo>
                    <a:pt x="11289" y="0"/>
                    <a:pt x="11849" y="13"/>
                    <a:pt x="12280" y="26"/>
                  </a:cubicBezTo>
                  <a:cubicBezTo>
                    <a:pt x="12696" y="39"/>
                    <a:pt x="13026" y="79"/>
                    <a:pt x="13270" y="144"/>
                  </a:cubicBezTo>
                  <a:cubicBezTo>
                    <a:pt x="13500" y="210"/>
                    <a:pt x="13672" y="301"/>
                    <a:pt x="13772" y="419"/>
                  </a:cubicBezTo>
                  <a:cubicBezTo>
                    <a:pt x="13873" y="537"/>
                    <a:pt x="13959" y="707"/>
                    <a:pt x="14031" y="917"/>
                  </a:cubicBezTo>
                  <a:lnTo>
                    <a:pt x="21264" y="19884"/>
                  </a:lnTo>
                  <a:close/>
                  <a:moveTo>
                    <a:pt x="10515" y="4218"/>
                  </a:moveTo>
                  <a:lnTo>
                    <a:pt x="10500" y="4218"/>
                  </a:lnTo>
                  <a:lnTo>
                    <a:pt x="7185" y="13308"/>
                  </a:lnTo>
                  <a:lnTo>
                    <a:pt x="13830" y="13308"/>
                  </a:lnTo>
                  <a:lnTo>
                    <a:pt x="10515" y="4218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9" name="Shape">
              <a:extLst>
                <a:ext uri="{FF2B5EF4-FFF2-40B4-BE49-F238E27FC236}">
                  <a16:creationId xmlns:a16="http://schemas.microsoft.com/office/drawing/2014/main" id="{7D8A0450-0A63-436F-B5D2-7314FC0C7703}"/>
                </a:ext>
              </a:extLst>
            </p:cNvPr>
            <p:cNvSpPr/>
            <p:nvPr/>
          </p:nvSpPr>
          <p:spPr>
            <a:xfrm>
              <a:off x="3136900" y="8293100"/>
              <a:ext cx="171070" cy="20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6" y="19959"/>
                  </a:moveTo>
                  <a:cubicBezTo>
                    <a:pt x="21536" y="20208"/>
                    <a:pt x="21488" y="20445"/>
                    <a:pt x="21376" y="20642"/>
                  </a:cubicBezTo>
                  <a:cubicBezTo>
                    <a:pt x="21263" y="20839"/>
                    <a:pt x="21119" y="21009"/>
                    <a:pt x="20943" y="21141"/>
                  </a:cubicBezTo>
                  <a:cubicBezTo>
                    <a:pt x="20766" y="21272"/>
                    <a:pt x="20542" y="21364"/>
                    <a:pt x="20301" y="21430"/>
                  </a:cubicBezTo>
                  <a:cubicBezTo>
                    <a:pt x="20061" y="21495"/>
                    <a:pt x="19804" y="21521"/>
                    <a:pt x="19547" y="21521"/>
                  </a:cubicBezTo>
                  <a:lnTo>
                    <a:pt x="17286" y="21521"/>
                  </a:lnTo>
                  <a:cubicBezTo>
                    <a:pt x="16821" y="21521"/>
                    <a:pt x="16405" y="21482"/>
                    <a:pt x="16068" y="21403"/>
                  </a:cubicBezTo>
                  <a:cubicBezTo>
                    <a:pt x="15731" y="21324"/>
                    <a:pt x="15410" y="21180"/>
                    <a:pt x="15122" y="20983"/>
                  </a:cubicBezTo>
                  <a:cubicBezTo>
                    <a:pt x="14833" y="20773"/>
                    <a:pt x="14544" y="20497"/>
                    <a:pt x="14288" y="20156"/>
                  </a:cubicBezTo>
                  <a:cubicBezTo>
                    <a:pt x="14015" y="19801"/>
                    <a:pt x="13710" y="19355"/>
                    <a:pt x="13374" y="18803"/>
                  </a:cubicBezTo>
                  <a:lnTo>
                    <a:pt x="6863" y="8784"/>
                  </a:lnTo>
                  <a:cubicBezTo>
                    <a:pt x="6478" y="8194"/>
                    <a:pt x="6094" y="7550"/>
                    <a:pt x="5709" y="6854"/>
                  </a:cubicBezTo>
                  <a:cubicBezTo>
                    <a:pt x="5324" y="6171"/>
                    <a:pt x="4971" y="5489"/>
                    <a:pt x="4650" y="4845"/>
                  </a:cubicBezTo>
                  <a:lnTo>
                    <a:pt x="4602" y="4845"/>
                  </a:lnTo>
                  <a:cubicBezTo>
                    <a:pt x="4650" y="5633"/>
                    <a:pt x="4698" y="6434"/>
                    <a:pt x="4731" y="7222"/>
                  </a:cubicBezTo>
                  <a:cubicBezTo>
                    <a:pt x="4763" y="8010"/>
                    <a:pt x="4779" y="8824"/>
                    <a:pt x="4779" y="9664"/>
                  </a:cubicBezTo>
                  <a:lnTo>
                    <a:pt x="4779" y="20878"/>
                  </a:lnTo>
                  <a:cubicBezTo>
                    <a:pt x="4779" y="20983"/>
                    <a:pt x="4747" y="21088"/>
                    <a:pt x="4666" y="21180"/>
                  </a:cubicBezTo>
                  <a:cubicBezTo>
                    <a:pt x="4586" y="21272"/>
                    <a:pt x="4458" y="21337"/>
                    <a:pt x="4282" y="21403"/>
                  </a:cubicBezTo>
                  <a:cubicBezTo>
                    <a:pt x="4105" y="21469"/>
                    <a:pt x="3849" y="21508"/>
                    <a:pt x="3544" y="21548"/>
                  </a:cubicBezTo>
                  <a:cubicBezTo>
                    <a:pt x="3239" y="21587"/>
                    <a:pt x="2838" y="21600"/>
                    <a:pt x="2357" y="21600"/>
                  </a:cubicBezTo>
                  <a:cubicBezTo>
                    <a:pt x="1892" y="21600"/>
                    <a:pt x="1491" y="21587"/>
                    <a:pt x="1187" y="21548"/>
                  </a:cubicBezTo>
                  <a:cubicBezTo>
                    <a:pt x="882" y="21508"/>
                    <a:pt x="641" y="21469"/>
                    <a:pt x="465" y="21403"/>
                  </a:cubicBezTo>
                  <a:cubicBezTo>
                    <a:pt x="289" y="21337"/>
                    <a:pt x="160" y="21272"/>
                    <a:pt x="96" y="21180"/>
                  </a:cubicBezTo>
                  <a:cubicBezTo>
                    <a:pt x="32" y="21088"/>
                    <a:pt x="0" y="20996"/>
                    <a:pt x="0" y="20878"/>
                  </a:cubicBezTo>
                  <a:lnTo>
                    <a:pt x="0" y="1628"/>
                  </a:lnTo>
                  <a:cubicBezTo>
                    <a:pt x="0" y="1103"/>
                    <a:pt x="192" y="722"/>
                    <a:pt x="561" y="459"/>
                  </a:cubicBezTo>
                  <a:cubicBezTo>
                    <a:pt x="930" y="197"/>
                    <a:pt x="1379" y="66"/>
                    <a:pt x="1924" y="66"/>
                  </a:cubicBezTo>
                  <a:lnTo>
                    <a:pt x="4779" y="66"/>
                  </a:lnTo>
                  <a:cubicBezTo>
                    <a:pt x="5292" y="66"/>
                    <a:pt x="5725" y="105"/>
                    <a:pt x="6078" y="171"/>
                  </a:cubicBezTo>
                  <a:cubicBezTo>
                    <a:pt x="6430" y="236"/>
                    <a:pt x="6735" y="368"/>
                    <a:pt x="7024" y="525"/>
                  </a:cubicBezTo>
                  <a:cubicBezTo>
                    <a:pt x="7296" y="696"/>
                    <a:pt x="7553" y="919"/>
                    <a:pt x="7809" y="1208"/>
                  </a:cubicBezTo>
                  <a:cubicBezTo>
                    <a:pt x="8066" y="1497"/>
                    <a:pt x="8306" y="1865"/>
                    <a:pt x="8563" y="2298"/>
                  </a:cubicBezTo>
                  <a:lnTo>
                    <a:pt x="13662" y="10124"/>
                  </a:lnTo>
                  <a:cubicBezTo>
                    <a:pt x="13951" y="10597"/>
                    <a:pt x="14256" y="11069"/>
                    <a:pt x="14544" y="11529"/>
                  </a:cubicBezTo>
                  <a:cubicBezTo>
                    <a:pt x="14833" y="11988"/>
                    <a:pt x="15106" y="12448"/>
                    <a:pt x="15378" y="12908"/>
                  </a:cubicBezTo>
                  <a:cubicBezTo>
                    <a:pt x="15651" y="13367"/>
                    <a:pt x="15907" y="13814"/>
                    <a:pt x="16164" y="14260"/>
                  </a:cubicBezTo>
                  <a:cubicBezTo>
                    <a:pt x="16420" y="14707"/>
                    <a:pt x="16677" y="15140"/>
                    <a:pt x="16918" y="15586"/>
                  </a:cubicBezTo>
                  <a:lnTo>
                    <a:pt x="16934" y="15586"/>
                  </a:lnTo>
                  <a:cubicBezTo>
                    <a:pt x="16886" y="14812"/>
                    <a:pt x="16869" y="14011"/>
                    <a:pt x="16837" y="13170"/>
                  </a:cubicBezTo>
                  <a:cubicBezTo>
                    <a:pt x="16821" y="12330"/>
                    <a:pt x="16805" y="11529"/>
                    <a:pt x="16805" y="10767"/>
                  </a:cubicBezTo>
                  <a:lnTo>
                    <a:pt x="16805" y="722"/>
                  </a:lnTo>
                  <a:cubicBezTo>
                    <a:pt x="16805" y="617"/>
                    <a:pt x="16853" y="512"/>
                    <a:pt x="16934" y="420"/>
                  </a:cubicBezTo>
                  <a:cubicBezTo>
                    <a:pt x="17014" y="328"/>
                    <a:pt x="17142" y="249"/>
                    <a:pt x="17335" y="184"/>
                  </a:cubicBezTo>
                  <a:cubicBezTo>
                    <a:pt x="17527" y="118"/>
                    <a:pt x="17767" y="66"/>
                    <a:pt x="18088" y="39"/>
                  </a:cubicBezTo>
                  <a:cubicBezTo>
                    <a:pt x="18393" y="13"/>
                    <a:pt x="18794" y="0"/>
                    <a:pt x="19275" y="0"/>
                  </a:cubicBezTo>
                  <a:cubicBezTo>
                    <a:pt x="19740" y="0"/>
                    <a:pt x="20109" y="13"/>
                    <a:pt x="20429" y="39"/>
                  </a:cubicBezTo>
                  <a:cubicBezTo>
                    <a:pt x="20734" y="66"/>
                    <a:pt x="20975" y="118"/>
                    <a:pt x="21151" y="184"/>
                  </a:cubicBezTo>
                  <a:cubicBezTo>
                    <a:pt x="21311" y="249"/>
                    <a:pt x="21440" y="328"/>
                    <a:pt x="21504" y="420"/>
                  </a:cubicBezTo>
                  <a:cubicBezTo>
                    <a:pt x="21568" y="512"/>
                    <a:pt x="21600" y="604"/>
                    <a:pt x="21600" y="722"/>
                  </a:cubicBezTo>
                  <a:lnTo>
                    <a:pt x="21600" y="19959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0" name="Shape">
              <a:extLst>
                <a:ext uri="{FF2B5EF4-FFF2-40B4-BE49-F238E27FC236}">
                  <a16:creationId xmlns:a16="http://schemas.microsoft.com/office/drawing/2014/main" id="{4A3488DC-EC4B-4340-A733-825EDCD26B3B}"/>
                </a:ext>
              </a:extLst>
            </p:cNvPr>
            <p:cNvSpPr/>
            <p:nvPr/>
          </p:nvSpPr>
          <p:spPr>
            <a:xfrm>
              <a:off x="3327400" y="8280399"/>
              <a:ext cx="164084" cy="20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extrusionOk="0">
                  <a:moveTo>
                    <a:pt x="13529" y="13377"/>
                  </a:moveTo>
                  <a:lnTo>
                    <a:pt x="13529" y="20905"/>
                  </a:lnTo>
                  <a:cubicBezTo>
                    <a:pt x="13529" y="21010"/>
                    <a:pt x="13479" y="21115"/>
                    <a:pt x="13396" y="21207"/>
                  </a:cubicBezTo>
                  <a:cubicBezTo>
                    <a:pt x="13312" y="21298"/>
                    <a:pt x="13162" y="21364"/>
                    <a:pt x="12946" y="21416"/>
                  </a:cubicBezTo>
                  <a:cubicBezTo>
                    <a:pt x="12730" y="21469"/>
                    <a:pt x="12446" y="21521"/>
                    <a:pt x="12097" y="21548"/>
                  </a:cubicBezTo>
                  <a:cubicBezTo>
                    <a:pt x="11747" y="21587"/>
                    <a:pt x="11297" y="21600"/>
                    <a:pt x="10764" y="21600"/>
                  </a:cubicBezTo>
                  <a:cubicBezTo>
                    <a:pt x="10215" y="21600"/>
                    <a:pt x="9765" y="21587"/>
                    <a:pt x="9415" y="21548"/>
                  </a:cubicBezTo>
                  <a:cubicBezTo>
                    <a:pt x="9066" y="21508"/>
                    <a:pt x="8783" y="21469"/>
                    <a:pt x="8566" y="21416"/>
                  </a:cubicBezTo>
                  <a:cubicBezTo>
                    <a:pt x="8350" y="21364"/>
                    <a:pt x="8200" y="21285"/>
                    <a:pt x="8116" y="21207"/>
                  </a:cubicBezTo>
                  <a:cubicBezTo>
                    <a:pt x="8033" y="21115"/>
                    <a:pt x="7983" y="21023"/>
                    <a:pt x="7983" y="20905"/>
                  </a:cubicBezTo>
                  <a:lnTo>
                    <a:pt x="7983" y="13377"/>
                  </a:lnTo>
                  <a:lnTo>
                    <a:pt x="556" y="1718"/>
                  </a:lnTo>
                  <a:cubicBezTo>
                    <a:pt x="289" y="1311"/>
                    <a:pt x="122" y="997"/>
                    <a:pt x="39" y="761"/>
                  </a:cubicBezTo>
                  <a:cubicBezTo>
                    <a:pt x="-44" y="538"/>
                    <a:pt x="6" y="367"/>
                    <a:pt x="172" y="249"/>
                  </a:cubicBezTo>
                  <a:cubicBezTo>
                    <a:pt x="339" y="131"/>
                    <a:pt x="639" y="66"/>
                    <a:pt x="1072" y="39"/>
                  </a:cubicBezTo>
                  <a:cubicBezTo>
                    <a:pt x="1505" y="13"/>
                    <a:pt x="2104" y="0"/>
                    <a:pt x="2870" y="0"/>
                  </a:cubicBezTo>
                  <a:cubicBezTo>
                    <a:pt x="3520" y="0"/>
                    <a:pt x="4036" y="13"/>
                    <a:pt x="4419" y="39"/>
                  </a:cubicBezTo>
                  <a:cubicBezTo>
                    <a:pt x="4802" y="66"/>
                    <a:pt x="5102" y="105"/>
                    <a:pt x="5335" y="157"/>
                  </a:cubicBezTo>
                  <a:cubicBezTo>
                    <a:pt x="5552" y="223"/>
                    <a:pt x="5718" y="302"/>
                    <a:pt x="5835" y="394"/>
                  </a:cubicBezTo>
                  <a:cubicBezTo>
                    <a:pt x="5935" y="498"/>
                    <a:pt x="6035" y="616"/>
                    <a:pt x="6135" y="774"/>
                  </a:cubicBezTo>
                  <a:lnTo>
                    <a:pt x="9166" y="6033"/>
                  </a:lnTo>
                  <a:cubicBezTo>
                    <a:pt x="9465" y="6544"/>
                    <a:pt x="9748" y="7069"/>
                    <a:pt x="10032" y="7633"/>
                  </a:cubicBezTo>
                  <a:cubicBezTo>
                    <a:pt x="10315" y="8197"/>
                    <a:pt x="10614" y="8787"/>
                    <a:pt x="10898" y="9403"/>
                  </a:cubicBezTo>
                  <a:lnTo>
                    <a:pt x="10931" y="9403"/>
                  </a:lnTo>
                  <a:cubicBezTo>
                    <a:pt x="11197" y="8813"/>
                    <a:pt x="11464" y="8223"/>
                    <a:pt x="11747" y="7672"/>
                  </a:cubicBezTo>
                  <a:cubicBezTo>
                    <a:pt x="12030" y="7121"/>
                    <a:pt x="12296" y="6570"/>
                    <a:pt x="12563" y="6072"/>
                  </a:cubicBezTo>
                  <a:lnTo>
                    <a:pt x="15544" y="852"/>
                  </a:lnTo>
                  <a:cubicBezTo>
                    <a:pt x="15611" y="682"/>
                    <a:pt x="15694" y="538"/>
                    <a:pt x="15810" y="433"/>
                  </a:cubicBezTo>
                  <a:cubicBezTo>
                    <a:pt x="15910" y="328"/>
                    <a:pt x="16077" y="236"/>
                    <a:pt x="16277" y="170"/>
                  </a:cubicBezTo>
                  <a:cubicBezTo>
                    <a:pt x="16493" y="105"/>
                    <a:pt x="16776" y="66"/>
                    <a:pt x="17143" y="39"/>
                  </a:cubicBezTo>
                  <a:cubicBezTo>
                    <a:pt x="17509" y="13"/>
                    <a:pt x="17992" y="0"/>
                    <a:pt x="18592" y="0"/>
                  </a:cubicBezTo>
                  <a:cubicBezTo>
                    <a:pt x="19391" y="0"/>
                    <a:pt x="20007" y="13"/>
                    <a:pt x="20457" y="39"/>
                  </a:cubicBezTo>
                  <a:cubicBezTo>
                    <a:pt x="20890" y="66"/>
                    <a:pt x="21206" y="144"/>
                    <a:pt x="21356" y="249"/>
                  </a:cubicBezTo>
                  <a:cubicBezTo>
                    <a:pt x="21523" y="367"/>
                    <a:pt x="21556" y="538"/>
                    <a:pt x="21473" y="774"/>
                  </a:cubicBezTo>
                  <a:cubicBezTo>
                    <a:pt x="21390" y="1010"/>
                    <a:pt x="21223" y="1325"/>
                    <a:pt x="20973" y="1718"/>
                  </a:cubicBezTo>
                  <a:lnTo>
                    <a:pt x="13529" y="13377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1" name="Shape">
              <a:extLst>
                <a:ext uri="{FF2B5EF4-FFF2-40B4-BE49-F238E27FC236}">
                  <a16:creationId xmlns:a16="http://schemas.microsoft.com/office/drawing/2014/main" id="{B7B28EB3-6156-46E5-B827-173390F4A626}"/>
                </a:ext>
              </a:extLst>
            </p:cNvPr>
            <p:cNvSpPr/>
            <p:nvPr/>
          </p:nvSpPr>
          <p:spPr>
            <a:xfrm>
              <a:off x="5435599" y="8978899"/>
              <a:ext cx="96775" cy="116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71"/>
                  </a:moveTo>
                  <a:cubicBezTo>
                    <a:pt x="21600" y="12447"/>
                    <a:pt x="21288" y="14141"/>
                    <a:pt x="20665" y="15553"/>
                  </a:cubicBezTo>
                  <a:cubicBezTo>
                    <a:pt x="20041" y="16965"/>
                    <a:pt x="19134" y="18118"/>
                    <a:pt x="17972" y="19012"/>
                  </a:cubicBezTo>
                  <a:cubicBezTo>
                    <a:pt x="16809" y="19906"/>
                    <a:pt x="15392" y="20565"/>
                    <a:pt x="13720" y="20965"/>
                  </a:cubicBezTo>
                  <a:cubicBezTo>
                    <a:pt x="12047" y="21388"/>
                    <a:pt x="10063" y="21600"/>
                    <a:pt x="7767" y="21600"/>
                  </a:cubicBezTo>
                  <a:lnTo>
                    <a:pt x="1559" y="21600"/>
                  </a:lnTo>
                  <a:cubicBezTo>
                    <a:pt x="1106" y="21600"/>
                    <a:pt x="737" y="21482"/>
                    <a:pt x="454" y="21271"/>
                  </a:cubicBezTo>
                  <a:cubicBezTo>
                    <a:pt x="142" y="21059"/>
                    <a:pt x="0" y="20706"/>
                    <a:pt x="0" y="20212"/>
                  </a:cubicBezTo>
                  <a:lnTo>
                    <a:pt x="0" y="1388"/>
                  </a:lnTo>
                  <a:cubicBezTo>
                    <a:pt x="0" y="894"/>
                    <a:pt x="142" y="541"/>
                    <a:pt x="454" y="329"/>
                  </a:cubicBezTo>
                  <a:cubicBezTo>
                    <a:pt x="765" y="118"/>
                    <a:pt x="1134" y="0"/>
                    <a:pt x="1559" y="0"/>
                  </a:cubicBezTo>
                  <a:lnTo>
                    <a:pt x="8249" y="0"/>
                  </a:lnTo>
                  <a:cubicBezTo>
                    <a:pt x="10573" y="0"/>
                    <a:pt x="12529" y="235"/>
                    <a:pt x="14145" y="682"/>
                  </a:cubicBezTo>
                  <a:cubicBezTo>
                    <a:pt x="15761" y="1129"/>
                    <a:pt x="17121" y="1812"/>
                    <a:pt x="18227" y="2682"/>
                  </a:cubicBezTo>
                  <a:cubicBezTo>
                    <a:pt x="19332" y="3576"/>
                    <a:pt x="20183" y="4659"/>
                    <a:pt x="20750" y="5953"/>
                  </a:cubicBezTo>
                  <a:cubicBezTo>
                    <a:pt x="21317" y="7247"/>
                    <a:pt x="21600" y="8753"/>
                    <a:pt x="21600" y="10471"/>
                  </a:cubicBezTo>
                  <a:close/>
                  <a:moveTo>
                    <a:pt x="16129" y="10612"/>
                  </a:moveTo>
                  <a:cubicBezTo>
                    <a:pt x="16129" y="9577"/>
                    <a:pt x="15987" y="8635"/>
                    <a:pt x="15704" y="7765"/>
                  </a:cubicBezTo>
                  <a:cubicBezTo>
                    <a:pt x="15421" y="6894"/>
                    <a:pt x="14967" y="6118"/>
                    <a:pt x="14315" y="5483"/>
                  </a:cubicBezTo>
                  <a:cubicBezTo>
                    <a:pt x="13663" y="4847"/>
                    <a:pt x="12869" y="4330"/>
                    <a:pt x="11849" y="3977"/>
                  </a:cubicBezTo>
                  <a:cubicBezTo>
                    <a:pt x="10857" y="3624"/>
                    <a:pt x="9553" y="3435"/>
                    <a:pt x="7909" y="3435"/>
                  </a:cubicBezTo>
                  <a:lnTo>
                    <a:pt x="5244" y="3435"/>
                  </a:lnTo>
                  <a:lnTo>
                    <a:pt x="5244" y="18141"/>
                  </a:lnTo>
                  <a:lnTo>
                    <a:pt x="7994" y="18141"/>
                  </a:lnTo>
                  <a:cubicBezTo>
                    <a:pt x="9439" y="18141"/>
                    <a:pt x="10658" y="17977"/>
                    <a:pt x="11650" y="17671"/>
                  </a:cubicBezTo>
                  <a:cubicBezTo>
                    <a:pt x="12643" y="17365"/>
                    <a:pt x="13465" y="16894"/>
                    <a:pt x="14145" y="16259"/>
                  </a:cubicBezTo>
                  <a:cubicBezTo>
                    <a:pt x="14797" y="15624"/>
                    <a:pt x="15307" y="14847"/>
                    <a:pt x="15619" y="13906"/>
                  </a:cubicBezTo>
                  <a:cubicBezTo>
                    <a:pt x="15959" y="12941"/>
                    <a:pt x="16129" y="11859"/>
                    <a:pt x="16129" y="1061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2" name="Shape">
              <a:extLst>
                <a:ext uri="{FF2B5EF4-FFF2-40B4-BE49-F238E27FC236}">
                  <a16:creationId xmlns:a16="http://schemas.microsoft.com/office/drawing/2014/main" id="{E8A071DF-7E4A-4E08-B4BC-B9EE4CECBC09}"/>
                </a:ext>
              </a:extLst>
            </p:cNvPr>
            <p:cNvSpPr/>
            <p:nvPr/>
          </p:nvSpPr>
          <p:spPr>
            <a:xfrm>
              <a:off x="5549900" y="8978900"/>
              <a:ext cx="23876" cy="11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85" y="20901"/>
                  </a:moveTo>
                  <a:cubicBezTo>
                    <a:pt x="21485" y="21017"/>
                    <a:pt x="21255" y="21111"/>
                    <a:pt x="20911" y="21204"/>
                  </a:cubicBezTo>
                  <a:cubicBezTo>
                    <a:pt x="20566" y="21297"/>
                    <a:pt x="19992" y="21367"/>
                    <a:pt x="19187" y="21414"/>
                  </a:cubicBezTo>
                  <a:cubicBezTo>
                    <a:pt x="18383" y="21460"/>
                    <a:pt x="17234" y="21507"/>
                    <a:pt x="15970" y="21553"/>
                  </a:cubicBezTo>
                  <a:cubicBezTo>
                    <a:pt x="14592" y="21577"/>
                    <a:pt x="12868" y="21600"/>
                    <a:pt x="10800" y="21600"/>
                  </a:cubicBezTo>
                  <a:cubicBezTo>
                    <a:pt x="8732" y="21600"/>
                    <a:pt x="7009" y="21577"/>
                    <a:pt x="5630" y="21553"/>
                  </a:cubicBezTo>
                  <a:cubicBezTo>
                    <a:pt x="4251" y="21530"/>
                    <a:pt x="3102" y="21483"/>
                    <a:pt x="2298" y="21414"/>
                  </a:cubicBezTo>
                  <a:cubicBezTo>
                    <a:pt x="1493" y="21367"/>
                    <a:pt x="919" y="21297"/>
                    <a:pt x="574" y="21204"/>
                  </a:cubicBezTo>
                  <a:cubicBezTo>
                    <a:pt x="230" y="21111"/>
                    <a:pt x="0" y="21017"/>
                    <a:pt x="0" y="20901"/>
                  </a:cubicBezTo>
                  <a:lnTo>
                    <a:pt x="0" y="699"/>
                  </a:lnTo>
                  <a:cubicBezTo>
                    <a:pt x="0" y="583"/>
                    <a:pt x="115" y="489"/>
                    <a:pt x="574" y="396"/>
                  </a:cubicBezTo>
                  <a:cubicBezTo>
                    <a:pt x="919" y="303"/>
                    <a:pt x="1493" y="233"/>
                    <a:pt x="2413" y="186"/>
                  </a:cubicBezTo>
                  <a:cubicBezTo>
                    <a:pt x="3217" y="140"/>
                    <a:pt x="4366" y="93"/>
                    <a:pt x="5745" y="47"/>
                  </a:cubicBezTo>
                  <a:cubicBezTo>
                    <a:pt x="7123" y="23"/>
                    <a:pt x="8847" y="0"/>
                    <a:pt x="10915" y="0"/>
                  </a:cubicBezTo>
                  <a:cubicBezTo>
                    <a:pt x="12983" y="0"/>
                    <a:pt x="14821" y="23"/>
                    <a:pt x="16085" y="47"/>
                  </a:cubicBezTo>
                  <a:cubicBezTo>
                    <a:pt x="17464" y="70"/>
                    <a:pt x="18498" y="117"/>
                    <a:pt x="19302" y="186"/>
                  </a:cubicBezTo>
                  <a:cubicBezTo>
                    <a:pt x="20107" y="233"/>
                    <a:pt x="20681" y="303"/>
                    <a:pt x="21026" y="396"/>
                  </a:cubicBezTo>
                  <a:cubicBezTo>
                    <a:pt x="21370" y="489"/>
                    <a:pt x="21600" y="583"/>
                    <a:pt x="21600" y="699"/>
                  </a:cubicBezTo>
                  <a:lnTo>
                    <a:pt x="21600" y="2090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3" name="Shape">
              <a:extLst>
                <a:ext uri="{FF2B5EF4-FFF2-40B4-BE49-F238E27FC236}">
                  <a16:creationId xmlns:a16="http://schemas.microsoft.com/office/drawing/2014/main" id="{6FEA3645-C175-4A28-9BEB-7D3433A56E39}"/>
                </a:ext>
              </a:extLst>
            </p:cNvPr>
            <p:cNvSpPr/>
            <p:nvPr/>
          </p:nvSpPr>
          <p:spPr>
            <a:xfrm>
              <a:off x="5588000" y="8978900"/>
              <a:ext cx="107276" cy="11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extrusionOk="0">
                  <a:moveTo>
                    <a:pt x="21277" y="19899"/>
                  </a:moveTo>
                  <a:cubicBezTo>
                    <a:pt x="21430" y="20295"/>
                    <a:pt x="21506" y="20598"/>
                    <a:pt x="21557" y="20831"/>
                  </a:cubicBezTo>
                  <a:cubicBezTo>
                    <a:pt x="21583" y="21064"/>
                    <a:pt x="21557" y="21227"/>
                    <a:pt x="21404" y="21344"/>
                  </a:cubicBezTo>
                  <a:cubicBezTo>
                    <a:pt x="21277" y="21460"/>
                    <a:pt x="21047" y="21530"/>
                    <a:pt x="20689" y="21553"/>
                  </a:cubicBezTo>
                  <a:cubicBezTo>
                    <a:pt x="20357" y="21577"/>
                    <a:pt x="19898" y="21600"/>
                    <a:pt x="19285" y="21600"/>
                  </a:cubicBezTo>
                  <a:cubicBezTo>
                    <a:pt x="18672" y="21600"/>
                    <a:pt x="18187" y="21600"/>
                    <a:pt x="17855" y="21577"/>
                  </a:cubicBezTo>
                  <a:cubicBezTo>
                    <a:pt x="17523" y="21553"/>
                    <a:pt x="17243" y="21530"/>
                    <a:pt x="17064" y="21484"/>
                  </a:cubicBezTo>
                  <a:cubicBezTo>
                    <a:pt x="16885" y="21437"/>
                    <a:pt x="16758" y="21367"/>
                    <a:pt x="16681" y="21274"/>
                  </a:cubicBezTo>
                  <a:cubicBezTo>
                    <a:pt x="16604" y="21181"/>
                    <a:pt x="16553" y="21064"/>
                    <a:pt x="16502" y="20924"/>
                  </a:cubicBezTo>
                  <a:lnTo>
                    <a:pt x="14919" y="16614"/>
                  </a:lnTo>
                  <a:lnTo>
                    <a:pt x="6111" y="16614"/>
                  </a:lnTo>
                  <a:lnTo>
                    <a:pt x="4630" y="20808"/>
                  </a:lnTo>
                  <a:cubicBezTo>
                    <a:pt x="4579" y="20971"/>
                    <a:pt x="4528" y="21087"/>
                    <a:pt x="4451" y="21204"/>
                  </a:cubicBezTo>
                  <a:cubicBezTo>
                    <a:pt x="4374" y="21297"/>
                    <a:pt x="4247" y="21390"/>
                    <a:pt x="4068" y="21460"/>
                  </a:cubicBezTo>
                  <a:cubicBezTo>
                    <a:pt x="3889" y="21530"/>
                    <a:pt x="3634" y="21553"/>
                    <a:pt x="3328" y="21577"/>
                  </a:cubicBezTo>
                  <a:cubicBezTo>
                    <a:pt x="2996" y="21600"/>
                    <a:pt x="2587" y="21600"/>
                    <a:pt x="2077" y="21600"/>
                  </a:cubicBezTo>
                  <a:cubicBezTo>
                    <a:pt x="1515" y="21600"/>
                    <a:pt x="1081" y="21577"/>
                    <a:pt x="774" y="21553"/>
                  </a:cubicBezTo>
                  <a:cubicBezTo>
                    <a:pt x="468" y="21530"/>
                    <a:pt x="238" y="21437"/>
                    <a:pt x="136" y="21320"/>
                  </a:cubicBezTo>
                  <a:cubicBezTo>
                    <a:pt x="9" y="21204"/>
                    <a:pt x="-17" y="21017"/>
                    <a:pt x="9" y="20784"/>
                  </a:cubicBezTo>
                  <a:cubicBezTo>
                    <a:pt x="34" y="20551"/>
                    <a:pt x="136" y="20249"/>
                    <a:pt x="289" y="19852"/>
                  </a:cubicBezTo>
                  <a:lnTo>
                    <a:pt x="7515" y="862"/>
                  </a:lnTo>
                  <a:cubicBezTo>
                    <a:pt x="7591" y="676"/>
                    <a:pt x="7668" y="513"/>
                    <a:pt x="7770" y="396"/>
                  </a:cubicBezTo>
                  <a:cubicBezTo>
                    <a:pt x="7872" y="280"/>
                    <a:pt x="8026" y="186"/>
                    <a:pt x="8230" y="140"/>
                  </a:cubicBezTo>
                  <a:cubicBezTo>
                    <a:pt x="8434" y="70"/>
                    <a:pt x="8740" y="47"/>
                    <a:pt x="9098" y="23"/>
                  </a:cubicBezTo>
                  <a:cubicBezTo>
                    <a:pt x="9481" y="0"/>
                    <a:pt x="9966" y="0"/>
                    <a:pt x="10579" y="0"/>
                  </a:cubicBezTo>
                  <a:cubicBezTo>
                    <a:pt x="11294" y="0"/>
                    <a:pt x="11855" y="0"/>
                    <a:pt x="12289" y="23"/>
                  </a:cubicBezTo>
                  <a:cubicBezTo>
                    <a:pt x="12723" y="47"/>
                    <a:pt x="13030" y="70"/>
                    <a:pt x="13285" y="140"/>
                  </a:cubicBezTo>
                  <a:cubicBezTo>
                    <a:pt x="13515" y="210"/>
                    <a:pt x="13694" y="280"/>
                    <a:pt x="13796" y="419"/>
                  </a:cubicBezTo>
                  <a:cubicBezTo>
                    <a:pt x="13898" y="536"/>
                    <a:pt x="13975" y="699"/>
                    <a:pt x="14051" y="909"/>
                  </a:cubicBezTo>
                  <a:lnTo>
                    <a:pt x="21277" y="19899"/>
                  </a:lnTo>
                  <a:close/>
                  <a:moveTo>
                    <a:pt x="10528" y="4194"/>
                  </a:moveTo>
                  <a:lnTo>
                    <a:pt x="10528" y="4194"/>
                  </a:lnTo>
                  <a:lnTo>
                    <a:pt x="7183" y="13282"/>
                  </a:lnTo>
                  <a:lnTo>
                    <a:pt x="13821" y="13282"/>
                  </a:lnTo>
                  <a:lnTo>
                    <a:pt x="10528" y="419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4" name="Shape">
              <a:extLst>
                <a:ext uri="{FF2B5EF4-FFF2-40B4-BE49-F238E27FC236}">
                  <a16:creationId xmlns:a16="http://schemas.microsoft.com/office/drawing/2014/main" id="{CD1C3C34-EBE4-47C0-99A4-C0408D6F68BB}"/>
                </a:ext>
              </a:extLst>
            </p:cNvPr>
            <p:cNvSpPr/>
            <p:nvPr/>
          </p:nvSpPr>
          <p:spPr>
            <a:xfrm>
              <a:off x="5702300" y="8966200"/>
              <a:ext cx="99949" cy="12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12"/>
                  </a:moveTo>
                  <a:cubicBezTo>
                    <a:pt x="21600" y="3930"/>
                    <a:pt x="21573" y="4202"/>
                    <a:pt x="21545" y="4407"/>
                  </a:cubicBezTo>
                  <a:cubicBezTo>
                    <a:pt x="21518" y="4634"/>
                    <a:pt x="21463" y="4816"/>
                    <a:pt x="21408" y="4952"/>
                  </a:cubicBezTo>
                  <a:cubicBezTo>
                    <a:pt x="21353" y="5088"/>
                    <a:pt x="21271" y="5179"/>
                    <a:pt x="21188" y="5224"/>
                  </a:cubicBezTo>
                  <a:cubicBezTo>
                    <a:pt x="21106" y="5270"/>
                    <a:pt x="20996" y="5315"/>
                    <a:pt x="20887" y="5315"/>
                  </a:cubicBezTo>
                  <a:cubicBezTo>
                    <a:pt x="20722" y="5315"/>
                    <a:pt x="20447" y="5224"/>
                    <a:pt x="20063" y="5020"/>
                  </a:cubicBezTo>
                  <a:cubicBezTo>
                    <a:pt x="19679" y="4838"/>
                    <a:pt x="19185" y="4611"/>
                    <a:pt x="18554" y="4384"/>
                  </a:cubicBezTo>
                  <a:cubicBezTo>
                    <a:pt x="17922" y="4157"/>
                    <a:pt x="17181" y="3952"/>
                    <a:pt x="16331" y="3748"/>
                  </a:cubicBezTo>
                  <a:cubicBezTo>
                    <a:pt x="15452" y="3543"/>
                    <a:pt x="14464" y="3453"/>
                    <a:pt x="13311" y="3453"/>
                  </a:cubicBezTo>
                  <a:cubicBezTo>
                    <a:pt x="12104" y="3453"/>
                    <a:pt x="10979" y="3634"/>
                    <a:pt x="9991" y="3975"/>
                  </a:cubicBezTo>
                  <a:cubicBezTo>
                    <a:pt x="9002" y="4316"/>
                    <a:pt x="8152" y="4815"/>
                    <a:pt x="7465" y="5451"/>
                  </a:cubicBezTo>
                  <a:cubicBezTo>
                    <a:pt x="6779" y="6087"/>
                    <a:pt x="6230" y="6860"/>
                    <a:pt x="5846" y="7768"/>
                  </a:cubicBezTo>
                  <a:cubicBezTo>
                    <a:pt x="5462" y="8654"/>
                    <a:pt x="5270" y="9653"/>
                    <a:pt x="5270" y="10743"/>
                  </a:cubicBezTo>
                  <a:cubicBezTo>
                    <a:pt x="5270" y="11947"/>
                    <a:pt x="5462" y="12992"/>
                    <a:pt x="5846" y="13901"/>
                  </a:cubicBezTo>
                  <a:cubicBezTo>
                    <a:pt x="6230" y="14809"/>
                    <a:pt x="6752" y="15559"/>
                    <a:pt x="7438" y="16172"/>
                  </a:cubicBezTo>
                  <a:cubicBezTo>
                    <a:pt x="8124" y="16785"/>
                    <a:pt x="8947" y="17239"/>
                    <a:pt x="9936" y="17557"/>
                  </a:cubicBezTo>
                  <a:cubicBezTo>
                    <a:pt x="10896" y="17875"/>
                    <a:pt x="11967" y="18034"/>
                    <a:pt x="13147" y="18034"/>
                  </a:cubicBezTo>
                  <a:cubicBezTo>
                    <a:pt x="13723" y="18034"/>
                    <a:pt x="14272" y="17989"/>
                    <a:pt x="14848" y="17875"/>
                  </a:cubicBezTo>
                  <a:cubicBezTo>
                    <a:pt x="15425" y="17762"/>
                    <a:pt x="15919" y="17603"/>
                    <a:pt x="16413" y="17398"/>
                  </a:cubicBezTo>
                  <a:lnTo>
                    <a:pt x="16413" y="12560"/>
                  </a:lnTo>
                  <a:lnTo>
                    <a:pt x="11637" y="12560"/>
                  </a:lnTo>
                  <a:cubicBezTo>
                    <a:pt x="11418" y="12560"/>
                    <a:pt x="11226" y="12447"/>
                    <a:pt x="11088" y="12197"/>
                  </a:cubicBezTo>
                  <a:cubicBezTo>
                    <a:pt x="10951" y="11947"/>
                    <a:pt x="10896" y="11538"/>
                    <a:pt x="10896" y="10971"/>
                  </a:cubicBezTo>
                  <a:cubicBezTo>
                    <a:pt x="10896" y="10675"/>
                    <a:pt x="10924" y="10426"/>
                    <a:pt x="10951" y="10221"/>
                  </a:cubicBezTo>
                  <a:cubicBezTo>
                    <a:pt x="10978" y="10017"/>
                    <a:pt x="11033" y="9858"/>
                    <a:pt x="11088" y="9721"/>
                  </a:cubicBezTo>
                  <a:cubicBezTo>
                    <a:pt x="11143" y="9608"/>
                    <a:pt x="11225" y="9517"/>
                    <a:pt x="11308" y="9449"/>
                  </a:cubicBezTo>
                  <a:cubicBezTo>
                    <a:pt x="11390" y="9381"/>
                    <a:pt x="11500" y="9358"/>
                    <a:pt x="11610" y="9358"/>
                  </a:cubicBezTo>
                  <a:lnTo>
                    <a:pt x="20118" y="9358"/>
                  </a:lnTo>
                  <a:cubicBezTo>
                    <a:pt x="20338" y="9358"/>
                    <a:pt x="20502" y="9381"/>
                    <a:pt x="20667" y="9449"/>
                  </a:cubicBezTo>
                  <a:cubicBezTo>
                    <a:pt x="20832" y="9517"/>
                    <a:pt x="20969" y="9608"/>
                    <a:pt x="21106" y="9721"/>
                  </a:cubicBezTo>
                  <a:cubicBezTo>
                    <a:pt x="21243" y="9835"/>
                    <a:pt x="21326" y="9971"/>
                    <a:pt x="21381" y="10153"/>
                  </a:cubicBezTo>
                  <a:cubicBezTo>
                    <a:pt x="21435" y="10312"/>
                    <a:pt x="21490" y="10516"/>
                    <a:pt x="21490" y="10721"/>
                  </a:cubicBezTo>
                  <a:lnTo>
                    <a:pt x="21490" y="19034"/>
                  </a:lnTo>
                  <a:cubicBezTo>
                    <a:pt x="21490" y="19352"/>
                    <a:pt x="21435" y="19647"/>
                    <a:pt x="21298" y="19874"/>
                  </a:cubicBezTo>
                  <a:cubicBezTo>
                    <a:pt x="21161" y="20101"/>
                    <a:pt x="20887" y="20306"/>
                    <a:pt x="20447" y="20442"/>
                  </a:cubicBezTo>
                  <a:cubicBezTo>
                    <a:pt x="20036" y="20578"/>
                    <a:pt x="19514" y="20714"/>
                    <a:pt x="18883" y="20873"/>
                  </a:cubicBezTo>
                  <a:cubicBezTo>
                    <a:pt x="18252" y="21032"/>
                    <a:pt x="17620" y="21146"/>
                    <a:pt x="16934" y="21259"/>
                  </a:cubicBezTo>
                  <a:cubicBezTo>
                    <a:pt x="16276" y="21373"/>
                    <a:pt x="15589" y="21441"/>
                    <a:pt x="14903" y="21509"/>
                  </a:cubicBezTo>
                  <a:cubicBezTo>
                    <a:pt x="14217" y="21555"/>
                    <a:pt x="13531" y="21600"/>
                    <a:pt x="12845" y="21600"/>
                  </a:cubicBezTo>
                  <a:cubicBezTo>
                    <a:pt x="10841" y="21600"/>
                    <a:pt x="9030" y="21350"/>
                    <a:pt x="7438" y="20873"/>
                  </a:cubicBezTo>
                  <a:cubicBezTo>
                    <a:pt x="5846" y="20396"/>
                    <a:pt x="4501" y="19692"/>
                    <a:pt x="3403" y="18784"/>
                  </a:cubicBezTo>
                  <a:cubicBezTo>
                    <a:pt x="2306" y="17875"/>
                    <a:pt x="1455" y="16762"/>
                    <a:pt x="878" y="15468"/>
                  </a:cubicBezTo>
                  <a:cubicBezTo>
                    <a:pt x="302" y="14173"/>
                    <a:pt x="0" y="12674"/>
                    <a:pt x="0" y="11016"/>
                  </a:cubicBezTo>
                  <a:cubicBezTo>
                    <a:pt x="0" y="9312"/>
                    <a:pt x="302" y="7768"/>
                    <a:pt x="933" y="6405"/>
                  </a:cubicBezTo>
                  <a:cubicBezTo>
                    <a:pt x="1564" y="5042"/>
                    <a:pt x="2443" y="3884"/>
                    <a:pt x="3568" y="2930"/>
                  </a:cubicBezTo>
                  <a:cubicBezTo>
                    <a:pt x="4721" y="1976"/>
                    <a:pt x="6093" y="1249"/>
                    <a:pt x="7712" y="750"/>
                  </a:cubicBezTo>
                  <a:cubicBezTo>
                    <a:pt x="9332" y="250"/>
                    <a:pt x="11143" y="0"/>
                    <a:pt x="13119" y="0"/>
                  </a:cubicBezTo>
                  <a:cubicBezTo>
                    <a:pt x="14217" y="0"/>
                    <a:pt x="15205" y="68"/>
                    <a:pt x="16111" y="182"/>
                  </a:cubicBezTo>
                  <a:cubicBezTo>
                    <a:pt x="17017" y="295"/>
                    <a:pt x="17785" y="454"/>
                    <a:pt x="18444" y="636"/>
                  </a:cubicBezTo>
                  <a:cubicBezTo>
                    <a:pt x="19102" y="818"/>
                    <a:pt x="19679" y="999"/>
                    <a:pt x="20118" y="1204"/>
                  </a:cubicBezTo>
                  <a:cubicBezTo>
                    <a:pt x="20557" y="1408"/>
                    <a:pt x="20859" y="1590"/>
                    <a:pt x="21051" y="1726"/>
                  </a:cubicBezTo>
                  <a:cubicBezTo>
                    <a:pt x="21216" y="1885"/>
                    <a:pt x="21353" y="2090"/>
                    <a:pt x="21435" y="2362"/>
                  </a:cubicBezTo>
                  <a:cubicBezTo>
                    <a:pt x="21573" y="2658"/>
                    <a:pt x="21600" y="3067"/>
                    <a:pt x="21600" y="361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5" name="Shape">
              <a:extLst>
                <a:ext uri="{FF2B5EF4-FFF2-40B4-BE49-F238E27FC236}">
                  <a16:creationId xmlns:a16="http://schemas.microsoft.com/office/drawing/2014/main" id="{534D3DE5-4588-41CF-8617-EBB51D3DD7C8}"/>
                </a:ext>
              </a:extLst>
            </p:cNvPr>
            <p:cNvSpPr/>
            <p:nvPr/>
          </p:nvSpPr>
          <p:spPr>
            <a:xfrm>
              <a:off x="5829299" y="8978900"/>
              <a:ext cx="86362" cy="11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1"/>
                  </a:moveTo>
                  <a:cubicBezTo>
                    <a:pt x="21600" y="21038"/>
                    <a:pt x="21568" y="21155"/>
                    <a:pt x="21505" y="21225"/>
                  </a:cubicBezTo>
                  <a:cubicBezTo>
                    <a:pt x="21441" y="21319"/>
                    <a:pt x="21314" y="21389"/>
                    <a:pt x="21092" y="21436"/>
                  </a:cubicBezTo>
                  <a:cubicBezTo>
                    <a:pt x="20869" y="21483"/>
                    <a:pt x="20552" y="21530"/>
                    <a:pt x="20107" y="21553"/>
                  </a:cubicBezTo>
                  <a:cubicBezTo>
                    <a:pt x="19662" y="21577"/>
                    <a:pt x="19091" y="21577"/>
                    <a:pt x="18328" y="21577"/>
                  </a:cubicBezTo>
                  <a:cubicBezTo>
                    <a:pt x="17693" y="21577"/>
                    <a:pt x="17185" y="21577"/>
                    <a:pt x="16804" y="21553"/>
                  </a:cubicBezTo>
                  <a:cubicBezTo>
                    <a:pt x="16422" y="21530"/>
                    <a:pt x="16137" y="21483"/>
                    <a:pt x="15914" y="21436"/>
                  </a:cubicBezTo>
                  <a:cubicBezTo>
                    <a:pt x="15692" y="21366"/>
                    <a:pt x="15533" y="21296"/>
                    <a:pt x="15469" y="21202"/>
                  </a:cubicBezTo>
                  <a:cubicBezTo>
                    <a:pt x="15374" y="21109"/>
                    <a:pt x="15311" y="20992"/>
                    <a:pt x="15247" y="20851"/>
                  </a:cubicBezTo>
                  <a:lnTo>
                    <a:pt x="12642" y="16054"/>
                  </a:lnTo>
                  <a:cubicBezTo>
                    <a:pt x="12325" y="15516"/>
                    <a:pt x="12007" y="15024"/>
                    <a:pt x="11721" y="14603"/>
                  </a:cubicBezTo>
                  <a:cubicBezTo>
                    <a:pt x="11435" y="14182"/>
                    <a:pt x="11086" y="13831"/>
                    <a:pt x="10705" y="13550"/>
                  </a:cubicBezTo>
                  <a:cubicBezTo>
                    <a:pt x="10323" y="13269"/>
                    <a:pt x="9911" y="13058"/>
                    <a:pt x="9434" y="12918"/>
                  </a:cubicBezTo>
                  <a:cubicBezTo>
                    <a:pt x="8958" y="12778"/>
                    <a:pt x="8386" y="12707"/>
                    <a:pt x="7751" y="12707"/>
                  </a:cubicBezTo>
                  <a:lnTo>
                    <a:pt x="5908" y="12707"/>
                  </a:lnTo>
                  <a:lnTo>
                    <a:pt x="5908" y="20898"/>
                  </a:lnTo>
                  <a:cubicBezTo>
                    <a:pt x="5908" y="21015"/>
                    <a:pt x="5845" y="21109"/>
                    <a:pt x="5749" y="21202"/>
                  </a:cubicBezTo>
                  <a:cubicBezTo>
                    <a:pt x="5654" y="21296"/>
                    <a:pt x="5495" y="21366"/>
                    <a:pt x="5273" y="21413"/>
                  </a:cubicBezTo>
                  <a:cubicBezTo>
                    <a:pt x="5051" y="21460"/>
                    <a:pt x="4733" y="21506"/>
                    <a:pt x="4384" y="21553"/>
                  </a:cubicBezTo>
                  <a:cubicBezTo>
                    <a:pt x="4002" y="21577"/>
                    <a:pt x="3526" y="21600"/>
                    <a:pt x="2954" y="21600"/>
                  </a:cubicBezTo>
                  <a:cubicBezTo>
                    <a:pt x="2382" y="21600"/>
                    <a:pt x="1906" y="21577"/>
                    <a:pt x="1525" y="21553"/>
                  </a:cubicBezTo>
                  <a:cubicBezTo>
                    <a:pt x="1144" y="21530"/>
                    <a:pt x="826" y="21483"/>
                    <a:pt x="604" y="21413"/>
                  </a:cubicBezTo>
                  <a:cubicBezTo>
                    <a:pt x="381" y="21366"/>
                    <a:pt x="222" y="21296"/>
                    <a:pt x="127" y="21202"/>
                  </a:cubicBezTo>
                  <a:cubicBezTo>
                    <a:pt x="32" y="21108"/>
                    <a:pt x="0" y="21015"/>
                    <a:pt x="0" y="20898"/>
                  </a:cubicBezTo>
                  <a:lnTo>
                    <a:pt x="0" y="1381"/>
                  </a:lnTo>
                  <a:cubicBezTo>
                    <a:pt x="0" y="889"/>
                    <a:pt x="159" y="538"/>
                    <a:pt x="508" y="328"/>
                  </a:cubicBezTo>
                  <a:cubicBezTo>
                    <a:pt x="858" y="117"/>
                    <a:pt x="1271" y="0"/>
                    <a:pt x="1747" y="0"/>
                  </a:cubicBezTo>
                  <a:lnTo>
                    <a:pt x="9307" y="0"/>
                  </a:lnTo>
                  <a:cubicBezTo>
                    <a:pt x="10069" y="0"/>
                    <a:pt x="10705" y="0"/>
                    <a:pt x="11213" y="23"/>
                  </a:cubicBezTo>
                  <a:cubicBezTo>
                    <a:pt x="11721" y="47"/>
                    <a:pt x="12166" y="70"/>
                    <a:pt x="12579" y="117"/>
                  </a:cubicBezTo>
                  <a:cubicBezTo>
                    <a:pt x="13754" y="234"/>
                    <a:pt x="14802" y="445"/>
                    <a:pt x="15755" y="749"/>
                  </a:cubicBezTo>
                  <a:cubicBezTo>
                    <a:pt x="16676" y="1053"/>
                    <a:pt x="17502" y="1427"/>
                    <a:pt x="18138" y="1919"/>
                  </a:cubicBezTo>
                  <a:cubicBezTo>
                    <a:pt x="18805" y="2410"/>
                    <a:pt x="19281" y="2972"/>
                    <a:pt x="19631" y="3627"/>
                  </a:cubicBezTo>
                  <a:cubicBezTo>
                    <a:pt x="19980" y="4283"/>
                    <a:pt x="20139" y="5031"/>
                    <a:pt x="20139" y="5897"/>
                  </a:cubicBezTo>
                  <a:cubicBezTo>
                    <a:pt x="20139" y="6623"/>
                    <a:pt x="20012" y="7278"/>
                    <a:pt x="19758" y="7863"/>
                  </a:cubicBezTo>
                  <a:cubicBezTo>
                    <a:pt x="19504" y="8448"/>
                    <a:pt x="19154" y="8986"/>
                    <a:pt x="18678" y="9454"/>
                  </a:cubicBezTo>
                  <a:cubicBezTo>
                    <a:pt x="18201" y="9922"/>
                    <a:pt x="17598" y="10320"/>
                    <a:pt x="16899" y="10671"/>
                  </a:cubicBezTo>
                  <a:cubicBezTo>
                    <a:pt x="16200" y="11022"/>
                    <a:pt x="15374" y="11303"/>
                    <a:pt x="14485" y="11514"/>
                  </a:cubicBezTo>
                  <a:cubicBezTo>
                    <a:pt x="14929" y="11677"/>
                    <a:pt x="15342" y="11865"/>
                    <a:pt x="15724" y="12075"/>
                  </a:cubicBezTo>
                  <a:cubicBezTo>
                    <a:pt x="16105" y="12286"/>
                    <a:pt x="16454" y="12567"/>
                    <a:pt x="16804" y="12871"/>
                  </a:cubicBezTo>
                  <a:cubicBezTo>
                    <a:pt x="17153" y="13175"/>
                    <a:pt x="17471" y="13550"/>
                    <a:pt x="17756" y="13947"/>
                  </a:cubicBezTo>
                  <a:cubicBezTo>
                    <a:pt x="18042" y="14345"/>
                    <a:pt x="18360" y="14813"/>
                    <a:pt x="18646" y="15328"/>
                  </a:cubicBezTo>
                  <a:lnTo>
                    <a:pt x="21092" y="19564"/>
                  </a:lnTo>
                  <a:cubicBezTo>
                    <a:pt x="21314" y="19985"/>
                    <a:pt x="21473" y="20289"/>
                    <a:pt x="21536" y="20477"/>
                  </a:cubicBezTo>
                  <a:cubicBezTo>
                    <a:pt x="21600" y="20664"/>
                    <a:pt x="21600" y="20828"/>
                    <a:pt x="21600" y="20921"/>
                  </a:cubicBezTo>
                  <a:close/>
                  <a:moveTo>
                    <a:pt x="13977" y="6342"/>
                  </a:moveTo>
                  <a:cubicBezTo>
                    <a:pt x="13977" y="5640"/>
                    <a:pt x="13754" y="5031"/>
                    <a:pt x="13310" y="4540"/>
                  </a:cubicBezTo>
                  <a:cubicBezTo>
                    <a:pt x="12865" y="4048"/>
                    <a:pt x="12166" y="3721"/>
                    <a:pt x="11181" y="3510"/>
                  </a:cubicBezTo>
                  <a:cubicBezTo>
                    <a:pt x="10895" y="3463"/>
                    <a:pt x="10546" y="3417"/>
                    <a:pt x="10165" y="3370"/>
                  </a:cubicBezTo>
                  <a:cubicBezTo>
                    <a:pt x="9784" y="3346"/>
                    <a:pt x="9244" y="3323"/>
                    <a:pt x="8577" y="3323"/>
                  </a:cubicBezTo>
                  <a:lnTo>
                    <a:pt x="5908" y="3323"/>
                  </a:lnTo>
                  <a:lnTo>
                    <a:pt x="5908" y="9407"/>
                  </a:lnTo>
                  <a:lnTo>
                    <a:pt x="8926" y="9407"/>
                  </a:lnTo>
                  <a:cubicBezTo>
                    <a:pt x="9784" y="9407"/>
                    <a:pt x="10514" y="9337"/>
                    <a:pt x="11150" y="9173"/>
                  </a:cubicBezTo>
                  <a:cubicBezTo>
                    <a:pt x="11785" y="9033"/>
                    <a:pt x="12293" y="8822"/>
                    <a:pt x="12738" y="8542"/>
                  </a:cubicBezTo>
                  <a:cubicBezTo>
                    <a:pt x="13151" y="8261"/>
                    <a:pt x="13468" y="7956"/>
                    <a:pt x="13691" y="7559"/>
                  </a:cubicBezTo>
                  <a:cubicBezTo>
                    <a:pt x="13849" y="7231"/>
                    <a:pt x="13977" y="6810"/>
                    <a:pt x="13977" y="634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6" name="Shape">
              <a:extLst>
                <a:ext uri="{FF2B5EF4-FFF2-40B4-BE49-F238E27FC236}">
                  <a16:creationId xmlns:a16="http://schemas.microsoft.com/office/drawing/2014/main" id="{7A456F98-6EB3-4545-8FC0-6F4BC007DAD6}"/>
                </a:ext>
              </a:extLst>
            </p:cNvPr>
            <p:cNvSpPr/>
            <p:nvPr/>
          </p:nvSpPr>
          <p:spPr>
            <a:xfrm>
              <a:off x="5918200" y="8978900"/>
              <a:ext cx="107276" cy="11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extrusionOk="0">
                  <a:moveTo>
                    <a:pt x="21277" y="19899"/>
                  </a:moveTo>
                  <a:cubicBezTo>
                    <a:pt x="21430" y="20295"/>
                    <a:pt x="21506" y="20598"/>
                    <a:pt x="21557" y="20831"/>
                  </a:cubicBezTo>
                  <a:cubicBezTo>
                    <a:pt x="21583" y="21064"/>
                    <a:pt x="21557" y="21227"/>
                    <a:pt x="21404" y="21344"/>
                  </a:cubicBezTo>
                  <a:cubicBezTo>
                    <a:pt x="21277" y="21460"/>
                    <a:pt x="21047" y="21530"/>
                    <a:pt x="20689" y="21553"/>
                  </a:cubicBezTo>
                  <a:cubicBezTo>
                    <a:pt x="20357" y="21577"/>
                    <a:pt x="19898" y="21600"/>
                    <a:pt x="19285" y="21600"/>
                  </a:cubicBezTo>
                  <a:cubicBezTo>
                    <a:pt x="18672" y="21600"/>
                    <a:pt x="18187" y="21600"/>
                    <a:pt x="17855" y="21577"/>
                  </a:cubicBezTo>
                  <a:cubicBezTo>
                    <a:pt x="17523" y="21553"/>
                    <a:pt x="17243" y="21530"/>
                    <a:pt x="17064" y="21484"/>
                  </a:cubicBezTo>
                  <a:cubicBezTo>
                    <a:pt x="16885" y="21437"/>
                    <a:pt x="16758" y="21367"/>
                    <a:pt x="16681" y="21274"/>
                  </a:cubicBezTo>
                  <a:cubicBezTo>
                    <a:pt x="16604" y="21181"/>
                    <a:pt x="16553" y="21064"/>
                    <a:pt x="16502" y="20924"/>
                  </a:cubicBezTo>
                  <a:lnTo>
                    <a:pt x="14919" y="16614"/>
                  </a:lnTo>
                  <a:lnTo>
                    <a:pt x="6111" y="16614"/>
                  </a:lnTo>
                  <a:lnTo>
                    <a:pt x="4630" y="20808"/>
                  </a:lnTo>
                  <a:cubicBezTo>
                    <a:pt x="4579" y="20971"/>
                    <a:pt x="4528" y="21087"/>
                    <a:pt x="4451" y="21204"/>
                  </a:cubicBezTo>
                  <a:cubicBezTo>
                    <a:pt x="4374" y="21297"/>
                    <a:pt x="4247" y="21390"/>
                    <a:pt x="4068" y="21460"/>
                  </a:cubicBezTo>
                  <a:cubicBezTo>
                    <a:pt x="3889" y="21530"/>
                    <a:pt x="3634" y="21553"/>
                    <a:pt x="3328" y="21577"/>
                  </a:cubicBezTo>
                  <a:cubicBezTo>
                    <a:pt x="2996" y="21600"/>
                    <a:pt x="2587" y="21600"/>
                    <a:pt x="2077" y="21600"/>
                  </a:cubicBezTo>
                  <a:cubicBezTo>
                    <a:pt x="1515" y="21600"/>
                    <a:pt x="1081" y="21577"/>
                    <a:pt x="774" y="21553"/>
                  </a:cubicBezTo>
                  <a:cubicBezTo>
                    <a:pt x="468" y="21530"/>
                    <a:pt x="238" y="21437"/>
                    <a:pt x="136" y="21320"/>
                  </a:cubicBezTo>
                  <a:cubicBezTo>
                    <a:pt x="9" y="21204"/>
                    <a:pt x="-17" y="21017"/>
                    <a:pt x="9" y="20784"/>
                  </a:cubicBezTo>
                  <a:cubicBezTo>
                    <a:pt x="34" y="20551"/>
                    <a:pt x="136" y="20249"/>
                    <a:pt x="289" y="19852"/>
                  </a:cubicBezTo>
                  <a:lnTo>
                    <a:pt x="7515" y="862"/>
                  </a:lnTo>
                  <a:cubicBezTo>
                    <a:pt x="7591" y="676"/>
                    <a:pt x="7668" y="513"/>
                    <a:pt x="7770" y="396"/>
                  </a:cubicBezTo>
                  <a:cubicBezTo>
                    <a:pt x="7872" y="280"/>
                    <a:pt x="8026" y="186"/>
                    <a:pt x="8230" y="140"/>
                  </a:cubicBezTo>
                  <a:cubicBezTo>
                    <a:pt x="8434" y="70"/>
                    <a:pt x="8740" y="47"/>
                    <a:pt x="9098" y="23"/>
                  </a:cubicBezTo>
                  <a:cubicBezTo>
                    <a:pt x="9481" y="0"/>
                    <a:pt x="9966" y="0"/>
                    <a:pt x="10579" y="0"/>
                  </a:cubicBezTo>
                  <a:cubicBezTo>
                    <a:pt x="11294" y="0"/>
                    <a:pt x="11855" y="0"/>
                    <a:pt x="12289" y="23"/>
                  </a:cubicBezTo>
                  <a:cubicBezTo>
                    <a:pt x="12723" y="47"/>
                    <a:pt x="13030" y="70"/>
                    <a:pt x="13285" y="140"/>
                  </a:cubicBezTo>
                  <a:cubicBezTo>
                    <a:pt x="13515" y="210"/>
                    <a:pt x="13694" y="280"/>
                    <a:pt x="13796" y="419"/>
                  </a:cubicBezTo>
                  <a:cubicBezTo>
                    <a:pt x="13898" y="536"/>
                    <a:pt x="13975" y="699"/>
                    <a:pt x="14051" y="909"/>
                  </a:cubicBezTo>
                  <a:lnTo>
                    <a:pt x="21277" y="19899"/>
                  </a:lnTo>
                  <a:close/>
                  <a:moveTo>
                    <a:pt x="10528" y="4194"/>
                  </a:moveTo>
                  <a:lnTo>
                    <a:pt x="10528" y="4194"/>
                  </a:lnTo>
                  <a:lnTo>
                    <a:pt x="7183" y="13282"/>
                  </a:lnTo>
                  <a:lnTo>
                    <a:pt x="13821" y="13282"/>
                  </a:lnTo>
                  <a:lnTo>
                    <a:pt x="10528" y="419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7" name="Shape">
              <a:extLst>
                <a:ext uri="{FF2B5EF4-FFF2-40B4-BE49-F238E27FC236}">
                  <a16:creationId xmlns:a16="http://schemas.microsoft.com/office/drawing/2014/main" id="{4045CFB5-A2A1-4ED1-AB32-11B52C3CB6EA}"/>
                </a:ext>
              </a:extLst>
            </p:cNvPr>
            <p:cNvSpPr/>
            <p:nvPr/>
          </p:nvSpPr>
          <p:spPr>
            <a:xfrm>
              <a:off x="6045199" y="8978899"/>
              <a:ext cx="135891" cy="11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40" y="20897"/>
                  </a:moveTo>
                  <a:cubicBezTo>
                    <a:pt x="21540" y="21014"/>
                    <a:pt x="21519" y="21108"/>
                    <a:pt x="21459" y="21202"/>
                  </a:cubicBezTo>
                  <a:cubicBezTo>
                    <a:pt x="21398" y="21295"/>
                    <a:pt x="21317" y="21366"/>
                    <a:pt x="21176" y="21413"/>
                  </a:cubicBezTo>
                  <a:cubicBezTo>
                    <a:pt x="21035" y="21459"/>
                    <a:pt x="20853" y="21506"/>
                    <a:pt x="20631" y="21553"/>
                  </a:cubicBezTo>
                  <a:cubicBezTo>
                    <a:pt x="20409" y="21577"/>
                    <a:pt x="20106" y="21600"/>
                    <a:pt x="19763" y="21600"/>
                  </a:cubicBezTo>
                  <a:cubicBezTo>
                    <a:pt x="19420" y="21600"/>
                    <a:pt x="19137" y="21577"/>
                    <a:pt x="18895" y="21553"/>
                  </a:cubicBezTo>
                  <a:cubicBezTo>
                    <a:pt x="18673" y="21530"/>
                    <a:pt x="18491" y="21483"/>
                    <a:pt x="18350" y="21413"/>
                  </a:cubicBezTo>
                  <a:cubicBezTo>
                    <a:pt x="18209" y="21366"/>
                    <a:pt x="18128" y="21295"/>
                    <a:pt x="18067" y="21202"/>
                  </a:cubicBezTo>
                  <a:cubicBezTo>
                    <a:pt x="18007" y="21108"/>
                    <a:pt x="17987" y="21014"/>
                    <a:pt x="17987" y="20897"/>
                  </a:cubicBezTo>
                  <a:lnTo>
                    <a:pt x="17987" y="3397"/>
                  </a:lnTo>
                  <a:lnTo>
                    <a:pt x="17966" y="3397"/>
                  </a:lnTo>
                  <a:lnTo>
                    <a:pt x="12597" y="20874"/>
                  </a:lnTo>
                  <a:cubicBezTo>
                    <a:pt x="12556" y="21014"/>
                    <a:pt x="12496" y="21131"/>
                    <a:pt x="12415" y="21225"/>
                  </a:cubicBezTo>
                  <a:cubicBezTo>
                    <a:pt x="12334" y="21319"/>
                    <a:pt x="12213" y="21389"/>
                    <a:pt x="12072" y="21459"/>
                  </a:cubicBezTo>
                  <a:cubicBezTo>
                    <a:pt x="11930" y="21506"/>
                    <a:pt x="11729" y="21553"/>
                    <a:pt x="11507" y="21577"/>
                  </a:cubicBezTo>
                  <a:cubicBezTo>
                    <a:pt x="11285" y="21600"/>
                    <a:pt x="11002" y="21600"/>
                    <a:pt x="10679" y="21600"/>
                  </a:cubicBezTo>
                  <a:cubicBezTo>
                    <a:pt x="10356" y="21600"/>
                    <a:pt x="10073" y="21577"/>
                    <a:pt x="9851" y="21553"/>
                  </a:cubicBezTo>
                  <a:cubicBezTo>
                    <a:pt x="9629" y="21530"/>
                    <a:pt x="9427" y="21483"/>
                    <a:pt x="9286" y="21413"/>
                  </a:cubicBezTo>
                  <a:cubicBezTo>
                    <a:pt x="9145" y="21342"/>
                    <a:pt x="9024" y="21272"/>
                    <a:pt x="8943" y="21178"/>
                  </a:cubicBezTo>
                  <a:cubicBezTo>
                    <a:pt x="8862" y="21085"/>
                    <a:pt x="8801" y="20991"/>
                    <a:pt x="8781" y="20874"/>
                  </a:cubicBezTo>
                  <a:lnTo>
                    <a:pt x="3593" y="3397"/>
                  </a:lnTo>
                  <a:lnTo>
                    <a:pt x="3573" y="3397"/>
                  </a:lnTo>
                  <a:lnTo>
                    <a:pt x="3573" y="20897"/>
                  </a:lnTo>
                  <a:cubicBezTo>
                    <a:pt x="3573" y="21014"/>
                    <a:pt x="3553" y="21108"/>
                    <a:pt x="3492" y="21202"/>
                  </a:cubicBezTo>
                  <a:cubicBezTo>
                    <a:pt x="3432" y="21295"/>
                    <a:pt x="3351" y="21366"/>
                    <a:pt x="3190" y="21413"/>
                  </a:cubicBezTo>
                  <a:cubicBezTo>
                    <a:pt x="3048" y="21459"/>
                    <a:pt x="2867" y="21506"/>
                    <a:pt x="2644" y="21553"/>
                  </a:cubicBezTo>
                  <a:cubicBezTo>
                    <a:pt x="2422" y="21577"/>
                    <a:pt x="2140" y="21600"/>
                    <a:pt x="1776" y="21600"/>
                  </a:cubicBezTo>
                  <a:cubicBezTo>
                    <a:pt x="1433" y="21600"/>
                    <a:pt x="1151" y="21577"/>
                    <a:pt x="908" y="21553"/>
                  </a:cubicBezTo>
                  <a:cubicBezTo>
                    <a:pt x="686" y="21530"/>
                    <a:pt x="485" y="21483"/>
                    <a:pt x="363" y="21413"/>
                  </a:cubicBezTo>
                  <a:cubicBezTo>
                    <a:pt x="222" y="21366"/>
                    <a:pt x="121" y="21295"/>
                    <a:pt x="81" y="21202"/>
                  </a:cubicBezTo>
                  <a:cubicBezTo>
                    <a:pt x="20" y="21108"/>
                    <a:pt x="0" y="21014"/>
                    <a:pt x="0" y="20897"/>
                  </a:cubicBezTo>
                  <a:lnTo>
                    <a:pt x="0" y="1734"/>
                  </a:lnTo>
                  <a:cubicBezTo>
                    <a:pt x="0" y="1171"/>
                    <a:pt x="121" y="726"/>
                    <a:pt x="384" y="445"/>
                  </a:cubicBezTo>
                  <a:cubicBezTo>
                    <a:pt x="646" y="141"/>
                    <a:pt x="989" y="0"/>
                    <a:pt x="1413" y="0"/>
                  </a:cubicBezTo>
                  <a:lnTo>
                    <a:pt x="3876" y="0"/>
                  </a:lnTo>
                  <a:cubicBezTo>
                    <a:pt x="4320" y="0"/>
                    <a:pt x="4683" y="47"/>
                    <a:pt x="5006" y="117"/>
                  </a:cubicBezTo>
                  <a:cubicBezTo>
                    <a:pt x="5329" y="187"/>
                    <a:pt x="5592" y="328"/>
                    <a:pt x="5814" y="539"/>
                  </a:cubicBezTo>
                  <a:cubicBezTo>
                    <a:pt x="6036" y="726"/>
                    <a:pt x="6238" y="984"/>
                    <a:pt x="6379" y="1312"/>
                  </a:cubicBezTo>
                  <a:cubicBezTo>
                    <a:pt x="6541" y="1616"/>
                    <a:pt x="6662" y="2015"/>
                    <a:pt x="6783" y="2483"/>
                  </a:cubicBezTo>
                  <a:lnTo>
                    <a:pt x="10800" y="15298"/>
                  </a:lnTo>
                  <a:lnTo>
                    <a:pt x="10861" y="15298"/>
                  </a:lnTo>
                  <a:lnTo>
                    <a:pt x="15019" y="2507"/>
                  </a:lnTo>
                  <a:cubicBezTo>
                    <a:pt x="15140" y="2038"/>
                    <a:pt x="15281" y="1640"/>
                    <a:pt x="15423" y="1335"/>
                  </a:cubicBezTo>
                  <a:cubicBezTo>
                    <a:pt x="15564" y="1007"/>
                    <a:pt x="15746" y="750"/>
                    <a:pt x="15948" y="562"/>
                  </a:cubicBezTo>
                  <a:cubicBezTo>
                    <a:pt x="16150" y="375"/>
                    <a:pt x="16372" y="211"/>
                    <a:pt x="16634" y="140"/>
                  </a:cubicBezTo>
                  <a:cubicBezTo>
                    <a:pt x="16896" y="70"/>
                    <a:pt x="17219" y="23"/>
                    <a:pt x="17563" y="23"/>
                  </a:cubicBezTo>
                  <a:lnTo>
                    <a:pt x="20106" y="23"/>
                  </a:lnTo>
                  <a:cubicBezTo>
                    <a:pt x="20369" y="23"/>
                    <a:pt x="20591" y="70"/>
                    <a:pt x="20772" y="140"/>
                  </a:cubicBezTo>
                  <a:cubicBezTo>
                    <a:pt x="20954" y="211"/>
                    <a:pt x="21116" y="328"/>
                    <a:pt x="21237" y="492"/>
                  </a:cubicBezTo>
                  <a:cubicBezTo>
                    <a:pt x="21358" y="632"/>
                    <a:pt x="21439" y="820"/>
                    <a:pt x="21499" y="1031"/>
                  </a:cubicBezTo>
                  <a:cubicBezTo>
                    <a:pt x="21560" y="1242"/>
                    <a:pt x="21600" y="1499"/>
                    <a:pt x="21600" y="1780"/>
                  </a:cubicBezTo>
                  <a:lnTo>
                    <a:pt x="21600" y="2089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8" name="Shape">
              <a:extLst>
                <a:ext uri="{FF2B5EF4-FFF2-40B4-BE49-F238E27FC236}">
                  <a16:creationId xmlns:a16="http://schemas.microsoft.com/office/drawing/2014/main" id="{30EC867B-EAFD-48C6-BDCC-D35D89E5507F}"/>
                </a:ext>
              </a:extLst>
            </p:cNvPr>
            <p:cNvSpPr/>
            <p:nvPr/>
          </p:nvSpPr>
          <p:spPr>
            <a:xfrm>
              <a:off x="2451099" y="8648700"/>
              <a:ext cx="168276" cy="220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0"/>
                  </a:moveTo>
                  <a:cubicBezTo>
                    <a:pt x="21600" y="2113"/>
                    <a:pt x="21584" y="2386"/>
                    <a:pt x="21551" y="2610"/>
                  </a:cubicBezTo>
                  <a:cubicBezTo>
                    <a:pt x="21518" y="2834"/>
                    <a:pt x="21453" y="3020"/>
                    <a:pt x="21388" y="3157"/>
                  </a:cubicBezTo>
                  <a:cubicBezTo>
                    <a:pt x="21323" y="3293"/>
                    <a:pt x="21225" y="3393"/>
                    <a:pt x="21111" y="3467"/>
                  </a:cubicBezTo>
                  <a:cubicBezTo>
                    <a:pt x="20997" y="3530"/>
                    <a:pt x="20883" y="3567"/>
                    <a:pt x="20752" y="3567"/>
                  </a:cubicBezTo>
                  <a:lnTo>
                    <a:pt x="13677" y="3567"/>
                  </a:lnTo>
                  <a:lnTo>
                    <a:pt x="13677" y="20904"/>
                  </a:lnTo>
                  <a:cubicBezTo>
                    <a:pt x="13677" y="21016"/>
                    <a:pt x="13628" y="21115"/>
                    <a:pt x="13531" y="21202"/>
                  </a:cubicBezTo>
                  <a:cubicBezTo>
                    <a:pt x="13433" y="21289"/>
                    <a:pt x="13286" y="21364"/>
                    <a:pt x="13058" y="21414"/>
                  </a:cubicBezTo>
                  <a:cubicBezTo>
                    <a:pt x="12846" y="21463"/>
                    <a:pt x="12552" y="21513"/>
                    <a:pt x="12178" y="21550"/>
                  </a:cubicBezTo>
                  <a:cubicBezTo>
                    <a:pt x="11803" y="21588"/>
                    <a:pt x="11346" y="21600"/>
                    <a:pt x="10792" y="21600"/>
                  </a:cubicBezTo>
                  <a:cubicBezTo>
                    <a:pt x="10238" y="21600"/>
                    <a:pt x="9781" y="21588"/>
                    <a:pt x="9406" y="21550"/>
                  </a:cubicBezTo>
                  <a:cubicBezTo>
                    <a:pt x="9031" y="21513"/>
                    <a:pt x="8738" y="21476"/>
                    <a:pt x="8526" y="21414"/>
                  </a:cubicBezTo>
                  <a:cubicBezTo>
                    <a:pt x="8314" y="21364"/>
                    <a:pt x="8151" y="21289"/>
                    <a:pt x="8053" y="21202"/>
                  </a:cubicBezTo>
                  <a:cubicBezTo>
                    <a:pt x="7955" y="21115"/>
                    <a:pt x="7906" y="21016"/>
                    <a:pt x="7906" y="20904"/>
                  </a:cubicBezTo>
                  <a:lnTo>
                    <a:pt x="7906" y="3567"/>
                  </a:lnTo>
                  <a:lnTo>
                    <a:pt x="848" y="3567"/>
                  </a:lnTo>
                  <a:cubicBezTo>
                    <a:pt x="701" y="3567"/>
                    <a:pt x="571" y="3530"/>
                    <a:pt x="473" y="3467"/>
                  </a:cubicBezTo>
                  <a:cubicBezTo>
                    <a:pt x="375" y="3405"/>
                    <a:pt x="277" y="3293"/>
                    <a:pt x="212" y="3157"/>
                  </a:cubicBezTo>
                  <a:cubicBezTo>
                    <a:pt x="147" y="3020"/>
                    <a:pt x="82" y="2834"/>
                    <a:pt x="49" y="2610"/>
                  </a:cubicBezTo>
                  <a:cubicBezTo>
                    <a:pt x="16" y="2386"/>
                    <a:pt x="0" y="2113"/>
                    <a:pt x="0" y="1790"/>
                  </a:cubicBezTo>
                  <a:cubicBezTo>
                    <a:pt x="0" y="1454"/>
                    <a:pt x="16" y="1168"/>
                    <a:pt x="49" y="945"/>
                  </a:cubicBezTo>
                  <a:cubicBezTo>
                    <a:pt x="82" y="708"/>
                    <a:pt x="147" y="522"/>
                    <a:pt x="212" y="385"/>
                  </a:cubicBezTo>
                  <a:cubicBezTo>
                    <a:pt x="277" y="249"/>
                    <a:pt x="375" y="149"/>
                    <a:pt x="473" y="87"/>
                  </a:cubicBezTo>
                  <a:cubicBezTo>
                    <a:pt x="571" y="25"/>
                    <a:pt x="701" y="0"/>
                    <a:pt x="848" y="0"/>
                  </a:cubicBezTo>
                  <a:lnTo>
                    <a:pt x="20736" y="0"/>
                  </a:lnTo>
                  <a:cubicBezTo>
                    <a:pt x="20866" y="0"/>
                    <a:pt x="20981" y="37"/>
                    <a:pt x="21095" y="87"/>
                  </a:cubicBezTo>
                  <a:cubicBezTo>
                    <a:pt x="21209" y="149"/>
                    <a:pt x="21290" y="249"/>
                    <a:pt x="21372" y="385"/>
                  </a:cubicBezTo>
                  <a:cubicBezTo>
                    <a:pt x="21437" y="522"/>
                    <a:pt x="21502" y="708"/>
                    <a:pt x="21535" y="945"/>
                  </a:cubicBezTo>
                  <a:cubicBezTo>
                    <a:pt x="21584" y="1181"/>
                    <a:pt x="21600" y="1454"/>
                    <a:pt x="21600" y="179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9" name="Shape">
              <a:extLst>
                <a:ext uri="{FF2B5EF4-FFF2-40B4-BE49-F238E27FC236}">
                  <a16:creationId xmlns:a16="http://schemas.microsoft.com/office/drawing/2014/main" id="{5CF82F4E-C4D0-4D47-B95E-90E08F02D78C}"/>
                </a:ext>
              </a:extLst>
            </p:cNvPr>
            <p:cNvSpPr/>
            <p:nvPr/>
          </p:nvSpPr>
          <p:spPr>
            <a:xfrm>
              <a:off x="2641600" y="8648699"/>
              <a:ext cx="45086" cy="22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8"/>
                  </a:moveTo>
                  <a:cubicBezTo>
                    <a:pt x="21600" y="21019"/>
                    <a:pt x="21417" y="21118"/>
                    <a:pt x="21052" y="21204"/>
                  </a:cubicBezTo>
                  <a:cubicBezTo>
                    <a:pt x="20687" y="21291"/>
                    <a:pt x="20140" y="21365"/>
                    <a:pt x="19288" y="21415"/>
                  </a:cubicBezTo>
                  <a:cubicBezTo>
                    <a:pt x="18497" y="21464"/>
                    <a:pt x="17402" y="21514"/>
                    <a:pt x="16002" y="21551"/>
                  </a:cubicBezTo>
                  <a:cubicBezTo>
                    <a:pt x="14664" y="21588"/>
                    <a:pt x="12899" y="21600"/>
                    <a:pt x="10770" y="21600"/>
                  </a:cubicBezTo>
                  <a:cubicBezTo>
                    <a:pt x="8701" y="21600"/>
                    <a:pt x="6997" y="21588"/>
                    <a:pt x="5598" y="21551"/>
                  </a:cubicBezTo>
                  <a:cubicBezTo>
                    <a:pt x="4198" y="21514"/>
                    <a:pt x="3103" y="21476"/>
                    <a:pt x="2312" y="21415"/>
                  </a:cubicBezTo>
                  <a:cubicBezTo>
                    <a:pt x="1521" y="21365"/>
                    <a:pt x="913" y="21291"/>
                    <a:pt x="548" y="21204"/>
                  </a:cubicBezTo>
                  <a:cubicBezTo>
                    <a:pt x="183" y="21118"/>
                    <a:pt x="0" y="21019"/>
                    <a:pt x="0" y="20908"/>
                  </a:cubicBezTo>
                  <a:lnTo>
                    <a:pt x="0" y="692"/>
                  </a:lnTo>
                  <a:cubicBezTo>
                    <a:pt x="0" y="581"/>
                    <a:pt x="183" y="482"/>
                    <a:pt x="548" y="396"/>
                  </a:cubicBezTo>
                  <a:cubicBezTo>
                    <a:pt x="913" y="309"/>
                    <a:pt x="1521" y="235"/>
                    <a:pt x="2312" y="185"/>
                  </a:cubicBezTo>
                  <a:cubicBezTo>
                    <a:pt x="3103" y="136"/>
                    <a:pt x="4259" y="86"/>
                    <a:pt x="5598" y="49"/>
                  </a:cubicBezTo>
                  <a:cubicBezTo>
                    <a:pt x="6936" y="12"/>
                    <a:pt x="8640" y="0"/>
                    <a:pt x="10709" y="0"/>
                  </a:cubicBezTo>
                  <a:cubicBezTo>
                    <a:pt x="12838" y="0"/>
                    <a:pt x="14542" y="12"/>
                    <a:pt x="15941" y="49"/>
                  </a:cubicBezTo>
                  <a:cubicBezTo>
                    <a:pt x="17280" y="87"/>
                    <a:pt x="18375" y="124"/>
                    <a:pt x="19227" y="185"/>
                  </a:cubicBezTo>
                  <a:cubicBezTo>
                    <a:pt x="20079" y="247"/>
                    <a:pt x="20626" y="309"/>
                    <a:pt x="20992" y="396"/>
                  </a:cubicBezTo>
                  <a:cubicBezTo>
                    <a:pt x="21357" y="482"/>
                    <a:pt x="21539" y="581"/>
                    <a:pt x="21539" y="692"/>
                  </a:cubicBezTo>
                  <a:lnTo>
                    <a:pt x="21539" y="2090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0" name="Shape">
              <a:extLst>
                <a:ext uri="{FF2B5EF4-FFF2-40B4-BE49-F238E27FC236}">
                  <a16:creationId xmlns:a16="http://schemas.microsoft.com/office/drawing/2014/main" id="{C9383D7A-3C73-43F4-AFCB-0D6D1232301D}"/>
                </a:ext>
              </a:extLst>
            </p:cNvPr>
            <p:cNvSpPr/>
            <p:nvPr/>
          </p:nvSpPr>
          <p:spPr>
            <a:xfrm>
              <a:off x="2730500" y="8648699"/>
              <a:ext cx="256414" cy="22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3"/>
                  </a:moveTo>
                  <a:cubicBezTo>
                    <a:pt x="21600" y="21005"/>
                    <a:pt x="21579" y="21104"/>
                    <a:pt x="21525" y="21191"/>
                  </a:cubicBezTo>
                  <a:cubicBezTo>
                    <a:pt x="21472" y="21277"/>
                    <a:pt x="21375" y="21352"/>
                    <a:pt x="21236" y="21402"/>
                  </a:cubicBezTo>
                  <a:cubicBezTo>
                    <a:pt x="21097" y="21451"/>
                    <a:pt x="20915" y="21501"/>
                    <a:pt x="20680" y="21538"/>
                  </a:cubicBezTo>
                  <a:cubicBezTo>
                    <a:pt x="20445" y="21575"/>
                    <a:pt x="20156" y="21588"/>
                    <a:pt x="19803" y="21588"/>
                  </a:cubicBezTo>
                  <a:cubicBezTo>
                    <a:pt x="19460" y="21588"/>
                    <a:pt x="19171" y="21575"/>
                    <a:pt x="18947" y="21538"/>
                  </a:cubicBezTo>
                  <a:cubicBezTo>
                    <a:pt x="18722" y="21501"/>
                    <a:pt x="18540" y="21464"/>
                    <a:pt x="18401" y="21402"/>
                  </a:cubicBezTo>
                  <a:cubicBezTo>
                    <a:pt x="18273" y="21352"/>
                    <a:pt x="18177" y="21277"/>
                    <a:pt x="18112" y="21191"/>
                  </a:cubicBezTo>
                  <a:cubicBezTo>
                    <a:pt x="18059" y="21104"/>
                    <a:pt x="18027" y="21005"/>
                    <a:pt x="18027" y="20893"/>
                  </a:cubicBezTo>
                  <a:lnTo>
                    <a:pt x="18027" y="3412"/>
                  </a:lnTo>
                  <a:lnTo>
                    <a:pt x="17995" y="3412"/>
                  </a:lnTo>
                  <a:lnTo>
                    <a:pt x="12624" y="20868"/>
                  </a:lnTo>
                  <a:cubicBezTo>
                    <a:pt x="12581" y="21017"/>
                    <a:pt x="12528" y="21129"/>
                    <a:pt x="12442" y="21228"/>
                  </a:cubicBezTo>
                  <a:cubicBezTo>
                    <a:pt x="12357" y="21327"/>
                    <a:pt x="12239" y="21402"/>
                    <a:pt x="12089" y="21451"/>
                  </a:cubicBezTo>
                  <a:cubicBezTo>
                    <a:pt x="11939" y="21501"/>
                    <a:pt x="11757" y="21538"/>
                    <a:pt x="11522" y="21563"/>
                  </a:cubicBezTo>
                  <a:cubicBezTo>
                    <a:pt x="11297" y="21575"/>
                    <a:pt x="11019" y="21588"/>
                    <a:pt x="10688" y="21588"/>
                  </a:cubicBezTo>
                  <a:cubicBezTo>
                    <a:pt x="10367" y="21588"/>
                    <a:pt x="10089" y="21575"/>
                    <a:pt x="9853" y="21550"/>
                  </a:cubicBezTo>
                  <a:cubicBezTo>
                    <a:pt x="9618" y="21526"/>
                    <a:pt x="9436" y="21476"/>
                    <a:pt x="9286" y="21414"/>
                  </a:cubicBezTo>
                  <a:cubicBezTo>
                    <a:pt x="9136" y="21352"/>
                    <a:pt x="9019" y="21277"/>
                    <a:pt x="8933" y="21191"/>
                  </a:cubicBezTo>
                  <a:cubicBezTo>
                    <a:pt x="8848" y="21104"/>
                    <a:pt x="8794" y="20992"/>
                    <a:pt x="8762" y="20880"/>
                  </a:cubicBezTo>
                  <a:lnTo>
                    <a:pt x="3584" y="3424"/>
                  </a:lnTo>
                  <a:lnTo>
                    <a:pt x="3552" y="3424"/>
                  </a:lnTo>
                  <a:lnTo>
                    <a:pt x="3552" y="20905"/>
                  </a:lnTo>
                  <a:cubicBezTo>
                    <a:pt x="3552" y="21017"/>
                    <a:pt x="3530" y="21116"/>
                    <a:pt x="3477" y="21203"/>
                  </a:cubicBezTo>
                  <a:cubicBezTo>
                    <a:pt x="3423" y="21290"/>
                    <a:pt x="3327" y="21364"/>
                    <a:pt x="3188" y="21414"/>
                  </a:cubicBezTo>
                  <a:cubicBezTo>
                    <a:pt x="3049" y="21464"/>
                    <a:pt x="2856" y="21513"/>
                    <a:pt x="2632" y="21550"/>
                  </a:cubicBezTo>
                  <a:cubicBezTo>
                    <a:pt x="2407" y="21588"/>
                    <a:pt x="2118" y="21600"/>
                    <a:pt x="1765" y="21600"/>
                  </a:cubicBezTo>
                  <a:cubicBezTo>
                    <a:pt x="1423" y="21600"/>
                    <a:pt x="1134" y="21588"/>
                    <a:pt x="909" y="21550"/>
                  </a:cubicBezTo>
                  <a:cubicBezTo>
                    <a:pt x="685" y="21513"/>
                    <a:pt x="492" y="21476"/>
                    <a:pt x="364" y="21414"/>
                  </a:cubicBezTo>
                  <a:cubicBezTo>
                    <a:pt x="225" y="21364"/>
                    <a:pt x="128" y="21290"/>
                    <a:pt x="75" y="21203"/>
                  </a:cubicBezTo>
                  <a:cubicBezTo>
                    <a:pt x="21" y="21116"/>
                    <a:pt x="0" y="21017"/>
                    <a:pt x="0" y="20905"/>
                  </a:cubicBezTo>
                  <a:lnTo>
                    <a:pt x="0" y="1749"/>
                  </a:lnTo>
                  <a:cubicBezTo>
                    <a:pt x="0" y="1179"/>
                    <a:pt x="128" y="757"/>
                    <a:pt x="385" y="459"/>
                  </a:cubicBezTo>
                  <a:cubicBezTo>
                    <a:pt x="642" y="161"/>
                    <a:pt x="984" y="12"/>
                    <a:pt x="1412" y="12"/>
                  </a:cubicBezTo>
                  <a:lnTo>
                    <a:pt x="3873" y="12"/>
                  </a:lnTo>
                  <a:cubicBezTo>
                    <a:pt x="4311" y="12"/>
                    <a:pt x="4686" y="50"/>
                    <a:pt x="5007" y="136"/>
                  </a:cubicBezTo>
                  <a:cubicBezTo>
                    <a:pt x="5317" y="223"/>
                    <a:pt x="5595" y="360"/>
                    <a:pt x="5820" y="546"/>
                  </a:cubicBezTo>
                  <a:cubicBezTo>
                    <a:pt x="6045" y="744"/>
                    <a:pt x="6237" y="993"/>
                    <a:pt x="6398" y="1315"/>
                  </a:cubicBezTo>
                  <a:cubicBezTo>
                    <a:pt x="6558" y="1638"/>
                    <a:pt x="6686" y="2022"/>
                    <a:pt x="6804" y="2481"/>
                  </a:cubicBezTo>
                  <a:lnTo>
                    <a:pt x="10816" y="15273"/>
                  </a:lnTo>
                  <a:lnTo>
                    <a:pt x="10870" y="15273"/>
                  </a:lnTo>
                  <a:lnTo>
                    <a:pt x="15020" y="2506"/>
                  </a:lnTo>
                  <a:cubicBezTo>
                    <a:pt x="15149" y="2047"/>
                    <a:pt x="15277" y="1650"/>
                    <a:pt x="15427" y="1328"/>
                  </a:cubicBezTo>
                  <a:cubicBezTo>
                    <a:pt x="15577" y="1005"/>
                    <a:pt x="15748" y="744"/>
                    <a:pt x="15941" y="546"/>
                  </a:cubicBezTo>
                  <a:cubicBezTo>
                    <a:pt x="16133" y="347"/>
                    <a:pt x="16368" y="211"/>
                    <a:pt x="16636" y="124"/>
                  </a:cubicBezTo>
                  <a:cubicBezTo>
                    <a:pt x="16903" y="37"/>
                    <a:pt x="17214" y="0"/>
                    <a:pt x="17567" y="0"/>
                  </a:cubicBezTo>
                  <a:lnTo>
                    <a:pt x="20102" y="0"/>
                  </a:lnTo>
                  <a:cubicBezTo>
                    <a:pt x="20359" y="0"/>
                    <a:pt x="20584" y="37"/>
                    <a:pt x="20765" y="112"/>
                  </a:cubicBezTo>
                  <a:cubicBezTo>
                    <a:pt x="20947" y="186"/>
                    <a:pt x="21108" y="298"/>
                    <a:pt x="21225" y="447"/>
                  </a:cubicBezTo>
                  <a:cubicBezTo>
                    <a:pt x="21343" y="596"/>
                    <a:pt x="21439" y="782"/>
                    <a:pt x="21493" y="993"/>
                  </a:cubicBezTo>
                  <a:cubicBezTo>
                    <a:pt x="21557" y="1203"/>
                    <a:pt x="21589" y="1452"/>
                    <a:pt x="21589" y="1737"/>
                  </a:cubicBezTo>
                  <a:lnTo>
                    <a:pt x="21589" y="2089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1" name="Shape">
              <a:extLst>
                <a:ext uri="{FF2B5EF4-FFF2-40B4-BE49-F238E27FC236}">
                  <a16:creationId xmlns:a16="http://schemas.microsoft.com/office/drawing/2014/main" id="{6DA3A587-24FA-4822-8096-6060439A43DD}"/>
                </a:ext>
              </a:extLst>
            </p:cNvPr>
            <p:cNvSpPr/>
            <p:nvPr/>
          </p:nvSpPr>
          <p:spPr>
            <a:xfrm>
              <a:off x="3035300" y="8648700"/>
              <a:ext cx="130303" cy="219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0"/>
                  </a:moveTo>
                  <a:cubicBezTo>
                    <a:pt x="21600" y="20215"/>
                    <a:pt x="21579" y="20477"/>
                    <a:pt x="21537" y="20702"/>
                  </a:cubicBezTo>
                  <a:cubicBezTo>
                    <a:pt x="21495" y="20926"/>
                    <a:pt x="21411" y="21088"/>
                    <a:pt x="21326" y="21226"/>
                  </a:cubicBezTo>
                  <a:cubicBezTo>
                    <a:pt x="21242" y="21363"/>
                    <a:pt x="21116" y="21463"/>
                    <a:pt x="20968" y="21513"/>
                  </a:cubicBezTo>
                  <a:cubicBezTo>
                    <a:pt x="20821" y="21575"/>
                    <a:pt x="20674" y="21600"/>
                    <a:pt x="20505" y="21600"/>
                  </a:cubicBezTo>
                  <a:lnTo>
                    <a:pt x="2189" y="21600"/>
                  </a:lnTo>
                  <a:cubicBezTo>
                    <a:pt x="1579" y="21600"/>
                    <a:pt x="1053" y="21488"/>
                    <a:pt x="632" y="21276"/>
                  </a:cubicBezTo>
                  <a:cubicBezTo>
                    <a:pt x="211" y="21063"/>
                    <a:pt x="0" y="20702"/>
                    <a:pt x="0" y="20215"/>
                  </a:cubicBezTo>
                  <a:lnTo>
                    <a:pt x="0" y="1385"/>
                  </a:lnTo>
                  <a:cubicBezTo>
                    <a:pt x="0" y="898"/>
                    <a:pt x="211" y="537"/>
                    <a:pt x="632" y="324"/>
                  </a:cubicBezTo>
                  <a:cubicBezTo>
                    <a:pt x="1053" y="112"/>
                    <a:pt x="1579" y="0"/>
                    <a:pt x="2189" y="0"/>
                  </a:cubicBezTo>
                  <a:lnTo>
                    <a:pt x="20379" y="0"/>
                  </a:lnTo>
                  <a:cubicBezTo>
                    <a:pt x="20547" y="0"/>
                    <a:pt x="20695" y="25"/>
                    <a:pt x="20821" y="87"/>
                  </a:cubicBezTo>
                  <a:cubicBezTo>
                    <a:pt x="20947" y="137"/>
                    <a:pt x="21074" y="237"/>
                    <a:pt x="21158" y="374"/>
                  </a:cubicBezTo>
                  <a:cubicBezTo>
                    <a:pt x="21242" y="512"/>
                    <a:pt x="21326" y="686"/>
                    <a:pt x="21368" y="911"/>
                  </a:cubicBezTo>
                  <a:cubicBezTo>
                    <a:pt x="21411" y="1123"/>
                    <a:pt x="21432" y="1398"/>
                    <a:pt x="21432" y="1734"/>
                  </a:cubicBezTo>
                  <a:cubicBezTo>
                    <a:pt x="21432" y="2046"/>
                    <a:pt x="21411" y="2308"/>
                    <a:pt x="21368" y="2533"/>
                  </a:cubicBezTo>
                  <a:cubicBezTo>
                    <a:pt x="21326" y="2745"/>
                    <a:pt x="21242" y="2920"/>
                    <a:pt x="21158" y="3057"/>
                  </a:cubicBezTo>
                  <a:cubicBezTo>
                    <a:pt x="21074" y="3194"/>
                    <a:pt x="20947" y="3282"/>
                    <a:pt x="20821" y="3344"/>
                  </a:cubicBezTo>
                  <a:cubicBezTo>
                    <a:pt x="20695" y="3406"/>
                    <a:pt x="20547" y="3431"/>
                    <a:pt x="20379" y="3431"/>
                  </a:cubicBezTo>
                  <a:lnTo>
                    <a:pt x="7368" y="3431"/>
                  </a:lnTo>
                  <a:lnTo>
                    <a:pt x="7368" y="8710"/>
                  </a:lnTo>
                  <a:lnTo>
                    <a:pt x="18379" y="8710"/>
                  </a:lnTo>
                  <a:cubicBezTo>
                    <a:pt x="18547" y="8710"/>
                    <a:pt x="18695" y="8735"/>
                    <a:pt x="18842" y="8797"/>
                  </a:cubicBezTo>
                  <a:cubicBezTo>
                    <a:pt x="18989" y="8860"/>
                    <a:pt x="19095" y="8947"/>
                    <a:pt x="19200" y="9084"/>
                  </a:cubicBezTo>
                  <a:cubicBezTo>
                    <a:pt x="19305" y="9221"/>
                    <a:pt x="19368" y="9384"/>
                    <a:pt x="19411" y="9608"/>
                  </a:cubicBezTo>
                  <a:cubicBezTo>
                    <a:pt x="19453" y="9820"/>
                    <a:pt x="19474" y="10095"/>
                    <a:pt x="19474" y="10394"/>
                  </a:cubicBezTo>
                  <a:cubicBezTo>
                    <a:pt x="19474" y="10719"/>
                    <a:pt x="19453" y="10981"/>
                    <a:pt x="19411" y="11193"/>
                  </a:cubicBezTo>
                  <a:cubicBezTo>
                    <a:pt x="19368" y="11405"/>
                    <a:pt x="19284" y="11580"/>
                    <a:pt x="19200" y="11705"/>
                  </a:cubicBezTo>
                  <a:cubicBezTo>
                    <a:pt x="19116" y="11829"/>
                    <a:pt x="18989" y="11929"/>
                    <a:pt x="18842" y="11979"/>
                  </a:cubicBezTo>
                  <a:cubicBezTo>
                    <a:pt x="18695" y="12029"/>
                    <a:pt x="18547" y="12066"/>
                    <a:pt x="18379" y="12066"/>
                  </a:cubicBezTo>
                  <a:lnTo>
                    <a:pt x="7368" y="12066"/>
                  </a:lnTo>
                  <a:lnTo>
                    <a:pt x="7368" y="18156"/>
                  </a:lnTo>
                  <a:lnTo>
                    <a:pt x="20484" y="18156"/>
                  </a:lnTo>
                  <a:cubicBezTo>
                    <a:pt x="20653" y="18156"/>
                    <a:pt x="20800" y="18181"/>
                    <a:pt x="20947" y="18243"/>
                  </a:cubicBezTo>
                  <a:cubicBezTo>
                    <a:pt x="21095" y="18306"/>
                    <a:pt x="21200" y="18405"/>
                    <a:pt x="21305" y="18530"/>
                  </a:cubicBezTo>
                  <a:cubicBezTo>
                    <a:pt x="21389" y="18667"/>
                    <a:pt x="21474" y="18842"/>
                    <a:pt x="21516" y="19054"/>
                  </a:cubicBezTo>
                  <a:cubicBezTo>
                    <a:pt x="21579" y="19304"/>
                    <a:pt x="21600" y="19566"/>
                    <a:pt x="21600" y="1989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2" name="Shape">
              <a:extLst>
                <a:ext uri="{FF2B5EF4-FFF2-40B4-BE49-F238E27FC236}">
                  <a16:creationId xmlns:a16="http://schemas.microsoft.com/office/drawing/2014/main" id="{BB1C0D0F-D1C3-4681-8205-121B6BB36559}"/>
                </a:ext>
              </a:extLst>
            </p:cNvPr>
            <p:cNvSpPr/>
            <p:nvPr/>
          </p:nvSpPr>
          <p:spPr>
            <a:xfrm>
              <a:off x="3213100" y="8648700"/>
              <a:ext cx="120763" cy="220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extrusionOk="0">
                  <a:moveTo>
                    <a:pt x="21555" y="19762"/>
                  </a:moveTo>
                  <a:cubicBezTo>
                    <a:pt x="21555" y="20097"/>
                    <a:pt x="21532" y="20370"/>
                    <a:pt x="21487" y="20606"/>
                  </a:cubicBezTo>
                  <a:cubicBezTo>
                    <a:pt x="21441" y="20842"/>
                    <a:pt x="21350" y="21016"/>
                    <a:pt x="21260" y="21178"/>
                  </a:cubicBezTo>
                  <a:cubicBezTo>
                    <a:pt x="21169" y="21327"/>
                    <a:pt x="21033" y="21439"/>
                    <a:pt x="20874" y="21501"/>
                  </a:cubicBezTo>
                  <a:cubicBezTo>
                    <a:pt x="20715" y="21563"/>
                    <a:pt x="20534" y="21600"/>
                    <a:pt x="20352" y="21600"/>
                  </a:cubicBezTo>
                  <a:lnTo>
                    <a:pt x="2360" y="21600"/>
                  </a:lnTo>
                  <a:cubicBezTo>
                    <a:pt x="1702" y="21600"/>
                    <a:pt x="1134" y="21488"/>
                    <a:pt x="681" y="21277"/>
                  </a:cubicBezTo>
                  <a:cubicBezTo>
                    <a:pt x="227" y="21066"/>
                    <a:pt x="0" y="20706"/>
                    <a:pt x="0" y="20221"/>
                  </a:cubicBezTo>
                  <a:lnTo>
                    <a:pt x="0" y="695"/>
                  </a:lnTo>
                  <a:cubicBezTo>
                    <a:pt x="0" y="584"/>
                    <a:pt x="68" y="484"/>
                    <a:pt x="204" y="397"/>
                  </a:cubicBezTo>
                  <a:cubicBezTo>
                    <a:pt x="340" y="310"/>
                    <a:pt x="545" y="236"/>
                    <a:pt x="862" y="186"/>
                  </a:cubicBezTo>
                  <a:cubicBezTo>
                    <a:pt x="1180" y="137"/>
                    <a:pt x="1566" y="87"/>
                    <a:pt x="2087" y="50"/>
                  </a:cubicBezTo>
                  <a:cubicBezTo>
                    <a:pt x="2609" y="12"/>
                    <a:pt x="3244" y="0"/>
                    <a:pt x="4016" y="0"/>
                  </a:cubicBezTo>
                  <a:cubicBezTo>
                    <a:pt x="4810" y="0"/>
                    <a:pt x="5445" y="12"/>
                    <a:pt x="5967" y="50"/>
                  </a:cubicBezTo>
                  <a:cubicBezTo>
                    <a:pt x="6466" y="87"/>
                    <a:pt x="6875" y="124"/>
                    <a:pt x="7192" y="186"/>
                  </a:cubicBezTo>
                  <a:cubicBezTo>
                    <a:pt x="7510" y="248"/>
                    <a:pt x="7714" y="310"/>
                    <a:pt x="7850" y="397"/>
                  </a:cubicBezTo>
                  <a:cubicBezTo>
                    <a:pt x="7986" y="484"/>
                    <a:pt x="8055" y="584"/>
                    <a:pt x="8055" y="695"/>
                  </a:cubicBezTo>
                  <a:lnTo>
                    <a:pt x="8055" y="17973"/>
                  </a:lnTo>
                  <a:lnTo>
                    <a:pt x="20420" y="17973"/>
                  </a:lnTo>
                  <a:cubicBezTo>
                    <a:pt x="20624" y="17973"/>
                    <a:pt x="20806" y="17998"/>
                    <a:pt x="20942" y="18060"/>
                  </a:cubicBezTo>
                  <a:cubicBezTo>
                    <a:pt x="21101" y="18122"/>
                    <a:pt x="21214" y="18221"/>
                    <a:pt x="21328" y="18358"/>
                  </a:cubicBezTo>
                  <a:cubicBezTo>
                    <a:pt x="21441" y="18495"/>
                    <a:pt x="21509" y="18681"/>
                    <a:pt x="21555" y="18905"/>
                  </a:cubicBezTo>
                  <a:cubicBezTo>
                    <a:pt x="21600" y="19128"/>
                    <a:pt x="21555" y="19426"/>
                    <a:pt x="21555" y="1976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3" name="Shape">
              <a:extLst>
                <a:ext uri="{FF2B5EF4-FFF2-40B4-BE49-F238E27FC236}">
                  <a16:creationId xmlns:a16="http://schemas.microsoft.com/office/drawing/2014/main" id="{4AC84EC9-C67D-4DC7-B069-5150017B697D}"/>
                </a:ext>
              </a:extLst>
            </p:cNvPr>
            <p:cNvSpPr/>
            <p:nvPr/>
          </p:nvSpPr>
          <p:spPr>
            <a:xfrm>
              <a:off x="3352800" y="8648699"/>
              <a:ext cx="45086" cy="22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8"/>
                  </a:moveTo>
                  <a:cubicBezTo>
                    <a:pt x="21600" y="21019"/>
                    <a:pt x="21417" y="21118"/>
                    <a:pt x="21052" y="21204"/>
                  </a:cubicBezTo>
                  <a:cubicBezTo>
                    <a:pt x="20687" y="21291"/>
                    <a:pt x="20140" y="21365"/>
                    <a:pt x="19288" y="21415"/>
                  </a:cubicBezTo>
                  <a:cubicBezTo>
                    <a:pt x="18497" y="21464"/>
                    <a:pt x="17402" y="21514"/>
                    <a:pt x="16002" y="21551"/>
                  </a:cubicBezTo>
                  <a:cubicBezTo>
                    <a:pt x="14664" y="21588"/>
                    <a:pt x="12899" y="21600"/>
                    <a:pt x="10770" y="21600"/>
                  </a:cubicBezTo>
                  <a:cubicBezTo>
                    <a:pt x="8701" y="21600"/>
                    <a:pt x="6997" y="21588"/>
                    <a:pt x="5598" y="21551"/>
                  </a:cubicBezTo>
                  <a:cubicBezTo>
                    <a:pt x="4198" y="21514"/>
                    <a:pt x="3103" y="21476"/>
                    <a:pt x="2312" y="21415"/>
                  </a:cubicBezTo>
                  <a:cubicBezTo>
                    <a:pt x="1521" y="21365"/>
                    <a:pt x="913" y="21291"/>
                    <a:pt x="548" y="21204"/>
                  </a:cubicBezTo>
                  <a:cubicBezTo>
                    <a:pt x="183" y="21118"/>
                    <a:pt x="0" y="21019"/>
                    <a:pt x="0" y="20908"/>
                  </a:cubicBezTo>
                  <a:lnTo>
                    <a:pt x="0" y="692"/>
                  </a:lnTo>
                  <a:cubicBezTo>
                    <a:pt x="0" y="581"/>
                    <a:pt x="183" y="482"/>
                    <a:pt x="548" y="396"/>
                  </a:cubicBezTo>
                  <a:cubicBezTo>
                    <a:pt x="913" y="309"/>
                    <a:pt x="1521" y="235"/>
                    <a:pt x="2312" y="185"/>
                  </a:cubicBezTo>
                  <a:cubicBezTo>
                    <a:pt x="3103" y="136"/>
                    <a:pt x="4259" y="86"/>
                    <a:pt x="5598" y="49"/>
                  </a:cubicBezTo>
                  <a:cubicBezTo>
                    <a:pt x="6936" y="12"/>
                    <a:pt x="8640" y="0"/>
                    <a:pt x="10709" y="0"/>
                  </a:cubicBezTo>
                  <a:cubicBezTo>
                    <a:pt x="12838" y="0"/>
                    <a:pt x="14542" y="12"/>
                    <a:pt x="15941" y="49"/>
                  </a:cubicBezTo>
                  <a:cubicBezTo>
                    <a:pt x="17280" y="87"/>
                    <a:pt x="18375" y="124"/>
                    <a:pt x="19227" y="185"/>
                  </a:cubicBezTo>
                  <a:cubicBezTo>
                    <a:pt x="20079" y="247"/>
                    <a:pt x="20626" y="309"/>
                    <a:pt x="20992" y="396"/>
                  </a:cubicBezTo>
                  <a:cubicBezTo>
                    <a:pt x="21357" y="482"/>
                    <a:pt x="21539" y="581"/>
                    <a:pt x="21539" y="692"/>
                  </a:cubicBezTo>
                  <a:lnTo>
                    <a:pt x="21539" y="2090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4" name="Shape">
              <a:extLst>
                <a:ext uri="{FF2B5EF4-FFF2-40B4-BE49-F238E27FC236}">
                  <a16:creationId xmlns:a16="http://schemas.microsoft.com/office/drawing/2014/main" id="{DF980B3D-4008-4076-92AF-2170C5736F9B}"/>
                </a:ext>
              </a:extLst>
            </p:cNvPr>
            <p:cNvSpPr/>
            <p:nvPr/>
          </p:nvSpPr>
          <p:spPr>
            <a:xfrm>
              <a:off x="3441700" y="8648699"/>
              <a:ext cx="181484" cy="22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75"/>
                  </a:moveTo>
                  <a:cubicBezTo>
                    <a:pt x="21600" y="20236"/>
                    <a:pt x="21540" y="20459"/>
                    <a:pt x="21434" y="20657"/>
                  </a:cubicBezTo>
                  <a:cubicBezTo>
                    <a:pt x="21328" y="20856"/>
                    <a:pt x="21177" y="21017"/>
                    <a:pt x="20995" y="21154"/>
                  </a:cubicBezTo>
                  <a:cubicBezTo>
                    <a:pt x="20814" y="21290"/>
                    <a:pt x="20602" y="21389"/>
                    <a:pt x="20345" y="21439"/>
                  </a:cubicBezTo>
                  <a:cubicBezTo>
                    <a:pt x="20089" y="21489"/>
                    <a:pt x="19847" y="21526"/>
                    <a:pt x="19590" y="21526"/>
                  </a:cubicBezTo>
                  <a:lnTo>
                    <a:pt x="17322" y="21526"/>
                  </a:lnTo>
                  <a:cubicBezTo>
                    <a:pt x="16854" y="21526"/>
                    <a:pt x="16446" y="21489"/>
                    <a:pt x="16098" y="21414"/>
                  </a:cubicBezTo>
                  <a:cubicBezTo>
                    <a:pt x="15750" y="21340"/>
                    <a:pt x="15433" y="21191"/>
                    <a:pt x="15146" y="20992"/>
                  </a:cubicBezTo>
                  <a:cubicBezTo>
                    <a:pt x="14859" y="20781"/>
                    <a:pt x="14571" y="20508"/>
                    <a:pt x="14299" y="20161"/>
                  </a:cubicBezTo>
                  <a:cubicBezTo>
                    <a:pt x="14027" y="19814"/>
                    <a:pt x="13725" y="19367"/>
                    <a:pt x="13392" y="18809"/>
                  </a:cubicBezTo>
                  <a:lnTo>
                    <a:pt x="6878" y="8772"/>
                  </a:lnTo>
                  <a:cubicBezTo>
                    <a:pt x="6500" y="8176"/>
                    <a:pt x="6122" y="7531"/>
                    <a:pt x="5729" y="6836"/>
                  </a:cubicBezTo>
                  <a:cubicBezTo>
                    <a:pt x="5336" y="6141"/>
                    <a:pt x="4988" y="5471"/>
                    <a:pt x="4671" y="4826"/>
                  </a:cubicBezTo>
                  <a:lnTo>
                    <a:pt x="4625" y="4826"/>
                  </a:lnTo>
                  <a:cubicBezTo>
                    <a:pt x="4686" y="5620"/>
                    <a:pt x="4716" y="6414"/>
                    <a:pt x="4746" y="7208"/>
                  </a:cubicBezTo>
                  <a:cubicBezTo>
                    <a:pt x="4776" y="8002"/>
                    <a:pt x="4792" y="8809"/>
                    <a:pt x="4792" y="9652"/>
                  </a:cubicBezTo>
                  <a:lnTo>
                    <a:pt x="4792" y="20893"/>
                  </a:lnTo>
                  <a:cubicBezTo>
                    <a:pt x="4792" y="21005"/>
                    <a:pt x="4746" y="21104"/>
                    <a:pt x="4686" y="21191"/>
                  </a:cubicBezTo>
                  <a:cubicBezTo>
                    <a:pt x="4625" y="21277"/>
                    <a:pt x="4489" y="21352"/>
                    <a:pt x="4308" y="21414"/>
                  </a:cubicBezTo>
                  <a:cubicBezTo>
                    <a:pt x="4127" y="21476"/>
                    <a:pt x="3885" y="21526"/>
                    <a:pt x="3567" y="21550"/>
                  </a:cubicBezTo>
                  <a:cubicBezTo>
                    <a:pt x="3250" y="21575"/>
                    <a:pt x="2857" y="21600"/>
                    <a:pt x="2373" y="21600"/>
                  </a:cubicBezTo>
                  <a:cubicBezTo>
                    <a:pt x="1905" y="21600"/>
                    <a:pt x="1512" y="21588"/>
                    <a:pt x="1194" y="21550"/>
                  </a:cubicBezTo>
                  <a:cubicBezTo>
                    <a:pt x="877" y="21513"/>
                    <a:pt x="635" y="21476"/>
                    <a:pt x="469" y="21414"/>
                  </a:cubicBezTo>
                  <a:cubicBezTo>
                    <a:pt x="287" y="21352"/>
                    <a:pt x="166" y="21277"/>
                    <a:pt x="106" y="21191"/>
                  </a:cubicBezTo>
                  <a:cubicBezTo>
                    <a:pt x="45" y="21104"/>
                    <a:pt x="0" y="21005"/>
                    <a:pt x="0" y="20893"/>
                  </a:cubicBezTo>
                  <a:lnTo>
                    <a:pt x="0" y="1588"/>
                  </a:lnTo>
                  <a:cubicBezTo>
                    <a:pt x="0" y="1067"/>
                    <a:pt x="181" y="682"/>
                    <a:pt x="559" y="422"/>
                  </a:cubicBezTo>
                  <a:cubicBezTo>
                    <a:pt x="937" y="161"/>
                    <a:pt x="1391" y="37"/>
                    <a:pt x="1920" y="37"/>
                  </a:cubicBezTo>
                  <a:lnTo>
                    <a:pt x="4776" y="37"/>
                  </a:lnTo>
                  <a:cubicBezTo>
                    <a:pt x="5290" y="37"/>
                    <a:pt x="5714" y="74"/>
                    <a:pt x="6076" y="149"/>
                  </a:cubicBezTo>
                  <a:cubicBezTo>
                    <a:pt x="6424" y="223"/>
                    <a:pt x="6741" y="335"/>
                    <a:pt x="7014" y="509"/>
                  </a:cubicBezTo>
                  <a:cubicBezTo>
                    <a:pt x="7286" y="670"/>
                    <a:pt x="7543" y="906"/>
                    <a:pt x="7784" y="1203"/>
                  </a:cubicBezTo>
                  <a:cubicBezTo>
                    <a:pt x="8026" y="1501"/>
                    <a:pt x="8283" y="1861"/>
                    <a:pt x="8540" y="2295"/>
                  </a:cubicBezTo>
                  <a:lnTo>
                    <a:pt x="13634" y="10149"/>
                  </a:lnTo>
                  <a:cubicBezTo>
                    <a:pt x="13936" y="10620"/>
                    <a:pt x="14224" y="11092"/>
                    <a:pt x="14511" y="11551"/>
                  </a:cubicBezTo>
                  <a:cubicBezTo>
                    <a:pt x="14798" y="12010"/>
                    <a:pt x="15085" y="12469"/>
                    <a:pt x="15357" y="12928"/>
                  </a:cubicBezTo>
                  <a:cubicBezTo>
                    <a:pt x="15629" y="13387"/>
                    <a:pt x="15886" y="13833"/>
                    <a:pt x="16143" y="14280"/>
                  </a:cubicBezTo>
                  <a:cubicBezTo>
                    <a:pt x="16400" y="14727"/>
                    <a:pt x="16642" y="15161"/>
                    <a:pt x="16899" y="15608"/>
                  </a:cubicBezTo>
                  <a:lnTo>
                    <a:pt x="16914" y="15608"/>
                  </a:lnTo>
                  <a:cubicBezTo>
                    <a:pt x="16869" y="14838"/>
                    <a:pt x="16839" y="14020"/>
                    <a:pt x="16823" y="13188"/>
                  </a:cubicBezTo>
                  <a:cubicBezTo>
                    <a:pt x="16808" y="12357"/>
                    <a:pt x="16793" y="11551"/>
                    <a:pt x="16793" y="10781"/>
                  </a:cubicBezTo>
                  <a:lnTo>
                    <a:pt x="16793" y="707"/>
                  </a:lnTo>
                  <a:cubicBezTo>
                    <a:pt x="16793" y="595"/>
                    <a:pt x="16839" y="496"/>
                    <a:pt x="16914" y="409"/>
                  </a:cubicBezTo>
                  <a:cubicBezTo>
                    <a:pt x="16990" y="323"/>
                    <a:pt x="17126" y="248"/>
                    <a:pt x="17322" y="174"/>
                  </a:cubicBezTo>
                  <a:cubicBezTo>
                    <a:pt x="17504" y="112"/>
                    <a:pt x="17761" y="62"/>
                    <a:pt x="18078" y="37"/>
                  </a:cubicBezTo>
                  <a:cubicBezTo>
                    <a:pt x="18395" y="12"/>
                    <a:pt x="18788" y="0"/>
                    <a:pt x="19272" y="0"/>
                  </a:cubicBezTo>
                  <a:cubicBezTo>
                    <a:pt x="19726" y="0"/>
                    <a:pt x="20119" y="12"/>
                    <a:pt x="20421" y="37"/>
                  </a:cubicBezTo>
                  <a:cubicBezTo>
                    <a:pt x="20723" y="62"/>
                    <a:pt x="20965" y="112"/>
                    <a:pt x="21131" y="174"/>
                  </a:cubicBezTo>
                  <a:cubicBezTo>
                    <a:pt x="21298" y="236"/>
                    <a:pt x="21419" y="323"/>
                    <a:pt x="21479" y="409"/>
                  </a:cubicBezTo>
                  <a:cubicBezTo>
                    <a:pt x="21539" y="496"/>
                    <a:pt x="21585" y="596"/>
                    <a:pt x="21585" y="707"/>
                  </a:cubicBezTo>
                  <a:lnTo>
                    <a:pt x="21585" y="1997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5" name="Shape">
              <a:extLst>
                <a:ext uri="{FF2B5EF4-FFF2-40B4-BE49-F238E27FC236}">
                  <a16:creationId xmlns:a16="http://schemas.microsoft.com/office/drawing/2014/main" id="{E381233C-31E7-4510-8F0A-61C197491269}"/>
                </a:ext>
              </a:extLst>
            </p:cNvPr>
            <p:cNvSpPr/>
            <p:nvPr/>
          </p:nvSpPr>
          <p:spPr>
            <a:xfrm>
              <a:off x="3670300" y="8648700"/>
              <a:ext cx="130303" cy="219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0"/>
                  </a:moveTo>
                  <a:cubicBezTo>
                    <a:pt x="21600" y="20215"/>
                    <a:pt x="21579" y="20477"/>
                    <a:pt x="21537" y="20702"/>
                  </a:cubicBezTo>
                  <a:cubicBezTo>
                    <a:pt x="21495" y="20926"/>
                    <a:pt x="21411" y="21088"/>
                    <a:pt x="21326" y="21226"/>
                  </a:cubicBezTo>
                  <a:cubicBezTo>
                    <a:pt x="21242" y="21363"/>
                    <a:pt x="21116" y="21463"/>
                    <a:pt x="20968" y="21513"/>
                  </a:cubicBezTo>
                  <a:cubicBezTo>
                    <a:pt x="20821" y="21575"/>
                    <a:pt x="20674" y="21600"/>
                    <a:pt x="20505" y="21600"/>
                  </a:cubicBezTo>
                  <a:lnTo>
                    <a:pt x="2189" y="21600"/>
                  </a:lnTo>
                  <a:cubicBezTo>
                    <a:pt x="1579" y="21600"/>
                    <a:pt x="1053" y="21488"/>
                    <a:pt x="632" y="21276"/>
                  </a:cubicBezTo>
                  <a:cubicBezTo>
                    <a:pt x="210" y="21063"/>
                    <a:pt x="0" y="20702"/>
                    <a:pt x="0" y="20215"/>
                  </a:cubicBezTo>
                  <a:lnTo>
                    <a:pt x="0" y="1385"/>
                  </a:lnTo>
                  <a:cubicBezTo>
                    <a:pt x="0" y="898"/>
                    <a:pt x="211" y="537"/>
                    <a:pt x="632" y="324"/>
                  </a:cubicBezTo>
                  <a:cubicBezTo>
                    <a:pt x="1053" y="112"/>
                    <a:pt x="1579" y="0"/>
                    <a:pt x="2189" y="0"/>
                  </a:cubicBezTo>
                  <a:lnTo>
                    <a:pt x="20379" y="0"/>
                  </a:lnTo>
                  <a:cubicBezTo>
                    <a:pt x="20547" y="0"/>
                    <a:pt x="20695" y="25"/>
                    <a:pt x="20821" y="87"/>
                  </a:cubicBezTo>
                  <a:cubicBezTo>
                    <a:pt x="20947" y="137"/>
                    <a:pt x="21074" y="237"/>
                    <a:pt x="21158" y="374"/>
                  </a:cubicBezTo>
                  <a:cubicBezTo>
                    <a:pt x="21242" y="512"/>
                    <a:pt x="21326" y="686"/>
                    <a:pt x="21368" y="911"/>
                  </a:cubicBezTo>
                  <a:cubicBezTo>
                    <a:pt x="21410" y="1123"/>
                    <a:pt x="21432" y="1398"/>
                    <a:pt x="21432" y="1734"/>
                  </a:cubicBezTo>
                  <a:cubicBezTo>
                    <a:pt x="21432" y="2046"/>
                    <a:pt x="21410" y="2308"/>
                    <a:pt x="21368" y="2533"/>
                  </a:cubicBezTo>
                  <a:cubicBezTo>
                    <a:pt x="21326" y="2745"/>
                    <a:pt x="21242" y="2920"/>
                    <a:pt x="21158" y="3057"/>
                  </a:cubicBezTo>
                  <a:cubicBezTo>
                    <a:pt x="21074" y="3194"/>
                    <a:pt x="20947" y="3282"/>
                    <a:pt x="20821" y="3344"/>
                  </a:cubicBezTo>
                  <a:cubicBezTo>
                    <a:pt x="20695" y="3406"/>
                    <a:pt x="20547" y="3431"/>
                    <a:pt x="20379" y="3431"/>
                  </a:cubicBezTo>
                  <a:lnTo>
                    <a:pt x="7368" y="3431"/>
                  </a:lnTo>
                  <a:lnTo>
                    <a:pt x="7368" y="8710"/>
                  </a:lnTo>
                  <a:lnTo>
                    <a:pt x="18379" y="8710"/>
                  </a:lnTo>
                  <a:cubicBezTo>
                    <a:pt x="18547" y="8710"/>
                    <a:pt x="18695" y="8735"/>
                    <a:pt x="18842" y="8797"/>
                  </a:cubicBezTo>
                  <a:cubicBezTo>
                    <a:pt x="18989" y="8860"/>
                    <a:pt x="19095" y="8947"/>
                    <a:pt x="19200" y="9084"/>
                  </a:cubicBezTo>
                  <a:cubicBezTo>
                    <a:pt x="19305" y="9221"/>
                    <a:pt x="19368" y="9384"/>
                    <a:pt x="19411" y="9608"/>
                  </a:cubicBezTo>
                  <a:cubicBezTo>
                    <a:pt x="19453" y="9820"/>
                    <a:pt x="19474" y="10095"/>
                    <a:pt x="19474" y="10394"/>
                  </a:cubicBezTo>
                  <a:cubicBezTo>
                    <a:pt x="19474" y="10719"/>
                    <a:pt x="19453" y="10981"/>
                    <a:pt x="19411" y="11193"/>
                  </a:cubicBezTo>
                  <a:cubicBezTo>
                    <a:pt x="19368" y="11405"/>
                    <a:pt x="19284" y="11580"/>
                    <a:pt x="19200" y="11705"/>
                  </a:cubicBezTo>
                  <a:cubicBezTo>
                    <a:pt x="19116" y="11829"/>
                    <a:pt x="18989" y="11929"/>
                    <a:pt x="18842" y="11979"/>
                  </a:cubicBezTo>
                  <a:cubicBezTo>
                    <a:pt x="18695" y="12029"/>
                    <a:pt x="18547" y="12066"/>
                    <a:pt x="18379" y="12066"/>
                  </a:cubicBezTo>
                  <a:lnTo>
                    <a:pt x="7368" y="12066"/>
                  </a:lnTo>
                  <a:lnTo>
                    <a:pt x="7368" y="18156"/>
                  </a:lnTo>
                  <a:lnTo>
                    <a:pt x="20484" y="18156"/>
                  </a:lnTo>
                  <a:cubicBezTo>
                    <a:pt x="20653" y="18156"/>
                    <a:pt x="20800" y="18181"/>
                    <a:pt x="20947" y="18243"/>
                  </a:cubicBezTo>
                  <a:cubicBezTo>
                    <a:pt x="21095" y="18306"/>
                    <a:pt x="21200" y="18405"/>
                    <a:pt x="21305" y="18530"/>
                  </a:cubicBezTo>
                  <a:cubicBezTo>
                    <a:pt x="21390" y="18667"/>
                    <a:pt x="21474" y="18842"/>
                    <a:pt x="21516" y="19054"/>
                  </a:cubicBezTo>
                  <a:cubicBezTo>
                    <a:pt x="21579" y="19304"/>
                    <a:pt x="21600" y="19566"/>
                    <a:pt x="21600" y="1989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6" name="Shape">
              <a:extLst>
                <a:ext uri="{FF2B5EF4-FFF2-40B4-BE49-F238E27FC236}">
                  <a16:creationId xmlns:a16="http://schemas.microsoft.com/office/drawing/2014/main" id="{7578D73A-1CB5-4906-8D8F-E277BADC40C8}"/>
                </a:ext>
              </a:extLst>
            </p:cNvPr>
            <p:cNvSpPr/>
            <p:nvPr/>
          </p:nvSpPr>
          <p:spPr>
            <a:xfrm>
              <a:off x="5435600" y="8191499"/>
              <a:ext cx="138812" cy="220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7"/>
                  </a:moveTo>
                  <a:cubicBezTo>
                    <a:pt x="21600" y="16072"/>
                    <a:pt x="21284" y="17031"/>
                    <a:pt x="20632" y="17865"/>
                  </a:cubicBezTo>
                  <a:cubicBezTo>
                    <a:pt x="19980" y="18687"/>
                    <a:pt x="19110" y="19384"/>
                    <a:pt x="18003" y="19932"/>
                  </a:cubicBezTo>
                  <a:cubicBezTo>
                    <a:pt x="16897" y="20480"/>
                    <a:pt x="15592" y="20903"/>
                    <a:pt x="14110" y="21177"/>
                  </a:cubicBezTo>
                  <a:cubicBezTo>
                    <a:pt x="12628" y="21451"/>
                    <a:pt x="11047" y="21600"/>
                    <a:pt x="9347" y="21600"/>
                  </a:cubicBezTo>
                  <a:cubicBezTo>
                    <a:pt x="8201" y="21600"/>
                    <a:pt x="7134" y="21538"/>
                    <a:pt x="6166" y="21426"/>
                  </a:cubicBezTo>
                  <a:cubicBezTo>
                    <a:pt x="5178" y="21301"/>
                    <a:pt x="4328" y="21164"/>
                    <a:pt x="3577" y="21002"/>
                  </a:cubicBezTo>
                  <a:cubicBezTo>
                    <a:pt x="2826" y="20841"/>
                    <a:pt x="2194" y="20666"/>
                    <a:pt x="1700" y="20480"/>
                  </a:cubicBezTo>
                  <a:cubicBezTo>
                    <a:pt x="1205" y="20293"/>
                    <a:pt x="830" y="20131"/>
                    <a:pt x="613" y="19994"/>
                  </a:cubicBezTo>
                  <a:cubicBezTo>
                    <a:pt x="395" y="19857"/>
                    <a:pt x="237" y="19658"/>
                    <a:pt x="138" y="19384"/>
                  </a:cubicBezTo>
                  <a:cubicBezTo>
                    <a:pt x="40" y="19122"/>
                    <a:pt x="0" y="18737"/>
                    <a:pt x="0" y="18251"/>
                  </a:cubicBezTo>
                  <a:cubicBezTo>
                    <a:pt x="0" y="17915"/>
                    <a:pt x="20" y="17641"/>
                    <a:pt x="59" y="17417"/>
                  </a:cubicBezTo>
                  <a:cubicBezTo>
                    <a:pt x="99" y="17193"/>
                    <a:pt x="158" y="17006"/>
                    <a:pt x="217" y="16869"/>
                  </a:cubicBezTo>
                  <a:cubicBezTo>
                    <a:pt x="296" y="16732"/>
                    <a:pt x="395" y="16633"/>
                    <a:pt x="534" y="16570"/>
                  </a:cubicBezTo>
                  <a:cubicBezTo>
                    <a:pt x="672" y="16508"/>
                    <a:pt x="810" y="16483"/>
                    <a:pt x="988" y="16483"/>
                  </a:cubicBezTo>
                  <a:cubicBezTo>
                    <a:pt x="1225" y="16483"/>
                    <a:pt x="1561" y="16570"/>
                    <a:pt x="1996" y="16745"/>
                  </a:cubicBezTo>
                  <a:cubicBezTo>
                    <a:pt x="2431" y="16919"/>
                    <a:pt x="2984" y="17118"/>
                    <a:pt x="3676" y="17330"/>
                  </a:cubicBezTo>
                  <a:cubicBezTo>
                    <a:pt x="4367" y="17541"/>
                    <a:pt x="5178" y="17741"/>
                    <a:pt x="6126" y="17915"/>
                  </a:cubicBezTo>
                  <a:cubicBezTo>
                    <a:pt x="7075" y="18089"/>
                    <a:pt x="8162" y="18176"/>
                    <a:pt x="9407" y="18176"/>
                  </a:cubicBezTo>
                  <a:cubicBezTo>
                    <a:pt x="10217" y="18176"/>
                    <a:pt x="10968" y="18114"/>
                    <a:pt x="11600" y="17990"/>
                  </a:cubicBezTo>
                  <a:cubicBezTo>
                    <a:pt x="12253" y="17865"/>
                    <a:pt x="12806" y="17691"/>
                    <a:pt x="13241" y="17467"/>
                  </a:cubicBezTo>
                  <a:cubicBezTo>
                    <a:pt x="13695" y="17243"/>
                    <a:pt x="14031" y="16956"/>
                    <a:pt x="14268" y="16633"/>
                  </a:cubicBezTo>
                  <a:cubicBezTo>
                    <a:pt x="14505" y="16296"/>
                    <a:pt x="14624" y="15923"/>
                    <a:pt x="14624" y="15525"/>
                  </a:cubicBezTo>
                  <a:cubicBezTo>
                    <a:pt x="14624" y="15052"/>
                    <a:pt x="14426" y="14641"/>
                    <a:pt x="14011" y="14305"/>
                  </a:cubicBezTo>
                  <a:cubicBezTo>
                    <a:pt x="13596" y="13968"/>
                    <a:pt x="13063" y="13670"/>
                    <a:pt x="12411" y="13408"/>
                  </a:cubicBezTo>
                  <a:cubicBezTo>
                    <a:pt x="11758" y="13147"/>
                    <a:pt x="11007" y="12898"/>
                    <a:pt x="10177" y="12661"/>
                  </a:cubicBezTo>
                  <a:cubicBezTo>
                    <a:pt x="9347" y="12437"/>
                    <a:pt x="8478" y="12188"/>
                    <a:pt x="7589" y="11927"/>
                  </a:cubicBezTo>
                  <a:cubicBezTo>
                    <a:pt x="6699" y="11665"/>
                    <a:pt x="5850" y="11379"/>
                    <a:pt x="5000" y="11043"/>
                  </a:cubicBezTo>
                  <a:cubicBezTo>
                    <a:pt x="4170" y="10719"/>
                    <a:pt x="3419" y="10321"/>
                    <a:pt x="2767" y="9873"/>
                  </a:cubicBezTo>
                  <a:cubicBezTo>
                    <a:pt x="2115" y="9412"/>
                    <a:pt x="1581" y="8877"/>
                    <a:pt x="1166" y="8254"/>
                  </a:cubicBezTo>
                  <a:cubicBezTo>
                    <a:pt x="751" y="7632"/>
                    <a:pt x="553" y="6885"/>
                    <a:pt x="553" y="6013"/>
                  </a:cubicBezTo>
                  <a:cubicBezTo>
                    <a:pt x="553" y="5017"/>
                    <a:pt x="850" y="4133"/>
                    <a:pt x="1443" y="3374"/>
                  </a:cubicBezTo>
                  <a:cubicBezTo>
                    <a:pt x="2035" y="2614"/>
                    <a:pt x="2826" y="1992"/>
                    <a:pt x="3814" y="1494"/>
                  </a:cubicBezTo>
                  <a:cubicBezTo>
                    <a:pt x="4802" y="996"/>
                    <a:pt x="5988" y="622"/>
                    <a:pt x="7352" y="373"/>
                  </a:cubicBezTo>
                  <a:cubicBezTo>
                    <a:pt x="8715" y="124"/>
                    <a:pt x="10138" y="0"/>
                    <a:pt x="11660" y="0"/>
                  </a:cubicBezTo>
                  <a:cubicBezTo>
                    <a:pt x="12450" y="0"/>
                    <a:pt x="13221" y="37"/>
                    <a:pt x="14011" y="112"/>
                  </a:cubicBezTo>
                  <a:cubicBezTo>
                    <a:pt x="14802" y="187"/>
                    <a:pt x="15533" y="286"/>
                    <a:pt x="16205" y="423"/>
                  </a:cubicBezTo>
                  <a:cubicBezTo>
                    <a:pt x="16877" y="560"/>
                    <a:pt x="17489" y="697"/>
                    <a:pt x="18023" y="859"/>
                  </a:cubicBezTo>
                  <a:cubicBezTo>
                    <a:pt x="18557" y="1021"/>
                    <a:pt x="18893" y="1158"/>
                    <a:pt x="19071" y="1257"/>
                  </a:cubicBezTo>
                  <a:cubicBezTo>
                    <a:pt x="19248" y="1369"/>
                    <a:pt x="19347" y="1457"/>
                    <a:pt x="19406" y="1531"/>
                  </a:cubicBezTo>
                  <a:cubicBezTo>
                    <a:pt x="19466" y="1606"/>
                    <a:pt x="19525" y="1706"/>
                    <a:pt x="19565" y="1830"/>
                  </a:cubicBezTo>
                  <a:cubicBezTo>
                    <a:pt x="19604" y="1955"/>
                    <a:pt x="19644" y="2104"/>
                    <a:pt x="19644" y="2303"/>
                  </a:cubicBezTo>
                  <a:cubicBezTo>
                    <a:pt x="19663" y="2490"/>
                    <a:pt x="19663" y="2726"/>
                    <a:pt x="19663" y="3000"/>
                  </a:cubicBezTo>
                  <a:cubicBezTo>
                    <a:pt x="19663" y="3312"/>
                    <a:pt x="19644" y="3573"/>
                    <a:pt x="19624" y="3785"/>
                  </a:cubicBezTo>
                  <a:cubicBezTo>
                    <a:pt x="19604" y="3996"/>
                    <a:pt x="19565" y="4183"/>
                    <a:pt x="19505" y="4320"/>
                  </a:cubicBezTo>
                  <a:cubicBezTo>
                    <a:pt x="19446" y="4457"/>
                    <a:pt x="19367" y="4557"/>
                    <a:pt x="19248" y="4631"/>
                  </a:cubicBezTo>
                  <a:cubicBezTo>
                    <a:pt x="19130" y="4693"/>
                    <a:pt x="18991" y="4731"/>
                    <a:pt x="18794" y="4731"/>
                  </a:cubicBezTo>
                  <a:cubicBezTo>
                    <a:pt x="18596" y="4731"/>
                    <a:pt x="18300" y="4656"/>
                    <a:pt x="17905" y="4507"/>
                  </a:cubicBezTo>
                  <a:cubicBezTo>
                    <a:pt x="17490" y="4357"/>
                    <a:pt x="16995" y="4196"/>
                    <a:pt x="16403" y="4021"/>
                  </a:cubicBezTo>
                  <a:cubicBezTo>
                    <a:pt x="15810" y="3847"/>
                    <a:pt x="15118" y="3685"/>
                    <a:pt x="14328" y="3536"/>
                  </a:cubicBezTo>
                  <a:cubicBezTo>
                    <a:pt x="13537" y="3386"/>
                    <a:pt x="12687" y="3324"/>
                    <a:pt x="11739" y="3324"/>
                  </a:cubicBezTo>
                  <a:cubicBezTo>
                    <a:pt x="11008" y="3324"/>
                    <a:pt x="10375" y="3374"/>
                    <a:pt x="9822" y="3498"/>
                  </a:cubicBezTo>
                  <a:cubicBezTo>
                    <a:pt x="9268" y="3623"/>
                    <a:pt x="8814" y="3772"/>
                    <a:pt x="8458" y="3971"/>
                  </a:cubicBezTo>
                  <a:cubicBezTo>
                    <a:pt x="8083" y="4171"/>
                    <a:pt x="7826" y="4407"/>
                    <a:pt x="7648" y="4694"/>
                  </a:cubicBezTo>
                  <a:cubicBezTo>
                    <a:pt x="7470" y="4980"/>
                    <a:pt x="7371" y="5266"/>
                    <a:pt x="7371" y="5577"/>
                  </a:cubicBezTo>
                  <a:cubicBezTo>
                    <a:pt x="7371" y="6038"/>
                    <a:pt x="7569" y="6436"/>
                    <a:pt x="7964" y="6773"/>
                  </a:cubicBezTo>
                  <a:cubicBezTo>
                    <a:pt x="8359" y="7109"/>
                    <a:pt x="8893" y="7408"/>
                    <a:pt x="9585" y="7669"/>
                  </a:cubicBezTo>
                  <a:cubicBezTo>
                    <a:pt x="10257" y="7930"/>
                    <a:pt x="11027" y="8179"/>
                    <a:pt x="11877" y="8404"/>
                  </a:cubicBezTo>
                  <a:cubicBezTo>
                    <a:pt x="12727" y="8628"/>
                    <a:pt x="13596" y="8877"/>
                    <a:pt x="14486" y="9138"/>
                  </a:cubicBezTo>
                  <a:cubicBezTo>
                    <a:pt x="15375" y="9400"/>
                    <a:pt x="16245" y="9686"/>
                    <a:pt x="17094" y="10022"/>
                  </a:cubicBezTo>
                  <a:cubicBezTo>
                    <a:pt x="17944" y="10346"/>
                    <a:pt x="18715" y="10744"/>
                    <a:pt x="19367" y="11192"/>
                  </a:cubicBezTo>
                  <a:cubicBezTo>
                    <a:pt x="20039" y="11653"/>
                    <a:pt x="20572" y="12188"/>
                    <a:pt x="20987" y="12798"/>
                  </a:cubicBezTo>
                  <a:cubicBezTo>
                    <a:pt x="21402" y="13408"/>
                    <a:pt x="21600" y="14130"/>
                    <a:pt x="21600" y="1497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7" name="Shape">
              <a:extLst>
                <a:ext uri="{FF2B5EF4-FFF2-40B4-BE49-F238E27FC236}">
                  <a16:creationId xmlns:a16="http://schemas.microsoft.com/office/drawing/2014/main" id="{65525A61-C410-46C9-BCE9-9581B8510852}"/>
                </a:ext>
              </a:extLst>
            </p:cNvPr>
            <p:cNvSpPr/>
            <p:nvPr/>
          </p:nvSpPr>
          <p:spPr>
            <a:xfrm>
              <a:off x="5600700" y="8191499"/>
              <a:ext cx="201550" cy="220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7"/>
                  </a:moveTo>
                  <a:cubicBezTo>
                    <a:pt x="21600" y="12288"/>
                    <a:pt x="21369" y="13832"/>
                    <a:pt x="20892" y="15201"/>
                  </a:cubicBezTo>
                  <a:cubicBezTo>
                    <a:pt x="20430" y="16570"/>
                    <a:pt x="19722" y="17728"/>
                    <a:pt x="18796" y="18674"/>
                  </a:cubicBezTo>
                  <a:cubicBezTo>
                    <a:pt x="17871" y="19621"/>
                    <a:pt x="16727" y="20355"/>
                    <a:pt x="15353" y="20853"/>
                  </a:cubicBezTo>
                  <a:cubicBezTo>
                    <a:pt x="13992" y="21351"/>
                    <a:pt x="12399" y="21600"/>
                    <a:pt x="10603" y="21600"/>
                  </a:cubicBezTo>
                  <a:cubicBezTo>
                    <a:pt x="8833" y="21600"/>
                    <a:pt x="7282" y="21388"/>
                    <a:pt x="5961" y="20965"/>
                  </a:cubicBezTo>
                  <a:cubicBezTo>
                    <a:pt x="4641" y="20542"/>
                    <a:pt x="3539" y="19894"/>
                    <a:pt x="2654" y="19023"/>
                  </a:cubicBezTo>
                  <a:cubicBezTo>
                    <a:pt x="1769" y="18151"/>
                    <a:pt x="1116" y="17043"/>
                    <a:pt x="667" y="15699"/>
                  </a:cubicBezTo>
                  <a:cubicBezTo>
                    <a:pt x="218" y="14354"/>
                    <a:pt x="0" y="12773"/>
                    <a:pt x="0" y="10931"/>
                  </a:cubicBezTo>
                  <a:cubicBezTo>
                    <a:pt x="0" y="9250"/>
                    <a:pt x="231" y="7731"/>
                    <a:pt x="708" y="6374"/>
                  </a:cubicBezTo>
                  <a:cubicBezTo>
                    <a:pt x="1170" y="5030"/>
                    <a:pt x="1878" y="3884"/>
                    <a:pt x="2804" y="2938"/>
                  </a:cubicBezTo>
                  <a:cubicBezTo>
                    <a:pt x="3729" y="1992"/>
                    <a:pt x="4873" y="1270"/>
                    <a:pt x="6247" y="759"/>
                  </a:cubicBezTo>
                  <a:cubicBezTo>
                    <a:pt x="7608" y="249"/>
                    <a:pt x="9201" y="0"/>
                    <a:pt x="11011" y="0"/>
                  </a:cubicBezTo>
                  <a:cubicBezTo>
                    <a:pt x="12740" y="0"/>
                    <a:pt x="14264" y="212"/>
                    <a:pt x="15584" y="622"/>
                  </a:cubicBezTo>
                  <a:cubicBezTo>
                    <a:pt x="16904" y="1046"/>
                    <a:pt x="18007" y="1681"/>
                    <a:pt x="18891" y="2552"/>
                  </a:cubicBezTo>
                  <a:cubicBezTo>
                    <a:pt x="19776" y="3424"/>
                    <a:pt x="20443" y="4519"/>
                    <a:pt x="20906" y="5851"/>
                  </a:cubicBezTo>
                  <a:cubicBezTo>
                    <a:pt x="21369" y="7183"/>
                    <a:pt x="21600" y="8752"/>
                    <a:pt x="21600" y="10557"/>
                  </a:cubicBezTo>
                  <a:close/>
                  <a:moveTo>
                    <a:pt x="16741" y="10781"/>
                  </a:moveTo>
                  <a:cubicBezTo>
                    <a:pt x="16741" y="9686"/>
                    <a:pt x="16646" y="8690"/>
                    <a:pt x="16455" y="7793"/>
                  </a:cubicBezTo>
                  <a:cubicBezTo>
                    <a:pt x="16265" y="6897"/>
                    <a:pt x="15952" y="6125"/>
                    <a:pt x="15489" y="5490"/>
                  </a:cubicBezTo>
                  <a:cubicBezTo>
                    <a:pt x="15040" y="4855"/>
                    <a:pt x="14441" y="4357"/>
                    <a:pt x="13679" y="4009"/>
                  </a:cubicBezTo>
                  <a:cubicBezTo>
                    <a:pt x="12930" y="3660"/>
                    <a:pt x="11991" y="3486"/>
                    <a:pt x="10861" y="3486"/>
                  </a:cubicBezTo>
                  <a:cubicBezTo>
                    <a:pt x="9718" y="3486"/>
                    <a:pt x="8765" y="3685"/>
                    <a:pt x="8003" y="4071"/>
                  </a:cubicBezTo>
                  <a:cubicBezTo>
                    <a:pt x="7241" y="4469"/>
                    <a:pt x="6628" y="4992"/>
                    <a:pt x="6152" y="5640"/>
                  </a:cubicBezTo>
                  <a:cubicBezTo>
                    <a:pt x="5676" y="6287"/>
                    <a:pt x="5349" y="7059"/>
                    <a:pt x="5158" y="7930"/>
                  </a:cubicBezTo>
                  <a:cubicBezTo>
                    <a:pt x="4968" y="8802"/>
                    <a:pt x="4873" y="9736"/>
                    <a:pt x="4873" y="10707"/>
                  </a:cubicBezTo>
                  <a:cubicBezTo>
                    <a:pt x="4873" y="11840"/>
                    <a:pt x="4968" y="12873"/>
                    <a:pt x="5158" y="13769"/>
                  </a:cubicBezTo>
                  <a:cubicBezTo>
                    <a:pt x="5349" y="14666"/>
                    <a:pt x="5662" y="15450"/>
                    <a:pt x="6111" y="16097"/>
                  </a:cubicBezTo>
                  <a:cubicBezTo>
                    <a:pt x="6560" y="16745"/>
                    <a:pt x="7159" y="17230"/>
                    <a:pt x="7908" y="17566"/>
                  </a:cubicBezTo>
                  <a:cubicBezTo>
                    <a:pt x="8656" y="17903"/>
                    <a:pt x="9609" y="18077"/>
                    <a:pt x="10739" y="18077"/>
                  </a:cubicBezTo>
                  <a:cubicBezTo>
                    <a:pt x="11868" y="18077"/>
                    <a:pt x="12835" y="17878"/>
                    <a:pt x="13597" y="17492"/>
                  </a:cubicBezTo>
                  <a:cubicBezTo>
                    <a:pt x="14359" y="17106"/>
                    <a:pt x="14972" y="16583"/>
                    <a:pt x="15448" y="15911"/>
                  </a:cubicBezTo>
                  <a:cubicBezTo>
                    <a:pt x="15911" y="15238"/>
                    <a:pt x="16251" y="14466"/>
                    <a:pt x="16442" y="13583"/>
                  </a:cubicBezTo>
                  <a:cubicBezTo>
                    <a:pt x="16646" y="12724"/>
                    <a:pt x="16741" y="11777"/>
                    <a:pt x="16741" y="1078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8" name="Shape">
              <a:extLst>
                <a:ext uri="{FF2B5EF4-FFF2-40B4-BE49-F238E27FC236}">
                  <a16:creationId xmlns:a16="http://schemas.microsoft.com/office/drawing/2014/main" id="{CE2DF2C0-2698-460C-B73E-039672ABCC70}"/>
                </a:ext>
              </a:extLst>
            </p:cNvPr>
            <p:cNvSpPr/>
            <p:nvPr/>
          </p:nvSpPr>
          <p:spPr>
            <a:xfrm>
              <a:off x="5829299" y="8191499"/>
              <a:ext cx="116841" cy="21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5"/>
                  </a:moveTo>
                  <a:cubicBezTo>
                    <a:pt x="21600" y="20109"/>
                    <a:pt x="21577" y="20392"/>
                    <a:pt x="21530" y="20611"/>
                  </a:cubicBezTo>
                  <a:cubicBezTo>
                    <a:pt x="21483" y="20842"/>
                    <a:pt x="21412" y="21022"/>
                    <a:pt x="21295" y="21176"/>
                  </a:cubicBezTo>
                  <a:cubicBezTo>
                    <a:pt x="21177" y="21330"/>
                    <a:pt x="21060" y="21433"/>
                    <a:pt x="20919" y="21497"/>
                  </a:cubicBezTo>
                  <a:cubicBezTo>
                    <a:pt x="20778" y="21561"/>
                    <a:pt x="20590" y="21600"/>
                    <a:pt x="20379" y="21600"/>
                  </a:cubicBezTo>
                  <a:lnTo>
                    <a:pt x="2371" y="21600"/>
                  </a:lnTo>
                  <a:cubicBezTo>
                    <a:pt x="1690" y="21600"/>
                    <a:pt x="1150" y="21497"/>
                    <a:pt x="681" y="21279"/>
                  </a:cubicBezTo>
                  <a:cubicBezTo>
                    <a:pt x="235" y="21060"/>
                    <a:pt x="0" y="20713"/>
                    <a:pt x="0" y="20225"/>
                  </a:cubicBezTo>
                  <a:lnTo>
                    <a:pt x="0" y="694"/>
                  </a:lnTo>
                  <a:cubicBezTo>
                    <a:pt x="0" y="578"/>
                    <a:pt x="70" y="488"/>
                    <a:pt x="188" y="398"/>
                  </a:cubicBezTo>
                  <a:cubicBezTo>
                    <a:pt x="329" y="308"/>
                    <a:pt x="540" y="244"/>
                    <a:pt x="845" y="180"/>
                  </a:cubicBezTo>
                  <a:cubicBezTo>
                    <a:pt x="1150" y="128"/>
                    <a:pt x="1549" y="77"/>
                    <a:pt x="2066" y="51"/>
                  </a:cubicBezTo>
                  <a:cubicBezTo>
                    <a:pt x="2583" y="13"/>
                    <a:pt x="3216" y="0"/>
                    <a:pt x="3991" y="0"/>
                  </a:cubicBezTo>
                  <a:cubicBezTo>
                    <a:pt x="4789" y="0"/>
                    <a:pt x="5423" y="13"/>
                    <a:pt x="5940" y="51"/>
                  </a:cubicBezTo>
                  <a:cubicBezTo>
                    <a:pt x="6456" y="90"/>
                    <a:pt x="6856" y="128"/>
                    <a:pt x="7161" y="180"/>
                  </a:cubicBezTo>
                  <a:cubicBezTo>
                    <a:pt x="7466" y="231"/>
                    <a:pt x="7677" y="308"/>
                    <a:pt x="7818" y="398"/>
                  </a:cubicBezTo>
                  <a:cubicBezTo>
                    <a:pt x="7959" y="488"/>
                    <a:pt x="8006" y="591"/>
                    <a:pt x="8006" y="694"/>
                  </a:cubicBezTo>
                  <a:lnTo>
                    <a:pt x="8006" y="18002"/>
                  </a:lnTo>
                  <a:lnTo>
                    <a:pt x="20379" y="18002"/>
                  </a:lnTo>
                  <a:cubicBezTo>
                    <a:pt x="20590" y="18002"/>
                    <a:pt x="20755" y="18028"/>
                    <a:pt x="20919" y="18092"/>
                  </a:cubicBezTo>
                  <a:cubicBezTo>
                    <a:pt x="21060" y="18156"/>
                    <a:pt x="21201" y="18259"/>
                    <a:pt x="21295" y="18388"/>
                  </a:cubicBezTo>
                  <a:cubicBezTo>
                    <a:pt x="21388" y="18516"/>
                    <a:pt x="21482" y="18709"/>
                    <a:pt x="21529" y="18940"/>
                  </a:cubicBezTo>
                  <a:cubicBezTo>
                    <a:pt x="21576" y="19171"/>
                    <a:pt x="21600" y="19441"/>
                    <a:pt x="21600" y="197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9" name="Shape">
              <a:extLst>
                <a:ext uri="{FF2B5EF4-FFF2-40B4-BE49-F238E27FC236}">
                  <a16:creationId xmlns:a16="http://schemas.microsoft.com/office/drawing/2014/main" id="{FD5E493A-93DA-4D60-9BAA-AC5E9B9809D5}"/>
                </a:ext>
              </a:extLst>
            </p:cNvPr>
            <p:cNvSpPr/>
            <p:nvPr/>
          </p:nvSpPr>
          <p:spPr>
            <a:xfrm>
              <a:off x="5969000" y="8191500"/>
              <a:ext cx="173862" cy="21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9" y="13344"/>
                  </a:moveTo>
                  <a:cubicBezTo>
                    <a:pt x="21569" y="14644"/>
                    <a:pt x="21332" y="15805"/>
                    <a:pt x="20859" y="16828"/>
                  </a:cubicBezTo>
                  <a:cubicBezTo>
                    <a:pt x="20385" y="17851"/>
                    <a:pt x="19675" y="18722"/>
                    <a:pt x="18760" y="19429"/>
                  </a:cubicBezTo>
                  <a:cubicBezTo>
                    <a:pt x="17829" y="20136"/>
                    <a:pt x="16693" y="20678"/>
                    <a:pt x="15336" y="21045"/>
                  </a:cubicBezTo>
                  <a:cubicBezTo>
                    <a:pt x="13979" y="21411"/>
                    <a:pt x="12402" y="21600"/>
                    <a:pt x="10634" y="21600"/>
                  </a:cubicBezTo>
                  <a:cubicBezTo>
                    <a:pt x="8978" y="21600"/>
                    <a:pt x="7479" y="21436"/>
                    <a:pt x="6169" y="21108"/>
                  </a:cubicBezTo>
                  <a:cubicBezTo>
                    <a:pt x="4844" y="20779"/>
                    <a:pt x="3739" y="20274"/>
                    <a:pt x="2824" y="19593"/>
                  </a:cubicBezTo>
                  <a:cubicBezTo>
                    <a:pt x="1909" y="18911"/>
                    <a:pt x="1215" y="18078"/>
                    <a:pt x="726" y="17068"/>
                  </a:cubicBezTo>
                  <a:cubicBezTo>
                    <a:pt x="237" y="16058"/>
                    <a:pt x="0" y="14884"/>
                    <a:pt x="0" y="13533"/>
                  </a:cubicBezTo>
                  <a:lnTo>
                    <a:pt x="0" y="682"/>
                  </a:lnTo>
                  <a:cubicBezTo>
                    <a:pt x="0" y="568"/>
                    <a:pt x="47" y="480"/>
                    <a:pt x="126" y="391"/>
                  </a:cubicBezTo>
                  <a:cubicBezTo>
                    <a:pt x="205" y="303"/>
                    <a:pt x="347" y="240"/>
                    <a:pt x="568" y="177"/>
                  </a:cubicBezTo>
                  <a:cubicBezTo>
                    <a:pt x="789" y="114"/>
                    <a:pt x="1057" y="76"/>
                    <a:pt x="1388" y="50"/>
                  </a:cubicBezTo>
                  <a:cubicBezTo>
                    <a:pt x="1736" y="13"/>
                    <a:pt x="2162" y="0"/>
                    <a:pt x="2698" y="0"/>
                  </a:cubicBezTo>
                  <a:cubicBezTo>
                    <a:pt x="3219" y="0"/>
                    <a:pt x="3645" y="13"/>
                    <a:pt x="3992" y="50"/>
                  </a:cubicBezTo>
                  <a:cubicBezTo>
                    <a:pt x="4323" y="88"/>
                    <a:pt x="4607" y="126"/>
                    <a:pt x="4812" y="177"/>
                  </a:cubicBezTo>
                  <a:cubicBezTo>
                    <a:pt x="5017" y="227"/>
                    <a:pt x="5159" y="303"/>
                    <a:pt x="5254" y="391"/>
                  </a:cubicBezTo>
                  <a:cubicBezTo>
                    <a:pt x="5349" y="480"/>
                    <a:pt x="5380" y="581"/>
                    <a:pt x="5380" y="682"/>
                  </a:cubicBezTo>
                  <a:lnTo>
                    <a:pt x="5380" y="13167"/>
                  </a:lnTo>
                  <a:cubicBezTo>
                    <a:pt x="5380" y="14013"/>
                    <a:pt x="5506" y="14732"/>
                    <a:pt x="5775" y="15351"/>
                  </a:cubicBezTo>
                  <a:cubicBezTo>
                    <a:pt x="6027" y="15970"/>
                    <a:pt x="6406" y="16475"/>
                    <a:pt x="6895" y="16879"/>
                  </a:cubicBezTo>
                  <a:cubicBezTo>
                    <a:pt x="7384" y="17283"/>
                    <a:pt x="7952" y="17585"/>
                    <a:pt x="8631" y="17787"/>
                  </a:cubicBezTo>
                  <a:cubicBezTo>
                    <a:pt x="9309" y="17989"/>
                    <a:pt x="10051" y="18090"/>
                    <a:pt x="10887" y="18090"/>
                  </a:cubicBezTo>
                  <a:cubicBezTo>
                    <a:pt x="11739" y="18090"/>
                    <a:pt x="12480" y="17989"/>
                    <a:pt x="13159" y="17775"/>
                  </a:cubicBezTo>
                  <a:cubicBezTo>
                    <a:pt x="13822" y="17573"/>
                    <a:pt x="14390" y="17270"/>
                    <a:pt x="14847" y="16866"/>
                  </a:cubicBezTo>
                  <a:cubicBezTo>
                    <a:pt x="15305" y="16475"/>
                    <a:pt x="15668" y="15982"/>
                    <a:pt x="15920" y="15402"/>
                  </a:cubicBezTo>
                  <a:cubicBezTo>
                    <a:pt x="16172" y="14821"/>
                    <a:pt x="16299" y="14152"/>
                    <a:pt x="16299" y="13420"/>
                  </a:cubicBezTo>
                  <a:lnTo>
                    <a:pt x="16299" y="694"/>
                  </a:lnTo>
                  <a:cubicBezTo>
                    <a:pt x="16299" y="581"/>
                    <a:pt x="16346" y="492"/>
                    <a:pt x="16425" y="404"/>
                  </a:cubicBezTo>
                  <a:cubicBezTo>
                    <a:pt x="16504" y="316"/>
                    <a:pt x="16646" y="252"/>
                    <a:pt x="16851" y="189"/>
                  </a:cubicBezTo>
                  <a:cubicBezTo>
                    <a:pt x="17056" y="139"/>
                    <a:pt x="17324" y="88"/>
                    <a:pt x="17671" y="63"/>
                  </a:cubicBezTo>
                  <a:cubicBezTo>
                    <a:pt x="18018" y="25"/>
                    <a:pt x="18444" y="13"/>
                    <a:pt x="18965" y="13"/>
                  </a:cubicBezTo>
                  <a:cubicBezTo>
                    <a:pt x="19486" y="13"/>
                    <a:pt x="19912" y="25"/>
                    <a:pt x="20243" y="63"/>
                  </a:cubicBezTo>
                  <a:cubicBezTo>
                    <a:pt x="20574" y="101"/>
                    <a:pt x="20843" y="139"/>
                    <a:pt x="21048" y="189"/>
                  </a:cubicBezTo>
                  <a:cubicBezTo>
                    <a:pt x="21253" y="240"/>
                    <a:pt x="21395" y="316"/>
                    <a:pt x="21474" y="404"/>
                  </a:cubicBezTo>
                  <a:cubicBezTo>
                    <a:pt x="21553" y="492"/>
                    <a:pt x="21600" y="593"/>
                    <a:pt x="21600" y="694"/>
                  </a:cubicBezTo>
                  <a:lnTo>
                    <a:pt x="21600" y="1334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0" name="Shape">
              <a:extLst>
                <a:ext uri="{FF2B5EF4-FFF2-40B4-BE49-F238E27FC236}">
                  <a16:creationId xmlns:a16="http://schemas.microsoft.com/office/drawing/2014/main" id="{A92ED319-818F-4252-81AA-CD9FE5E699AA}"/>
                </a:ext>
              </a:extLst>
            </p:cNvPr>
            <p:cNvSpPr/>
            <p:nvPr/>
          </p:nvSpPr>
          <p:spPr>
            <a:xfrm>
              <a:off x="6159500" y="8191500"/>
              <a:ext cx="162687" cy="213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5"/>
                  </a:moveTo>
                  <a:cubicBezTo>
                    <a:pt x="21600" y="2106"/>
                    <a:pt x="21583" y="2376"/>
                    <a:pt x="21549" y="2607"/>
                  </a:cubicBezTo>
                  <a:cubicBezTo>
                    <a:pt x="21516" y="2838"/>
                    <a:pt x="21465" y="3018"/>
                    <a:pt x="21381" y="3159"/>
                  </a:cubicBezTo>
                  <a:cubicBezTo>
                    <a:pt x="21313" y="3300"/>
                    <a:pt x="21212" y="3403"/>
                    <a:pt x="21111" y="3467"/>
                  </a:cubicBezTo>
                  <a:cubicBezTo>
                    <a:pt x="21010" y="3531"/>
                    <a:pt x="20875" y="3570"/>
                    <a:pt x="20757" y="3570"/>
                  </a:cubicBezTo>
                  <a:lnTo>
                    <a:pt x="13692" y="3570"/>
                  </a:lnTo>
                  <a:lnTo>
                    <a:pt x="13692" y="20907"/>
                  </a:lnTo>
                  <a:cubicBezTo>
                    <a:pt x="13692" y="21022"/>
                    <a:pt x="13641" y="21112"/>
                    <a:pt x="13557" y="21202"/>
                  </a:cubicBezTo>
                  <a:cubicBezTo>
                    <a:pt x="13456" y="21292"/>
                    <a:pt x="13304" y="21356"/>
                    <a:pt x="13085" y="21420"/>
                  </a:cubicBezTo>
                  <a:cubicBezTo>
                    <a:pt x="12866" y="21472"/>
                    <a:pt x="12579" y="21523"/>
                    <a:pt x="12208" y="21549"/>
                  </a:cubicBezTo>
                  <a:cubicBezTo>
                    <a:pt x="11837" y="21587"/>
                    <a:pt x="11382" y="21600"/>
                    <a:pt x="10825" y="21600"/>
                  </a:cubicBezTo>
                  <a:cubicBezTo>
                    <a:pt x="10269" y="21600"/>
                    <a:pt x="9814" y="21587"/>
                    <a:pt x="9443" y="21549"/>
                  </a:cubicBezTo>
                  <a:cubicBezTo>
                    <a:pt x="9072" y="21510"/>
                    <a:pt x="8785" y="21472"/>
                    <a:pt x="8566" y="21420"/>
                  </a:cubicBezTo>
                  <a:cubicBezTo>
                    <a:pt x="8347" y="21369"/>
                    <a:pt x="8195" y="21292"/>
                    <a:pt x="8094" y="21202"/>
                  </a:cubicBezTo>
                  <a:cubicBezTo>
                    <a:pt x="7993" y="21112"/>
                    <a:pt x="7959" y="21009"/>
                    <a:pt x="7959" y="20907"/>
                  </a:cubicBezTo>
                  <a:lnTo>
                    <a:pt x="7959" y="3570"/>
                  </a:lnTo>
                  <a:lnTo>
                    <a:pt x="860" y="3570"/>
                  </a:lnTo>
                  <a:cubicBezTo>
                    <a:pt x="708" y="3570"/>
                    <a:pt x="590" y="3531"/>
                    <a:pt x="489" y="3467"/>
                  </a:cubicBezTo>
                  <a:cubicBezTo>
                    <a:pt x="388" y="3403"/>
                    <a:pt x="304" y="3300"/>
                    <a:pt x="219" y="3159"/>
                  </a:cubicBezTo>
                  <a:cubicBezTo>
                    <a:pt x="152" y="3018"/>
                    <a:pt x="84" y="2838"/>
                    <a:pt x="51" y="2607"/>
                  </a:cubicBezTo>
                  <a:cubicBezTo>
                    <a:pt x="17" y="2376"/>
                    <a:pt x="0" y="2106"/>
                    <a:pt x="0" y="1785"/>
                  </a:cubicBezTo>
                  <a:cubicBezTo>
                    <a:pt x="0" y="1451"/>
                    <a:pt x="17" y="1169"/>
                    <a:pt x="51" y="937"/>
                  </a:cubicBezTo>
                  <a:cubicBezTo>
                    <a:pt x="84" y="706"/>
                    <a:pt x="135" y="514"/>
                    <a:pt x="219" y="385"/>
                  </a:cubicBezTo>
                  <a:cubicBezTo>
                    <a:pt x="287" y="244"/>
                    <a:pt x="388" y="141"/>
                    <a:pt x="489" y="90"/>
                  </a:cubicBezTo>
                  <a:cubicBezTo>
                    <a:pt x="590" y="26"/>
                    <a:pt x="708" y="0"/>
                    <a:pt x="860" y="0"/>
                  </a:cubicBezTo>
                  <a:lnTo>
                    <a:pt x="20757" y="0"/>
                  </a:lnTo>
                  <a:cubicBezTo>
                    <a:pt x="20892" y="0"/>
                    <a:pt x="21010" y="26"/>
                    <a:pt x="21111" y="90"/>
                  </a:cubicBezTo>
                  <a:cubicBezTo>
                    <a:pt x="21212" y="154"/>
                    <a:pt x="21313" y="244"/>
                    <a:pt x="21381" y="385"/>
                  </a:cubicBezTo>
                  <a:cubicBezTo>
                    <a:pt x="21448" y="526"/>
                    <a:pt x="21516" y="706"/>
                    <a:pt x="21549" y="937"/>
                  </a:cubicBezTo>
                  <a:cubicBezTo>
                    <a:pt x="21583" y="1169"/>
                    <a:pt x="21600" y="1451"/>
                    <a:pt x="21600" y="178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1" name="Shape">
              <a:extLst>
                <a:ext uri="{FF2B5EF4-FFF2-40B4-BE49-F238E27FC236}">
                  <a16:creationId xmlns:a16="http://schemas.microsoft.com/office/drawing/2014/main" id="{D068FA67-4CB0-4365-8221-D8E727AC779C}"/>
                </a:ext>
              </a:extLst>
            </p:cNvPr>
            <p:cNvSpPr/>
            <p:nvPr/>
          </p:nvSpPr>
          <p:spPr>
            <a:xfrm>
              <a:off x="6349999" y="8191499"/>
              <a:ext cx="43436" cy="21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7" y="20910"/>
                  </a:moveTo>
                  <a:cubicBezTo>
                    <a:pt x="21537" y="21025"/>
                    <a:pt x="21347" y="21114"/>
                    <a:pt x="21032" y="21204"/>
                  </a:cubicBezTo>
                  <a:cubicBezTo>
                    <a:pt x="20653" y="21293"/>
                    <a:pt x="20084" y="21357"/>
                    <a:pt x="19263" y="21421"/>
                  </a:cubicBezTo>
                  <a:cubicBezTo>
                    <a:pt x="18442" y="21472"/>
                    <a:pt x="17368" y="21523"/>
                    <a:pt x="15979" y="21549"/>
                  </a:cubicBezTo>
                  <a:cubicBezTo>
                    <a:pt x="14589" y="21587"/>
                    <a:pt x="12884" y="21600"/>
                    <a:pt x="10737" y="21600"/>
                  </a:cubicBezTo>
                  <a:cubicBezTo>
                    <a:pt x="8653" y="21600"/>
                    <a:pt x="6947" y="21587"/>
                    <a:pt x="5558" y="21549"/>
                  </a:cubicBezTo>
                  <a:cubicBezTo>
                    <a:pt x="4168" y="21510"/>
                    <a:pt x="3095" y="21472"/>
                    <a:pt x="2274" y="21421"/>
                  </a:cubicBezTo>
                  <a:cubicBezTo>
                    <a:pt x="1453" y="21370"/>
                    <a:pt x="884" y="21293"/>
                    <a:pt x="505" y="21204"/>
                  </a:cubicBezTo>
                  <a:cubicBezTo>
                    <a:pt x="126" y="21114"/>
                    <a:pt x="0" y="21012"/>
                    <a:pt x="0" y="20910"/>
                  </a:cubicBezTo>
                  <a:lnTo>
                    <a:pt x="0" y="690"/>
                  </a:lnTo>
                  <a:cubicBezTo>
                    <a:pt x="0" y="575"/>
                    <a:pt x="189" y="486"/>
                    <a:pt x="505" y="396"/>
                  </a:cubicBezTo>
                  <a:cubicBezTo>
                    <a:pt x="884" y="307"/>
                    <a:pt x="1453" y="243"/>
                    <a:pt x="2337" y="179"/>
                  </a:cubicBezTo>
                  <a:cubicBezTo>
                    <a:pt x="3221" y="115"/>
                    <a:pt x="4295" y="77"/>
                    <a:pt x="5621" y="51"/>
                  </a:cubicBezTo>
                  <a:cubicBezTo>
                    <a:pt x="7011" y="13"/>
                    <a:pt x="8716" y="0"/>
                    <a:pt x="10800" y="0"/>
                  </a:cubicBezTo>
                  <a:cubicBezTo>
                    <a:pt x="12947" y="0"/>
                    <a:pt x="14653" y="13"/>
                    <a:pt x="16042" y="51"/>
                  </a:cubicBezTo>
                  <a:cubicBezTo>
                    <a:pt x="17432" y="90"/>
                    <a:pt x="18505" y="128"/>
                    <a:pt x="19326" y="179"/>
                  </a:cubicBezTo>
                  <a:cubicBezTo>
                    <a:pt x="20147" y="230"/>
                    <a:pt x="20716" y="307"/>
                    <a:pt x="21095" y="396"/>
                  </a:cubicBezTo>
                  <a:cubicBezTo>
                    <a:pt x="21474" y="486"/>
                    <a:pt x="21600" y="588"/>
                    <a:pt x="21600" y="690"/>
                  </a:cubicBezTo>
                  <a:lnTo>
                    <a:pt x="21600" y="2091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2" name="Shape">
              <a:extLst>
                <a:ext uri="{FF2B5EF4-FFF2-40B4-BE49-F238E27FC236}">
                  <a16:creationId xmlns:a16="http://schemas.microsoft.com/office/drawing/2014/main" id="{0BE9B996-E0EB-4F96-8175-C2757C5426BC}"/>
                </a:ext>
              </a:extLst>
            </p:cNvPr>
            <p:cNvSpPr/>
            <p:nvPr/>
          </p:nvSpPr>
          <p:spPr>
            <a:xfrm>
              <a:off x="6438900" y="8191499"/>
              <a:ext cx="201550" cy="220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7"/>
                  </a:moveTo>
                  <a:cubicBezTo>
                    <a:pt x="21600" y="12288"/>
                    <a:pt x="21369" y="13832"/>
                    <a:pt x="20892" y="15201"/>
                  </a:cubicBezTo>
                  <a:cubicBezTo>
                    <a:pt x="20429" y="16570"/>
                    <a:pt x="19722" y="17728"/>
                    <a:pt x="18796" y="18674"/>
                  </a:cubicBezTo>
                  <a:cubicBezTo>
                    <a:pt x="17871" y="19621"/>
                    <a:pt x="16727" y="20355"/>
                    <a:pt x="15353" y="20853"/>
                  </a:cubicBezTo>
                  <a:cubicBezTo>
                    <a:pt x="13992" y="21351"/>
                    <a:pt x="12399" y="21600"/>
                    <a:pt x="10603" y="21600"/>
                  </a:cubicBezTo>
                  <a:cubicBezTo>
                    <a:pt x="8833" y="21600"/>
                    <a:pt x="7282" y="21388"/>
                    <a:pt x="5961" y="20965"/>
                  </a:cubicBezTo>
                  <a:cubicBezTo>
                    <a:pt x="4641" y="20542"/>
                    <a:pt x="3539" y="19894"/>
                    <a:pt x="2654" y="19023"/>
                  </a:cubicBezTo>
                  <a:cubicBezTo>
                    <a:pt x="1769" y="18151"/>
                    <a:pt x="1116" y="17043"/>
                    <a:pt x="667" y="15699"/>
                  </a:cubicBezTo>
                  <a:cubicBezTo>
                    <a:pt x="218" y="14354"/>
                    <a:pt x="0" y="12773"/>
                    <a:pt x="0" y="10931"/>
                  </a:cubicBezTo>
                  <a:cubicBezTo>
                    <a:pt x="0" y="9250"/>
                    <a:pt x="231" y="7731"/>
                    <a:pt x="708" y="6374"/>
                  </a:cubicBezTo>
                  <a:cubicBezTo>
                    <a:pt x="1170" y="5030"/>
                    <a:pt x="1878" y="3884"/>
                    <a:pt x="2804" y="2938"/>
                  </a:cubicBezTo>
                  <a:cubicBezTo>
                    <a:pt x="3729" y="1992"/>
                    <a:pt x="4873" y="1270"/>
                    <a:pt x="6247" y="759"/>
                  </a:cubicBezTo>
                  <a:cubicBezTo>
                    <a:pt x="7608" y="249"/>
                    <a:pt x="9201" y="0"/>
                    <a:pt x="11011" y="0"/>
                  </a:cubicBezTo>
                  <a:cubicBezTo>
                    <a:pt x="12740" y="0"/>
                    <a:pt x="14264" y="212"/>
                    <a:pt x="15584" y="622"/>
                  </a:cubicBezTo>
                  <a:cubicBezTo>
                    <a:pt x="16904" y="1046"/>
                    <a:pt x="18007" y="1681"/>
                    <a:pt x="18892" y="2552"/>
                  </a:cubicBezTo>
                  <a:cubicBezTo>
                    <a:pt x="19776" y="3424"/>
                    <a:pt x="20443" y="4519"/>
                    <a:pt x="20906" y="5851"/>
                  </a:cubicBezTo>
                  <a:cubicBezTo>
                    <a:pt x="21369" y="7183"/>
                    <a:pt x="21600" y="8752"/>
                    <a:pt x="21600" y="10557"/>
                  </a:cubicBezTo>
                  <a:close/>
                  <a:moveTo>
                    <a:pt x="16741" y="10781"/>
                  </a:moveTo>
                  <a:cubicBezTo>
                    <a:pt x="16741" y="9686"/>
                    <a:pt x="16646" y="8690"/>
                    <a:pt x="16455" y="7793"/>
                  </a:cubicBezTo>
                  <a:cubicBezTo>
                    <a:pt x="16265" y="6897"/>
                    <a:pt x="15952" y="6125"/>
                    <a:pt x="15489" y="5490"/>
                  </a:cubicBezTo>
                  <a:cubicBezTo>
                    <a:pt x="15040" y="4855"/>
                    <a:pt x="14441" y="4357"/>
                    <a:pt x="13679" y="4009"/>
                  </a:cubicBezTo>
                  <a:cubicBezTo>
                    <a:pt x="12930" y="3660"/>
                    <a:pt x="11991" y="3486"/>
                    <a:pt x="10861" y="3486"/>
                  </a:cubicBezTo>
                  <a:cubicBezTo>
                    <a:pt x="9718" y="3486"/>
                    <a:pt x="8765" y="3685"/>
                    <a:pt x="8003" y="4071"/>
                  </a:cubicBezTo>
                  <a:cubicBezTo>
                    <a:pt x="7241" y="4469"/>
                    <a:pt x="6628" y="4992"/>
                    <a:pt x="6152" y="5640"/>
                  </a:cubicBezTo>
                  <a:cubicBezTo>
                    <a:pt x="5676" y="6287"/>
                    <a:pt x="5349" y="7059"/>
                    <a:pt x="5158" y="7930"/>
                  </a:cubicBezTo>
                  <a:cubicBezTo>
                    <a:pt x="4968" y="8802"/>
                    <a:pt x="4873" y="9736"/>
                    <a:pt x="4873" y="10707"/>
                  </a:cubicBezTo>
                  <a:cubicBezTo>
                    <a:pt x="4873" y="11840"/>
                    <a:pt x="4968" y="12873"/>
                    <a:pt x="5158" y="13769"/>
                  </a:cubicBezTo>
                  <a:cubicBezTo>
                    <a:pt x="5349" y="14666"/>
                    <a:pt x="5662" y="15450"/>
                    <a:pt x="6111" y="16097"/>
                  </a:cubicBezTo>
                  <a:cubicBezTo>
                    <a:pt x="6560" y="16745"/>
                    <a:pt x="7159" y="17230"/>
                    <a:pt x="7908" y="17566"/>
                  </a:cubicBezTo>
                  <a:cubicBezTo>
                    <a:pt x="8656" y="17903"/>
                    <a:pt x="9609" y="18077"/>
                    <a:pt x="10739" y="18077"/>
                  </a:cubicBezTo>
                  <a:cubicBezTo>
                    <a:pt x="11868" y="18077"/>
                    <a:pt x="12835" y="17878"/>
                    <a:pt x="13597" y="17492"/>
                  </a:cubicBezTo>
                  <a:cubicBezTo>
                    <a:pt x="14359" y="17106"/>
                    <a:pt x="14972" y="16583"/>
                    <a:pt x="15448" y="15911"/>
                  </a:cubicBezTo>
                  <a:cubicBezTo>
                    <a:pt x="15911" y="15238"/>
                    <a:pt x="16251" y="14466"/>
                    <a:pt x="16442" y="13583"/>
                  </a:cubicBezTo>
                  <a:cubicBezTo>
                    <a:pt x="16646" y="12724"/>
                    <a:pt x="16741" y="11777"/>
                    <a:pt x="16741" y="1078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3" name="Shape">
              <a:extLst>
                <a:ext uri="{FF2B5EF4-FFF2-40B4-BE49-F238E27FC236}">
                  <a16:creationId xmlns:a16="http://schemas.microsoft.com/office/drawing/2014/main" id="{A951DB78-A960-427A-8328-87176F821A16}"/>
                </a:ext>
              </a:extLst>
            </p:cNvPr>
            <p:cNvSpPr/>
            <p:nvPr/>
          </p:nvSpPr>
          <p:spPr>
            <a:xfrm>
              <a:off x="6667500" y="8191500"/>
              <a:ext cx="175259" cy="214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73"/>
                  </a:moveTo>
                  <a:cubicBezTo>
                    <a:pt x="21600" y="20229"/>
                    <a:pt x="21537" y="20460"/>
                    <a:pt x="21443" y="20652"/>
                  </a:cubicBezTo>
                  <a:cubicBezTo>
                    <a:pt x="21334" y="20857"/>
                    <a:pt x="21193" y="21024"/>
                    <a:pt x="21005" y="21152"/>
                  </a:cubicBezTo>
                  <a:cubicBezTo>
                    <a:pt x="20817" y="21280"/>
                    <a:pt x="20614" y="21382"/>
                    <a:pt x="20363" y="21447"/>
                  </a:cubicBezTo>
                  <a:cubicBezTo>
                    <a:pt x="20113" y="21511"/>
                    <a:pt x="19863" y="21536"/>
                    <a:pt x="19596" y="21536"/>
                  </a:cubicBezTo>
                  <a:lnTo>
                    <a:pt x="17327" y="21536"/>
                  </a:lnTo>
                  <a:cubicBezTo>
                    <a:pt x="16857" y="21536"/>
                    <a:pt x="16450" y="21498"/>
                    <a:pt x="16106" y="21421"/>
                  </a:cubicBezTo>
                  <a:cubicBezTo>
                    <a:pt x="15762" y="21344"/>
                    <a:pt x="15449" y="21203"/>
                    <a:pt x="15151" y="20998"/>
                  </a:cubicBezTo>
                  <a:cubicBezTo>
                    <a:pt x="14854" y="20793"/>
                    <a:pt x="14572" y="20511"/>
                    <a:pt x="14306" y="20165"/>
                  </a:cubicBezTo>
                  <a:cubicBezTo>
                    <a:pt x="14040" y="19819"/>
                    <a:pt x="13727" y="19371"/>
                    <a:pt x="13398" y="18820"/>
                  </a:cubicBezTo>
                  <a:lnTo>
                    <a:pt x="6871" y="8789"/>
                  </a:lnTo>
                  <a:cubicBezTo>
                    <a:pt x="6496" y="8187"/>
                    <a:pt x="6104" y="7546"/>
                    <a:pt x="5713" y="6854"/>
                  </a:cubicBezTo>
                  <a:cubicBezTo>
                    <a:pt x="5322" y="6162"/>
                    <a:pt x="4977" y="5496"/>
                    <a:pt x="4664" y="4843"/>
                  </a:cubicBezTo>
                  <a:lnTo>
                    <a:pt x="4617" y="4843"/>
                  </a:lnTo>
                  <a:cubicBezTo>
                    <a:pt x="4680" y="5637"/>
                    <a:pt x="4711" y="6431"/>
                    <a:pt x="4742" y="7226"/>
                  </a:cubicBezTo>
                  <a:cubicBezTo>
                    <a:pt x="4774" y="8020"/>
                    <a:pt x="4789" y="8827"/>
                    <a:pt x="4789" y="9673"/>
                  </a:cubicBezTo>
                  <a:lnTo>
                    <a:pt x="4789" y="20895"/>
                  </a:lnTo>
                  <a:cubicBezTo>
                    <a:pt x="4789" y="21011"/>
                    <a:pt x="4758" y="21100"/>
                    <a:pt x="4680" y="21190"/>
                  </a:cubicBezTo>
                  <a:cubicBezTo>
                    <a:pt x="4602" y="21280"/>
                    <a:pt x="4476" y="21357"/>
                    <a:pt x="4289" y="21408"/>
                  </a:cubicBezTo>
                  <a:cubicBezTo>
                    <a:pt x="4101" y="21459"/>
                    <a:pt x="3866" y="21510"/>
                    <a:pt x="3553" y="21549"/>
                  </a:cubicBezTo>
                  <a:cubicBezTo>
                    <a:pt x="3240" y="21587"/>
                    <a:pt x="2849" y="21600"/>
                    <a:pt x="2363" y="21600"/>
                  </a:cubicBezTo>
                  <a:cubicBezTo>
                    <a:pt x="1894" y="21600"/>
                    <a:pt x="1503" y="21587"/>
                    <a:pt x="1189" y="21549"/>
                  </a:cubicBezTo>
                  <a:cubicBezTo>
                    <a:pt x="876" y="21510"/>
                    <a:pt x="642" y="21472"/>
                    <a:pt x="454" y="21408"/>
                  </a:cubicBezTo>
                  <a:cubicBezTo>
                    <a:pt x="266" y="21344"/>
                    <a:pt x="156" y="21267"/>
                    <a:pt x="94" y="21190"/>
                  </a:cubicBezTo>
                  <a:cubicBezTo>
                    <a:pt x="31" y="21100"/>
                    <a:pt x="0" y="20998"/>
                    <a:pt x="0" y="20895"/>
                  </a:cubicBezTo>
                  <a:lnTo>
                    <a:pt x="0" y="1614"/>
                  </a:lnTo>
                  <a:cubicBezTo>
                    <a:pt x="0" y="1089"/>
                    <a:pt x="188" y="705"/>
                    <a:pt x="563" y="448"/>
                  </a:cubicBezTo>
                  <a:cubicBezTo>
                    <a:pt x="939" y="192"/>
                    <a:pt x="1393" y="64"/>
                    <a:pt x="1925" y="64"/>
                  </a:cubicBezTo>
                  <a:lnTo>
                    <a:pt x="4774" y="64"/>
                  </a:lnTo>
                  <a:cubicBezTo>
                    <a:pt x="5290" y="64"/>
                    <a:pt x="5713" y="103"/>
                    <a:pt x="6073" y="167"/>
                  </a:cubicBezTo>
                  <a:cubicBezTo>
                    <a:pt x="6417" y="243"/>
                    <a:pt x="6730" y="359"/>
                    <a:pt x="7012" y="525"/>
                  </a:cubicBezTo>
                  <a:cubicBezTo>
                    <a:pt x="7294" y="692"/>
                    <a:pt x="7544" y="922"/>
                    <a:pt x="7795" y="1217"/>
                  </a:cubicBezTo>
                  <a:cubicBezTo>
                    <a:pt x="8045" y="1512"/>
                    <a:pt x="8296" y="1871"/>
                    <a:pt x="8546" y="2306"/>
                  </a:cubicBezTo>
                  <a:lnTo>
                    <a:pt x="13649" y="10147"/>
                  </a:lnTo>
                  <a:cubicBezTo>
                    <a:pt x="13946" y="10621"/>
                    <a:pt x="14244" y="11095"/>
                    <a:pt x="14525" y="11543"/>
                  </a:cubicBezTo>
                  <a:cubicBezTo>
                    <a:pt x="14823" y="12004"/>
                    <a:pt x="15089" y="12466"/>
                    <a:pt x="15370" y="12914"/>
                  </a:cubicBezTo>
                  <a:cubicBezTo>
                    <a:pt x="15636" y="13375"/>
                    <a:pt x="15903" y="13824"/>
                    <a:pt x="16153" y="14259"/>
                  </a:cubicBezTo>
                  <a:cubicBezTo>
                    <a:pt x="16403" y="14695"/>
                    <a:pt x="16654" y="15143"/>
                    <a:pt x="16904" y="15592"/>
                  </a:cubicBezTo>
                  <a:lnTo>
                    <a:pt x="16920" y="15592"/>
                  </a:lnTo>
                  <a:cubicBezTo>
                    <a:pt x="16873" y="14823"/>
                    <a:pt x="16857" y="14016"/>
                    <a:pt x="16826" y="13170"/>
                  </a:cubicBezTo>
                  <a:cubicBezTo>
                    <a:pt x="16810" y="12325"/>
                    <a:pt x="16795" y="11530"/>
                    <a:pt x="16795" y="10762"/>
                  </a:cubicBezTo>
                  <a:lnTo>
                    <a:pt x="16795" y="705"/>
                  </a:lnTo>
                  <a:cubicBezTo>
                    <a:pt x="16795" y="589"/>
                    <a:pt x="16842" y="500"/>
                    <a:pt x="16920" y="410"/>
                  </a:cubicBezTo>
                  <a:cubicBezTo>
                    <a:pt x="16998" y="320"/>
                    <a:pt x="17139" y="243"/>
                    <a:pt x="17327" y="179"/>
                  </a:cubicBezTo>
                  <a:cubicBezTo>
                    <a:pt x="17515" y="115"/>
                    <a:pt x="17765" y="64"/>
                    <a:pt x="18078" y="38"/>
                  </a:cubicBezTo>
                  <a:cubicBezTo>
                    <a:pt x="18391" y="13"/>
                    <a:pt x="18783" y="0"/>
                    <a:pt x="19268" y="0"/>
                  </a:cubicBezTo>
                  <a:cubicBezTo>
                    <a:pt x="19722" y="0"/>
                    <a:pt x="20113" y="13"/>
                    <a:pt x="20426" y="38"/>
                  </a:cubicBezTo>
                  <a:cubicBezTo>
                    <a:pt x="20739" y="64"/>
                    <a:pt x="20974" y="115"/>
                    <a:pt x="21146" y="179"/>
                  </a:cubicBezTo>
                  <a:cubicBezTo>
                    <a:pt x="21318" y="243"/>
                    <a:pt x="21428" y="320"/>
                    <a:pt x="21506" y="410"/>
                  </a:cubicBezTo>
                  <a:cubicBezTo>
                    <a:pt x="21569" y="500"/>
                    <a:pt x="21600" y="602"/>
                    <a:pt x="21600" y="705"/>
                  </a:cubicBezTo>
                  <a:lnTo>
                    <a:pt x="21600" y="1997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4" name="Shape">
              <a:extLst>
                <a:ext uri="{FF2B5EF4-FFF2-40B4-BE49-F238E27FC236}">
                  <a16:creationId xmlns:a16="http://schemas.microsoft.com/office/drawing/2014/main" id="{D7591B8F-4DA4-4683-B055-D62DAB3CCF06}"/>
                </a:ext>
              </a:extLst>
            </p:cNvPr>
            <p:cNvSpPr/>
            <p:nvPr/>
          </p:nvSpPr>
          <p:spPr>
            <a:xfrm>
              <a:off x="2654300" y="7099300"/>
              <a:ext cx="77851" cy="9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78"/>
                  </a:moveTo>
                  <a:cubicBezTo>
                    <a:pt x="21600" y="12468"/>
                    <a:pt x="21283" y="14166"/>
                    <a:pt x="20684" y="15571"/>
                  </a:cubicBezTo>
                  <a:cubicBezTo>
                    <a:pt x="20050" y="16976"/>
                    <a:pt x="19169" y="18146"/>
                    <a:pt x="18006" y="19024"/>
                  </a:cubicBezTo>
                  <a:cubicBezTo>
                    <a:pt x="16843" y="19902"/>
                    <a:pt x="15434" y="20576"/>
                    <a:pt x="13742" y="20985"/>
                  </a:cubicBezTo>
                  <a:cubicBezTo>
                    <a:pt x="12051" y="21395"/>
                    <a:pt x="10078" y="21600"/>
                    <a:pt x="7787" y="21600"/>
                  </a:cubicBezTo>
                  <a:lnTo>
                    <a:pt x="1586" y="21600"/>
                  </a:lnTo>
                  <a:cubicBezTo>
                    <a:pt x="1128" y="21600"/>
                    <a:pt x="775" y="21483"/>
                    <a:pt x="458" y="21278"/>
                  </a:cubicBezTo>
                  <a:cubicBezTo>
                    <a:pt x="141" y="21073"/>
                    <a:pt x="0" y="20722"/>
                    <a:pt x="0" y="20224"/>
                  </a:cubicBezTo>
                  <a:lnTo>
                    <a:pt x="0" y="1376"/>
                  </a:lnTo>
                  <a:cubicBezTo>
                    <a:pt x="0" y="878"/>
                    <a:pt x="141" y="527"/>
                    <a:pt x="458" y="322"/>
                  </a:cubicBezTo>
                  <a:cubicBezTo>
                    <a:pt x="740" y="117"/>
                    <a:pt x="1128" y="0"/>
                    <a:pt x="1586" y="0"/>
                  </a:cubicBezTo>
                  <a:lnTo>
                    <a:pt x="8281" y="0"/>
                  </a:lnTo>
                  <a:cubicBezTo>
                    <a:pt x="10606" y="0"/>
                    <a:pt x="12579" y="234"/>
                    <a:pt x="14165" y="673"/>
                  </a:cubicBezTo>
                  <a:cubicBezTo>
                    <a:pt x="15786" y="1112"/>
                    <a:pt x="17125" y="1785"/>
                    <a:pt x="18253" y="2663"/>
                  </a:cubicBezTo>
                  <a:cubicBezTo>
                    <a:pt x="19345" y="3541"/>
                    <a:pt x="20191" y="4654"/>
                    <a:pt x="20790" y="5941"/>
                  </a:cubicBezTo>
                  <a:cubicBezTo>
                    <a:pt x="21318" y="7258"/>
                    <a:pt x="21600" y="8751"/>
                    <a:pt x="21600" y="10478"/>
                  </a:cubicBezTo>
                  <a:close/>
                  <a:moveTo>
                    <a:pt x="16138" y="10624"/>
                  </a:moveTo>
                  <a:cubicBezTo>
                    <a:pt x="16138" y="9600"/>
                    <a:pt x="15997" y="8663"/>
                    <a:pt x="15716" y="7756"/>
                  </a:cubicBezTo>
                  <a:cubicBezTo>
                    <a:pt x="15434" y="6849"/>
                    <a:pt x="14976" y="6117"/>
                    <a:pt x="14341" y="5473"/>
                  </a:cubicBezTo>
                  <a:cubicBezTo>
                    <a:pt x="13707" y="4829"/>
                    <a:pt x="12897" y="4332"/>
                    <a:pt x="11875" y="3951"/>
                  </a:cubicBezTo>
                  <a:cubicBezTo>
                    <a:pt x="10888" y="3600"/>
                    <a:pt x="9549" y="3395"/>
                    <a:pt x="7928" y="3395"/>
                  </a:cubicBezTo>
                  <a:lnTo>
                    <a:pt x="5250" y="3395"/>
                  </a:lnTo>
                  <a:lnTo>
                    <a:pt x="5250" y="18088"/>
                  </a:lnTo>
                  <a:lnTo>
                    <a:pt x="7999" y="18088"/>
                  </a:lnTo>
                  <a:cubicBezTo>
                    <a:pt x="9443" y="18088"/>
                    <a:pt x="10677" y="17941"/>
                    <a:pt x="11663" y="17620"/>
                  </a:cubicBezTo>
                  <a:cubicBezTo>
                    <a:pt x="12650" y="17298"/>
                    <a:pt x="13496" y="16829"/>
                    <a:pt x="14165" y="16215"/>
                  </a:cubicBezTo>
                  <a:cubicBezTo>
                    <a:pt x="14835" y="15600"/>
                    <a:pt x="15328" y="14810"/>
                    <a:pt x="15645" y="13873"/>
                  </a:cubicBezTo>
                  <a:cubicBezTo>
                    <a:pt x="15962" y="12966"/>
                    <a:pt x="16138" y="11854"/>
                    <a:pt x="16138" y="1062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5" name="Shape">
              <a:extLst>
                <a:ext uri="{FF2B5EF4-FFF2-40B4-BE49-F238E27FC236}">
                  <a16:creationId xmlns:a16="http://schemas.microsoft.com/office/drawing/2014/main" id="{B865216A-29A4-4269-9225-0FC3973AF09F}"/>
                </a:ext>
              </a:extLst>
            </p:cNvPr>
            <p:cNvSpPr/>
            <p:nvPr/>
          </p:nvSpPr>
          <p:spPr>
            <a:xfrm>
              <a:off x="2755900" y="7099300"/>
              <a:ext cx="55499" cy="9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3"/>
                  </a:moveTo>
                  <a:cubicBezTo>
                    <a:pt x="21600" y="20195"/>
                    <a:pt x="21600" y="20458"/>
                    <a:pt x="21551" y="20693"/>
                  </a:cubicBezTo>
                  <a:cubicBezTo>
                    <a:pt x="21501" y="20898"/>
                    <a:pt x="21452" y="21073"/>
                    <a:pt x="21353" y="21219"/>
                  </a:cubicBezTo>
                  <a:cubicBezTo>
                    <a:pt x="21254" y="21366"/>
                    <a:pt x="21155" y="21454"/>
                    <a:pt x="21007" y="21512"/>
                  </a:cubicBezTo>
                  <a:cubicBezTo>
                    <a:pt x="20859" y="21571"/>
                    <a:pt x="20710" y="21600"/>
                    <a:pt x="20562" y="21600"/>
                  </a:cubicBezTo>
                  <a:lnTo>
                    <a:pt x="2224" y="21600"/>
                  </a:lnTo>
                  <a:cubicBezTo>
                    <a:pt x="1582" y="21600"/>
                    <a:pt x="1087" y="21483"/>
                    <a:pt x="643" y="21278"/>
                  </a:cubicBezTo>
                  <a:cubicBezTo>
                    <a:pt x="198" y="21073"/>
                    <a:pt x="0" y="20722"/>
                    <a:pt x="0" y="20224"/>
                  </a:cubicBezTo>
                  <a:lnTo>
                    <a:pt x="0" y="1376"/>
                  </a:lnTo>
                  <a:cubicBezTo>
                    <a:pt x="0" y="878"/>
                    <a:pt x="198" y="527"/>
                    <a:pt x="643" y="322"/>
                  </a:cubicBezTo>
                  <a:cubicBezTo>
                    <a:pt x="1038" y="117"/>
                    <a:pt x="1582" y="0"/>
                    <a:pt x="2224" y="0"/>
                  </a:cubicBezTo>
                  <a:lnTo>
                    <a:pt x="20463" y="0"/>
                  </a:lnTo>
                  <a:cubicBezTo>
                    <a:pt x="20611" y="0"/>
                    <a:pt x="20760" y="29"/>
                    <a:pt x="20908" y="88"/>
                  </a:cubicBezTo>
                  <a:cubicBezTo>
                    <a:pt x="21056" y="146"/>
                    <a:pt x="21155" y="234"/>
                    <a:pt x="21254" y="381"/>
                  </a:cubicBezTo>
                  <a:cubicBezTo>
                    <a:pt x="21353" y="527"/>
                    <a:pt x="21402" y="702"/>
                    <a:pt x="21452" y="907"/>
                  </a:cubicBezTo>
                  <a:cubicBezTo>
                    <a:pt x="21501" y="1112"/>
                    <a:pt x="21501" y="1405"/>
                    <a:pt x="21501" y="1727"/>
                  </a:cubicBezTo>
                  <a:cubicBezTo>
                    <a:pt x="21501" y="2049"/>
                    <a:pt x="21501" y="2312"/>
                    <a:pt x="21452" y="2517"/>
                  </a:cubicBezTo>
                  <a:cubicBezTo>
                    <a:pt x="21402" y="2722"/>
                    <a:pt x="21353" y="2898"/>
                    <a:pt x="21254" y="3044"/>
                  </a:cubicBezTo>
                  <a:cubicBezTo>
                    <a:pt x="21155" y="3161"/>
                    <a:pt x="21056" y="3278"/>
                    <a:pt x="20908" y="3337"/>
                  </a:cubicBezTo>
                  <a:cubicBezTo>
                    <a:pt x="20760" y="3395"/>
                    <a:pt x="20611" y="3425"/>
                    <a:pt x="20463" y="3425"/>
                  </a:cubicBezTo>
                  <a:lnTo>
                    <a:pt x="7414" y="3425"/>
                  </a:lnTo>
                  <a:lnTo>
                    <a:pt x="7414" y="8693"/>
                  </a:lnTo>
                  <a:lnTo>
                    <a:pt x="18437" y="8693"/>
                  </a:lnTo>
                  <a:cubicBezTo>
                    <a:pt x="18585" y="8693"/>
                    <a:pt x="18783" y="8722"/>
                    <a:pt x="18881" y="8781"/>
                  </a:cubicBezTo>
                  <a:cubicBezTo>
                    <a:pt x="19030" y="8839"/>
                    <a:pt x="19129" y="8927"/>
                    <a:pt x="19227" y="9073"/>
                  </a:cubicBezTo>
                  <a:cubicBezTo>
                    <a:pt x="19326" y="9190"/>
                    <a:pt x="19376" y="9366"/>
                    <a:pt x="19425" y="9600"/>
                  </a:cubicBezTo>
                  <a:cubicBezTo>
                    <a:pt x="19475" y="9834"/>
                    <a:pt x="19475" y="10068"/>
                    <a:pt x="19475" y="10390"/>
                  </a:cubicBezTo>
                  <a:cubicBezTo>
                    <a:pt x="19475" y="10712"/>
                    <a:pt x="19475" y="10976"/>
                    <a:pt x="19425" y="11181"/>
                  </a:cubicBezTo>
                  <a:cubicBezTo>
                    <a:pt x="19376" y="11386"/>
                    <a:pt x="19326" y="11561"/>
                    <a:pt x="19227" y="11678"/>
                  </a:cubicBezTo>
                  <a:cubicBezTo>
                    <a:pt x="19129" y="11795"/>
                    <a:pt x="19030" y="11912"/>
                    <a:pt x="18881" y="11942"/>
                  </a:cubicBezTo>
                  <a:cubicBezTo>
                    <a:pt x="18733" y="12000"/>
                    <a:pt x="18585" y="12030"/>
                    <a:pt x="18437" y="12030"/>
                  </a:cubicBezTo>
                  <a:lnTo>
                    <a:pt x="7414" y="12030"/>
                  </a:lnTo>
                  <a:lnTo>
                    <a:pt x="7414" y="18118"/>
                  </a:lnTo>
                  <a:lnTo>
                    <a:pt x="20562" y="18118"/>
                  </a:lnTo>
                  <a:cubicBezTo>
                    <a:pt x="20710" y="18118"/>
                    <a:pt x="20908" y="18147"/>
                    <a:pt x="21007" y="18205"/>
                  </a:cubicBezTo>
                  <a:cubicBezTo>
                    <a:pt x="21155" y="18264"/>
                    <a:pt x="21254" y="18352"/>
                    <a:pt x="21353" y="18498"/>
                  </a:cubicBezTo>
                  <a:cubicBezTo>
                    <a:pt x="21452" y="18615"/>
                    <a:pt x="21501" y="18820"/>
                    <a:pt x="21551" y="19025"/>
                  </a:cubicBezTo>
                  <a:cubicBezTo>
                    <a:pt x="21551" y="19288"/>
                    <a:pt x="21600" y="19551"/>
                    <a:pt x="21600" y="1987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6" name="Shape">
              <a:extLst>
                <a:ext uri="{FF2B5EF4-FFF2-40B4-BE49-F238E27FC236}">
                  <a16:creationId xmlns:a16="http://schemas.microsoft.com/office/drawing/2014/main" id="{197E4405-7CDF-4B9B-9A61-B0E42F0C7E37}"/>
                </a:ext>
              </a:extLst>
            </p:cNvPr>
            <p:cNvSpPr/>
            <p:nvPr/>
          </p:nvSpPr>
          <p:spPr>
            <a:xfrm>
              <a:off x="2819399" y="7086600"/>
              <a:ext cx="61343" cy="9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4"/>
                  </a:moveTo>
                  <a:cubicBezTo>
                    <a:pt x="21600" y="16087"/>
                    <a:pt x="21287" y="17048"/>
                    <a:pt x="20616" y="17868"/>
                  </a:cubicBezTo>
                  <a:cubicBezTo>
                    <a:pt x="19945" y="18688"/>
                    <a:pt x="19096" y="19395"/>
                    <a:pt x="17978" y="19932"/>
                  </a:cubicBezTo>
                  <a:cubicBezTo>
                    <a:pt x="16860" y="20497"/>
                    <a:pt x="15563" y="20893"/>
                    <a:pt x="14087" y="21176"/>
                  </a:cubicBezTo>
                  <a:cubicBezTo>
                    <a:pt x="12611" y="21459"/>
                    <a:pt x="11001" y="21600"/>
                    <a:pt x="9347" y="21600"/>
                  </a:cubicBezTo>
                  <a:cubicBezTo>
                    <a:pt x="8229" y="21600"/>
                    <a:pt x="7155" y="21543"/>
                    <a:pt x="6171" y="21430"/>
                  </a:cubicBezTo>
                  <a:cubicBezTo>
                    <a:pt x="5188" y="21317"/>
                    <a:pt x="4338" y="21176"/>
                    <a:pt x="3578" y="21006"/>
                  </a:cubicBezTo>
                  <a:cubicBezTo>
                    <a:pt x="2817" y="20837"/>
                    <a:pt x="2191" y="20667"/>
                    <a:pt x="1699" y="20497"/>
                  </a:cubicBezTo>
                  <a:cubicBezTo>
                    <a:pt x="1207" y="20299"/>
                    <a:pt x="850" y="20158"/>
                    <a:pt x="626" y="20017"/>
                  </a:cubicBezTo>
                  <a:cubicBezTo>
                    <a:pt x="402" y="19875"/>
                    <a:pt x="268" y="19677"/>
                    <a:pt x="134" y="19423"/>
                  </a:cubicBezTo>
                  <a:cubicBezTo>
                    <a:pt x="45" y="19168"/>
                    <a:pt x="0" y="18773"/>
                    <a:pt x="0" y="18292"/>
                  </a:cubicBezTo>
                  <a:cubicBezTo>
                    <a:pt x="0" y="17953"/>
                    <a:pt x="0" y="17670"/>
                    <a:pt x="45" y="17444"/>
                  </a:cubicBezTo>
                  <a:cubicBezTo>
                    <a:pt x="89" y="17218"/>
                    <a:pt x="134" y="17048"/>
                    <a:pt x="224" y="16907"/>
                  </a:cubicBezTo>
                  <a:cubicBezTo>
                    <a:pt x="313" y="16765"/>
                    <a:pt x="402" y="16680"/>
                    <a:pt x="537" y="16596"/>
                  </a:cubicBezTo>
                  <a:cubicBezTo>
                    <a:pt x="671" y="16539"/>
                    <a:pt x="805" y="16511"/>
                    <a:pt x="984" y="16511"/>
                  </a:cubicBezTo>
                  <a:cubicBezTo>
                    <a:pt x="1207" y="16511"/>
                    <a:pt x="1565" y="16596"/>
                    <a:pt x="2012" y="16765"/>
                  </a:cubicBezTo>
                  <a:cubicBezTo>
                    <a:pt x="2460" y="16935"/>
                    <a:pt x="2996" y="17133"/>
                    <a:pt x="3667" y="17359"/>
                  </a:cubicBezTo>
                  <a:cubicBezTo>
                    <a:pt x="4338" y="17585"/>
                    <a:pt x="5143" y="17783"/>
                    <a:pt x="6082" y="17953"/>
                  </a:cubicBezTo>
                  <a:cubicBezTo>
                    <a:pt x="7021" y="18123"/>
                    <a:pt x="8139" y="18207"/>
                    <a:pt x="9346" y="18207"/>
                  </a:cubicBezTo>
                  <a:cubicBezTo>
                    <a:pt x="10151" y="18207"/>
                    <a:pt x="10912" y="18151"/>
                    <a:pt x="11538" y="18010"/>
                  </a:cubicBezTo>
                  <a:cubicBezTo>
                    <a:pt x="12164" y="17896"/>
                    <a:pt x="12745" y="17699"/>
                    <a:pt x="13192" y="17472"/>
                  </a:cubicBezTo>
                  <a:cubicBezTo>
                    <a:pt x="13640" y="17246"/>
                    <a:pt x="13997" y="16963"/>
                    <a:pt x="14221" y="16624"/>
                  </a:cubicBezTo>
                  <a:cubicBezTo>
                    <a:pt x="14445" y="16285"/>
                    <a:pt x="14579" y="15917"/>
                    <a:pt x="14579" y="15522"/>
                  </a:cubicBezTo>
                  <a:cubicBezTo>
                    <a:pt x="14579" y="15041"/>
                    <a:pt x="14400" y="14645"/>
                    <a:pt x="13953" y="14306"/>
                  </a:cubicBezTo>
                  <a:cubicBezTo>
                    <a:pt x="13550" y="13967"/>
                    <a:pt x="13014" y="13656"/>
                    <a:pt x="12343" y="13401"/>
                  </a:cubicBezTo>
                  <a:cubicBezTo>
                    <a:pt x="11672" y="13147"/>
                    <a:pt x="10956" y="12892"/>
                    <a:pt x="10107" y="12666"/>
                  </a:cubicBezTo>
                  <a:cubicBezTo>
                    <a:pt x="9257" y="12440"/>
                    <a:pt x="8407" y="12185"/>
                    <a:pt x="7513" y="11931"/>
                  </a:cubicBezTo>
                  <a:cubicBezTo>
                    <a:pt x="6619" y="11676"/>
                    <a:pt x="5769" y="11365"/>
                    <a:pt x="4919" y="11054"/>
                  </a:cubicBezTo>
                  <a:cubicBezTo>
                    <a:pt x="4069" y="10743"/>
                    <a:pt x="3354" y="10348"/>
                    <a:pt x="2683" y="9867"/>
                  </a:cubicBezTo>
                  <a:cubicBezTo>
                    <a:pt x="2012" y="9415"/>
                    <a:pt x="1520" y="8878"/>
                    <a:pt x="1073" y="8255"/>
                  </a:cubicBezTo>
                  <a:cubicBezTo>
                    <a:pt x="671" y="7634"/>
                    <a:pt x="447" y="6870"/>
                    <a:pt x="447" y="6022"/>
                  </a:cubicBezTo>
                  <a:cubicBezTo>
                    <a:pt x="447" y="5033"/>
                    <a:pt x="760" y="4128"/>
                    <a:pt x="1341" y="3393"/>
                  </a:cubicBezTo>
                  <a:cubicBezTo>
                    <a:pt x="1923" y="2629"/>
                    <a:pt x="2728" y="2007"/>
                    <a:pt x="3712" y="1499"/>
                  </a:cubicBezTo>
                  <a:cubicBezTo>
                    <a:pt x="4696" y="990"/>
                    <a:pt x="5903" y="622"/>
                    <a:pt x="7245" y="368"/>
                  </a:cubicBezTo>
                  <a:cubicBezTo>
                    <a:pt x="8586" y="113"/>
                    <a:pt x="10017" y="0"/>
                    <a:pt x="11538" y="0"/>
                  </a:cubicBezTo>
                  <a:cubicBezTo>
                    <a:pt x="12343" y="0"/>
                    <a:pt x="13103" y="28"/>
                    <a:pt x="13908" y="113"/>
                  </a:cubicBezTo>
                  <a:cubicBezTo>
                    <a:pt x="14668" y="198"/>
                    <a:pt x="15428" y="283"/>
                    <a:pt x="16099" y="424"/>
                  </a:cubicBezTo>
                  <a:cubicBezTo>
                    <a:pt x="16770" y="537"/>
                    <a:pt x="17396" y="707"/>
                    <a:pt x="17933" y="848"/>
                  </a:cubicBezTo>
                  <a:cubicBezTo>
                    <a:pt x="18469" y="1018"/>
                    <a:pt x="18827" y="1159"/>
                    <a:pt x="18961" y="1244"/>
                  </a:cubicBezTo>
                  <a:cubicBezTo>
                    <a:pt x="19096" y="1329"/>
                    <a:pt x="19230" y="1442"/>
                    <a:pt x="19319" y="1527"/>
                  </a:cubicBezTo>
                  <a:cubicBezTo>
                    <a:pt x="19364" y="1612"/>
                    <a:pt x="19453" y="1696"/>
                    <a:pt x="19453" y="1838"/>
                  </a:cubicBezTo>
                  <a:cubicBezTo>
                    <a:pt x="19498" y="1951"/>
                    <a:pt x="19543" y="2120"/>
                    <a:pt x="19543" y="2318"/>
                  </a:cubicBezTo>
                  <a:cubicBezTo>
                    <a:pt x="19543" y="2516"/>
                    <a:pt x="19587" y="2742"/>
                    <a:pt x="19587" y="3025"/>
                  </a:cubicBezTo>
                  <a:cubicBezTo>
                    <a:pt x="19587" y="3336"/>
                    <a:pt x="19587" y="3590"/>
                    <a:pt x="19543" y="3817"/>
                  </a:cubicBezTo>
                  <a:cubicBezTo>
                    <a:pt x="19498" y="4043"/>
                    <a:pt x="19453" y="4213"/>
                    <a:pt x="19409" y="4354"/>
                  </a:cubicBezTo>
                  <a:cubicBezTo>
                    <a:pt x="19364" y="4495"/>
                    <a:pt x="19274" y="4608"/>
                    <a:pt x="19140" y="4665"/>
                  </a:cubicBezTo>
                  <a:cubicBezTo>
                    <a:pt x="19051" y="4721"/>
                    <a:pt x="18872" y="4750"/>
                    <a:pt x="18693" y="4750"/>
                  </a:cubicBezTo>
                  <a:cubicBezTo>
                    <a:pt x="18514" y="4750"/>
                    <a:pt x="18201" y="4665"/>
                    <a:pt x="17799" y="4524"/>
                  </a:cubicBezTo>
                  <a:cubicBezTo>
                    <a:pt x="17396" y="4382"/>
                    <a:pt x="16904" y="4213"/>
                    <a:pt x="16278" y="4043"/>
                  </a:cubicBezTo>
                  <a:cubicBezTo>
                    <a:pt x="15697" y="3873"/>
                    <a:pt x="14981" y="3704"/>
                    <a:pt x="14221" y="3562"/>
                  </a:cubicBezTo>
                  <a:cubicBezTo>
                    <a:pt x="13461" y="3421"/>
                    <a:pt x="12566" y="3336"/>
                    <a:pt x="11627" y="3336"/>
                  </a:cubicBezTo>
                  <a:cubicBezTo>
                    <a:pt x="10912" y="3336"/>
                    <a:pt x="10241" y="3393"/>
                    <a:pt x="9704" y="3506"/>
                  </a:cubicBezTo>
                  <a:cubicBezTo>
                    <a:pt x="9168" y="3619"/>
                    <a:pt x="8720" y="3788"/>
                    <a:pt x="8363" y="3986"/>
                  </a:cubicBezTo>
                  <a:cubicBezTo>
                    <a:pt x="8005" y="4184"/>
                    <a:pt x="7737" y="4410"/>
                    <a:pt x="7558" y="4693"/>
                  </a:cubicBezTo>
                  <a:cubicBezTo>
                    <a:pt x="7379" y="4976"/>
                    <a:pt x="7289" y="5259"/>
                    <a:pt x="7289" y="5570"/>
                  </a:cubicBezTo>
                  <a:cubicBezTo>
                    <a:pt x="7289" y="6022"/>
                    <a:pt x="7468" y="6446"/>
                    <a:pt x="7871" y="6785"/>
                  </a:cubicBezTo>
                  <a:cubicBezTo>
                    <a:pt x="8273" y="7125"/>
                    <a:pt x="8810" y="7435"/>
                    <a:pt x="9481" y="7690"/>
                  </a:cubicBezTo>
                  <a:cubicBezTo>
                    <a:pt x="10151" y="7945"/>
                    <a:pt x="10912" y="8199"/>
                    <a:pt x="11761" y="8425"/>
                  </a:cubicBezTo>
                  <a:cubicBezTo>
                    <a:pt x="12611" y="8651"/>
                    <a:pt x="13461" y="8906"/>
                    <a:pt x="14355" y="9160"/>
                  </a:cubicBezTo>
                  <a:cubicBezTo>
                    <a:pt x="15250" y="9415"/>
                    <a:pt x="16099" y="9726"/>
                    <a:pt x="16949" y="10037"/>
                  </a:cubicBezTo>
                  <a:cubicBezTo>
                    <a:pt x="17799" y="10376"/>
                    <a:pt x="18559" y="10743"/>
                    <a:pt x="19230" y="11224"/>
                  </a:cubicBezTo>
                  <a:cubicBezTo>
                    <a:pt x="19901" y="11705"/>
                    <a:pt x="20437" y="12214"/>
                    <a:pt x="20840" y="12836"/>
                  </a:cubicBezTo>
                  <a:cubicBezTo>
                    <a:pt x="21376" y="13429"/>
                    <a:pt x="21600" y="14164"/>
                    <a:pt x="21600" y="1498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7" name="Shape">
              <a:extLst>
                <a:ext uri="{FF2B5EF4-FFF2-40B4-BE49-F238E27FC236}">
                  <a16:creationId xmlns:a16="http://schemas.microsoft.com/office/drawing/2014/main" id="{5A037CCE-A2FB-4093-BB22-243230AD94FC}"/>
                </a:ext>
              </a:extLst>
            </p:cNvPr>
            <p:cNvSpPr/>
            <p:nvPr/>
          </p:nvSpPr>
          <p:spPr>
            <a:xfrm>
              <a:off x="2895599" y="7099300"/>
              <a:ext cx="19305" cy="94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58" y="20904"/>
                  </a:moveTo>
                  <a:cubicBezTo>
                    <a:pt x="21458" y="21020"/>
                    <a:pt x="21316" y="21107"/>
                    <a:pt x="20889" y="21194"/>
                  </a:cubicBezTo>
                  <a:cubicBezTo>
                    <a:pt x="20463" y="21281"/>
                    <a:pt x="19895" y="21368"/>
                    <a:pt x="19184" y="21397"/>
                  </a:cubicBezTo>
                  <a:cubicBezTo>
                    <a:pt x="18332" y="21455"/>
                    <a:pt x="17337" y="21484"/>
                    <a:pt x="15916" y="21542"/>
                  </a:cubicBezTo>
                  <a:cubicBezTo>
                    <a:pt x="14495" y="21571"/>
                    <a:pt x="12789" y="21600"/>
                    <a:pt x="10658" y="21600"/>
                  </a:cubicBezTo>
                  <a:cubicBezTo>
                    <a:pt x="8668" y="21600"/>
                    <a:pt x="6821" y="21571"/>
                    <a:pt x="5542" y="21542"/>
                  </a:cubicBezTo>
                  <a:cubicBezTo>
                    <a:pt x="4121" y="21513"/>
                    <a:pt x="3126" y="21455"/>
                    <a:pt x="2274" y="21397"/>
                  </a:cubicBezTo>
                  <a:cubicBezTo>
                    <a:pt x="1421" y="21339"/>
                    <a:pt x="852" y="21281"/>
                    <a:pt x="568" y="21194"/>
                  </a:cubicBezTo>
                  <a:cubicBezTo>
                    <a:pt x="284" y="21107"/>
                    <a:pt x="0" y="21020"/>
                    <a:pt x="0" y="20904"/>
                  </a:cubicBezTo>
                  <a:lnTo>
                    <a:pt x="0" y="667"/>
                  </a:lnTo>
                  <a:cubicBezTo>
                    <a:pt x="0" y="551"/>
                    <a:pt x="142" y="464"/>
                    <a:pt x="568" y="377"/>
                  </a:cubicBezTo>
                  <a:cubicBezTo>
                    <a:pt x="995" y="290"/>
                    <a:pt x="1563" y="232"/>
                    <a:pt x="2416" y="174"/>
                  </a:cubicBezTo>
                  <a:cubicBezTo>
                    <a:pt x="3268" y="116"/>
                    <a:pt x="4405" y="87"/>
                    <a:pt x="5684" y="58"/>
                  </a:cubicBezTo>
                  <a:cubicBezTo>
                    <a:pt x="7105" y="29"/>
                    <a:pt x="8811" y="0"/>
                    <a:pt x="10800" y="0"/>
                  </a:cubicBezTo>
                  <a:cubicBezTo>
                    <a:pt x="12932" y="0"/>
                    <a:pt x="14637" y="29"/>
                    <a:pt x="16058" y="58"/>
                  </a:cubicBezTo>
                  <a:cubicBezTo>
                    <a:pt x="17337" y="87"/>
                    <a:pt x="18474" y="145"/>
                    <a:pt x="19326" y="174"/>
                  </a:cubicBezTo>
                  <a:cubicBezTo>
                    <a:pt x="20179" y="232"/>
                    <a:pt x="20748" y="290"/>
                    <a:pt x="21032" y="377"/>
                  </a:cubicBezTo>
                  <a:cubicBezTo>
                    <a:pt x="21316" y="464"/>
                    <a:pt x="21600" y="580"/>
                    <a:pt x="21600" y="667"/>
                  </a:cubicBezTo>
                  <a:lnTo>
                    <a:pt x="21600" y="2090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8" name="Shape">
              <a:extLst>
                <a:ext uri="{FF2B5EF4-FFF2-40B4-BE49-F238E27FC236}">
                  <a16:creationId xmlns:a16="http://schemas.microsoft.com/office/drawing/2014/main" id="{4DDE3CB8-92AE-44E2-83FA-3006985D06DC}"/>
                </a:ext>
              </a:extLst>
            </p:cNvPr>
            <p:cNvSpPr/>
            <p:nvPr/>
          </p:nvSpPr>
          <p:spPr>
            <a:xfrm>
              <a:off x="2933700" y="7099300"/>
              <a:ext cx="80011" cy="9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33"/>
                  </a:moveTo>
                  <a:cubicBezTo>
                    <a:pt x="21600" y="3844"/>
                    <a:pt x="21600" y="4127"/>
                    <a:pt x="21566" y="4353"/>
                  </a:cubicBezTo>
                  <a:cubicBezTo>
                    <a:pt x="21531" y="4579"/>
                    <a:pt x="21497" y="4749"/>
                    <a:pt x="21429" y="4890"/>
                  </a:cubicBezTo>
                  <a:cubicBezTo>
                    <a:pt x="21360" y="5032"/>
                    <a:pt x="21291" y="5117"/>
                    <a:pt x="21223" y="5173"/>
                  </a:cubicBezTo>
                  <a:cubicBezTo>
                    <a:pt x="21154" y="5230"/>
                    <a:pt x="21051" y="5258"/>
                    <a:pt x="20914" y="5258"/>
                  </a:cubicBezTo>
                  <a:cubicBezTo>
                    <a:pt x="20743" y="5258"/>
                    <a:pt x="20469" y="5173"/>
                    <a:pt x="20091" y="4975"/>
                  </a:cubicBezTo>
                  <a:cubicBezTo>
                    <a:pt x="19714" y="4777"/>
                    <a:pt x="19200" y="4579"/>
                    <a:pt x="18583" y="4353"/>
                  </a:cubicBezTo>
                  <a:cubicBezTo>
                    <a:pt x="17966" y="4127"/>
                    <a:pt x="17211" y="3929"/>
                    <a:pt x="16354" y="3731"/>
                  </a:cubicBezTo>
                  <a:cubicBezTo>
                    <a:pt x="15497" y="3534"/>
                    <a:pt x="14469" y="3449"/>
                    <a:pt x="13337" y="3449"/>
                  </a:cubicBezTo>
                  <a:cubicBezTo>
                    <a:pt x="12103" y="3449"/>
                    <a:pt x="11006" y="3618"/>
                    <a:pt x="10011" y="3986"/>
                  </a:cubicBezTo>
                  <a:cubicBezTo>
                    <a:pt x="9017" y="4354"/>
                    <a:pt x="8160" y="4834"/>
                    <a:pt x="7474" y="5484"/>
                  </a:cubicBezTo>
                  <a:cubicBezTo>
                    <a:pt x="6754" y="6135"/>
                    <a:pt x="6240" y="6898"/>
                    <a:pt x="5863" y="7803"/>
                  </a:cubicBezTo>
                  <a:cubicBezTo>
                    <a:pt x="5486" y="8708"/>
                    <a:pt x="5280" y="9697"/>
                    <a:pt x="5280" y="10771"/>
                  </a:cubicBezTo>
                  <a:cubicBezTo>
                    <a:pt x="5280" y="11959"/>
                    <a:pt x="5486" y="13005"/>
                    <a:pt x="5863" y="13938"/>
                  </a:cubicBezTo>
                  <a:cubicBezTo>
                    <a:pt x="6240" y="14843"/>
                    <a:pt x="6789" y="15606"/>
                    <a:pt x="7474" y="16228"/>
                  </a:cubicBezTo>
                  <a:cubicBezTo>
                    <a:pt x="8160" y="16850"/>
                    <a:pt x="8983" y="17302"/>
                    <a:pt x="9977" y="17613"/>
                  </a:cubicBezTo>
                  <a:cubicBezTo>
                    <a:pt x="10937" y="17924"/>
                    <a:pt x="12034" y="18094"/>
                    <a:pt x="13200" y="18094"/>
                  </a:cubicBezTo>
                  <a:cubicBezTo>
                    <a:pt x="13783" y="18094"/>
                    <a:pt x="14331" y="18037"/>
                    <a:pt x="14914" y="17924"/>
                  </a:cubicBezTo>
                  <a:cubicBezTo>
                    <a:pt x="15463" y="17811"/>
                    <a:pt x="16011" y="17670"/>
                    <a:pt x="16491" y="17444"/>
                  </a:cubicBezTo>
                  <a:lnTo>
                    <a:pt x="16491" y="12609"/>
                  </a:lnTo>
                  <a:lnTo>
                    <a:pt x="11691" y="12609"/>
                  </a:lnTo>
                  <a:cubicBezTo>
                    <a:pt x="11451" y="12609"/>
                    <a:pt x="11280" y="12496"/>
                    <a:pt x="11143" y="12241"/>
                  </a:cubicBezTo>
                  <a:cubicBezTo>
                    <a:pt x="11006" y="11987"/>
                    <a:pt x="10937" y="11591"/>
                    <a:pt x="10937" y="10997"/>
                  </a:cubicBezTo>
                  <a:cubicBezTo>
                    <a:pt x="10937" y="10686"/>
                    <a:pt x="10937" y="10432"/>
                    <a:pt x="10971" y="10234"/>
                  </a:cubicBezTo>
                  <a:cubicBezTo>
                    <a:pt x="11006" y="10036"/>
                    <a:pt x="11040" y="9866"/>
                    <a:pt x="11109" y="9753"/>
                  </a:cubicBezTo>
                  <a:cubicBezTo>
                    <a:pt x="11177" y="9640"/>
                    <a:pt x="11246" y="9527"/>
                    <a:pt x="11349" y="9471"/>
                  </a:cubicBezTo>
                  <a:cubicBezTo>
                    <a:pt x="11451" y="9414"/>
                    <a:pt x="11554" y="9386"/>
                    <a:pt x="11657" y="9386"/>
                  </a:cubicBezTo>
                  <a:lnTo>
                    <a:pt x="20194" y="9386"/>
                  </a:lnTo>
                  <a:cubicBezTo>
                    <a:pt x="20400" y="9386"/>
                    <a:pt x="20606" y="9414"/>
                    <a:pt x="20743" y="9471"/>
                  </a:cubicBezTo>
                  <a:cubicBezTo>
                    <a:pt x="20914" y="9527"/>
                    <a:pt x="21051" y="9612"/>
                    <a:pt x="21189" y="9725"/>
                  </a:cubicBezTo>
                  <a:cubicBezTo>
                    <a:pt x="21326" y="9838"/>
                    <a:pt x="21394" y="9980"/>
                    <a:pt x="21463" y="10149"/>
                  </a:cubicBezTo>
                  <a:cubicBezTo>
                    <a:pt x="21532" y="10319"/>
                    <a:pt x="21566" y="10517"/>
                    <a:pt x="21566" y="10715"/>
                  </a:cubicBezTo>
                  <a:lnTo>
                    <a:pt x="21566" y="19027"/>
                  </a:lnTo>
                  <a:cubicBezTo>
                    <a:pt x="21566" y="19338"/>
                    <a:pt x="21497" y="19621"/>
                    <a:pt x="21360" y="19875"/>
                  </a:cubicBezTo>
                  <a:cubicBezTo>
                    <a:pt x="21223" y="20130"/>
                    <a:pt x="20949" y="20299"/>
                    <a:pt x="20503" y="20441"/>
                  </a:cubicBezTo>
                  <a:cubicBezTo>
                    <a:pt x="20092" y="20582"/>
                    <a:pt x="19543" y="20723"/>
                    <a:pt x="18926" y="20865"/>
                  </a:cubicBezTo>
                  <a:cubicBezTo>
                    <a:pt x="18309" y="21006"/>
                    <a:pt x="17657" y="21147"/>
                    <a:pt x="16971" y="21261"/>
                  </a:cubicBezTo>
                  <a:cubicBezTo>
                    <a:pt x="16286" y="21374"/>
                    <a:pt x="15634" y="21459"/>
                    <a:pt x="14949" y="21515"/>
                  </a:cubicBezTo>
                  <a:cubicBezTo>
                    <a:pt x="14263" y="21572"/>
                    <a:pt x="13577" y="21600"/>
                    <a:pt x="12891" y="21600"/>
                  </a:cubicBezTo>
                  <a:cubicBezTo>
                    <a:pt x="10869" y="21600"/>
                    <a:pt x="9051" y="21374"/>
                    <a:pt x="7474" y="20893"/>
                  </a:cubicBezTo>
                  <a:cubicBezTo>
                    <a:pt x="5863" y="20413"/>
                    <a:pt x="4526" y="19706"/>
                    <a:pt x="3429" y="18801"/>
                  </a:cubicBezTo>
                  <a:cubicBezTo>
                    <a:pt x="2331" y="17896"/>
                    <a:pt x="1474" y="16794"/>
                    <a:pt x="891" y="15465"/>
                  </a:cubicBezTo>
                  <a:cubicBezTo>
                    <a:pt x="309" y="14164"/>
                    <a:pt x="0" y="12666"/>
                    <a:pt x="0" y="11026"/>
                  </a:cubicBezTo>
                  <a:cubicBezTo>
                    <a:pt x="0" y="9330"/>
                    <a:pt x="309" y="7775"/>
                    <a:pt x="926" y="6418"/>
                  </a:cubicBezTo>
                  <a:cubicBezTo>
                    <a:pt x="1543" y="5061"/>
                    <a:pt x="2434" y="3902"/>
                    <a:pt x="3600" y="2940"/>
                  </a:cubicBezTo>
                  <a:cubicBezTo>
                    <a:pt x="4766" y="1979"/>
                    <a:pt x="6137" y="1272"/>
                    <a:pt x="7749" y="763"/>
                  </a:cubicBezTo>
                  <a:cubicBezTo>
                    <a:pt x="9360" y="255"/>
                    <a:pt x="11177" y="0"/>
                    <a:pt x="13166" y="0"/>
                  </a:cubicBezTo>
                  <a:cubicBezTo>
                    <a:pt x="14263" y="0"/>
                    <a:pt x="15257" y="57"/>
                    <a:pt x="16149" y="198"/>
                  </a:cubicBezTo>
                  <a:cubicBezTo>
                    <a:pt x="17040" y="339"/>
                    <a:pt x="17829" y="481"/>
                    <a:pt x="18514" y="650"/>
                  </a:cubicBezTo>
                  <a:cubicBezTo>
                    <a:pt x="19200" y="820"/>
                    <a:pt x="19749" y="1018"/>
                    <a:pt x="20194" y="1216"/>
                  </a:cubicBezTo>
                  <a:cubicBezTo>
                    <a:pt x="20640" y="1414"/>
                    <a:pt x="20949" y="1583"/>
                    <a:pt x="21120" y="1753"/>
                  </a:cubicBezTo>
                  <a:cubicBezTo>
                    <a:pt x="21292" y="1894"/>
                    <a:pt x="21429" y="2120"/>
                    <a:pt x="21497" y="2403"/>
                  </a:cubicBezTo>
                  <a:cubicBezTo>
                    <a:pt x="21566" y="2600"/>
                    <a:pt x="21600" y="2996"/>
                    <a:pt x="21600" y="353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9" name="Shape">
              <a:extLst>
                <a:ext uri="{FF2B5EF4-FFF2-40B4-BE49-F238E27FC236}">
                  <a16:creationId xmlns:a16="http://schemas.microsoft.com/office/drawing/2014/main" id="{66DE0F1F-5F0D-4686-8601-431305AF5154}"/>
                </a:ext>
              </a:extLst>
            </p:cNvPr>
            <p:cNvSpPr/>
            <p:nvPr/>
          </p:nvSpPr>
          <p:spPr>
            <a:xfrm>
              <a:off x="3022600" y="7099299"/>
              <a:ext cx="77597" cy="94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32"/>
                  </a:moveTo>
                  <a:cubicBezTo>
                    <a:pt x="21600" y="20294"/>
                    <a:pt x="21529" y="20526"/>
                    <a:pt x="21423" y="20700"/>
                  </a:cubicBezTo>
                  <a:cubicBezTo>
                    <a:pt x="21317" y="20874"/>
                    <a:pt x="21176" y="21077"/>
                    <a:pt x="20999" y="21193"/>
                  </a:cubicBezTo>
                  <a:cubicBezTo>
                    <a:pt x="20822" y="21309"/>
                    <a:pt x="20610" y="21426"/>
                    <a:pt x="20363" y="21484"/>
                  </a:cubicBezTo>
                  <a:cubicBezTo>
                    <a:pt x="20115" y="21542"/>
                    <a:pt x="19868" y="21571"/>
                    <a:pt x="19620" y="21571"/>
                  </a:cubicBezTo>
                  <a:lnTo>
                    <a:pt x="17358" y="21571"/>
                  </a:lnTo>
                  <a:cubicBezTo>
                    <a:pt x="16898" y="21571"/>
                    <a:pt x="16474" y="21542"/>
                    <a:pt x="16156" y="21455"/>
                  </a:cubicBezTo>
                  <a:cubicBezTo>
                    <a:pt x="15802" y="21368"/>
                    <a:pt x="15484" y="21222"/>
                    <a:pt x="15201" y="21019"/>
                  </a:cubicBezTo>
                  <a:cubicBezTo>
                    <a:pt x="14919" y="20816"/>
                    <a:pt x="14636" y="20526"/>
                    <a:pt x="14353" y="20177"/>
                  </a:cubicBezTo>
                  <a:cubicBezTo>
                    <a:pt x="14070" y="19829"/>
                    <a:pt x="13787" y="19364"/>
                    <a:pt x="13434" y="18813"/>
                  </a:cubicBezTo>
                  <a:lnTo>
                    <a:pt x="6929" y="8797"/>
                  </a:lnTo>
                  <a:cubicBezTo>
                    <a:pt x="6540" y="8187"/>
                    <a:pt x="6187" y="7549"/>
                    <a:pt x="5762" y="6852"/>
                  </a:cubicBezTo>
                  <a:cubicBezTo>
                    <a:pt x="5374" y="6155"/>
                    <a:pt x="5020" y="5487"/>
                    <a:pt x="4702" y="4849"/>
                  </a:cubicBezTo>
                  <a:lnTo>
                    <a:pt x="4667" y="4849"/>
                  </a:lnTo>
                  <a:cubicBezTo>
                    <a:pt x="4702" y="5633"/>
                    <a:pt x="4773" y="6445"/>
                    <a:pt x="4773" y="7229"/>
                  </a:cubicBezTo>
                  <a:cubicBezTo>
                    <a:pt x="4808" y="8013"/>
                    <a:pt x="4808" y="8826"/>
                    <a:pt x="4808" y="9668"/>
                  </a:cubicBezTo>
                  <a:lnTo>
                    <a:pt x="4808" y="20874"/>
                  </a:lnTo>
                  <a:cubicBezTo>
                    <a:pt x="4808" y="20990"/>
                    <a:pt x="4773" y="21077"/>
                    <a:pt x="4702" y="21164"/>
                  </a:cubicBezTo>
                  <a:cubicBezTo>
                    <a:pt x="4631" y="21252"/>
                    <a:pt x="4490" y="21339"/>
                    <a:pt x="4313" y="21397"/>
                  </a:cubicBezTo>
                  <a:cubicBezTo>
                    <a:pt x="4136" y="21455"/>
                    <a:pt x="3889" y="21513"/>
                    <a:pt x="3571" y="21542"/>
                  </a:cubicBezTo>
                  <a:cubicBezTo>
                    <a:pt x="3252" y="21571"/>
                    <a:pt x="2864" y="21600"/>
                    <a:pt x="2369" y="21600"/>
                  </a:cubicBezTo>
                  <a:cubicBezTo>
                    <a:pt x="1909" y="21600"/>
                    <a:pt x="1520" y="21571"/>
                    <a:pt x="1202" y="21542"/>
                  </a:cubicBezTo>
                  <a:cubicBezTo>
                    <a:pt x="884" y="21513"/>
                    <a:pt x="636" y="21455"/>
                    <a:pt x="460" y="21397"/>
                  </a:cubicBezTo>
                  <a:cubicBezTo>
                    <a:pt x="283" y="21339"/>
                    <a:pt x="177" y="21252"/>
                    <a:pt x="106" y="21164"/>
                  </a:cubicBezTo>
                  <a:cubicBezTo>
                    <a:pt x="35" y="21077"/>
                    <a:pt x="0" y="20990"/>
                    <a:pt x="0" y="20874"/>
                  </a:cubicBezTo>
                  <a:lnTo>
                    <a:pt x="0" y="1597"/>
                  </a:lnTo>
                  <a:cubicBezTo>
                    <a:pt x="0" y="1075"/>
                    <a:pt x="177" y="697"/>
                    <a:pt x="566" y="436"/>
                  </a:cubicBezTo>
                  <a:cubicBezTo>
                    <a:pt x="919" y="174"/>
                    <a:pt x="1379" y="58"/>
                    <a:pt x="1909" y="58"/>
                  </a:cubicBezTo>
                  <a:lnTo>
                    <a:pt x="4773" y="58"/>
                  </a:lnTo>
                  <a:cubicBezTo>
                    <a:pt x="5267" y="58"/>
                    <a:pt x="5727" y="87"/>
                    <a:pt x="6081" y="174"/>
                  </a:cubicBezTo>
                  <a:cubicBezTo>
                    <a:pt x="6434" y="232"/>
                    <a:pt x="6752" y="378"/>
                    <a:pt x="7000" y="523"/>
                  </a:cubicBezTo>
                  <a:cubicBezTo>
                    <a:pt x="7282" y="697"/>
                    <a:pt x="7530" y="929"/>
                    <a:pt x="7777" y="1219"/>
                  </a:cubicBezTo>
                  <a:cubicBezTo>
                    <a:pt x="8025" y="1510"/>
                    <a:pt x="8272" y="1887"/>
                    <a:pt x="8520" y="2294"/>
                  </a:cubicBezTo>
                  <a:lnTo>
                    <a:pt x="13610" y="10132"/>
                  </a:lnTo>
                  <a:cubicBezTo>
                    <a:pt x="13893" y="10597"/>
                    <a:pt x="14211" y="11061"/>
                    <a:pt x="14494" y="11526"/>
                  </a:cubicBezTo>
                  <a:cubicBezTo>
                    <a:pt x="14777" y="11990"/>
                    <a:pt x="15060" y="12455"/>
                    <a:pt x="15343" y="12890"/>
                  </a:cubicBezTo>
                  <a:cubicBezTo>
                    <a:pt x="15626" y="13355"/>
                    <a:pt x="15873" y="13790"/>
                    <a:pt x="16120" y="14226"/>
                  </a:cubicBezTo>
                  <a:cubicBezTo>
                    <a:pt x="16368" y="14661"/>
                    <a:pt x="16615" y="15097"/>
                    <a:pt x="16863" y="15561"/>
                  </a:cubicBezTo>
                  <a:lnTo>
                    <a:pt x="16863" y="15561"/>
                  </a:lnTo>
                  <a:cubicBezTo>
                    <a:pt x="16828" y="14777"/>
                    <a:pt x="16792" y="13994"/>
                    <a:pt x="16757" y="13151"/>
                  </a:cubicBezTo>
                  <a:cubicBezTo>
                    <a:pt x="16721" y="12309"/>
                    <a:pt x="16721" y="11526"/>
                    <a:pt x="16721" y="10742"/>
                  </a:cubicBezTo>
                  <a:lnTo>
                    <a:pt x="16721" y="697"/>
                  </a:lnTo>
                  <a:cubicBezTo>
                    <a:pt x="16721" y="581"/>
                    <a:pt x="16757" y="493"/>
                    <a:pt x="16828" y="406"/>
                  </a:cubicBezTo>
                  <a:cubicBezTo>
                    <a:pt x="16898" y="319"/>
                    <a:pt x="17040" y="232"/>
                    <a:pt x="17216" y="174"/>
                  </a:cubicBezTo>
                  <a:cubicBezTo>
                    <a:pt x="17393" y="116"/>
                    <a:pt x="17641" y="58"/>
                    <a:pt x="17959" y="29"/>
                  </a:cubicBezTo>
                  <a:cubicBezTo>
                    <a:pt x="18277" y="0"/>
                    <a:pt x="18666" y="0"/>
                    <a:pt x="19161" y="0"/>
                  </a:cubicBezTo>
                  <a:cubicBezTo>
                    <a:pt x="19620" y="0"/>
                    <a:pt x="20009" y="0"/>
                    <a:pt x="20327" y="29"/>
                  </a:cubicBezTo>
                  <a:cubicBezTo>
                    <a:pt x="20646" y="58"/>
                    <a:pt x="20858" y="116"/>
                    <a:pt x="21034" y="174"/>
                  </a:cubicBezTo>
                  <a:cubicBezTo>
                    <a:pt x="21211" y="232"/>
                    <a:pt x="21317" y="319"/>
                    <a:pt x="21388" y="406"/>
                  </a:cubicBezTo>
                  <a:cubicBezTo>
                    <a:pt x="21459" y="494"/>
                    <a:pt x="21494" y="581"/>
                    <a:pt x="21494" y="697"/>
                  </a:cubicBezTo>
                  <a:lnTo>
                    <a:pt x="21494" y="20032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0" name="Shape">
              <a:extLst>
                <a:ext uri="{FF2B5EF4-FFF2-40B4-BE49-F238E27FC236}">
                  <a16:creationId xmlns:a16="http://schemas.microsoft.com/office/drawing/2014/main" id="{9B04698C-B497-49DB-BD2B-AE3BD97B4D04}"/>
                </a:ext>
              </a:extLst>
            </p:cNvPr>
            <p:cNvSpPr/>
            <p:nvPr/>
          </p:nvSpPr>
          <p:spPr>
            <a:xfrm>
              <a:off x="1676400" y="7556499"/>
              <a:ext cx="179832" cy="25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91"/>
                  </a:moveTo>
                  <a:cubicBezTo>
                    <a:pt x="21600" y="18364"/>
                    <a:pt x="21585" y="18594"/>
                    <a:pt x="21569" y="18780"/>
                  </a:cubicBezTo>
                  <a:cubicBezTo>
                    <a:pt x="21554" y="18966"/>
                    <a:pt x="21508" y="19130"/>
                    <a:pt x="21463" y="19261"/>
                  </a:cubicBezTo>
                  <a:cubicBezTo>
                    <a:pt x="21417" y="19392"/>
                    <a:pt x="21356" y="19512"/>
                    <a:pt x="21280" y="19611"/>
                  </a:cubicBezTo>
                  <a:cubicBezTo>
                    <a:pt x="21203" y="19709"/>
                    <a:pt x="21081" y="19818"/>
                    <a:pt x="20914" y="19939"/>
                  </a:cubicBezTo>
                  <a:cubicBezTo>
                    <a:pt x="20746" y="20059"/>
                    <a:pt x="20425" y="20223"/>
                    <a:pt x="19953" y="20419"/>
                  </a:cubicBezTo>
                  <a:cubicBezTo>
                    <a:pt x="19480" y="20616"/>
                    <a:pt x="18900" y="20802"/>
                    <a:pt x="18214" y="20977"/>
                  </a:cubicBezTo>
                  <a:cubicBezTo>
                    <a:pt x="17527" y="21152"/>
                    <a:pt x="16749" y="21305"/>
                    <a:pt x="15864" y="21425"/>
                  </a:cubicBezTo>
                  <a:cubicBezTo>
                    <a:pt x="14980" y="21545"/>
                    <a:pt x="14034" y="21600"/>
                    <a:pt x="13012" y="21600"/>
                  </a:cubicBezTo>
                  <a:cubicBezTo>
                    <a:pt x="11014" y="21600"/>
                    <a:pt x="9214" y="21381"/>
                    <a:pt x="7597" y="20933"/>
                  </a:cubicBezTo>
                  <a:cubicBezTo>
                    <a:pt x="5980" y="20496"/>
                    <a:pt x="4622" y="19829"/>
                    <a:pt x="3493" y="18955"/>
                  </a:cubicBezTo>
                  <a:cubicBezTo>
                    <a:pt x="2364" y="18080"/>
                    <a:pt x="1495" y="16976"/>
                    <a:pt x="900" y="15664"/>
                  </a:cubicBezTo>
                  <a:cubicBezTo>
                    <a:pt x="305" y="14353"/>
                    <a:pt x="0" y="12822"/>
                    <a:pt x="0" y="11073"/>
                  </a:cubicBezTo>
                  <a:cubicBezTo>
                    <a:pt x="0" y="9291"/>
                    <a:pt x="336" y="7717"/>
                    <a:pt x="992" y="6340"/>
                  </a:cubicBezTo>
                  <a:cubicBezTo>
                    <a:pt x="1647" y="4963"/>
                    <a:pt x="2578" y="3804"/>
                    <a:pt x="3768" y="2864"/>
                  </a:cubicBezTo>
                  <a:cubicBezTo>
                    <a:pt x="4958" y="1924"/>
                    <a:pt x="6376" y="1213"/>
                    <a:pt x="8039" y="732"/>
                  </a:cubicBezTo>
                  <a:cubicBezTo>
                    <a:pt x="9702" y="251"/>
                    <a:pt x="11532" y="0"/>
                    <a:pt x="13531" y="0"/>
                  </a:cubicBezTo>
                  <a:cubicBezTo>
                    <a:pt x="14339" y="0"/>
                    <a:pt x="15117" y="44"/>
                    <a:pt x="15880" y="142"/>
                  </a:cubicBezTo>
                  <a:cubicBezTo>
                    <a:pt x="16627" y="241"/>
                    <a:pt x="17329" y="372"/>
                    <a:pt x="17969" y="525"/>
                  </a:cubicBezTo>
                  <a:cubicBezTo>
                    <a:pt x="18610" y="678"/>
                    <a:pt x="19190" y="864"/>
                    <a:pt x="19693" y="1071"/>
                  </a:cubicBezTo>
                  <a:cubicBezTo>
                    <a:pt x="20197" y="1279"/>
                    <a:pt x="20563" y="1454"/>
                    <a:pt x="20761" y="1596"/>
                  </a:cubicBezTo>
                  <a:cubicBezTo>
                    <a:pt x="20959" y="1738"/>
                    <a:pt x="21097" y="1858"/>
                    <a:pt x="21173" y="1957"/>
                  </a:cubicBezTo>
                  <a:cubicBezTo>
                    <a:pt x="21249" y="2055"/>
                    <a:pt x="21310" y="2175"/>
                    <a:pt x="21356" y="2328"/>
                  </a:cubicBezTo>
                  <a:cubicBezTo>
                    <a:pt x="21402" y="2481"/>
                    <a:pt x="21432" y="2656"/>
                    <a:pt x="21463" y="2864"/>
                  </a:cubicBezTo>
                  <a:cubicBezTo>
                    <a:pt x="21493" y="3072"/>
                    <a:pt x="21493" y="3323"/>
                    <a:pt x="21493" y="3618"/>
                  </a:cubicBezTo>
                  <a:cubicBezTo>
                    <a:pt x="21493" y="3946"/>
                    <a:pt x="21478" y="4219"/>
                    <a:pt x="21447" y="4438"/>
                  </a:cubicBezTo>
                  <a:cubicBezTo>
                    <a:pt x="21417" y="4657"/>
                    <a:pt x="21371" y="4842"/>
                    <a:pt x="21295" y="4985"/>
                  </a:cubicBezTo>
                  <a:cubicBezTo>
                    <a:pt x="21219" y="5127"/>
                    <a:pt x="21127" y="5225"/>
                    <a:pt x="21020" y="5291"/>
                  </a:cubicBezTo>
                  <a:cubicBezTo>
                    <a:pt x="20914" y="5356"/>
                    <a:pt x="20792" y="5389"/>
                    <a:pt x="20654" y="5389"/>
                  </a:cubicBezTo>
                  <a:cubicBezTo>
                    <a:pt x="20425" y="5389"/>
                    <a:pt x="20151" y="5291"/>
                    <a:pt x="19800" y="5105"/>
                  </a:cubicBezTo>
                  <a:cubicBezTo>
                    <a:pt x="19449" y="4919"/>
                    <a:pt x="19007" y="4711"/>
                    <a:pt x="18458" y="4471"/>
                  </a:cubicBezTo>
                  <a:cubicBezTo>
                    <a:pt x="17908" y="4241"/>
                    <a:pt x="17253" y="4034"/>
                    <a:pt x="16490" y="3837"/>
                  </a:cubicBezTo>
                  <a:cubicBezTo>
                    <a:pt x="15727" y="3651"/>
                    <a:pt x="14827" y="3553"/>
                    <a:pt x="13775" y="3553"/>
                  </a:cubicBezTo>
                  <a:cubicBezTo>
                    <a:pt x="12615" y="3553"/>
                    <a:pt x="11578" y="3727"/>
                    <a:pt x="10678" y="4066"/>
                  </a:cubicBezTo>
                  <a:cubicBezTo>
                    <a:pt x="9763" y="4405"/>
                    <a:pt x="9000" y="4886"/>
                    <a:pt x="8359" y="5520"/>
                  </a:cubicBezTo>
                  <a:cubicBezTo>
                    <a:pt x="7719" y="6154"/>
                    <a:pt x="7231" y="6909"/>
                    <a:pt x="6910" y="7805"/>
                  </a:cubicBezTo>
                  <a:cubicBezTo>
                    <a:pt x="6590" y="8701"/>
                    <a:pt x="6407" y="9707"/>
                    <a:pt x="6407" y="10822"/>
                  </a:cubicBezTo>
                  <a:cubicBezTo>
                    <a:pt x="6407" y="12046"/>
                    <a:pt x="6590" y="13117"/>
                    <a:pt x="6941" y="14014"/>
                  </a:cubicBezTo>
                  <a:cubicBezTo>
                    <a:pt x="7292" y="14910"/>
                    <a:pt x="7795" y="15653"/>
                    <a:pt x="8451" y="16233"/>
                  </a:cubicBezTo>
                  <a:cubicBezTo>
                    <a:pt x="9107" y="16812"/>
                    <a:pt x="9900" y="17249"/>
                    <a:pt x="10815" y="17534"/>
                  </a:cubicBezTo>
                  <a:cubicBezTo>
                    <a:pt x="11746" y="17818"/>
                    <a:pt x="12783" y="17960"/>
                    <a:pt x="13942" y="17960"/>
                  </a:cubicBezTo>
                  <a:cubicBezTo>
                    <a:pt x="14995" y="17960"/>
                    <a:pt x="15910" y="17873"/>
                    <a:pt x="16673" y="17698"/>
                  </a:cubicBezTo>
                  <a:cubicBezTo>
                    <a:pt x="17436" y="17523"/>
                    <a:pt x="18092" y="17326"/>
                    <a:pt x="18641" y="17107"/>
                  </a:cubicBezTo>
                  <a:cubicBezTo>
                    <a:pt x="19190" y="16889"/>
                    <a:pt x="19647" y="16703"/>
                    <a:pt x="19998" y="16528"/>
                  </a:cubicBezTo>
                  <a:cubicBezTo>
                    <a:pt x="20349" y="16353"/>
                    <a:pt x="20624" y="16266"/>
                    <a:pt x="20822" y="16266"/>
                  </a:cubicBezTo>
                  <a:cubicBezTo>
                    <a:pt x="20975" y="16266"/>
                    <a:pt x="21097" y="16288"/>
                    <a:pt x="21188" y="16331"/>
                  </a:cubicBezTo>
                  <a:cubicBezTo>
                    <a:pt x="21280" y="16375"/>
                    <a:pt x="21356" y="16462"/>
                    <a:pt x="21417" y="16594"/>
                  </a:cubicBezTo>
                  <a:cubicBezTo>
                    <a:pt x="21478" y="16725"/>
                    <a:pt x="21524" y="16900"/>
                    <a:pt x="21554" y="17140"/>
                  </a:cubicBezTo>
                  <a:cubicBezTo>
                    <a:pt x="21585" y="17381"/>
                    <a:pt x="21600" y="17698"/>
                    <a:pt x="21600" y="18091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1" name="Shape">
              <a:extLst>
                <a:ext uri="{FF2B5EF4-FFF2-40B4-BE49-F238E27FC236}">
                  <a16:creationId xmlns:a16="http://schemas.microsoft.com/office/drawing/2014/main" id="{B6C9488C-2236-4D90-B75E-49B920C63460}"/>
                </a:ext>
              </a:extLst>
            </p:cNvPr>
            <p:cNvSpPr/>
            <p:nvPr/>
          </p:nvSpPr>
          <p:spPr>
            <a:xfrm>
              <a:off x="1892300" y="7556500"/>
              <a:ext cx="180214" cy="24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7"/>
                  </a:moveTo>
                  <a:cubicBezTo>
                    <a:pt x="21600" y="21061"/>
                    <a:pt x="21570" y="21162"/>
                    <a:pt x="21509" y="21240"/>
                  </a:cubicBezTo>
                  <a:cubicBezTo>
                    <a:pt x="21448" y="21319"/>
                    <a:pt x="21311" y="21387"/>
                    <a:pt x="21082" y="21443"/>
                  </a:cubicBezTo>
                  <a:cubicBezTo>
                    <a:pt x="20854" y="21499"/>
                    <a:pt x="20534" y="21533"/>
                    <a:pt x="20093" y="21555"/>
                  </a:cubicBezTo>
                  <a:cubicBezTo>
                    <a:pt x="19652" y="21578"/>
                    <a:pt x="19058" y="21589"/>
                    <a:pt x="18312" y="21589"/>
                  </a:cubicBezTo>
                  <a:cubicBezTo>
                    <a:pt x="17688" y="21589"/>
                    <a:pt x="17170" y="21578"/>
                    <a:pt x="16805" y="21555"/>
                  </a:cubicBezTo>
                  <a:cubicBezTo>
                    <a:pt x="16425" y="21533"/>
                    <a:pt x="16135" y="21488"/>
                    <a:pt x="15922" y="21431"/>
                  </a:cubicBezTo>
                  <a:cubicBezTo>
                    <a:pt x="15709" y="21375"/>
                    <a:pt x="15557" y="21297"/>
                    <a:pt x="15466" y="21195"/>
                  </a:cubicBezTo>
                  <a:cubicBezTo>
                    <a:pt x="15374" y="21106"/>
                    <a:pt x="15298" y="20993"/>
                    <a:pt x="15237" y="20858"/>
                  </a:cubicBezTo>
                  <a:lnTo>
                    <a:pt x="12634" y="16060"/>
                  </a:lnTo>
                  <a:cubicBezTo>
                    <a:pt x="12315" y="15520"/>
                    <a:pt x="12010" y="15037"/>
                    <a:pt x="11706" y="14610"/>
                  </a:cubicBezTo>
                  <a:cubicBezTo>
                    <a:pt x="11401" y="14183"/>
                    <a:pt x="11066" y="13834"/>
                    <a:pt x="10701" y="13553"/>
                  </a:cubicBezTo>
                  <a:cubicBezTo>
                    <a:pt x="10336" y="13272"/>
                    <a:pt x="9910" y="13059"/>
                    <a:pt x="9438" y="12913"/>
                  </a:cubicBezTo>
                  <a:cubicBezTo>
                    <a:pt x="8951" y="12767"/>
                    <a:pt x="8403" y="12699"/>
                    <a:pt x="7778" y="12699"/>
                  </a:cubicBezTo>
                  <a:lnTo>
                    <a:pt x="5937" y="12699"/>
                  </a:lnTo>
                  <a:lnTo>
                    <a:pt x="5937" y="20903"/>
                  </a:lnTo>
                  <a:cubicBezTo>
                    <a:pt x="5937" y="21016"/>
                    <a:pt x="5891" y="21117"/>
                    <a:pt x="5784" y="21207"/>
                  </a:cubicBezTo>
                  <a:cubicBezTo>
                    <a:pt x="5693" y="21297"/>
                    <a:pt x="5526" y="21364"/>
                    <a:pt x="5297" y="21420"/>
                  </a:cubicBezTo>
                  <a:cubicBezTo>
                    <a:pt x="5069" y="21476"/>
                    <a:pt x="4780" y="21521"/>
                    <a:pt x="4399" y="21555"/>
                  </a:cubicBezTo>
                  <a:cubicBezTo>
                    <a:pt x="4019" y="21589"/>
                    <a:pt x="3547" y="21600"/>
                    <a:pt x="2953" y="21600"/>
                  </a:cubicBezTo>
                  <a:cubicBezTo>
                    <a:pt x="2390" y="21600"/>
                    <a:pt x="1903" y="21589"/>
                    <a:pt x="1522" y="21555"/>
                  </a:cubicBezTo>
                  <a:cubicBezTo>
                    <a:pt x="1142" y="21521"/>
                    <a:pt x="837" y="21476"/>
                    <a:pt x="609" y="21420"/>
                  </a:cubicBezTo>
                  <a:cubicBezTo>
                    <a:pt x="381" y="21364"/>
                    <a:pt x="228" y="21297"/>
                    <a:pt x="137" y="21207"/>
                  </a:cubicBezTo>
                  <a:cubicBezTo>
                    <a:pt x="46" y="21117"/>
                    <a:pt x="0" y="21016"/>
                    <a:pt x="0" y="20903"/>
                  </a:cubicBezTo>
                  <a:lnTo>
                    <a:pt x="0" y="1382"/>
                  </a:lnTo>
                  <a:cubicBezTo>
                    <a:pt x="0" y="899"/>
                    <a:pt x="167" y="539"/>
                    <a:pt x="502" y="326"/>
                  </a:cubicBezTo>
                  <a:cubicBezTo>
                    <a:pt x="837" y="112"/>
                    <a:pt x="1263" y="0"/>
                    <a:pt x="1751" y="0"/>
                  </a:cubicBezTo>
                  <a:lnTo>
                    <a:pt x="9285" y="0"/>
                  </a:lnTo>
                  <a:cubicBezTo>
                    <a:pt x="10047" y="0"/>
                    <a:pt x="10686" y="11"/>
                    <a:pt x="11173" y="34"/>
                  </a:cubicBezTo>
                  <a:cubicBezTo>
                    <a:pt x="11660" y="56"/>
                    <a:pt x="12117" y="79"/>
                    <a:pt x="12528" y="112"/>
                  </a:cubicBezTo>
                  <a:cubicBezTo>
                    <a:pt x="13700" y="236"/>
                    <a:pt x="14750" y="450"/>
                    <a:pt x="15694" y="742"/>
                  </a:cubicBezTo>
                  <a:cubicBezTo>
                    <a:pt x="16638" y="1045"/>
                    <a:pt x="17429" y="1427"/>
                    <a:pt x="18084" y="1911"/>
                  </a:cubicBezTo>
                  <a:cubicBezTo>
                    <a:pt x="18738" y="2394"/>
                    <a:pt x="19241" y="2967"/>
                    <a:pt x="19575" y="3619"/>
                  </a:cubicBezTo>
                  <a:cubicBezTo>
                    <a:pt x="19926" y="4282"/>
                    <a:pt x="20093" y="5035"/>
                    <a:pt x="20093" y="5889"/>
                  </a:cubicBezTo>
                  <a:cubicBezTo>
                    <a:pt x="20093" y="6608"/>
                    <a:pt x="19971" y="7260"/>
                    <a:pt x="19728" y="7856"/>
                  </a:cubicBezTo>
                  <a:cubicBezTo>
                    <a:pt x="19484" y="8451"/>
                    <a:pt x="19119" y="8979"/>
                    <a:pt x="18632" y="9440"/>
                  </a:cubicBezTo>
                  <a:cubicBezTo>
                    <a:pt x="18145" y="9901"/>
                    <a:pt x="17551" y="10306"/>
                    <a:pt x="16851" y="10654"/>
                  </a:cubicBezTo>
                  <a:cubicBezTo>
                    <a:pt x="16151" y="11002"/>
                    <a:pt x="15344" y="11272"/>
                    <a:pt x="14446" y="11486"/>
                  </a:cubicBezTo>
                  <a:cubicBezTo>
                    <a:pt x="14887" y="11643"/>
                    <a:pt x="15283" y="11834"/>
                    <a:pt x="15679" y="12048"/>
                  </a:cubicBezTo>
                  <a:cubicBezTo>
                    <a:pt x="16059" y="12272"/>
                    <a:pt x="16425" y="12542"/>
                    <a:pt x="16759" y="12857"/>
                  </a:cubicBezTo>
                  <a:cubicBezTo>
                    <a:pt x="17094" y="13171"/>
                    <a:pt x="17414" y="13531"/>
                    <a:pt x="17718" y="13936"/>
                  </a:cubicBezTo>
                  <a:cubicBezTo>
                    <a:pt x="18023" y="14340"/>
                    <a:pt x="18312" y="14801"/>
                    <a:pt x="18601" y="15307"/>
                  </a:cubicBezTo>
                  <a:lnTo>
                    <a:pt x="21052" y="19543"/>
                  </a:lnTo>
                  <a:cubicBezTo>
                    <a:pt x="21280" y="19959"/>
                    <a:pt x="21433" y="20274"/>
                    <a:pt x="21509" y="20465"/>
                  </a:cubicBezTo>
                  <a:cubicBezTo>
                    <a:pt x="21554" y="20678"/>
                    <a:pt x="21600" y="20836"/>
                    <a:pt x="21600" y="20937"/>
                  </a:cubicBezTo>
                  <a:close/>
                  <a:moveTo>
                    <a:pt x="13974" y="6350"/>
                  </a:moveTo>
                  <a:cubicBezTo>
                    <a:pt x="13974" y="5642"/>
                    <a:pt x="13761" y="5046"/>
                    <a:pt x="13319" y="4552"/>
                  </a:cubicBezTo>
                  <a:cubicBezTo>
                    <a:pt x="12878" y="4068"/>
                    <a:pt x="12178" y="3720"/>
                    <a:pt x="11188" y="3518"/>
                  </a:cubicBezTo>
                  <a:cubicBezTo>
                    <a:pt x="10884" y="3461"/>
                    <a:pt x="10549" y="3416"/>
                    <a:pt x="10168" y="3383"/>
                  </a:cubicBezTo>
                  <a:cubicBezTo>
                    <a:pt x="9788" y="3349"/>
                    <a:pt x="9255" y="3338"/>
                    <a:pt x="8585" y="3338"/>
                  </a:cubicBezTo>
                  <a:lnTo>
                    <a:pt x="5921" y="3338"/>
                  </a:lnTo>
                  <a:lnTo>
                    <a:pt x="5921" y="9440"/>
                  </a:lnTo>
                  <a:lnTo>
                    <a:pt x="8935" y="9440"/>
                  </a:lnTo>
                  <a:cubicBezTo>
                    <a:pt x="9773" y="9440"/>
                    <a:pt x="10518" y="9362"/>
                    <a:pt x="11143" y="9215"/>
                  </a:cubicBezTo>
                  <a:cubicBezTo>
                    <a:pt x="11767" y="9069"/>
                    <a:pt x="12299" y="8856"/>
                    <a:pt x="12726" y="8586"/>
                  </a:cubicBezTo>
                  <a:cubicBezTo>
                    <a:pt x="13152" y="8316"/>
                    <a:pt x="13456" y="7990"/>
                    <a:pt x="13669" y="7608"/>
                  </a:cubicBezTo>
                  <a:cubicBezTo>
                    <a:pt x="13867" y="7237"/>
                    <a:pt x="13974" y="6822"/>
                    <a:pt x="13974" y="635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2" name="Shape">
              <a:extLst>
                <a:ext uri="{FF2B5EF4-FFF2-40B4-BE49-F238E27FC236}">
                  <a16:creationId xmlns:a16="http://schemas.microsoft.com/office/drawing/2014/main" id="{9A5338C1-6D13-46AD-AD0D-22B94C39E85C}"/>
                </a:ext>
              </a:extLst>
            </p:cNvPr>
            <p:cNvSpPr/>
            <p:nvPr/>
          </p:nvSpPr>
          <p:spPr>
            <a:xfrm>
              <a:off x="2108199" y="7556500"/>
              <a:ext cx="144020" cy="24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3"/>
                  </a:moveTo>
                  <a:cubicBezTo>
                    <a:pt x="21600" y="20201"/>
                    <a:pt x="21581" y="20460"/>
                    <a:pt x="21524" y="20686"/>
                  </a:cubicBezTo>
                  <a:cubicBezTo>
                    <a:pt x="21467" y="20912"/>
                    <a:pt x="21410" y="21081"/>
                    <a:pt x="21314" y="21216"/>
                  </a:cubicBezTo>
                  <a:cubicBezTo>
                    <a:pt x="21219" y="21352"/>
                    <a:pt x="21105" y="21453"/>
                    <a:pt x="20952" y="21510"/>
                  </a:cubicBezTo>
                  <a:cubicBezTo>
                    <a:pt x="20819" y="21566"/>
                    <a:pt x="20648" y="21600"/>
                    <a:pt x="20495" y="21600"/>
                  </a:cubicBezTo>
                  <a:lnTo>
                    <a:pt x="2190" y="21600"/>
                  </a:lnTo>
                  <a:cubicBezTo>
                    <a:pt x="1562" y="21600"/>
                    <a:pt x="1048" y="21487"/>
                    <a:pt x="629" y="21273"/>
                  </a:cubicBezTo>
                  <a:cubicBezTo>
                    <a:pt x="210" y="21058"/>
                    <a:pt x="0" y="20708"/>
                    <a:pt x="0" y="20212"/>
                  </a:cubicBezTo>
                  <a:lnTo>
                    <a:pt x="0" y="1388"/>
                  </a:lnTo>
                  <a:cubicBezTo>
                    <a:pt x="0" y="903"/>
                    <a:pt x="210" y="542"/>
                    <a:pt x="629" y="327"/>
                  </a:cubicBezTo>
                  <a:cubicBezTo>
                    <a:pt x="1048" y="113"/>
                    <a:pt x="1581" y="0"/>
                    <a:pt x="2190" y="0"/>
                  </a:cubicBezTo>
                  <a:lnTo>
                    <a:pt x="20381" y="0"/>
                  </a:lnTo>
                  <a:cubicBezTo>
                    <a:pt x="20552" y="0"/>
                    <a:pt x="20705" y="23"/>
                    <a:pt x="20838" y="79"/>
                  </a:cubicBezTo>
                  <a:cubicBezTo>
                    <a:pt x="20971" y="135"/>
                    <a:pt x="21086" y="237"/>
                    <a:pt x="21181" y="372"/>
                  </a:cubicBezTo>
                  <a:cubicBezTo>
                    <a:pt x="21276" y="508"/>
                    <a:pt x="21352" y="688"/>
                    <a:pt x="21390" y="903"/>
                  </a:cubicBezTo>
                  <a:cubicBezTo>
                    <a:pt x="21429" y="1117"/>
                    <a:pt x="21467" y="1399"/>
                    <a:pt x="21467" y="1727"/>
                  </a:cubicBezTo>
                  <a:cubicBezTo>
                    <a:pt x="21467" y="2043"/>
                    <a:pt x="21448" y="2302"/>
                    <a:pt x="21390" y="2517"/>
                  </a:cubicBezTo>
                  <a:cubicBezTo>
                    <a:pt x="21333" y="2731"/>
                    <a:pt x="21276" y="2912"/>
                    <a:pt x="21181" y="3047"/>
                  </a:cubicBezTo>
                  <a:cubicBezTo>
                    <a:pt x="21086" y="3182"/>
                    <a:pt x="20971" y="3273"/>
                    <a:pt x="20838" y="3340"/>
                  </a:cubicBezTo>
                  <a:cubicBezTo>
                    <a:pt x="20705" y="3397"/>
                    <a:pt x="20552" y="3431"/>
                    <a:pt x="20381" y="3431"/>
                  </a:cubicBezTo>
                  <a:lnTo>
                    <a:pt x="7371" y="3431"/>
                  </a:lnTo>
                  <a:lnTo>
                    <a:pt x="7371" y="8701"/>
                  </a:lnTo>
                  <a:lnTo>
                    <a:pt x="18400" y="8701"/>
                  </a:lnTo>
                  <a:cubicBezTo>
                    <a:pt x="18571" y="8701"/>
                    <a:pt x="18724" y="8735"/>
                    <a:pt x="18857" y="8791"/>
                  </a:cubicBezTo>
                  <a:cubicBezTo>
                    <a:pt x="18991" y="8848"/>
                    <a:pt x="19105" y="8949"/>
                    <a:pt x="19200" y="9073"/>
                  </a:cubicBezTo>
                  <a:cubicBezTo>
                    <a:pt x="19295" y="9197"/>
                    <a:pt x="19371" y="9378"/>
                    <a:pt x="19410" y="9592"/>
                  </a:cubicBezTo>
                  <a:cubicBezTo>
                    <a:pt x="19448" y="9807"/>
                    <a:pt x="19486" y="10078"/>
                    <a:pt x="19486" y="10382"/>
                  </a:cubicBezTo>
                  <a:cubicBezTo>
                    <a:pt x="19486" y="10710"/>
                    <a:pt x="19467" y="10969"/>
                    <a:pt x="19410" y="11184"/>
                  </a:cubicBezTo>
                  <a:cubicBezTo>
                    <a:pt x="19352" y="11398"/>
                    <a:pt x="19295" y="11567"/>
                    <a:pt x="19200" y="11692"/>
                  </a:cubicBezTo>
                  <a:cubicBezTo>
                    <a:pt x="19105" y="11816"/>
                    <a:pt x="18990" y="11917"/>
                    <a:pt x="18857" y="11962"/>
                  </a:cubicBezTo>
                  <a:cubicBezTo>
                    <a:pt x="18724" y="12019"/>
                    <a:pt x="18552" y="12041"/>
                    <a:pt x="18400" y="12041"/>
                  </a:cubicBezTo>
                  <a:lnTo>
                    <a:pt x="7391" y="12041"/>
                  </a:lnTo>
                  <a:lnTo>
                    <a:pt x="7391" y="18136"/>
                  </a:lnTo>
                  <a:lnTo>
                    <a:pt x="20514" y="18136"/>
                  </a:lnTo>
                  <a:cubicBezTo>
                    <a:pt x="20686" y="18136"/>
                    <a:pt x="20838" y="18169"/>
                    <a:pt x="20971" y="18226"/>
                  </a:cubicBezTo>
                  <a:cubicBezTo>
                    <a:pt x="21105" y="18282"/>
                    <a:pt x="21238" y="18384"/>
                    <a:pt x="21333" y="18519"/>
                  </a:cubicBezTo>
                  <a:cubicBezTo>
                    <a:pt x="21429" y="18655"/>
                    <a:pt x="21505" y="18824"/>
                    <a:pt x="21543" y="19050"/>
                  </a:cubicBezTo>
                  <a:cubicBezTo>
                    <a:pt x="21581" y="19287"/>
                    <a:pt x="21600" y="19557"/>
                    <a:pt x="21600" y="19873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3" name="Shape">
              <a:extLst>
                <a:ext uri="{FF2B5EF4-FFF2-40B4-BE49-F238E27FC236}">
                  <a16:creationId xmlns:a16="http://schemas.microsoft.com/office/drawing/2014/main" id="{2972B6D8-3E24-4C06-B9C2-A5DD4BC14A8A}"/>
                </a:ext>
              </a:extLst>
            </p:cNvPr>
            <p:cNvSpPr/>
            <p:nvPr/>
          </p:nvSpPr>
          <p:spPr>
            <a:xfrm>
              <a:off x="2273299" y="7556499"/>
              <a:ext cx="223912" cy="24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71" y="19877"/>
                  </a:moveTo>
                  <a:cubicBezTo>
                    <a:pt x="21418" y="20279"/>
                    <a:pt x="21504" y="20593"/>
                    <a:pt x="21540" y="20817"/>
                  </a:cubicBezTo>
                  <a:cubicBezTo>
                    <a:pt x="21577" y="21052"/>
                    <a:pt x="21528" y="21220"/>
                    <a:pt x="21394" y="21343"/>
                  </a:cubicBezTo>
                  <a:cubicBezTo>
                    <a:pt x="21259" y="21466"/>
                    <a:pt x="21027" y="21533"/>
                    <a:pt x="20685" y="21555"/>
                  </a:cubicBezTo>
                  <a:cubicBezTo>
                    <a:pt x="20342" y="21578"/>
                    <a:pt x="19878" y="21600"/>
                    <a:pt x="19291" y="21600"/>
                  </a:cubicBezTo>
                  <a:cubicBezTo>
                    <a:pt x="18680" y="21600"/>
                    <a:pt x="18203" y="21589"/>
                    <a:pt x="17849" y="21578"/>
                  </a:cubicBezTo>
                  <a:cubicBezTo>
                    <a:pt x="17506" y="21566"/>
                    <a:pt x="17237" y="21533"/>
                    <a:pt x="17066" y="21477"/>
                  </a:cubicBezTo>
                  <a:cubicBezTo>
                    <a:pt x="16883" y="21432"/>
                    <a:pt x="16761" y="21354"/>
                    <a:pt x="16687" y="21264"/>
                  </a:cubicBezTo>
                  <a:cubicBezTo>
                    <a:pt x="16614" y="21175"/>
                    <a:pt x="16553" y="21063"/>
                    <a:pt x="16504" y="20917"/>
                  </a:cubicBezTo>
                  <a:lnTo>
                    <a:pt x="14927" y="16620"/>
                  </a:lnTo>
                  <a:lnTo>
                    <a:pt x="6138" y="16620"/>
                  </a:lnTo>
                  <a:lnTo>
                    <a:pt x="4659" y="20805"/>
                  </a:lnTo>
                  <a:cubicBezTo>
                    <a:pt x="4610" y="20962"/>
                    <a:pt x="4549" y="21085"/>
                    <a:pt x="4463" y="21197"/>
                  </a:cubicBezTo>
                  <a:cubicBezTo>
                    <a:pt x="4390" y="21298"/>
                    <a:pt x="4255" y="21387"/>
                    <a:pt x="4084" y="21443"/>
                  </a:cubicBezTo>
                  <a:cubicBezTo>
                    <a:pt x="3913" y="21499"/>
                    <a:pt x="3669" y="21544"/>
                    <a:pt x="3339" y="21566"/>
                  </a:cubicBezTo>
                  <a:cubicBezTo>
                    <a:pt x="3021" y="21589"/>
                    <a:pt x="2605" y="21600"/>
                    <a:pt x="2080" y="21600"/>
                  </a:cubicBezTo>
                  <a:cubicBezTo>
                    <a:pt x="1529" y="21600"/>
                    <a:pt x="1089" y="21589"/>
                    <a:pt x="784" y="21555"/>
                  </a:cubicBezTo>
                  <a:cubicBezTo>
                    <a:pt x="466" y="21522"/>
                    <a:pt x="258" y="21443"/>
                    <a:pt x="136" y="21320"/>
                  </a:cubicBezTo>
                  <a:cubicBezTo>
                    <a:pt x="14" y="21197"/>
                    <a:pt x="-23" y="21018"/>
                    <a:pt x="14" y="20783"/>
                  </a:cubicBezTo>
                  <a:cubicBezTo>
                    <a:pt x="50" y="20548"/>
                    <a:pt x="136" y="20246"/>
                    <a:pt x="283" y="19854"/>
                  </a:cubicBezTo>
                  <a:lnTo>
                    <a:pt x="7495" y="862"/>
                  </a:lnTo>
                  <a:cubicBezTo>
                    <a:pt x="7568" y="671"/>
                    <a:pt x="7654" y="526"/>
                    <a:pt x="7752" y="403"/>
                  </a:cubicBezTo>
                  <a:cubicBezTo>
                    <a:pt x="7849" y="280"/>
                    <a:pt x="7996" y="201"/>
                    <a:pt x="8216" y="134"/>
                  </a:cubicBezTo>
                  <a:cubicBezTo>
                    <a:pt x="8424" y="78"/>
                    <a:pt x="8717" y="34"/>
                    <a:pt x="9096" y="22"/>
                  </a:cubicBezTo>
                  <a:cubicBezTo>
                    <a:pt x="9475" y="0"/>
                    <a:pt x="9964" y="0"/>
                    <a:pt x="10575" y="0"/>
                  </a:cubicBezTo>
                  <a:cubicBezTo>
                    <a:pt x="11284" y="0"/>
                    <a:pt x="11847" y="11"/>
                    <a:pt x="12274" y="22"/>
                  </a:cubicBezTo>
                  <a:cubicBezTo>
                    <a:pt x="12702" y="34"/>
                    <a:pt x="13020" y="78"/>
                    <a:pt x="13265" y="134"/>
                  </a:cubicBezTo>
                  <a:cubicBezTo>
                    <a:pt x="13497" y="190"/>
                    <a:pt x="13668" y="280"/>
                    <a:pt x="13766" y="403"/>
                  </a:cubicBezTo>
                  <a:cubicBezTo>
                    <a:pt x="13864" y="526"/>
                    <a:pt x="13961" y="694"/>
                    <a:pt x="14023" y="895"/>
                  </a:cubicBezTo>
                  <a:lnTo>
                    <a:pt x="21271" y="19877"/>
                  </a:lnTo>
                  <a:close/>
                  <a:moveTo>
                    <a:pt x="10539" y="4175"/>
                  </a:moveTo>
                  <a:lnTo>
                    <a:pt x="10514" y="4175"/>
                  </a:lnTo>
                  <a:lnTo>
                    <a:pt x="7201" y="13273"/>
                  </a:lnTo>
                  <a:lnTo>
                    <a:pt x="13839" y="13273"/>
                  </a:lnTo>
                  <a:lnTo>
                    <a:pt x="10539" y="4175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4" name="Shape">
              <a:extLst>
                <a:ext uri="{FF2B5EF4-FFF2-40B4-BE49-F238E27FC236}">
                  <a16:creationId xmlns:a16="http://schemas.microsoft.com/office/drawing/2014/main" id="{4F5EBF1B-BB76-4782-83D8-F986868D8096}"/>
                </a:ext>
              </a:extLst>
            </p:cNvPr>
            <p:cNvSpPr/>
            <p:nvPr/>
          </p:nvSpPr>
          <p:spPr>
            <a:xfrm>
              <a:off x="2476499" y="7556500"/>
              <a:ext cx="186057" cy="24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8"/>
                  </a:moveTo>
                  <a:cubicBezTo>
                    <a:pt x="21600" y="2124"/>
                    <a:pt x="21585" y="2394"/>
                    <a:pt x="21541" y="2619"/>
                  </a:cubicBezTo>
                  <a:cubicBezTo>
                    <a:pt x="21497" y="2843"/>
                    <a:pt x="21453" y="3034"/>
                    <a:pt x="21379" y="3169"/>
                  </a:cubicBezTo>
                  <a:cubicBezTo>
                    <a:pt x="21305" y="3304"/>
                    <a:pt x="21217" y="3405"/>
                    <a:pt x="21113" y="3473"/>
                  </a:cubicBezTo>
                  <a:cubicBezTo>
                    <a:pt x="21010" y="3540"/>
                    <a:pt x="20878" y="3574"/>
                    <a:pt x="20760" y="3574"/>
                  </a:cubicBezTo>
                  <a:lnTo>
                    <a:pt x="13697" y="3574"/>
                  </a:lnTo>
                  <a:lnTo>
                    <a:pt x="13697" y="20903"/>
                  </a:lnTo>
                  <a:cubicBezTo>
                    <a:pt x="13697" y="21016"/>
                    <a:pt x="13653" y="21117"/>
                    <a:pt x="13550" y="21207"/>
                  </a:cubicBezTo>
                  <a:cubicBezTo>
                    <a:pt x="13461" y="21297"/>
                    <a:pt x="13299" y="21364"/>
                    <a:pt x="13078" y="21420"/>
                  </a:cubicBezTo>
                  <a:cubicBezTo>
                    <a:pt x="12857" y="21476"/>
                    <a:pt x="12562" y="21521"/>
                    <a:pt x="12193" y="21555"/>
                  </a:cubicBezTo>
                  <a:cubicBezTo>
                    <a:pt x="11825" y="21589"/>
                    <a:pt x="11368" y="21600"/>
                    <a:pt x="10807" y="21600"/>
                  </a:cubicBezTo>
                  <a:cubicBezTo>
                    <a:pt x="10247" y="21600"/>
                    <a:pt x="9790" y="21589"/>
                    <a:pt x="9421" y="21555"/>
                  </a:cubicBezTo>
                  <a:cubicBezTo>
                    <a:pt x="9053" y="21521"/>
                    <a:pt x="8758" y="21476"/>
                    <a:pt x="8537" y="21420"/>
                  </a:cubicBezTo>
                  <a:cubicBezTo>
                    <a:pt x="8316" y="21364"/>
                    <a:pt x="8168" y="21297"/>
                    <a:pt x="8065" y="21207"/>
                  </a:cubicBezTo>
                  <a:cubicBezTo>
                    <a:pt x="7976" y="21117"/>
                    <a:pt x="7918" y="21016"/>
                    <a:pt x="7918" y="20903"/>
                  </a:cubicBezTo>
                  <a:lnTo>
                    <a:pt x="7918" y="3574"/>
                  </a:lnTo>
                  <a:lnTo>
                    <a:pt x="855" y="3574"/>
                  </a:lnTo>
                  <a:cubicBezTo>
                    <a:pt x="708" y="3574"/>
                    <a:pt x="590" y="3540"/>
                    <a:pt x="487" y="3473"/>
                  </a:cubicBezTo>
                  <a:cubicBezTo>
                    <a:pt x="383" y="3405"/>
                    <a:pt x="295" y="3304"/>
                    <a:pt x="221" y="3169"/>
                  </a:cubicBezTo>
                  <a:cubicBezTo>
                    <a:pt x="147" y="3034"/>
                    <a:pt x="88" y="2843"/>
                    <a:pt x="59" y="2619"/>
                  </a:cubicBezTo>
                  <a:cubicBezTo>
                    <a:pt x="15" y="2394"/>
                    <a:pt x="0" y="2113"/>
                    <a:pt x="0" y="1798"/>
                  </a:cubicBezTo>
                  <a:cubicBezTo>
                    <a:pt x="0" y="1461"/>
                    <a:pt x="15" y="1180"/>
                    <a:pt x="59" y="955"/>
                  </a:cubicBezTo>
                  <a:cubicBezTo>
                    <a:pt x="88" y="719"/>
                    <a:pt x="147" y="539"/>
                    <a:pt x="221" y="393"/>
                  </a:cubicBezTo>
                  <a:cubicBezTo>
                    <a:pt x="295" y="259"/>
                    <a:pt x="383" y="157"/>
                    <a:pt x="487" y="90"/>
                  </a:cubicBezTo>
                  <a:cubicBezTo>
                    <a:pt x="590" y="34"/>
                    <a:pt x="708" y="0"/>
                    <a:pt x="855" y="0"/>
                  </a:cubicBezTo>
                  <a:lnTo>
                    <a:pt x="20745" y="0"/>
                  </a:lnTo>
                  <a:cubicBezTo>
                    <a:pt x="20878" y="0"/>
                    <a:pt x="20995" y="34"/>
                    <a:pt x="21099" y="90"/>
                  </a:cubicBezTo>
                  <a:cubicBezTo>
                    <a:pt x="21202" y="146"/>
                    <a:pt x="21290" y="247"/>
                    <a:pt x="21364" y="393"/>
                  </a:cubicBezTo>
                  <a:cubicBezTo>
                    <a:pt x="21438" y="528"/>
                    <a:pt x="21497" y="719"/>
                    <a:pt x="21526" y="955"/>
                  </a:cubicBezTo>
                  <a:cubicBezTo>
                    <a:pt x="21585" y="1180"/>
                    <a:pt x="21600" y="1461"/>
                    <a:pt x="21600" y="179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5" name="Shape">
              <a:extLst>
                <a:ext uri="{FF2B5EF4-FFF2-40B4-BE49-F238E27FC236}">
                  <a16:creationId xmlns:a16="http://schemas.microsoft.com/office/drawing/2014/main" id="{1111E1F9-87D9-43C3-B2C3-EA2312F88CF1}"/>
                </a:ext>
              </a:extLst>
            </p:cNvPr>
            <p:cNvSpPr/>
            <p:nvPr/>
          </p:nvSpPr>
          <p:spPr>
            <a:xfrm>
              <a:off x="2692400" y="7556499"/>
              <a:ext cx="49785" cy="24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6"/>
                  </a:moveTo>
                  <a:cubicBezTo>
                    <a:pt x="21600" y="21018"/>
                    <a:pt x="21435" y="21119"/>
                    <a:pt x="21049" y="21209"/>
                  </a:cubicBezTo>
                  <a:cubicBezTo>
                    <a:pt x="20718" y="21298"/>
                    <a:pt x="20112" y="21365"/>
                    <a:pt x="19286" y="21421"/>
                  </a:cubicBezTo>
                  <a:cubicBezTo>
                    <a:pt x="18459" y="21477"/>
                    <a:pt x="17412" y="21522"/>
                    <a:pt x="16035" y="21555"/>
                  </a:cubicBezTo>
                  <a:cubicBezTo>
                    <a:pt x="14657" y="21589"/>
                    <a:pt x="12949" y="21600"/>
                    <a:pt x="10800" y="21600"/>
                  </a:cubicBezTo>
                  <a:cubicBezTo>
                    <a:pt x="8706" y="21600"/>
                    <a:pt x="6998" y="21589"/>
                    <a:pt x="5620" y="21555"/>
                  </a:cubicBezTo>
                  <a:cubicBezTo>
                    <a:pt x="4243" y="21522"/>
                    <a:pt x="3141" y="21477"/>
                    <a:pt x="2314" y="21421"/>
                  </a:cubicBezTo>
                  <a:cubicBezTo>
                    <a:pt x="1488" y="21365"/>
                    <a:pt x="937" y="21298"/>
                    <a:pt x="551" y="21209"/>
                  </a:cubicBezTo>
                  <a:cubicBezTo>
                    <a:pt x="220" y="21119"/>
                    <a:pt x="0" y="21018"/>
                    <a:pt x="0" y="20906"/>
                  </a:cubicBezTo>
                  <a:lnTo>
                    <a:pt x="0" y="694"/>
                  </a:lnTo>
                  <a:cubicBezTo>
                    <a:pt x="0" y="582"/>
                    <a:pt x="165" y="481"/>
                    <a:pt x="551" y="391"/>
                  </a:cubicBezTo>
                  <a:cubicBezTo>
                    <a:pt x="882" y="302"/>
                    <a:pt x="1488" y="235"/>
                    <a:pt x="2369" y="179"/>
                  </a:cubicBezTo>
                  <a:cubicBezTo>
                    <a:pt x="3196" y="123"/>
                    <a:pt x="4298" y="78"/>
                    <a:pt x="5676" y="45"/>
                  </a:cubicBezTo>
                  <a:cubicBezTo>
                    <a:pt x="7053" y="11"/>
                    <a:pt x="8761" y="0"/>
                    <a:pt x="10800" y="0"/>
                  </a:cubicBezTo>
                  <a:cubicBezTo>
                    <a:pt x="12894" y="0"/>
                    <a:pt x="14657" y="11"/>
                    <a:pt x="16035" y="45"/>
                  </a:cubicBezTo>
                  <a:cubicBezTo>
                    <a:pt x="17412" y="78"/>
                    <a:pt x="18459" y="123"/>
                    <a:pt x="19286" y="179"/>
                  </a:cubicBezTo>
                  <a:cubicBezTo>
                    <a:pt x="20112" y="235"/>
                    <a:pt x="20663" y="302"/>
                    <a:pt x="21049" y="391"/>
                  </a:cubicBezTo>
                  <a:cubicBezTo>
                    <a:pt x="21379" y="481"/>
                    <a:pt x="21600" y="582"/>
                    <a:pt x="21600" y="694"/>
                  </a:cubicBezTo>
                  <a:lnTo>
                    <a:pt x="21600" y="2090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6" name="Shape">
              <a:extLst>
                <a:ext uri="{FF2B5EF4-FFF2-40B4-BE49-F238E27FC236}">
                  <a16:creationId xmlns:a16="http://schemas.microsoft.com/office/drawing/2014/main" id="{3408B2E5-5C27-4CFA-9C5E-0BB902FFF0DF}"/>
                </a:ext>
              </a:extLst>
            </p:cNvPr>
            <p:cNvSpPr/>
            <p:nvPr/>
          </p:nvSpPr>
          <p:spPr>
            <a:xfrm>
              <a:off x="2768600" y="7556500"/>
              <a:ext cx="218411" cy="24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extrusionOk="0">
                  <a:moveTo>
                    <a:pt x="14084" y="20739"/>
                  </a:moveTo>
                  <a:cubicBezTo>
                    <a:pt x="14022" y="20929"/>
                    <a:pt x="13946" y="21074"/>
                    <a:pt x="13846" y="21197"/>
                  </a:cubicBezTo>
                  <a:cubicBezTo>
                    <a:pt x="13746" y="21320"/>
                    <a:pt x="13583" y="21399"/>
                    <a:pt x="13370" y="21466"/>
                  </a:cubicBezTo>
                  <a:cubicBezTo>
                    <a:pt x="13144" y="21522"/>
                    <a:pt x="12843" y="21566"/>
                    <a:pt x="12467" y="21578"/>
                  </a:cubicBezTo>
                  <a:cubicBezTo>
                    <a:pt x="12079" y="21600"/>
                    <a:pt x="11590" y="21600"/>
                    <a:pt x="10963" y="21600"/>
                  </a:cubicBezTo>
                  <a:cubicBezTo>
                    <a:pt x="10474" y="21600"/>
                    <a:pt x="10048" y="21600"/>
                    <a:pt x="9697" y="21589"/>
                  </a:cubicBezTo>
                  <a:cubicBezTo>
                    <a:pt x="9346" y="21578"/>
                    <a:pt x="9045" y="21566"/>
                    <a:pt x="8794" y="21544"/>
                  </a:cubicBezTo>
                  <a:cubicBezTo>
                    <a:pt x="8543" y="21522"/>
                    <a:pt x="8343" y="21488"/>
                    <a:pt x="8192" y="21443"/>
                  </a:cubicBezTo>
                  <a:cubicBezTo>
                    <a:pt x="8042" y="21399"/>
                    <a:pt x="7904" y="21343"/>
                    <a:pt x="7804" y="21276"/>
                  </a:cubicBezTo>
                  <a:cubicBezTo>
                    <a:pt x="7703" y="21208"/>
                    <a:pt x="7616" y="21130"/>
                    <a:pt x="7565" y="21041"/>
                  </a:cubicBezTo>
                  <a:cubicBezTo>
                    <a:pt x="7515" y="20951"/>
                    <a:pt x="7453" y="20828"/>
                    <a:pt x="7402" y="20683"/>
                  </a:cubicBezTo>
                  <a:lnTo>
                    <a:pt x="269" y="1711"/>
                  </a:lnTo>
                  <a:cubicBezTo>
                    <a:pt x="119" y="1309"/>
                    <a:pt x="31" y="996"/>
                    <a:pt x="6" y="772"/>
                  </a:cubicBezTo>
                  <a:cubicBezTo>
                    <a:pt x="-19" y="537"/>
                    <a:pt x="31" y="369"/>
                    <a:pt x="194" y="257"/>
                  </a:cubicBezTo>
                  <a:cubicBezTo>
                    <a:pt x="357" y="145"/>
                    <a:pt x="608" y="67"/>
                    <a:pt x="984" y="45"/>
                  </a:cubicBezTo>
                  <a:cubicBezTo>
                    <a:pt x="1360" y="22"/>
                    <a:pt x="1874" y="0"/>
                    <a:pt x="2538" y="0"/>
                  </a:cubicBezTo>
                  <a:cubicBezTo>
                    <a:pt x="3103" y="0"/>
                    <a:pt x="3554" y="11"/>
                    <a:pt x="3867" y="34"/>
                  </a:cubicBezTo>
                  <a:cubicBezTo>
                    <a:pt x="4193" y="56"/>
                    <a:pt x="4431" y="90"/>
                    <a:pt x="4607" y="145"/>
                  </a:cubicBezTo>
                  <a:cubicBezTo>
                    <a:pt x="4782" y="201"/>
                    <a:pt x="4895" y="280"/>
                    <a:pt x="4970" y="391"/>
                  </a:cubicBezTo>
                  <a:cubicBezTo>
                    <a:pt x="5033" y="503"/>
                    <a:pt x="5108" y="638"/>
                    <a:pt x="5171" y="805"/>
                  </a:cubicBezTo>
                  <a:lnTo>
                    <a:pt x="11013" y="17316"/>
                  </a:lnTo>
                  <a:lnTo>
                    <a:pt x="11025" y="17316"/>
                  </a:lnTo>
                  <a:lnTo>
                    <a:pt x="16755" y="895"/>
                  </a:lnTo>
                  <a:cubicBezTo>
                    <a:pt x="16805" y="705"/>
                    <a:pt x="16867" y="559"/>
                    <a:pt x="16943" y="436"/>
                  </a:cubicBezTo>
                  <a:cubicBezTo>
                    <a:pt x="17018" y="324"/>
                    <a:pt x="17143" y="235"/>
                    <a:pt x="17319" y="168"/>
                  </a:cubicBezTo>
                  <a:cubicBezTo>
                    <a:pt x="17494" y="101"/>
                    <a:pt x="17757" y="56"/>
                    <a:pt x="18083" y="34"/>
                  </a:cubicBezTo>
                  <a:cubicBezTo>
                    <a:pt x="18422" y="11"/>
                    <a:pt x="18873" y="0"/>
                    <a:pt x="19450" y="0"/>
                  </a:cubicBezTo>
                  <a:cubicBezTo>
                    <a:pt x="20014" y="0"/>
                    <a:pt x="20465" y="11"/>
                    <a:pt x="20779" y="45"/>
                  </a:cubicBezTo>
                  <a:cubicBezTo>
                    <a:pt x="21092" y="78"/>
                    <a:pt x="21305" y="157"/>
                    <a:pt x="21431" y="280"/>
                  </a:cubicBezTo>
                  <a:cubicBezTo>
                    <a:pt x="21556" y="403"/>
                    <a:pt x="21581" y="582"/>
                    <a:pt x="21543" y="817"/>
                  </a:cubicBezTo>
                  <a:cubicBezTo>
                    <a:pt x="21493" y="1051"/>
                    <a:pt x="21405" y="1353"/>
                    <a:pt x="21255" y="1745"/>
                  </a:cubicBezTo>
                  <a:lnTo>
                    <a:pt x="14084" y="20739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7" name="Shape">
              <a:extLst>
                <a:ext uri="{FF2B5EF4-FFF2-40B4-BE49-F238E27FC236}">
                  <a16:creationId xmlns:a16="http://schemas.microsoft.com/office/drawing/2014/main" id="{702872E3-A49B-4D97-95FF-EF5AF9791FE5}"/>
                </a:ext>
              </a:extLst>
            </p:cNvPr>
            <p:cNvSpPr/>
            <p:nvPr/>
          </p:nvSpPr>
          <p:spPr>
            <a:xfrm>
              <a:off x="3022599" y="7556500"/>
              <a:ext cx="144020" cy="24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3"/>
                  </a:moveTo>
                  <a:cubicBezTo>
                    <a:pt x="21600" y="20201"/>
                    <a:pt x="21581" y="20460"/>
                    <a:pt x="21524" y="20686"/>
                  </a:cubicBezTo>
                  <a:cubicBezTo>
                    <a:pt x="21467" y="20912"/>
                    <a:pt x="21410" y="21081"/>
                    <a:pt x="21314" y="21216"/>
                  </a:cubicBezTo>
                  <a:cubicBezTo>
                    <a:pt x="21219" y="21352"/>
                    <a:pt x="21105" y="21453"/>
                    <a:pt x="20952" y="21510"/>
                  </a:cubicBezTo>
                  <a:cubicBezTo>
                    <a:pt x="20819" y="21566"/>
                    <a:pt x="20648" y="21600"/>
                    <a:pt x="20495" y="21600"/>
                  </a:cubicBezTo>
                  <a:lnTo>
                    <a:pt x="2190" y="21600"/>
                  </a:lnTo>
                  <a:cubicBezTo>
                    <a:pt x="1562" y="21600"/>
                    <a:pt x="1048" y="21487"/>
                    <a:pt x="629" y="21273"/>
                  </a:cubicBezTo>
                  <a:cubicBezTo>
                    <a:pt x="210" y="21058"/>
                    <a:pt x="0" y="20708"/>
                    <a:pt x="0" y="20212"/>
                  </a:cubicBezTo>
                  <a:lnTo>
                    <a:pt x="0" y="1388"/>
                  </a:lnTo>
                  <a:cubicBezTo>
                    <a:pt x="0" y="903"/>
                    <a:pt x="210" y="542"/>
                    <a:pt x="629" y="327"/>
                  </a:cubicBezTo>
                  <a:cubicBezTo>
                    <a:pt x="1048" y="113"/>
                    <a:pt x="1581" y="0"/>
                    <a:pt x="2190" y="0"/>
                  </a:cubicBezTo>
                  <a:lnTo>
                    <a:pt x="20381" y="0"/>
                  </a:lnTo>
                  <a:cubicBezTo>
                    <a:pt x="20552" y="0"/>
                    <a:pt x="20705" y="23"/>
                    <a:pt x="20838" y="79"/>
                  </a:cubicBezTo>
                  <a:cubicBezTo>
                    <a:pt x="20971" y="135"/>
                    <a:pt x="21086" y="237"/>
                    <a:pt x="21181" y="372"/>
                  </a:cubicBezTo>
                  <a:cubicBezTo>
                    <a:pt x="21276" y="508"/>
                    <a:pt x="21352" y="688"/>
                    <a:pt x="21390" y="903"/>
                  </a:cubicBezTo>
                  <a:cubicBezTo>
                    <a:pt x="21429" y="1117"/>
                    <a:pt x="21467" y="1399"/>
                    <a:pt x="21467" y="1727"/>
                  </a:cubicBezTo>
                  <a:cubicBezTo>
                    <a:pt x="21467" y="2043"/>
                    <a:pt x="21448" y="2302"/>
                    <a:pt x="21390" y="2517"/>
                  </a:cubicBezTo>
                  <a:cubicBezTo>
                    <a:pt x="21333" y="2731"/>
                    <a:pt x="21276" y="2912"/>
                    <a:pt x="21181" y="3047"/>
                  </a:cubicBezTo>
                  <a:cubicBezTo>
                    <a:pt x="21086" y="3182"/>
                    <a:pt x="20971" y="3273"/>
                    <a:pt x="20838" y="3340"/>
                  </a:cubicBezTo>
                  <a:cubicBezTo>
                    <a:pt x="20705" y="3397"/>
                    <a:pt x="20552" y="3431"/>
                    <a:pt x="20381" y="3431"/>
                  </a:cubicBezTo>
                  <a:lnTo>
                    <a:pt x="7371" y="3431"/>
                  </a:lnTo>
                  <a:lnTo>
                    <a:pt x="7371" y="8701"/>
                  </a:lnTo>
                  <a:lnTo>
                    <a:pt x="18381" y="8701"/>
                  </a:lnTo>
                  <a:cubicBezTo>
                    <a:pt x="18552" y="8701"/>
                    <a:pt x="18705" y="8735"/>
                    <a:pt x="18838" y="8791"/>
                  </a:cubicBezTo>
                  <a:cubicBezTo>
                    <a:pt x="18971" y="8848"/>
                    <a:pt x="19086" y="8949"/>
                    <a:pt x="19181" y="9073"/>
                  </a:cubicBezTo>
                  <a:cubicBezTo>
                    <a:pt x="19276" y="9197"/>
                    <a:pt x="19352" y="9378"/>
                    <a:pt x="19390" y="9592"/>
                  </a:cubicBezTo>
                  <a:cubicBezTo>
                    <a:pt x="19429" y="9807"/>
                    <a:pt x="19467" y="10078"/>
                    <a:pt x="19467" y="10382"/>
                  </a:cubicBezTo>
                  <a:cubicBezTo>
                    <a:pt x="19467" y="10710"/>
                    <a:pt x="19448" y="10969"/>
                    <a:pt x="19390" y="11184"/>
                  </a:cubicBezTo>
                  <a:cubicBezTo>
                    <a:pt x="19333" y="11398"/>
                    <a:pt x="19276" y="11567"/>
                    <a:pt x="19181" y="11692"/>
                  </a:cubicBezTo>
                  <a:cubicBezTo>
                    <a:pt x="19086" y="11816"/>
                    <a:pt x="18971" y="11917"/>
                    <a:pt x="18838" y="11962"/>
                  </a:cubicBezTo>
                  <a:cubicBezTo>
                    <a:pt x="18705" y="12019"/>
                    <a:pt x="18533" y="12041"/>
                    <a:pt x="18381" y="12041"/>
                  </a:cubicBezTo>
                  <a:lnTo>
                    <a:pt x="7371" y="12041"/>
                  </a:lnTo>
                  <a:lnTo>
                    <a:pt x="7371" y="18136"/>
                  </a:lnTo>
                  <a:lnTo>
                    <a:pt x="20495" y="18136"/>
                  </a:lnTo>
                  <a:cubicBezTo>
                    <a:pt x="20667" y="18136"/>
                    <a:pt x="20819" y="18169"/>
                    <a:pt x="20952" y="18226"/>
                  </a:cubicBezTo>
                  <a:cubicBezTo>
                    <a:pt x="21086" y="18282"/>
                    <a:pt x="21219" y="18384"/>
                    <a:pt x="21314" y="18519"/>
                  </a:cubicBezTo>
                  <a:cubicBezTo>
                    <a:pt x="21410" y="18655"/>
                    <a:pt x="21486" y="18824"/>
                    <a:pt x="21524" y="19050"/>
                  </a:cubicBezTo>
                  <a:cubicBezTo>
                    <a:pt x="21581" y="19287"/>
                    <a:pt x="21600" y="19557"/>
                    <a:pt x="21600" y="19873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8" name="Shape">
              <a:extLst>
                <a:ext uri="{FF2B5EF4-FFF2-40B4-BE49-F238E27FC236}">
                  <a16:creationId xmlns:a16="http://schemas.microsoft.com/office/drawing/2014/main" id="{08EAFEEB-FBA5-45C8-92DC-1D774DBAB7A8}"/>
                </a:ext>
              </a:extLst>
            </p:cNvPr>
            <p:cNvSpPr/>
            <p:nvPr/>
          </p:nvSpPr>
          <p:spPr>
            <a:xfrm>
              <a:off x="4368800" y="7861299"/>
              <a:ext cx="182119" cy="13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2" y="0"/>
                  </a:moveTo>
                  <a:cubicBezTo>
                    <a:pt x="2109" y="0"/>
                    <a:pt x="2395" y="20"/>
                    <a:pt x="2621" y="59"/>
                  </a:cubicBezTo>
                  <a:cubicBezTo>
                    <a:pt x="2847" y="99"/>
                    <a:pt x="3028" y="158"/>
                    <a:pt x="3163" y="217"/>
                  </a:cubicBezTo>
                  <a:cubicBezTo>
                    <a:pt x="3299" y="296"/>
                    <a:pt x="3404" y="375"/>
                    <a:pt x="3464" y="494"/>
                  </a:cubicBezTo>
                  <a:cubicBezTo>
                    <a:pt x="3525" y="612"/>
                    <a:pt x="3570" y="731"/>
                    <a:pt x="3570" y="849"/>
                  </a:cubicBezTo>
                  <a:lnTo>
                    <a:pt x="3570" y="7917"/>
                  </a:lnTo>
                  <a:lnTo>
                    <a:pt x="20907" y="7917"/>
                  </a:lnTo>
                  <a:cubicBezTo>
                    <a:pt x="21013" y="7917"/>
                    <a:pt x="21118" y="7957"/>
                    <a:pt x="21208" y="8056"/>
                  </a:cubicBezTo>
                  <a:cubicBezTo>
                    <a:pt x="21299" y="8154"/>
                    <a:pt x="21374" y="8312"/>
                    <a:pt x="21419" y="8529"/>
                  </a:cubicBezTo>
                  <a:cubicBezTo>
                    <a:pt x="21480" y="8747"/>
                    <a:pt x="21525" y="9043"/>
                    <a:pt x="21555" y="9418"/>
                  </a:cubicBezTo>
                  <a:cubicBezTo>
                    <a:pt x="21585" y="9793"/>
                    <a:pt x="21600" y="10247"/>
                    <a:pt x="21600" y="10800"/>
                  </a:cubicBezTo>
                  <a:cubicBezTo>
                    <a:pt x="21600" y="11353"/>
                    <a:pt x="21585" y="11807"/>
                    <a:pt x="21555" y="12182"/>
                  </a:cubicBezTo>
                  <a:cubicBezTo>
                    <a:pt x="21525" y="12557"/>
                    <a:pt x="21480" y="12853"/>
                    <a:pt x="21419" y="13071"/>
                  </a:cubicBezTo>
                  <a:cubicBezTo>
                    <a:pt x="21359" y="13288"/>
                    <a:pt x="21299" y="13446"/>
                    <a:pt x="21208" y="13544"/>
                  </a:cubicBezTo>
                  <a:cubicBezTo>
                    <a:pt x="21118" y="13643"/>
                    <a:pt x="21028" y="13683"/>
                    <a:pt x="20907" y="13683"/>
                  </a:cubicBezTo>
                  <a:lnTo>
                    <a:pt x="3570" y="13683"/>
                  </a:lnTo>
                  <a:lnTo>
                    <a:pt x="3570" y="20751"/>
                  </a:lnTo>
                  <a:cubicBezTo>
                    <a:pt x="3570" y="20889"/>
                    <a:pt x="3540" y="21027"/>
                    <a:pt x="3464" y="21126"/>
                  </a:cubicBezTo>
                  <a:cubicBezTo>
                    <a:pt x="3389" y="21225"/>
                    <a:pt x="3299" y="21323"/>
                    <a:pt x="3163" y="21383"/>
                  </a:cubicBezTo>
                  <a:cubicBezTo>
                    <a:pt x="3028" y="21462"/>
                    <a:pt x="2847" y="21501"/>
                    <a:pt x="2621" y="21541"/>
                  </a:cubicBezTo>
                  <a:cubicBezTo>
                    <a:pt x="2395" y="21580"/>
                    <a:pt x="2124" y="21600"/>
                    <a:pt x="1792" y="21600"/>
                  </a:cubicBezTo>
                  <a:cubicBezTo>
                    <a:pt x="1461" y="21600"/>
                    <a:pt x="1175" y="21580"/>
                    <a:pt x="949" y="21541"/>
                  </a:cubicBezTo>
                  <a:cubicBezTo>
                    <a:pt x="708" y="21501"/>
                    <a:pt x="527" y="21442"/>
                    <a:pt x="392" y="21383"/>
                  </a:cubicBezTo>
                  <a:cubicBezTo>
                    <a:pt x="256" y="21304"/>
                    <a:pt x="151" y="21225"/>
                    <a:pt x="90" y="21126"/>
                  </a:cubicBezTo>
                  <a:cubicBezTo>
                    <a:pt x="30" y="21027"/>
                    <a:pt x="0" y="20909"/>
                    <a:pt x="0" y="20751"/>
                  </a:cubicBezTo>
                  <a:lnTo>
                    <a:pt x="0" y="849"/>
                  </a:lnTo>
                  <a:cubicBezTo>
                    <a:pt x="0" y="711"/>
                    <a:pt x="30" y="592"/>
                    <a:pt x="90" y="494"/>
                  </a:cubicBezTo>
                  <a:cubicBezTo>
                    <a:pt x="151" y="395"/>
                    <a:pt x="256" y="296"/>
                    <a:pt x="392" y="217"/>
                  </a:cubicBezTo>
                  <a:cubicBezTo>
                    <a:pt x="527" y="138"/>
                    <a:pt x="708" y="99"/>
                    <a:pt x="949" y="59"/>
                  </a:cubicBezTo>
                  <a:cubicBezTo>
                    <a:pt x="1190" y="20"/>
                    <a:pt x="1461" y="0"/>
                    <a:pt x="1792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9" name="Shape">
              <a:extLst>
                <a:ext uri="{FF2B5EF4-FFF2-40B4-BE49-F238E27FC236}">
                  <a16:creationId xmlns:a16="http://schemas.microsoft.com/office/drawing/2014/main" id="{09CFACC3-7271-418B-AEA7-CDBF92862537}"/>
                </a:ext>
              </a:extLst>
            </p:cNvPr>
            <p:cNvSpPr/>
            <p:nvPr/>
          </p:nvSpPr>
          <p:spPr>
            <a:xfrm>
              <a:off x="4368800" y="7708900"/>
              <a:ext cx="183262" cy="16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extrusionOk="0">
                  <a:moveTo>
                    <a:pt x="19879" y="288"/>
                  </a:moveTo>
                  <a:cubicBezTo>
                    <a:pt x="20268" y="141"/>
                    <a:pt x="20582" y="59"/>
                    <a:pt x="20822" y="10"/>
                  </a:cubicBezTo>
                  <a:cubicBezTo>
                    <a:pt x="21046" y="-23"/>
                    <a:pt x="21226" y="26"/>
                    <a:pt x="21346" y="157"/>
                  </a:cubicBezTo>
                  <a:cubicBezTo>
                    <a:pt x="21465" y="288"/>
                    <a:pt x="21525" y="518"/>
                    <a:pt x="21555" y="862"/>
                  </a:cubicBezTo>
                  <a:cubicBezTo>
                    <a:pt x="21585" y="1206"/>
                    <a:pt x="21600" y="1665"/>
                    <a:pt x="21600" y="2255"/>
                  </a:cubicBezTo>
                  <a:cubicBezTo>
                    <a:pt x="21600" y="2878"/>
                    <a:pt x="21585" y="3353"/>
                    <a:pt x="21570" y="3697"/>
                  </a:cubicBezTo>
                  <a:cubicBezTo>
                    <a:pt x="21555" y="4041"/>
                    <a:pt x="21525" y="4304"/>
                    <a:pt x="21465" y="4484"/>
                  </a:cubicBezTo>
                  <a:cubicBezTo>
                    <a:pt x="21405" y="4664"/>
                    <a:pt x="21346" y="4795"/>
                    <a:pt x="21256" y="4861"/>
                  </a:cubicBezTo>
                  <a:cubicBezTo>
                    <a:pt x="21166" y="4926"/>
                    <a:pt x="21046" y="4992"/>
                    <a:pt x="20911" y="5041"/>
                  </a:cubicBezTo>
                  <a:lnTo>
                    <a:pt x="16615" y="6614"/>
                  </a:lnTo>
                  <a:lnTo>
                    <a:pt x="16615" y="15399"/>
                  </a:lnTo>
                  <a:lnTo>
                    <a:pt x="20792" y="16890"/>
                  </a:lnTo>
                  <a:cubicBezTo>
                    <a:pt x="20941" y="16939"/>
                    <a:pt x="21076" y="17005"/>
                    <a:pt x="21181" y="17087"/>
                  </a:cubicBezTo>
                  <a:cubicBezTo>
                    <a:pt x="21286" y="17168"/>
                    <a:pt x="21360" y="17283"/>
                    <a:pt x="21435" y="17463"/>
                  </a:cubicBezTo>
                  <a:cubicBezTo>
                    <a:pt x="21495" y="17644"/>
                    <a:pt x="21540" y="17890"/>
                    <a:pt x="21555" y="18201"/>
                  </a:cubicBezTo>
                  <a:cubicBezTo>
                    <a:pt x="21570" y="18529"/>
                    <a:pt x="21585" y="18938"/>
                    <a:pt x="21585" y="19463"/>
                  </a:cubicBezTo>
                  <a:cubicBezTo>
                    <a:pt x="21585" y="20020"/>
                    <a:pt x="21570" y="20446"/>
                    <a:pt x="21540" y="20758"/>
                  </a:cubicBezTo>
                  <a:cubicBezTo>
                    <a:pt x="21510" y="21069"/>
                    <a:pt x="21420" y="21282"/>
                    <a:pt x="21301" y="21413"/>
                  </a:cubicBezTo>
                  <a:cubicBezTo>
                    <a:pt x="21181" y="21528"/>
                    <a:pt x="21001" y="21577"/>
                    <a:pt x="20762" y="21544"/>
                  </a:cubicBezTo>
                  <a:cubicBezTo>
                    <a:pt x="20537" y="21511"/>
                    <a:pt x="20223" y="21413"/>
                    <a:pt x="19834" y="21266"/>
                  </a:cubicBezTo>
                  <a:lnTo>
                    <a:pt x="868" y="14055"/>
                  </a:lnTo>
                  <a:cubicBezTo>
                    <a:pt x="689" y="13989"/>
                    <a:pt x="524" y="13891"/>
                    <a:pt x="419" y="13809"/>
                  </a:cubicBezTo>
                  <a:cubicBezTo>
                    <a:pt x="299" y="13711"/>
                    <a:pt x="209" y="13563"/>
                    <a:pt x="150" y="13350"/>
                  </a:cubicBezTo>
                  <a:cubicBezTo>
                    <a:pt x="90" y="13137"/>
                    <a:pt x="45" y="12842"/>
                    <a:pt x="30" y="12465"/>
                  </a:cubicBezTo>
                  <a:cubicBezTo>
                    <a:pt x="15" y="12088"/>
                    <a:pt x="0" y="11596"/>
                    <a:pt x="0" y="10990"/>
                  </a:cubicBezTo>
                  <a:cubicBezTo>
                    <a:pt x="0" y="10285"/>
                    <a:pt x="0" y="9712"/>
                    <a:pt x="30" y="9286"/>
                  </a:cubicBezTo>
                  <a:cubicBezTo>
                    <a:pt x="45" y="8859"/>
                    <a:pt x="90" y="8532"/>
                    <a:pt x="150" y="8302"/>
                  </a:cubicBezTo>
                  <a:cubicBezTo>
                    <a:pt x="210" y="8073"/>
                    <a:pt x="299" y="7893"/>
                    <a:pt x="419" y="7794"/>
                  </a:cubicBezTo>
                  <a:cubicBezTo>
                    <a:pt x="539" y="7696"/>
                    <a:pt x="703" y="7598"/>
                    <a:pt x="913" y="7532"/>
                  </a:cubicBezTo>
                  <a:lnTo>
                    <a:pt x="19879" y="288"/>
                  </a:lnTo>
                  <a:close/>
                  <a:moveTo>
                    <a:pt x="4206" y="11039"/>
                  </a:moveTo>
                  <a:lnTo>
                    <a:pt x="4206" y="11056"/>
                  </a:lnTo>
                  <a:lnTo>
                    <a:pt x="13292" y="14366"/>
                  </a:lnTo>
                  <a:lnTo>
                    <a:pt x="13292" y="7729"/>
                  </a:lnTo>
                  <a:lnTo>
                    <a:pt x="4206" y="11039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0" name="Shape">
              <a:extLst>
                <a:ext uri="{FF2B5EF4-FFF2-40B4-BE49-F238E27FC236}">
                  <a16:creationId xmlns:a16="http://schemas.microsoft.com/office/drawing/2014/main" id="{76034DA7-9B33-46C5-B75C-25C85F6CE992}"/>
                </a:ext>
              </a:extLst>
            </p:cNvPr>
            <p:cNvSpPr/>
            <p:nvPr/>
          </p:nvSpPr>
          <p:spPr>
            <a:xfrm>
              <a:off x="4368799" y="7556500"/>
              <a:ext cx="182246" cy="13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23" y="0"/>
                  </a:moveTo>
                  <a:cubicBezTo>
                    <a:pt x="21043" y="0"/>
                    <a:pt x="21148" y="41"/>
                    <a:pt x="21224" y="81"/>
                  </a:cubicBezTo>
                  <a:cubicBezTo>
                    <a:pt x="21299" y="143"/>
                    <a:pt x="21374" y="285"/>
                    <a:pt x="21434" y="509"/>
                  </a:cubicBezTo>
                  <a:cubicBezTo>
                    <a:pt x="21495" y="733"/>
                    <a:pt x="21525" y="1059"/>
                    <a:pt x="21555" y="1506"/>
                  </a:cubicBezTo>
                  <a:cubicBezTo>
                    <a:pt x="21570" y="1934"/>
                    <a:pt x="21585" y="2524"/>
                    <a:pt x="21585" y="3278"/>
                  </a:cubicBezTo>
                  <a:cubicBezTo>
                    <a:pt x="21585" y="3909"/>
                    <a:pt x="21570" y="4418"/>
                    <a:pt x="21555" y="4784"/>
                  </a:cubicBezTo>
                  <a:cubicBezTo>
                    <a:pt x="21540" y="5151"/>
                    <a:pt x="21495" y="5456"/>
                    <a:pt x="21434" y="5680"/>
                  </a:cubicBezTo>
                  <a:cubicBezTo>
                    <a:pt x="21374" y="5904"/>
                    <a:pt x="21299" y="6046"/>
                    <a:pt x="21209" y="6148"/>
                  </a:cubicBezTo>
                  <a:cubicBezTo>
                    <a:pt x="21118" y="6229"/>
                    <a:pt x="20998" y="6311"/>
                    <a:pt x="20862" y="6372"/>
                  </a:cubicBezTo>
                  <a:lnTo>
                    <a:pt x="16061" y="8978"/>
                  </a:lnTo>
                  <a:cubicBezTo>
                    <a:pt x="15519" y="9283"/>
                    <a:pt x="15037" y="9609"/>
                    <a:pt x="14616" y="9894"/>
                  </a:cubicBezTo>
                  <a:cubicBezTo>
                    <a:pt x="14194" y="10199"/>
                    <a:pt x="13848" y="10525"/>
                    <a:pt x="13562" y="10892"/>
                  </a:cubicBezTo>
                  <a:cubicBezTo>
                    <a:pt x="13276" y="11258"/>
                    <a:pt x="13065" y="11686"/>
                    <a:pt x="12930" y="12154"/>
                  </a:cubicBezTo>
                  <a:cubicBezTo>
                    <a:pt x="12794" y="12622"/>
                    <a:pt x="12719" y="13192"/>
                    <a:pt x="12719" y="13823"/>
                  </a:cubicBezTo>
                  <a:lnTo>
                    <a:pt x="12719" y="15676"/>
                  </a:lnTo>
                  <a:lnTo>
                    <a:pt x="20908" y="15676"/>
                  </a:lnTo>
                  <a:cubicBezTo>
                    <a:pt x="21013" y="15676"/>
                    <a:pt x="21118" y="15716"/>
                    <a:pt x="21209" y="15818"/>
                  </a:cubicBezTo>
                  <a:cubicBezTo>
                    <a:pt x="21299" y="15920"/>
                    <a:pt x="21374" y="16083"/>
                    <a:pt x="21419" y="16307"/>
                  </a:cubicBezTo>
                  <a:cubicBezTo>
                    <a:pt x="21480" y="16531"/>
                    <a:pt x="21525" y="16836"/>
                    <a:pt x="21555" y="17203"/>
                  </a:cubicBezTo>
                  <a:cubicBezTo>
                    <a:pt x="21585" y="17569"/>
                    <a:pt x="21600" y="18058"/>
                    <a:pt x="21600" y="18648"/>
                  </a:cubicBezTo>
                  <a:cubicBezTo>
                    <a:pt x="21600" y="19218"/>
                    <a:pt x="21585" y="19686"/>
                    <a:pt x="21555" y="20073"/>
                  </a:cubicBezTo>
                  <a:cubicBezTo>
                    <a:pt x="21525" y="20460"/>
                    <a:pt x="21480" y="20765"/>
                    <a:pt x="21419" y="20989"/>
                  </a:cubicBezTo>
                  <a:cubicBezTo>
                    <a:pt x="21359" y="21213"/>
                    <a:pt x="21299" y="21376"/>
                    <a:pt x="21209" y="21457"/>
                  </a:cubicBezTo>
                  <a:cubicBezTo>
                    <a:pt x="21118" y="21539"/>
                    <a:pt x="21028" y="21600"/>
                    <a:pt x="20908" y="21600"/>
                  </a:cubicBezTo>
                  <a:lnTo>
                    <a:pt x="1385" y="21600"/>
                  </a:lnTo>
                  <a:cubicBezTo>
                    <a:pt x="903" y="21600"/>
                    <a:pt x="542" y="21437"/>
                    <a:pt x="331" y="21091"/>
                  </a:cubicBezTo>
                  <a:cubicBezTo>
                    <a:pt x="120" y="20745"/>
                    <a:pt x="0" y="20338"/>
                    <a:pt x="0" y="19849"/>
                  </a:cubicBezTo>
                  <a:lnTo>
                    <a:pt x="0" y="12317"/>
                  </a:lnTo>
                  <a:cubicBezTo>
                    <a:pt x="0" y="11543"/>
                    <a:pt x="15" y="10932"/>
                    <a:pt x="30" y="10423"/>
                  </a:cubicBezTo>
                  <a:cubicBezTo>
                    <a:pt x="45" y="9935"/>
                    <a:pt x="75" y="9487"/>
                    <a:pt x="120" y="9080"/>
                  </a:cubicBezTo>
                  <a:cubicBezTo>
                    <a:pt x="241" y="7919"/>
                    <a:pt x="452" y="6861"/>
                    <a:pt x="753" y="5924"/>
                  </a:cubicBezTo>
                  <a:cubicBezTo>
                    <a:pt x="1054" y="4988"/>
                    <a:pt x="1445" y="4194"/>
                    <a:pt x="1927" y="3542"/>
                  </a:cubicBezTo>
                  <a:cubicBezTo>
                    <a:pt x="2408" y="2891"/>
                    <a:pt x="2980" y="2402"/>
                    <a:pt x="3643" y="2056"/>
                  </a:cubicBezTo>
                  <a:cubicBezTo>
                    <a:pt x="4305" y="1710"/>
                    <a:pt x="5058" y="1547"/>
                    <a:pt x="5916" y="1547"/>
                  </a:cubicBezTo>
                  <a:cubicBezTo>
                    <a:pt x="6638" y="1547"/>
                    <a:pt x="7285" y="1670"/>
                    <a:pt x="7887" y="1914"/>
                  </a:cubicBezTo>
                  <a:cubicBezTo>
                    <a:pt x="8489" y="2158"/>
                    <a:pt x="9016" y="2525"/>
                    <a:pt x="9468" y="3013"/>
                  </a:cubicBezTo>
                  <a:cubicBezTo>
                    <a:pt x="9934" y="3502"/>
                    <a:pt x="10341" y="4092"/>
                    <a:pt x="10687" y="4784"/>
                  </a:cubicBezTo>
                  <a:cubicBezTo>
                    <a:pt x="11033" y="5497"/>
                    <a:pt x="11304" y="6291"/>
                    <a:pt x="11515" y="7186"/>
                  </a:cubicBezTo>
                  <a:cubicBezTo>
                    <a:pt x="11665" y="6759"/>
                    <a:pt x="11861" y="6352"/>
                    <a:pt x="12087" y="5965"/>
                  </a:cubicBezTo>
                  <a:cubicBezTo>
                    <a:pt x="12313" y="5578"/>
                    <a:pt x="12584" y="5232"/>
                    <a:pt x="12900" y="4886"/>
                  </a:cubicBezTo>
                  <a:cubicBezTo>
                    <a:pt x="13216" y="4540"/>
                    <a:pt x="13577" y="4235"/>
                    <a:pt x="13984" y="3929"/>
                  </a:cubicBezTo>
                  <a:cubicBezTo>
                    <a:pt x="14390" y="3624"/>
                    <a:pt x="14842" y="3339"/>
                    <a:pt x="15353" y="3054"/>
                  </a:cubicBezTo>
                  <a:lnTo>
                    <a:pt x="19583" y="611"/>
                  </a:lnTo>
                  <a:cubicBezTo>
                    <a:pt x="20004" y="387"/>
                    <a:pt x="20305" y="244"/>
                    <a:pt x="20501" y="163"/>
                  </a:cubicBezTo>
                  <a:cubicBezTo>
                    <a:pt x="20697" y="82"/>
                    <a:pt x="20802" y="0"/>
                    <a:pt x="20923" y="0"/>
                  </a:cubicBezTo>
                  <a:close/>
                  <a:moveTo>
                    <a:pt x="6337" y="7614"/>
                  </a:moveTo>
                  <a:cubicBezTo>
                    <a:pt x="5630" y="7614"/>
                    <a:pt x="5027" y="7838"/>
                    <a:pt x="4546" y="8265"/>
                  </a:cubicBezTo>
                  <a:cubicBezTo>
                    <a:pt x="4064" y="8693"/>
                    <a:pt x="3718" y="9405"/>
                    <a:pt x="3522" y="10403"/>
                  </a:cubicBezTo>
                  <a:cubicBezTo>
                    <a:pt x="3462" y="10708"/>
                    <a:pt x="3417" y="11034"/>
                    <a:pt x="3387" y="11421"/>
                  </a:cubicBezTo>
                  <a:cubicBezTo>
                    <a:pt x="3357" y="11808"/>
                    <a:pt x="3342" y="12337"/>
                    <a:pt x="3342" y="13009"/>
                  </a:cubicBezTo>
                  <a:lnTo>
                    <a:pt x="3342" y="15655"/>
                  </a:lnTo>
                  <a:lnTo>
                    <a:pt x="9438" y="15655"/>
                  </a:lnTo>
                  <a:lnTo>
                    <a:pt x="9438" y="12642"/>
                  </a:lnTo>
                  <a:cubicBezTo>
                    <a:pt x="9438" y="11808"/>
                    <a:pt x="9363" y="11075"/>
                    <a:pt x="9212" y="10444"/>
                  </a:cubicBezTo>
                  <a:cubicBezTo>
                    <a:pt x="9061" y="9813"/>
                    <a:pt x="8851" y="9283"/>
                    <a:pt x="8580" y="8876"/>
                  </a:cubicBezTo>
                  <a:cubicBezTo>
                    <a:pt x="8309" y="8449"/>
                    <a:pt x="7978" y="8143"/>
                    <a:pt x="7601" y="7940"/>
                  </a:cubicBezTo>
                  <a:cubicBezTo>
                    <a:pt x="7225" y="7716"/>
                    <a:pt x="6804" y="7614"/>
                    <a:pt x="6337" y="7614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1" name="Shape">
              <a:extLst>
                <a:ext uri="{FF2B5EF4-FFF2-40B4-BE49-F238E27FC236}">
                  <a16:creationId xmlns:a16="http://schemas.microsoft.com/office/drawing/2014/main" id="{55C42C65-2A43-44CC-B996-EA2BF08DC933}"/>
                </a:ext>
              </a:extLst>
            </p:cNvPr>
            <p:cNvSpPr/>
            <p:nvPr/>
          </p:nvSpPr>
          <p:spPr>
            <a:xfrm>
              <a:off x="4368799" y="7378699"/>
              <a:ext cx="187454" cy="155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85" y="0"/>
                  </a:moveTo>
                  <a:cubicBezTo>
                    <a:pt x="3893" y="0"/>
                    <a:pt x="4171" y="18"/>
                    <a:pt x="4390" y="53"/>
                  </a:cubicBezTo>
                  <a:cubicBezTo>
                    <a:pt x="4610" y="89"/>
                    <a:pt x="4800" y="124"/>
                    <a:pt x="4932" y="195"/>
                  </a:cubicBezTo>
                  <a:cubicBezTo>
                    <a:pt x="5063" y="248"/>
                    <a:pt x="5166" y="319"/>
                    <a:pt x="5210" y="407"/>
                  </a:cubicBezTo>
                  <a:cubicBezTo>
                    <a:pt x="5268" y="495"/>
                    <a:pt x="5297" y="584"/>
                    <a:pt x="5297" y="708"/>
                  </a:cubicBezTo>
                  <a:cubicBezTo>
                    <a:pt x="5297" y="885"/>
                    <a:pt x="5195" y="1150"/>
                    <a:pt x="5005" y="1521"/>
                  </a:cubicBezTo>
                  <a:cubicBezTo>
                    <a:pt x="4815" y="1893"/>
                    <a:pt x="4595" y="2406"/>
                    <a:pt x="4376" y="3025"/>
                  </a:cubicBezTo>
                  <a:cubicBezTo>
                    <a:pt x="4141" y="3644"/>
                    <a:pt x="3937" y="4387"/>
                    <a:pt x="3746" y="5254"/>
                  </a:cubicBezTo>
                  <a:cubicBezTo>
                    <a:pt x="3556" y="6121"/>
                    <a:pt x="3454" y="7129"/>
                    <a:pt x="3454" y="8279"/>
                  </a:cubicBezTo>
                  <a:cubicBezTo>
                    <a:pt x="3454" y="9500"/>
                    <a:pt x="3629" y="10614"/>
                    <a:pt x="3980" y="11605"/>
                  </a:cubicBezTo>
                  <a:cubicBezTo>
                    <a:pt x="4332" y="12596"/>
                    <a:pt x="4829" y="13445"/>
                    <a:pt x="5458" y="14135"/>
                  </a:cubicBezTo>
                  <a:cubicBezTo>
                    <a:pt x="6102" y="14842"/>
                    <a:pt x="6863" y="15373"/>
                    <a:pt x="7771" y="15762"/>
                  </a:cubicBezTo>
                  <a:cubicBezTo>
                    <a:pt x="8663" y="16134"/>
                    <a:pt x="9658" y="16328"/>
                    <a:pt x="10756" y="16328"/>
                  </a:cubicBezTo>
                  <a:cubicBezTo>
                    <a:pt x="11956" y="16328"/>
                    <a:pt x="13010" y="16134"/>
                    <a:pt x="13917" y="15745"/>
                  </a:cubicBezTo>
                  <a:cubicBezTo>
                    <a:pt x="14824" y="15355"/>
                    <a:pt x="15585" y="14825"/>
                    <a:pt x="16200" y="14135"/>
                  </a:cubicBezTo>
                  <a:cubicBezTo>
                    <a:pt x="16815" y="13445"/>
                    <a:pt x="17283" y="12613"/>
                    <a:pt x="17590" y="11640"/>
                  </a:cubicBezTo>
                  <a:cubicBezTo>
                    <a:pt x="17897" y="10668"/>
                    <a:pt x="18058" y="9606"/>
                    <a:pt x="18058" y="8421"/>
                  </a:cubicBezTo>
                  <a:cubicBezTo>
                    <a:pt x="18058" y="7855"/>
                    <a:pt x="18000" y="7289"/>
                    <a:pt x="17898" y="6722"/>
                  </a:cubicBezTo>
                  <a:cubicBezTo>
                    <a:pt x="17795" y="6156"/>
                    <a:pt x="17634" y="5643"/>
                    <a:pt x="17415" y="5166"/>
                  </a:cubicBezTo>
                  <a:lnTo>
                    <a:pt x="12571" y="5166"/>
                  </a:lnTo>
                  <a:lnTo>
                    <a:pt x="12571" y="9942"/>
                  </a:lnTo>
                  <a:cubicBezTo>
                    <a:pt x="12571" y="10172"/>
                    <a:pt x="12454" y="10367"/>
                    <a:pt x="12205" y="10491"/>
                  </a:cubicBezTo>
                  <a:cubicBezTo>
                    <a:pt x="11956" y="10614"/>
                    <a:pt x="11546" y="10685"/>
                    <a:pt x="10976" y="10685"/>
                  </a:cubicBezTo>
                  <a:cubicBezTo>
                    <a:pt x="10668" y="10685"/>
                    <a:pt x="10419" y="10667"/>
                    <a:pt x="10215" y="10632"/>
                  </a:cubicBezTo>
                  <a:cubicBezTo>
                    <a:pt x="10010" y="10597"/>
                    <a:pt x="9849" y="10544"/>
                    <a:pt x="9717" y="10490"/>
                  </a:cubicBezTo>
                  <a:cubicBezTo>
                    <a:pt x="9600" y="10420"/>
                    <a:pt x="9498" y="10349"/>
                    <a:pt x="9439" y="10260"/>
                  </a:cubicBezTo>
                  <a:cubicBezTo>
                    <a:pt x="9380" y="10172"/>
                    <a:pt x="9351" y="10066"/>
                    <a:pt x="9351" y="9942"/>
                  </a:cubicBezTo>
                  <a:lnTo>
                    <a:pt x="9351" y="1415"/>
                  </a:lnTo>
                  <a:cubicBezTo>
                    <a:pt x="9351" y="1203"/>
                    <a:pt x="9380" y="1026"/>
                    <a:pt x="9439" y="867"/>
                  </a:cubicBezTo>
                  <a:cubicBezTo>
                    <a:pt x="9498" y="708"/>
                    <a:pt x="9585" y="566"/>
                    <a:pt x="9702" y="442"/>
                  </a:cubicBezTo>
                  <a:cubicBezTo>
                    <a:pt x="9819" y="318"/>
                    <a:pt x="9966" y="230"/>
                    <a:pt x="10127" y="159"/>
                  </a:cubicBezTo>
                  <a:cubicBezTo>
                    <a:pt x="10288" y="89"/>
                    <a:pt x="10493" y="71"/>
                    <a:pt x="10698" y="71"/>
                  </a:cubicBezTo>
                  <a:lnTo>
                    <a:pt x="19010" y="71"/>
                  </a:lnTo>
                  <a:cubicBezTo>
                    <a:pt x="19332" y="71"/>
                    <a:pt x="19610" y="142"/>
                    <a:pt x="19859" y="283"/>
                  </a:cubicBezTo>
                  <a:cubicBezTo>
                    <a:pt x="20107" y="425"/>
                    <a:pt x="20298" y="708"/>
                    <a:pt x="20429" y="1115"/>
                  </a:cubicBezTo>
                  <a:cubicBezTo>
                    <a:pt x="20576" y="1539"/>
                    <a:pt x="20722" y="2070"/>
                    <a:pt x="20868" y="2689"/>
                  </a:cubicBezTo>
                  <a:cubicBezTo>
                    <a:pt x="21015" y="3308"/>
                    <a:pt x="21146" y="3963"/>
                    <a:pt x="21263" y="4635"/>
                  </a:cubicBezTo>
                  <a:cubicBezTo>
                    <a:pt x="21366" y="5307"/>
                    <a:pt x="21454" y="5979"/>
                    <a:pt x="21512" y="6669"/>
                  </a:cubicBezTo>
                  <a:cubicBezTo>
                    <a:pt x="21571" y="7359"/>
                    <a:pt x="21600" y="8032"/>
                    <a:pt x="21600" y="8721"/>
                  </a:cubicBezTo>
                  <a:cubicBezTo>
                    <a:pt x="21600" y="10738"/>
                    <a:pt x="21366" y="12542"/>
                    <a:pt x="20883" y="14135"/>
                  </a:cubicBezTo>
                  <a:cubicBezTo>
                    <a:pt x="20400" y="15727"/>
                    <a:pt x="19712" y="17071"/>
                    <a:pt x="18805" y="18186"/>
                  </a:cubicBezTo>
                  <a:cubicBezTo>
                    <a:pt x="17898" y="19283"/>
                    <a:pt x="16785" y="20132"/>
                    <a:pt x="15483" y="20715"/>
                  </a:cubicBezTo>
                  <a:cubicBezTo>
                    <a:pt x="14181" y="21299"/>
                    <a:pt x="12688" y="21600"/>
                    <a:pt x="11034" y="21600"/>
                  </a:cubicBezTo>
                  <a:cubicBezTo>
                    <a:pt x="9322" y="21600"/>
                    <a:pt x="7785" y="21282"/>
                    <a:pt x="6424" y="20662"/>
                  </a:cubicBezTo>
                  <a:cubicBezTo>
                    <a:pt x="5063" y="20043"/>
                    <a:pt x="3907" y="19159"/>
                    <a:pt x="2956" y="18009"/>
                  </a:cubicBezTo>
                  <a:cubicBezTo>
                    <a:pt x="2005" y="16859"/>
                    <a:pt x="1273" y="15479"/>
                    <a:pt x="761" y="13869"/>
                  </a:cubicBezTo>
                  <a:cubicBezTo>
                    <a:pt x="249" y="12242"/>
                    <a:pt x="0" y="10437"/>
                    <a:pt x="0" y="8456"/>
                  </a:cubicBezTo>
                  <a:cubicBezTo>
                    <a:pt x="0" y="7359"/>
                    <a:pt x="59" y="6368"/>
                    <a:pt x="190" y="5466"/>
                  </a:cubicBezTo>
                  <a:cubicBezTo>
                    <a:pt x="307" y="4564"/>
                    <a:pt x="468" y="3786"/>
                    <a:pt x="644" y="3113"/>
                  </a:cubicBezTo>
                  <a:cubicBezTo>
                    <a:pt x="820" y="2441"/>
                    <a:pt x="1010" y="1893"/>
                    <a:pt x="1215" y="1450"/>
                  </a:cubicBezTo>
                  <a:cubicBezTo>
                    <a:pt x="1420" y="1008"/>
                    <a:pt x="1595" y="707"/>
                    <a:pt x="1741" y="530"/>
                  </a:cubicBezTo>
                  <a:cubicBezTo>
                    <a:pt x="1888" y="354"/>
                    <a:pt x="2107" y="230"/>
                    <a:pt x="2385" y="159"/>
                  </a:cubicBezTo>
                  <a:cubicBezTo>
                    <a:pt x="2663" y="88"/>
                    <a:pt x="3044" y="0"/>
                    <a:pt x="3585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2" name="Shape">
              <a:extLst>
                <a:ext uri="{FF2B5EF4-FFF2-40B4-BE49-F238E27FC236}">
                  <a16:creationId xmlns:a16="http://schemas.microsoft.com/office/drawing/2014/main" id="{23BC8747-0EE1-45C6-B081-C45925F969AE}"/>
                </a:ext>
              </a:extLst>
            </p:cNvPr>
            <p:cNvSpPr/>
            <p:nvPr/>
          </p:nvSpPr>
          <p:spPr>
            <a:xfrm>
              <a:off x="4368800" y="7238999"/>
              <a:ext cx="181357" cy="1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6" y="0"/>
                  </a:moveTo>
                  <a:cubicBezTo>
                    <a:pt x="20193" y="0"/>
                    <a:pt x="20466" y="26"/>
                    <a:pt x="20692" y="77"/>
                  </a:cubicBezTo>
                  <a:cubicBezTo>
                    <a:pt x="20904" y="128"/>
                    <a:pt x="21086" y="204"/>
                    <a:pt x="21222" y="281"/>
                  </a:cubicBezTo>
                  <a:cubicBezTo>
                    <a:pt x="21358" y="383"/>
                    <a:pt x="21449" y="485"/>
                    <a:pt x="21509" y="638"/>
                  </a:cubicBezTo>
                  <a:cubicBezTo>
                    <a:pt x="21570" y="766"/>
                    <a:pt x="21600" y="945"/>
                    <a:pt x="21600" y="1098"/>
                  </a:cubicBezTo>
                  <a:lnTo>
                    <a:pt x="21600" y="19404"/>
                  </a:lnTo>
                  <a:cubicBezTo>
                    <a:pt x="21600" y="20017"/>
                    <a:pt x="21494" y="20553"/>
                    <a:pt x="21282" y="20962"/>
                  </a:cubicBezTo>
                  <a:cubicBezTo>
                    <a:pt x="21071" y="21396"/>
                    <a:pt x="20708" y="21600"/>
                    <a:pt x="20224" y="21600"/>
                  </a:cubicBezTo>
                  <a:lnTo>
                    <a:pt x="1392" y="21600"/>
                  </a:lnTo>
                  <a:cubicBezTo>
                    <a:pt x="908" y="21600"/>
                    <a:pt x="545" y="21396"/>
                    <a:pt x="333" y="20962"/>
                  </a:cubicBezTo>
                  <a:cubicBezTo>
                    <a:pt x="121" y="20528"/>
                    <a:pt x="0" y="20017"/>
                    <a:pt x="0" y="19404"/>
                  </a:cubicBezTo>
                  <a:lnTo>
                    <a:pt x="0" y="1200"/>
                  </a:lnTo>
                  <a:cubicBezTo>
                    <a:pt x="0" y="1021"/>
                    <a:pt x="30" y="894"/>
                    <a:pt x="91" y="741"/>
                  </a:cubicBezTo>
                  <a:cubicBezTo>
                    <a:pt x="151" y="613"/>
                    <a:pt x="242" y="511"/>
                    <a:pt x="378" y="409"/>
                  </a:cubicBezTo>
                  <a:cubicBezTo>
                    <a:pt x="514" y="307"/>
                    <a:pt x="696" y="255"/>
                    <a:pt x="908" y="204"/>
                  </a:cubicBezTo>
                  <a:cubicBezTo>
                    <a:pt x="1119" y="153"/>
                    <a:pt x="1407" y="128"/>
                    <a:pt x="1739" y="128"/>
                  </a:cubicBezTo>
                  <a:cubicBezTo>
                    <a:pt x="2057" y="128"/>
                    <a:pt x="2314" y="153"/>
                    <a:pt x="2526" y="204"/>
                  </a:cubicBezTo>
                  <a:cubicBezTo>
                    <a:pt x="2738" y="255"/>
                    <a:pt x="2919" y="332"/>
                    <a:pt x="3055" y="409"/>
                  </a:cubicBezTo>
                  <a:cubicBezTo>
                    <a:pt x="3192" y="511"/>
                    <a:pt x="3282" y="613"/>
                    <a:pt x="3343" y="741"/>
                  </a:cubicBezTo>
                  <a:cubicBezTo>
                    <a:pt x="3403" y="868"/>
                    <a:pt x="3434" y="1021"/>
                    <a:pt x="3434" y="1200"/>
                  </a:cubicBezTo>
                  <a:lnTo>
                    <a:pt x="3434" y="14221"/>
                  </a:lnTo>
                  <a:lnTo>
                    <a:pt x="8713" y="14221"/>
                  </a:lnTo>
                  <a:lnTo>
                    <a:pt x="8713" y="3217"/>
                  </a:lnTo>
                  <a:cubicBezTo>
                    <a:pt x="8713" y="3038"/>
                    <a:pt x="8743" y="2885"/>
                    <a:pt x="8803" y="2757"/>
                  </a:cubicBezTo>
                  <a:cubicBezTo>
                    <a:pt x="8864" y="2630"/>
                    <a:pt x="8955" y="2502"/>
                    <a:pt x="9091" y="2400"/>
                  </a:cubicBezTo>
                  <a:cubicBezTo>
                    <a:pt x="9212" y="2298"/>
                    <a:pt x="9393" y="2247"/>
                    <a:pt x="9605" y="2196"/>
                  </a:cubicBezTo>
                  <a:cubicBezTo>
                    <a:pt x="9817" y="2145"/>
                    <a:pt x="10089" y="2119"/>
                    <a:pt x="10392" y="2119"/>
                  </a:cubicBezTo>
                  <a:cubicBezTo>
                    <a:pt x="10709" y="2119"/>
                    <a:pt x="10981" y="2145"/>
                    <a:pt x="11193" y="2196"/>
                  </a:cubicBezTo>
                  <a:cubicBezTo>
                    <a:pt x="11405" y="2247"/>
                    <a:pt x="11571" y="2323"/>
                    <a:pt x="11707" y="2400"/>
                  </a:cubicBezTo>
                  <a:cubicBezTo>
                    <a:pt x="11828" y="2502"/>
                    <a:pt x="11919" y="2604"/>
                    <a:pt x="11980" y="2757"/>
                  </a:cubicBezTo>
                  <a:cubicBezTo>
                    <a:pt x="12040" y="2911"/>
                    <a:pt x="12070" y="3064"/>
                    <a:pt x="12070" y="3217"/>
                  </a:cubicBezTo>
                  <a:lnTo>
                    <a:pt x="12070" y="14221"/>
                  </a:lnTo>
                  <a:lnTo>
                    <a:pt x="18166" y="14221"/>
                  </a:lnTo>
                  <a:lnTo>
                    <a:pt x="18166" y="1098"/>
                  </a:lnTo>
                  <a:cubicBezTo>
                    <a:pt x="18166" y="919"/>
                    <a:pt x="18197" y="766"/>
                    <a:pt x="18257" y="638"/>
                  </a:cubicBezTo>
                  <a:cubicBezTo>
                    <a:pt x="18318" y="485"/>
                    <a:pt x="18423" y="383"/>
                    <a:pt x="18544" y="281"/>
                  </a:cubicBezTo>
                  <a:cubicBezTo>
                    <a:pt x="18681" y="179"/>
                    <a:pt x="18847" y="128"/>
                    <a:pt x="19074" y="77"/>
                  </a:cubicBezTo>
                  <a:cubicBezTo>
                    <a:pt x="19271" y="26"/>
                    <a:pt x="19543" y="0"/>
                    <a:pt x="1987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3" name="Shape">
              <a:extLst>
                <a:ext uri="{FF2B5EF4-FFF2-40B4-BE49-F238E27FC236}">
                  <a16:creationId xmlns:a16="http://schemas.microsoft.com/office/drawing/2014/main" id="{AE52BBF0-87DE-49E8-B172-3E8FEA1469BF}"/>
                </a:ext>
              </a:extLst>
            </p:cNvPr>
            <p:cNvSpPr/>
            <p:nvPr/>
          </p:nvSpPr>
          <p:spPr>
            <a:xfrm>
              <a:off x="4368800" y="7086599"/>
              <a:ext cx="182119" cy="13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2" y="0"/>
                  </a:moveTo>
                  <a:cubicBezTo>
                    <a:pt x="2109" y="0"/>
                    <a:pt x="2395" y="20"/>
                    <a:pt x="2621" y="59"/>
                  </a:cubicBezTo>
                  <a:cubicBezTo>
                    <a:pt x="2847" y="99"/>
                    <a:pt x="3028" y="158"/>
                    <a:pt x="3163" y="217"/>
                  </a:cubicBezTo>
                  <a:cubicBezTo>
                    <a:pt x="3299" y="296"/>
                    <a:pt x="3404" y="375"/>
                    <a:pt x="3464" y="494"/>
                  </a:cubicBezTo>
                  <a:cubicBezTo>
                    <a:pt x="3525" y="612"/>
                    <a:pt x="3570" y="731"/>
                    <a:pt x="3570" y="849"/>
                  </a:cubicBezTo>
                  <a:lnTo>
                    <a:pt x="3570" y="7917"/>
                  </a:lnTo>
                  <a:lnTo>
                    <a:pt x="20907" y="7917"/>
                  </a:lnTo>
                  <a:cubicBezTo>
                    <a:pt x="21013" y="7917"/>
                    <a:pt x="21118" y="7957"/>
                    <a:pt x="21208" y="8056"/>
                  </a:cubicBezTo>
                  <a:cubicBezTo>
                    <a:pt x="21299" y="8154"/>
                    <a:pt x="21374" y="8312"/>
                    <a:pt x="21419" y="8529"/>
                  </a:cubicBezTo>
                  <a:cubicBezTo>
                    <a:pt x="21480" y="8747"/>
                    <a:pt x="21525" y="9043"/>
                    <a:pt x="21555" y="9418"/>
                  </a:cubicBezTo>
                  <a:cubicBezTo>
                    <a:pt x="21585" y="9793"/>
                    <a:pt x="21600" y="10247"/>
                    <a:pt x="21600" y="10800"/>
                  </a:cubicBezTo>
                  <a:cubicBezTo>
                    <a:pt x="21600" y="11353"/>
                    <a:pt x="21585" y="11807"/>
                    <a:pt x="21555" y="12182"/>
                  </a:cubicBezTo>
                  <a:cubicBezTo>
                    <a:pt x="21525" y="12557"/>
                    <a:pt x="21480" y="12853"/>
                    <a:pt x="21419" y="13071"/>
                  </a:cubicBezTo>
                  <a:cubicBezTo>
                    <a:pt x="21359" y="13288"/>
                    <a:pt x="21299" y="13446"/>
                    <a:pt x="21208" y="13544"/>
                  </a:cubicBezTo>
                  <a:cubicBezTo>
                    <a:pt x="21118" y="13643"/>
                    <a:pt x="21028" y="13683"/>
                    <a:pt x="20907" y="13683"/>
                  </a:cubicBezTo>
                  <a:lnTo>
                    <a:pt x="3570" y="13683"/>
                  </a:lnTo>
                  <a:lnTo>
                    <a:pt x="3570" y="20751"/>
                  </a:lnTo>
                  <a:cubicBezTo>
                    <a:pt x="3570" y="20889"/>
                    <a:pt x="3540" y="21027"/>
                    <a:pt x="3464" y="21126"/>
                  </a:cubicBezTo>
                  <a:cubicBezTo>
                    <a:pt x="3389" y="21225"/>
                    <a:pt x="3299" y="21323"/>
                    <a:pt x="3163" y="21383"/>
                  </a:cubicBezTo>
                  <a:cubicBezTo>
                    <a:pt x="3028" y="21462"/>
                    <a:pt x="2847" y="21501"/>
                    <a:pt x="2621" y="21541"/>
                  </a:cubicBezTo>
                  <a:cubicBezTo>
                    <a:pt x="2395" y="21580"/>
                    <a:pt x="2124" y="21600"/>
                    <a:pt x="1792" y="21600"/>
                  </a:cubicBezTo>
                  <a:cubicBezTo>
                    <a:pt x="1461" y="21600"/>
                    <a:pt x="1175" y="21580"/>
                    <a:pt x="949" y="21541"/>
                  </a:cubicBezTo>
                  <a:cubicBezTo>
                    <a:pt x="708" y="21501"/>
                    <a:pt x="527" y="21442"/>
                    <a:pt x="392" y="21383"/>
                  </a:cubicBezTo>
                  <a:cubicBezTo>
                    <a:pt x="256" y="21304"/>
                    <a:pt x="151" y="21225"/>
                    <a:pt x="90" y="21126"/>
                  </a:cubicBezTo>
                  <a:cubicBezTo>
                    <a:pt x="30" y="21027"/>
                    <a:pt x="0" y="20909"/>
                    <a:pt x="0" y="20751"/>
                  </a:cubicBezTo>
                  <a:lnTo>
                    <a:pt x="0" y="889"/>
                  </a:lnTo>
                  <a:cubicBezTo>
                    <a:pt x="0" y="750"/>
                    <a:pt x="30" y="632"/>
                    <a:pt x="90" y="533"/>
                  </a:cubicBezTo>
                  <a:cubicBezTo>
                    <a:pt x="151" y="435"/>
                    <a:pt x="256" y="336"/>
                    <a:pt x="392" y="257"/>
                  </a:cubicBezTo>
                  <a:cubicBezTo>
                    <a:pt x="527" y="178"/>
                    <a:pt x="708" y="138"/>
                    <a:pt x="949" y="99"/>
                  </a:cubicBezTo>
                  <a:cubicBezTo>
                    <a:pt x="1190" y="20"/>
                    <a:pt x="1461" y="0"/>
                    <a:pt x="1792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4" name="Shape">
              <a:extLst>
                <a:ext uri="{FF2B5EF4-FFF2-40B4-BE49-F238E27FC236}">
                  <a16:creationId xmlns:a16="http://schemas.microsoft.com/office/drawing/2014/main" id="{0E46D887-A655-490A-B015-8EA1C825DDFA}"/>
                </a:ext>
              </a:extLst>
            </p:cNvPr>
            <p:cNvSpPr/>
            <p:nvPr/>
          </p:nvSpPr>
          <p:spPr>
            <a:xfrm>
              <a:off x="3530600" y="7632700"/>
              <a:ext cx="249084" cy="18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extrusionOk="0">
                  <a:moveTo>
                    <a:pt x="17839" y="20379"/>
                  </a:moveTo>
                  <a:cubicBezTo>
                    <a:pt x="17795" y="20647"/>
                    <a:pt x="17718" y="20856"/>
                    <a:pt x="17641" y="21019"/>
                  </a:cubicBezTo>
                  <a:cubicBezTo>
                    <a:pt x="17553" y="21183"/>
                    <a:pt x="17432" y="21302"/>
                    <a:pt x="17256" y="21377"/>
                  </a:cubicBezTo>
                  <a:cubicBezTo>
                    <a:pt x="17080" y="21451"/>
                    <a:pt x="16860" y="21511"/>
                    <a:pt x="16595" y="21540"/>
                  </a:cubicBezTo>
                  <a:cubicBezTo>
                    <a:pt x="16331" y="21570"/>
                    <a:pt x="15990" y="21585"/>
                    <a:pt x="15572" y="21585"/>
                  </a:cubicBezTo>
                  <a:cubicBezTo>
                    <a:pt x="15110" y="21585"/>
                    <a:pt x="14736" y="21570"/>
                    <a:pt x="14450" y="21540"/>
                  </a:cubicBezTo>
                  <a:cubicBezTo>
                    <a:pt x="14164" y="21511"/>
                    <a:pt x="13944" y="21451"/>
                    <a:pt x="13779" y="21377"/>
                  </a:cubicBezTo>
                  <a:cubicBezTo>
                    <a:pt x="13614" y="21302"/>
                    <a:pt x="13492" y="21168"/>
                    <a:pt x="13426" y="21019"/>
                  </a:cubicBezTo>
                  <a:cubicBezTo>
                    <a:pt x="13360" y="20871"/>
                    <a:pt x="13294" y="20647"/>
                    <a:pt x="13250" y="20379"/>
                  </a:cubicBezTo>
                  <a:lnTo>
                    <a:pt x="10720" y="6833"/>
                  </a:lnTo>
                  <a:lnTo>
                    <a:pt x="10698" y="6833"/>
                  </a:lnTo>
                  <a:lnTo>
                    <a:pt x="8299" y="20379"/>
                  </a:lnTo>
                  <a:cubicBezTo>
                    <a:pt x="8255" y="20632"/>
                    <a:pt x="8200" y="20841"/>
                    <a:pt x="8123" y="21005"/>
                  </a:cubicBezTo>
                  <a:cubicBezTo>
                    <a:pt x="8046" y="21168"/>
                    <a:pt x="7936" y="21287"/>
                    <a:pt x="7771" y="21377"/>
                  </a:cubicBezTo>
                  <a:cubicBezTo>
                    <a:pt x="7617" y="21466"/>
                    <a:pt x="7396" y="21525"/>
                    <a:pt x="7121" y="21555"/>
                  </a:cubicBezTo>
                  <a:cubicBezTo>
                    <a:pt x="6846" y="21585"/>
                    <a:pt x="6483" y="21600"/>
                    <a:pt x="6043" y="21600"/>
                  </a:cubicBezTo>
                  <a:cubicBezTo>
                    <a:pt x="5570" y="21600"/>
                    <a:pt x="5196" y="21585"/>
                    <a:pt x="4910" y="21555"/>
                  </a:cubicBezTo>
                  <a:cubicBezTo>
                    <a:pt x="4624" y="21525"/>
                    <a:pt x="4403" y="21466"/>
                    <a:pt x="4249" y="21392"/>
                  </a:cubicBezTo>
                  <a:cubicBezTo>
                    <a:pt x="4084" y="21302"/>
                    <a:pt x="3963" y="21183"/>
                    <a:pt x="3897" y="21034"/>
                  </a:cubicBezTo>
                  <a:cubicBezTo>
                    <a:pt x="3820" y="20871"/>
                    <a:pt x="3765" y="20662"/>
                    <a:pt x="3710" y="20394"/>
                  </a:cubicBezTo>
                  <a:lnTo>
                    <a:pt x="123" y="1727"/>
                  </a:lnTo>
                  <a:cubicBezTo>
                    <a:pt x="46" y="1325"/>
                    <a:pt x="13" y="1012"/>
                    <a:pt x="2" y="789"/>
                  </a:cubicBezTo>
                  <a:cubicBezTo>
                    <a:pt x="-9" y="566"/>
                    <a:pt x="35" y="387"/>
                    <a:pt x="145" y="268"/>
                  </a:cubicBezTo>
                  <a:cubicBezTo>
                    <a:pt x="244" y="149"/>
                    <a:pt x="409" y="75"/>
                    <a:pt x="651" y="45"/>
                  </a:cubicBezTo>
                  <a:cubicBezTo>
                    <a:pt x="893" y="15"/>
                    <a:pt x="1212" y="0"/>
                    <a:pt x="1620" y="0"/>
                  </a:cubicBezTo>
                  <a:cubicBezTo>
                    <a:pt x="2005" y="0"/>
                    <a:pt x="2302" y="15"/>
                    <a:pt x="2533" y="30"/>
                  </a:cubicBezTo>
                  <a:cubicBezTo>
                    <a:pt x="2753" y="45"/>
                    <a:pt x="2929" y="89"/>
                    <a:pt x="3039" y="149"/>
                  </a:cubicBezTo>
                  <a:cubicBezTo>
                    <a:pt x="3149" y="208"/>
                    <a:pt x="3226" y="298"/>
                    <a:pt x="3270" y="417"/>
                  </a:cubicBezTo>
                  <a:cubicBezTo>
                    <a:pt x="3314" y="536"/>
                    <a:pt x="3347" y="700"/>
                    <a:pt x="3369" y="908"/>
                  </a:cubicBezTo>
                  <a:lnTo>
                    <a:pt x="6142" y="17283"/>
                  </a:lnTo>
                  <a:lnTo>
                    <a:pt x="6153" y="17283"/>
                  </a:lnTo>
                  <a:lnTo>
                    <a:pt x="9036" y="1012"/>
                  </a:lnTo>
                  <a:cubicBezTo>
                    <a:pt x="9069" y="804"/>
                    <a:pt x="9113" y="625"/>
                    <a:pt x="9168" y="506"/>
                  </a:cubicBezTo>
                  <a:cubicBezTo>
                    <a:pt x="9223" y="372"/>
                    <a:pt x="9311" y="268"/>
                    <a:pt x="9432" y="194"/>
                  </a:cubicBezTo>
                  <a:cubicBezTo>
                    <a:pt x="9553" y="119"/>
                    <a:pt x="9729" y="74"/>
                    <a:pt x="9949" y="45"/>
                  </a:cubicBezTo>
                  <a:cubicBezTo>
                    <a:pt x="10169" y="15"/>
                    <a:pt x="10466" y="0"/>
                    <a:pt x="10829" y="0"/>
                  </a:cubicBezTo>
                  <a:cubicBezTo>
                    <a:pt x="11215" y="0"/>
                    <a:pt x="11534" y="15"/>
                    <a:pt x="11765" y="30"/>
                  </a:cubicBezTo>
                  <a:cubicBezTo>
                    <a:pt x="11996" y="45"/>
                    <a:pt x="12172" y="104"/>
                    <a:pt x="12304" y="164"/>
                  </a:cubicBezTo>
                  <a:cubicBezTo>
                    <a:pt x="12425" y="238"/>
                    <a:pt x="12524" y="342"/>
                    <a:pt x="12579" y="476"/>
                  </a:cubicBezTo>
                  <a:cubicBezTo>
                    <a:pt x="12634" y="610"/>
                    <a:pt x="12678" y="789"/>
                    <a:pt x="12711" y="1012"/>
                  </a:cubicBezTo>
                  <a:lnTo>
                    <a:pt x="15693" y="17283"/>
                  </a:lnTo>
                  <a:lnTo>
                    <a:pt x="15715" y="17283"/>
                  </a:lnTo>
                  <a:lnTo>
                    <a:pt x="18488" y="953"/>
                  </a:lnTo>
                  <a:cubicBezTo>
                    <a:pt x="18510" y="774"/>
                    <a:pt x="18543" y="625"/>
                    <a:pt x="18587" y="506"/>
                  </a:cubicBezTo>
                  <a:cubicBezTo>
                    <a:pt x="18631" y="387"/>
                    <a:pt x="18708" y="283"/>
                    <a:pt x="18818" y="209"/>
                  </a:cubicBezTo>
                  <a:cubicBezTo>
                    <a:pt x="18928" y="134"/>
                    <a:pt x="19093" y="89"/>
                    <a:pt x="19302" y="60"/>
                  </a:cubicBezTo>
                  <a:cubicBezTo>
                    <a:pt x="19511" y="30"/>
                    <a:pt x="19808" y="15"/>
                    <a:pt x="20194" y="15"/>
                  </a:cubicBezTo>
                  <a:cubicBezTo>
                    <a:pt x="20557" y="15"/>
                    <a:pt x="20832" y="30"/>
                    <a:pt x="21030" y="60"/>
                  </a:cubicBezTo>
                  <a:cubicBezTo>
                    <a:pt x="21228" y="89"/>
                    <a:pt x="21371" y="164"/>
                    <a:pt x="21459" y="283"/>
                  </a:cubicBezTo>
                  <a:cubicBezTo>
                    <a:pt x="21547" y="402"/>
                    <a:pt x="21591" y="581"/>
                    <a:pt x="21580" y="819"/>
                  </a:cubicBezTo>
                  <a:cubicBezTo>
                    <a:pt x="21569" y="1057"/>
                    <a:pt x="21525" y="1385"/>
                    <a:pt x="21448" y="1787"/>
                  </a:cubicBezTo>
                  <a:lnTo>
                    <a:pt x="17839" y="2037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5" name="Shape">
              <a:extLst>
                <a:ext uri="{FF2B5EF4-FFF2-40B4-BE49-F238E27FC236}">
                  <a16:creationId xmlns:a16="http://schemas.microsoft.com/office/drawing/2014/main" id="{C93E4428-2DDC-4D61-BE70-CEC471CF01BD}"/>
                </a:ext>
              </a:extLst>
            </p:cNvPr>
            <p:cNvSpPr/>
            <p:nvPr/>
          </p:nvSpPr>
          <p:spPr>
            <a:xfrm>
              <a:off x="3797299" y="7632700"/>
              <a:ext cx="172721" cy="189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61"/>
                  </a:moveTo>
                  <a:cubicBezTo>
                    <a:pt x="21600" y="12287"/>
                    <a:pt x="21362" y="13839"/>
                    <a:pt x="20901" y="15203"/>
                  </a:cubicBezTo>
                  <a:cubicBezTo>
                    <a:pt x="20425" y="16566"/>
                    <a:pt x="19726" y="17727"/>
                    <a:pt x="18805" y="18670"/>
                  </a:cubicBezTo>
                  <a:cubicBezTo>
                    <a:pt x="17884" y="19627"/>
                    <a:pt x="16724" y="20338"/>
                    <a:pt x="15358" y="20846"/>
                  </a:cubicBezTo>
                  <a:cubicBezTo>
                    <a:pt x="13992" y="21339"/>
                    <a:pt x="12404" y="21600"/>
                    <a:pt x="10609" y="21600"/>
                  </a:cubicBezTo>
                  <a:cubicBezTo>
                    <a:pt x="8831" y="21600"/>
                    <a:pt x="7290" y="21382"/>
                    <a:pt x="5956" y="20962"/>
                  </a:cubicBezTo>
                  <a:cubicBezTo>
                    <a:pt x="4638" y="20541"/>
                    <a:pt x="3526" y="19888"/>
                    <a:pt x="2652" y="19018"/>
                  </a:cubicBezTo>
                  <a:cubicBezTo>
                    <a:pt x="1779" y="18147"/>
                    <a:pt x="1112" y="17045"/>
                    <a:pt x="667" y="15696"/>
                  </a:cubicBezTo>
                  <a:cubicBezTo>
                    <a:pt x="222" y="14361"/>
                    <a:pt x="0" y="12766"/>
                    <a:pt x="0" y="10923"/>
                  </a:cubicBezTo>
                  <a:cubicBezTo>
                    <a:pt x="0" y="9241"/>
                    <a:pt x="238" y="7717"/>
                    <a:pt x="699" y="6368"/>
                  </a:cubicBezTo>
                  <a:cubicBezTo>
                    <a:pt x="1159" y="5019"/>
                    <a:pt x="1874" y="3873"/>
                    <a:pt x="2795" y="2930"/>
                  </a:cubicBezTo>
                  <a:cubicBezTo>
                    <a:pt x="3716" y="1987"/>
                    <a:pt x="4876" y="1262"/>
                    <a:pt x="6242" y="754"/>
                  </a:cubicBezTo>
                  <a:cubicBezTo>
                    <a:pt x="7608" y="247"/>
                    <a:pt x="9196" y="0"/>
                    <a:pt x="11007" y="0"/>
                  </a:cubicBezTo>
                  <a:cubicBezTo>
                    <a:pt x="12738" y="0"/>
                    <a:pt x="14262" y="203"/>
                    <a:pt x="15581" y="624"/>
                  </a:cubicBezTo>
                  <a:cubicBezTo>
                    <a:pt x="16899" y="1044"/>
                    <a:pt x="18011" y="1683"/>
                    <a:pt x="18900" y="2553"/>
                  </a:cubicBezTo>
                  <a:cubicBezTo>
                    <a:pt x="19789" y="3423"/>
                    <a:pt x="20457" y="4526"/>
                    <a:pt x="20917" y="5846"/>
                  </a:cubicBezTo>
                  <a:cubicBezTo>
                    <a:pt x="21378" y="7166"/>
                    <a:pt x="21600" y="8762"/>
                    <a:pt x="21600" y="10561"/>
                  </a:cubicBezTo>
                  <a:close/>
                  <a:moveTo>
                    <a:pt x="16724" y="10778"/>
                  </a:moveTo>
                  <a:cubicBezTo>
                    <a:pt x="16724" y="9690"/>
                    <a:pt x="16629" y="8689"/>
                    <a:pt x="16438" y="7790"/>
                  </a:cubicBezTo>
                  <a:cubicBezTo>
                    <a:pt x="16248" y="6890"/>
                    <a:pt x="15930" y="6122"/>
                    <a:pt x="15469" y="5483"/>
                  </a:cubicBezTo>
                  <a:cubicBezTo>
                    <a:pt x="15009" y="4845"/>
                    <a:pt x="14421" y="4352"/>
                    <a:pt x="13659" y="4004"/>
                  </a:cubicBezTo>
                  <a:cubicBezTo>
                    <a:pt x="12912" y="3655"/>
                    <a:pt x="11959" y="3481"/>
                    <a:pt x="10832" y="3481"/>
                  </a:cubicBezTo>
                  <a:cubicBezTo>
                    <a:pt x="9688" y="3481"/>
                    <a:pt x="8735" y="3670"/>
                    <a:pt x="7973" y="4076"/>
                  </a:cubicBezTo>
                  <a:cubicBezTo>
                    <a:pt x="7211" y="4468"/>
                    <a:pt x="6591" y="4990"/>
                    <a:pt x="6115" y="5643"/>
                  </a:cubicBezTo>
                  <a:cubicBezTo>
                    <a:pt x="5638" y="6296"/>
                    <a:pt x="5305" y="7064"/>
                    <a:pt x="5114" y="7935"/>
                  </a:cubicBezTo>
                  <a:cubicBezTo>
                    <a:pt x="4924" y="8805"/>
                    <a:pt x="4828" y="9734"/>
                    <a:pt x="4828" y="10720"/>
                  </a:cubicBezTo>
                  <a:cubicBezTo>
                    <a:pt x="4828" y="11852"/>
                    <a:pt x="4924" y="12881"/>
                    <a:pt x="5114" y="13795"/>
                  </a:cubicBezTo>
                  <a:cubicBezTo>
                    <a:pt x="5305" y="14695"/>
                    <a:pt x="5622" y="15478"/>
                    <a:pt x="6067" y="16116"/>
                  </a:cubicBezTo>
                  <a:cubicBezTo>
                    <a:pt x="6512" y="16755"/>
                    <a:pt x="7115" y="17248"/>
                    <a:pt x="7862" y="17596"/>
                  </a:cubicBezTo>
                  <a:cubicBezTo>
                    <a:pt x="8608" y="17944"/>
                    <a:pt x="9561" y="18104"/>
                    <a:pt x="10705" y="18104"/>
                  </a:cubicBezTo>
                  <a:cubicBezTo>
                    <a:pt x="11848" y="18104"/>
                    <a:pt x="12801" y="17915"/>
                    <a:pt x="13564" y="17523"/>
                  </a:cubicBezTo>
                  <a:cubicBezTo>
                    <a:pt x="14326" y="17132"/>
                    <a:pt x="14945" y="16610"/>
                    <a:pt x="15422" y="15942"/>
                  </a:cubicBezTo>
                  <a:cubicBezTo>
                    <a:pt x="15898" y="15275"/>
                    <a:pt x="16232" y="14506"/>
                    <a:pt x="16422" y="13621"/>
                  </a:cubicBezTo>
                  <a:cubicBezTo>
                    <a:pt x="16629" y="12722"/>
                    <a:pt x="16724" y="11779"/>
                    <a:pt x="16724" y="10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6" name="Shape">
              <a:extLst>
                <a:ext uri="{FF2B5EF4-FFF2-40B4-BE49-F238E27FC236}">
                  <a16:creationId xmlns:a16="http://schemas.microsoft.com/office/drawing/2014/main" id="{8D5121DF-3106-4757-A876-42FE6D78C82E}"/>
                </a:ext>
              </a:extLst>
            </p:cNvPr>
            <p:cNvSpPr/>
            <p:nvPr/>
          </p:nvSpPr>
          <p:spPr>
            <a:xfrm>
              <a:off x="4000499" y="7632700"/>
              <a:ext cx="135383" cy="183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8"/>
                  </a:moveTo>
                  <a:cubicBezTo>
                    <a:pt x="21600" y="21047"/>
                    <a:pt x="21580" y="21152"/>
                    <a:pt x="21519" y="21241"/>
                  </a:cubicBezTo>
                  <a:cubicBezTo>
                    <a:pt x="21458" y="21331"/>
                    <a:pt x="21316" y="21391"/>
                    <a:pt x="21093" y="21451"/>
                  </a:cubicBezTo>
                  <a:cubicBezTo>
                    <a:pt x="20871" y="21510"/>
                    <a:pt x="20546" y="21540"/>
                    <a:pt x="20101" y="21570"/>
                  </a:cubicBezTo>
                  <a:cubicBezTo>
                    <a:pt x="19675" y="21600"/>
                    <a:pt x="19067" y="21600"/>
                    <a:pt x="18317" y="21600"/>
                  </a:cubicBezTo>
                  <a:cubicBezTo>
                    <a:pt x="17689" y="21600"/>
                    <a:pt x="17183" y="21585"/>
                    <a:pt x="16818" y="21570"/>
                  </a:cubicBezTo>
                  <a:cubicBezTo>
                    <a:pt x="16453" y="21555"/>
                    <a:pt x="16149" y="21510"/>
                    <a:pt x="15926" y="21451"/>
                  </a:cubicBezTo>
                  <a:cubicBezTo>
                    <a:pt x="15704" y="21391"/>
                    <a:pt x="15562" y="21316"/>
                    <a:pt x="15460" y="21212"/>
                  </a:cubicBezTo>
                  <a:cubicBezTo>
                    <a:pt x="15379" y="21122"/>
                    <a:pt x="15298" y="21002"/>
                    <a:pt x="15238" y="20868"/>
                  </a:cubicBezTo>
                  <a:lnTo>
                    <a:pt x="12624" y="16073"/>
                  </a:lnTo>
                  <a:cubicBezTo>
                    <a:pt x="12299" y="15535"/>
                    <a:pt x="11996" y="15057"/>
                    <a:pt x="11692" y="14624"/>
                  </a:cubicBezTo>
                  <a:cubicBezTo>
                    <a:pt x="11388" y="14206"/>
                    <a:pt x="11063" y="13847"/>
                    <a:pt x="10699" y="13563"/>
                  </a:cubicBezTo>
                  <a:cubicBezTo>
                    <a:pt x="10334" y="13280"/>
                    <a:pt x="9908" y="13071"/>
                    <a:pt x="9422" y="12921"/>
                  </a:cubicBezTo>
                  <a:cubicBezTo>
                    <a:pt x="8936" y="12772"/>
                    <a:pt x="8389" y="12712"/>
                    <a:pt x="7761" y="12712"/>
                  </a:cubicBezTo>
                  <a:lnTo>
                    <a:pt x="5917" y="12712"/>
                  </a:lnTo>
                  <a:lnTo>
                    <a:pt x="5917" y="20883"/>
                  </a:lnTo>
                  <a:cubicBezTo>
                    <a:pt x="5917" y="20988"/>
                    <a:pt x="5876" y="21092"/>
                    <a:pt x="5775" y="21182"/>
                  </a:cubicBezTo>
                  <a:cubicBezTo>
                    <a:pt x="5674" y="21271"/>
                    <a:pt x="5511" y="21346"/>
                    <a:pt x="5289" y="21391"/>
                  </a:cubicBezTo>
                  <a:cubicBezTo>
                    <a:pt x="5066" y="21436"/>
                    <a:pt x="4762" y="21495"/>
                    <a:pt x="4397" y="21525"/>
                  </a:cubicBezTo>
                  <a:cubicBezTo>
                    <a:pt x="4032" y="21555"/>
                    <a:pt x="3546" y="21570"/>
                    <a:pt x="2958" y="21570"/>
                  </a:cubicBezTo>
                  <a:cubicBezTo>
                    <a:pt x="2391" y="21570"/>
                    <a:pt x="1905" y="21555"/>
                    <a:pt x="1520" y="21525"/>
                  </a:cubicBezTo>
                  <a:cubicBezTo>
                    <a:pt x="1135" y="21495"/>
                    <a:pt x="831" y="21451"/>
                    <a:pt x="608" y="21391"/>
                  </a:cubicBezTo>
                  <a:cubicBezTo>
                    <a:pt x="385" y="21331"/>
                    <a:pt x="223" y="21271"/>
                    <a:pt x="142" y="21182"/>
                  </a:cubicBezTo>
                  <a:cubicBezTo>
                    <a:pt x="61" y="21092"/>
                    <a:pt x="0" y="21002"/>
                    <a:pt x="0" y="20883"/>
                  </a:cubicBezTo>
                  <a:lnTo>
                    <a:pt x="0" y="1389"/>
                  </a:lnTo>
                  <a:cubicBezTo>
                    <a:pt x="0" y="896"/>
                    <a:pt x="162" y="553"/>
                    <a:pt x="507" y="329"/>
                  </a:cubicBezTo>
                  <a:cubicBezTo>
                    <a:pt x="851" y="104"/>
                    <a:pt x="1256" y="0"/>
                    <a:pt x="1763" y="0"/>
                  </a:cubicBezTo>
                  <a:lnTo>
                    <a:pt x="9301" y="0"/>
                  </a:lnTo>
                  <a:cubicBezTo>
                    <a:pt x="10071" y="0"/>
                    <a:pt x="10699" y="15"/>
                    <a:pt x="11185" y="30"/>
                  </a:cubicBezTo>
                  <a:cubicBezTo>
                    <a:pt x="11671" y="60"/>
                    <a:pt x="12137" y="75"/>
                    <a:pt x="12543" y="120"/>
                  </a:cubicBezTo>
                  <a:cubicBezTo>
                    <a:pt x="13718" y="239"/>
                    <a:pt x="14771" y="448"/>
                    <a:pt x="15704" y="747"/>
                  </a:cubicBezTo>
                  <a:cubicBezTo>
                    <a:pt x="16636" y="1046"/>
                    <a:pt x="17426" y="1434"/>
                    <a:pt x="18095" y="1912"/>
                  </a:cubicBezTo>
                  <a:cubicBezTo>
                    <a:pt x="18743" y="2390"/>
                    <a:pt x="19250" y="2958"/>
                    <a:pt x="19594" y="3615"/>
                  </a:cubicBezTo>
                  <a:cubicBezTo>
                    <a:pt x="19938" y="4272"/>
                    <a:pt x="20101" y="5034"/>
                    <a:pt x="20101" y="5886"/>
                  </a:cubicBezTo>
                  <a:cubicBezTo>
                    <a:pt x="20101" y="6603"/>
                    <a:pt x="19979" y="7260"/>
                    <a:pt x="19736" y="7857"/>
                  </a:cubicBezTo>
                  <a:cubicBezTo>
                    <a:pt x="19493" y="8455"/>
                    <a:pt x="19128" y="8978"/>
                    <a:pt x="18642" y="9441"/>
                  </a:cubicBezTo>
                  <a:cubicBezTo>
                    <a:pt x="18155" y="9904"/>
                    <a:pt x="17568" y="10307"/>
                    <a:pt x="16858" y="10651"/>
                  </a:cubicBezTo>
                  <a:cubicBezTo>
                    <a:pt x="16149" y="10994"/>
                    <a:pt x="15359" y="11278"/>
                    <a:pt x="14447" y="11472"/>
                  </a:cubicBezTo>
                  <a:cubicBezTo>
                    <a:pt x="14873" y="11622"/>
                    <a:pt x="15298" y="11816"/>
                    <a:pt x="15663" y="12040"/>
                  </a:cubicBezTo>
                  <a:cubicBezTo>
                    <a:pt x="16028" y="12264"/>
                    <a:pt x="16413" y="12533"/>
                    <a:pt x="16737" y="12847"/>
                  </a:cubicBezTo>
                  <a:cubicBezTo>
                    <a:pt x="17081" y="13160"/>
                    <a:pt x="17385" y="13519"/>
                    <a:pt x="17689" y="13922"/>
                  </a:cubicBezTo>
                  <a:cubicBezTo>
                    <a:pt x="17993" y="14325"/>
                    <a:pt x="18277" y="14788"/>
                    <a:pt x="18561" y="15296"/>
                  </a:cubicBezTo>
                  <a:lnTo>
                    <a:pt x="21012" y="19524"/>
                  </a:lnTo>
                  <a:cubicBezTo>
                    <a:pt x="21235" y="19942"/>
                    <a:pt x="21377" y="20256"/>
                    <a:pt x="21458" y="20450"/>
                  </a:cubicBezTo>
                  <a:cubicBezTo>
                    <a:pt x="21559" y="20674"/>
                    <a:pt x="21600" y="20823"/>
                    <a:pt x="21600" y="20928"/>
                  </a:cubicBezTo>
                  <a:close/>
                  <a:moveTo>
                    <a:pt x="13981" y="6363"/>
                  </a:moveTo>
                  <a:cubicBezTo>
                    <a:pt x="13981" y="5661"/>
                    <a:pt x="13758" y="5064"/>
                    <a:pt x="13333" y="4571"/>
                  </a:cubicBezTo>
                  <a:cubicBezTo>
                    <a:pt x="12907" y="4078"/>
                    <a:pt x="12178" y="3734"/>
                    <a:pt x="11205" y="3540"/>
                  </a:cubicBezTo>
                  <a:cubicBezTo>
                    <a:pt x="10901" y="3480"/>
                    <a:pt x="10557" y="3436"/>
                    <a:pt x="10192" y="3406"/>
                  </a:cubicBezTo>
                  <a:cubicBezTo>
                    <a:pt x="9807" y="3376"/>
                    <a:pt x="9280" y="3361"/>
                    <a:pt x="8612" y="3361"/>
                  </a:cubicBezTo>
                  <a:lnTo>
                    <a:pt x="5957" y="3361"/>
                  </a:lnTo>
                  <a:lnTo>
                    <a:pt x="5957" y="9455"/>
                  </a:lnTo>
                  <a:lnTo>
                    <a:pt x="8976" y="9455"/>
                  </a:lnTo>
                  <a:cubicBezTo>
                    <a:pt x="9807" y="9455"/>
                    <a:pt x="10557" y="9381"/>
                    <a:pt x="11185" y="9231"/>
                  </a:cubicBezTo>
                  <a:cubicBezTo>
                    <a:pt x="11813" y="9082"/>
                    <a:pt x="12340" y="8873"/>
                    <a:pt x="12766" y="8604"/>
                  </a:cubicBezTo>
                  <a:cubicBezTo>
                    <a:pt x="13191" y="8335"/>
                    <a:pt x="13495" y="8006"/>
                    <a:pt x="13718" y="7633"/>
                  </a:cubicBezTo>
                  <a:cubicBezTo>
                    <a:pt x="13880" y="7260"/>
                    <a:pt x="13981" y="6826"/>
                    <a:pt x="13981" y="636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7" name="Shape">
              <a:extLst>
                <a:ext uri="{FF2B5EF4-FFF2-40B4-BE49-F238E27FC236}">
                  <a16:creationId xmlns:a16="http://schemas.microsoft.com/office/drawing/2014/main" id="{6D48F724-3798-43C5-892A-EAE3B0E9B0D7}"/>
                </a:ext>
              </a:extLst>
            </p:cNvPr>
            <p:cNvSpPr/>
            <p:nvPr/>
          </p:nvSpPr>
          <p:spPr>
            <a:xfrm>
              <a:off x="4165600" y="7632699"/>
              <a:ext cx="133223" cy="184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56"/>
                  </a:moveTo>
                  <a:cubicBezTo>
                    <a:pt x="21600" y="20975"/>
                    <a:pt x="21559" y="21079"/>
                    <a:pt x="21476" y="21183"/>
                  </a:cubicBezTo>
                  <a:cubicBezTo>
                    <a:pt x="21394" y="21273"/>
                    <a:pt x="21229" y="21362"/>
                    <a:pt x="21003" y="21421"/>
                  </a:cubicBezTo>
                  <a:cubicBezTo>
                    <a:pt x="20776" y="21481"/>
                    <a:pt x="20447" y="21526"/>
                    <a:pt x="20035" y="21555"/>
                  </a:cubicBezTo>
                  <a:cubicBezTo>
                    <a:pt x="19623" y="21585"/>
                    <a:pt x="19108" y="21600"/>
                    <a:pt x="18491" y="21600"/>
                  </a:cubicBezTo>
                  <a:cubicBezTo>
                    <a:pt x="17502" y="21600"/>
                    <a:pt x="16782" y="21570"/>
                    <a:pt x="16349" y="21511"/>
                  </a:cubicBezTo>
                  <a:cubicBezTo>
                    <a:pt x="15917" y="21451"/>
                    <a:pt x="15608" y="21377"/>
                    <a:pt x="15402" y="21258"/>
                  </a:cubicBezTo>
                  <a:cubicBezTo>
                    <a:pt x="15217" y="21154"/>
                    <a:pt x="15052" y="21020"/>
                    <a:pt x="14949" y="20856"/>
                  </a:cubicBezTo>
                  <a:lnTo>
                    <a:pt x="6013" y="10711"/>
                  </a:lnTo>
                  <a:lnTo>
                    <a:pt x="6013" y="20856"/>
                  </a:lnTo>
                  <a:cubicBezTo>
                    <a:pt x="6013" y="20975"/>
                    <a:pt x="5971" y="21079"/>
                    <a:pt x="5868" y="21169"/>
                  </a:cubicBezTo>
                  <a:cubicBezTo>
                    <a:pt x="5786" y="21258"/>
                    <a:pt x="5621" y="21332"/>
                    <a:pt x="5395" y="21392"/>
                  </a:cubicBezTo>
                  <a:cubicBezTo>
                    <a:pt x="5168" y="21451"/>
                    <a:pt x="4859" y="21496"/>
                    <a:pt x="4489" y="21526"/>
                  </a:cubicBezTo>
                  <a:cubicBezTo>
                    <a:pt x="4098" y="21556"/>
                    <a:pt x="3624" y="21570"/>
                    <a:pt x="3027" y="21570"/>
                  </a:cubicBezTo>
                  <a:cubicBezTo>
                    <a:pt x="2450" y="21570"/>
                    <a:pt x="1956" y="21556"/>
                    <a:pt x="1565" y="21526"/>
                  </a:cubicBezTo>
                  <a:cubicBezTo>
                    <a:pt x="1174" y="21496"/>
                    <a:pt x="865" y="21451"/>
                    <a:pt x="638" y="21392"/>
                  </a:cubicBezTo>
                  <a:cubicBezTo>
                    <a:pt x="412" y="21332"/>
                    <a:pt x="247" y="21258"/>
                    <a:pt x="144" y="21169"/>
                  </a:cubicBezTo>
                  <a:cubicBezTo>
                    <a:pt x="41" y="21079"/>
                    <a:pt x="0" y="20975"/>
                    <a:pt x="0" y="20856"/>
                  </a:cubicBezTo>
                  <a:lnTo>
                    <a:pt x="0" y="714"/>
                  </a:lnTo>
                  <a:cubicBezTo>
                    <a:pt x="0" y="595"/>
                    <a:pt x="41" y="491"/>
                    <a:pt x="144" y="402"/>
                  </a:cubicBezTo>
                  <a:cubicBezTo>
                    <a:pt x="247" y="312"/>
                    <a:pt x="412" y="238"/>
                    <a:pt x="638" y="193"/>
                  </a:cubicBezTo>
                  <a:cubicBezTo>
                    <a:pt x="865" y="134"/>
                    <a:pt x="1174" y="89"/>
                    <a:pt x="1565" y="59"/>
                  </a:cubicBezTo>
                  <a:cubicBezTo>
                    <a:pt x="1956" y="30"/>
                    <a:pt x="2430" y="15"/>
                    <a:pt x="3027" y="15"/>
                  </a:cubicBezTo>
                  <a:cubicBezTo>
                    <a:pt x="3624" y="15"/>
                    <a:pt x="4118" y="30"/>
                    <a:pt x="4489" y="59"/>
                  </a:cubicBezTo>
                  <a:cubicBezTo>
                    <a:pt x="4859" y="89"/>
                    <a:pt x="5168" y="134"/>
                    <a:pt x="5395" y="193"/>
                  </a:cubicBezTo>
                  <a:cubicBezTo>
                    <a:pt x="5621" y="253"/>
                    <a:pt x="5786" y="327"/>
                    <a:pt x="5868" y="402"/>
                  </a:cubicBezTo>
                  <a:cubicBezTo>
                    <a:pt x="5951" y="491"/>
                    <a:pt x="6013" y="595"/>
                    <a:pt x="6013" y="714"/>
                  </a:cubicBezTo>
                  <a:lnTo>
                    <a:pt x="6013" y="9818"/>
                  </a:lnTo>
                  <a:lnTo>
                    <a:pt x="14681" y="729"/>
                  </a:lnTo>
                  <a:cubicBezTo>
                    <a:pt x="14784" y="580"/>
                    <a:pt x="14908" y="461"/>
                    <a:pt x="15073" y="372"/>
                  </a:cubicBezTo>
                  <a:cubicBezTo>
                    <a:pt x="15217" y="283"/>
                    <a:pt x="15423" y="208"/>
                    <a:pt x="15670" y="149"/>
                  </a:cubicBezTo>
                  <a:cubicBezTo>
                    <a:pt x="15917" y="89"/>
                    <a:pt x="16226" y="60"/>
                    <a:pt x="16617" y="30"/>
                  </a:cubicBezTo>
                  <a:cubicBezTo>
                    <a:pt x="16988" y="15"/>
                    <a:pt x="17482" y="0"/>
                    <a:pt x="18079" y="0"/>
                  </a:cubicBezTo>
                  <a:cubicBezTo>
                    <a:pt x="18697" y="0"/>
                    <a:pt x="19191" y="15"/>
                    <a:pt x="19582" y="45"/>
                  </a:cubicBezTo>
                  <a:cubicBezTo>
                    <a:pt x="19973" y="74"/>
                    <a:pt x="20303" y="119"/>
                    <a:pt x="20529" y="179"/>
                  </a:cubicBezTo>
                  <a:cubicBezTo>
                    <a:pt x="20756" y="238"/>
                    <a:pt x="20920" y="313"/>
                    <a:pt x="21023" y="402"/>
                  </a:cubicBezTo>
                  <a:cubicBezTo>
                    <a:pt x="21106" y="491"/>
                    <a:pt x="21168" y="595"/>
                    <a:pt x="21168" y="699"/>
                  </a:cubicBezTo>
                  <a:cubicBezTo>
                    <a:pt x="21168" y="893"/>
                    <a:pt x="21106" y="1086"/>
                    <a:pt x="20962" y="1279"/>
                  </a:cubicBezTo>
                  <a:cubicBezTo>
                    <a:pt x="20817" y="1473"/>
                    <a:pt x="20570" y="1785"/>
                    <a:pt x="20179" y="2217"/>
                  </a:cubicBezTo>
                  <a:lnTo>
                    <a:pt x="12066" y="9893"/>
                  </a:lnTo>
                  <a:lnTo>
                    <a:pt x="20920" y="19562"/>
                  </a:lnTo>
                  <a:cubicBezTo>
                    <a:pt x="21250" y="20008"/>
                    <a:pt x="21456" y="20321"/>
                    <a:pt x="21518" y="20470"/>
                  </a:cubicBezTo>
                  <a:cubicBezTo>
                    <a:pt x="21559" y="20648"/>
                    <a:pt x="21600" y="20767"/>
                    <a:pt x="21600" y="2085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8" name="Shape">
              <a:extLst>
                <a:ext uri="{FF2B5EF4-FFF2-40B4-BE49-F238E27FC236}">
                  <a16:creationId xmlns:a16="http://schemas.microsoft.com/office/drawing/2014/main" id="{C689075E-85A0-4A52-9AD1-1729623573AE}"/>
                </a:ext>
              </a:extLst>
            </p:cNvPr>
            <p:cNvSpPr/>
            <p:nvPr/>
          </p:nvSpPr>
          <p:spPr>
            <a:xfrm>
              <a:off x="2578100" y="8953499"/>
              <a:ext cx="115443" cy="13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04"/>
                  </a:moveTo>
                  <a:cubicBezTo>
                    <a:pt x="21600" y="12475"/>
                    <a:pt x="21291" y="14170"/>
                    <a:pt x="20673" y="15569"/>
                  </a:cubicBezTo>
                  <a:cubicBezTo>
                    <a:pt x="20055" y="16969"/>
                    <a:pt x="19152" y="18112"/>
                    <a:pt x="17988" y="19018"/>
                  </a:cubicBezTo>
                  <a:cubicBezTo>
                    <a:pt x="16824" y="19925"/>
                    <a:pt x="15398" y="20556"/>
                    <a:pt x="13735" y="20969"/>
                  </a:cubicBezTo>
                  <a:cubicBezTo>
                    <a:pt x="12071" y="21383"/>
                    <a:pt x="10075" y="21600"/>
                    <a:pt x="7770" y="21600"/>
                  </a:cubicBezTo>
                  <a:lnTo>
                    <a:pt x="1568" y="21600"/>
                  </a:lnTo>
                  <a:cubicBezTo>
                    <a:pt x="1117" y="21600"/>
                    <a:pt x="760" y="21501"/>
                    <a:pt x="451" y="21265"/>
                  </a:cubicBezTo>
                  <a:cubicBezTo>
                    <a:pt x="143" y="21048"/>
                    <a:pt x="0" y="20693"/>
                    <a:pt x="0" y="20201"/>
                  </a:cubicBezTo>
                  <a:lnTo>
                    <a:pt x="0" y="1399"/>
                  </a:lnTo>
                  <a:cubicBezTo>
                    <a:pt x="0" y="907"/>
                    <a:pt x="143" y="552"/>
                    <a:pt x="451" y="335"/>
                  </a:cubicBezTo>
                  <a:cubicBezTo>
                    <a:pt x="760" y="118"/>
                    <a:pt x="1117" y="0"/>
                    <a:pt x="1568" y="0"/>
                  </a:cubicBezTo>
                  <a:lnTo>
                    <a:pt x="8246" y="0"/>
                  </a:lnTo>
                  <a:cubicBezTo>
                    <a:pt x="10551" y="0"/>
                    <a:pt x="12523" y="217"/>
                    <a:pt x="14139" y="670"/>
                  </a:cubicBezTo>
                  <a:cubicBezTo>
                    <a:pt x="15754" y="1124"/>
                    <a:pt x="17109" y="1794"/>
                    <a:pt x="18226" y="2661"/>
                  </a:cubicBezTo>
                  <a:cubicBezTo>
                    <a:pt x="19343" y="3548"/>
                    <a:pt x="20174" y="4632"/>
                    <a:pt x="20745" y="5932"/>
                  </a:cubicBezTo>
                  <a:cubicBezTo>
                    <a:pt x="21315" y="7292"/>
                    <a:pt x="21600" y="8790"/>
                    <a:pt x="21600" y="10504"/>
                  </a:cubicBezTo>
                  <a:close/>
                  <a:moveTo>
                    <a:pt x="16135" y="10662"/>
                  </a:moveTo>
                  <a:cubicBezTo>
                    <a:pt x="16135" y="9637"/>
                    <a:pt x="15992" y="8691"/>
                    <a:pt x="15707" y="7804"/>
                  </a:cubicBezTo>
                  <a:cubicBezTo>
                    <a:pt x="15422" y="6917"/>
                    <a:pt x="14947" y="6168"/>
                    <a:pt x="14329" y="5518"/>
                  </a:cubicBezTo>
                  <a:cubicBezTo>
                    <a:pt x="13687" y="4868"/>
                    <a:pt x="12879" y="4375"/>
                    <a:pt x="11881" y="4001"/>
                  </a:cubicBezTo>
                  <a:cubicBezTo>
                    <a:pt x="10883" y="3646"/>
                    <a:pt x="9576" y="3468"/>
                    <a:pt x="7960" y="3468"/>
                  </a:cubicBezTo>
                  <a:lnTo>
                    <a:pt x="5299" y="3468"/>
                  </a:lnTo>
                  <a:lnTo>
                    <a:pt x="5299" y="18131"/>
                  </a:lnTo>
                  <a:lnTo>
                    <a:pt x="8055" y="18131"/>
                  </a:lnTo>
                  <a:cubicBezTo>
                    <a:pt x="9505" y="18131"/>
                    <a:pt x="10717" y="17974"/>
                    <a:pt x="11715" y="17658"/>
                  </a:cubicBezTo>
                  <a:cubicBezTo>
                    <a:pt x="12713" y="17343"/>
                    <a:pt x="13545" y="16870"/>
                    <a:pt x="14186" y="16259"/>
                  </a:cubicBezTo>
                  <a:cubicBezTo>
                    <a:pt x="14851" y="15628"/>
                    <a:pt x="15351" y="14860"/>
                    <a:pt x="15683" y="13914"/>
                  </a:cubicBezTo>
                  <a:cubicBezTo>
                    <a:pt x="16016" y="12968"/>
                    <a:pt x="16135" y="11904"/>
                    <a:pt x="16135" y="1066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9" name="Shape">
              <a:extLst>
                <a:ext uri="{FF2B5EF4-FFF2-40B4-BE49-F238E27FC236}">
                  <a16:creationId xmlns:a16="http://schemas.microsoft.com/office/drawing/2014/main" id="{4BE1EC83-E9A4-4149-B0F2-087AB17ECC66}"/>
                </a:ext>
              </a:extLst>
            </p:cNvPr>
            <p:cNvSpPr/>
            <p:nvPr/>
          </p:nvSpPr>
          <p:spPr>
            <a:xfrm>
              <a:off x="2705099" y="8953500"/>
              <a:ext cx="128064" cy="14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3" y="19877"/>
                  </a:moveTo>
                  <a:cubicBezTo>
                    <a:pt x="21402" y="20268"/>
                    <a:pt x="21488" y="20582"/>
                    <a:pt x="21530" y="20817"/>
                  </a:cubicBezTo>
                  <a:cubicBezTo>
                    <a:pt x="21573" y="21052"/>
                    <a:pt x="21509" y="21228"/>
                    <a:pt x="21381" y="21345"/>
                  </a:cubicBezTo>
                  <a:cubicBezTo>
                    <a:pt x="21253" y="21463"/>
                    <a:pt x="21017" y="21541"/>
                    <a:pt x="20676" y="21561"/>
                  </a:cubicBezTo>
                  <a:cubicBezTo>
                    <a:pt x="20334" y="21580"/>
                    <a:pt x="19864" y="21600"/>
                    <a:pt x="19287" y="21600"/>
                  </a:cubicBezTo>
                  <a:cubicBezTo>
                    <a:pt x="18667" y="21600"/>
                    <a:pt x="18197" y="21600"/>
                    <a:pt x="17855" y="21580"/>
                  </a:cubicBezTo>
                  <a:cubicBezTo>
                    <a:pt x="17514" y="21561"/>
                    <a:pt x="17257" y="21521"/>
                    <a:pt x="17065" y="21482"/>
                  </a:cubicBezTo>
                  <a:cubicBezTo>
                    <a:pt x="16873" y="21443"/>
                    <a:pt x="16766" y="21365"/>
                    <a:pt x="16680" y="21267"/>
                  </a:cubicBezTo>
                  <a:cubicBezTo>
                    <a:pt x="16616" y="21189"/>
                    <a:pt x="16552" y="21071"/>
                    <a:pt x="16510" y="20915"/>
                  </a:cubicBezTo>
                  <a:lnTo>
                    <a:pt x="14928" y="16606"/>
                  </a:lnTo>
                  <a:lnTo>
                    <a:pt x="6147" y="16606"/>
                  </a:lnTo>
                  <a:lnTo>
                    <a:pt x="4673" y="20797"/>
                  </a:lnTo>
                  <a:cubicBezTo>
                    <a:pt x="4631" y="20954"/>
                    <a:pt x="4566" y="21091"/>
                    <a:pt x="4481" y="21189"/>
                  </a:cubicBezTo>
                  <a:cubicBezTo>
                    <a:pt x="4396" y="21287"/>
                    <a:pt x="4267" y="21384"/>
                    <a:pt x="4096" y="21443"/>
                  </a:cubicBezTo>
                  <a:cubicBezTo>
                    <a:pt x="3926" y="21502"/>
                    <a:pt x="3669" y="21541"/>
                    <a:pt x="3349" y="21561"/>
                  </a:cubicBezTo>
                  <a:cubicBezTo>
                    <a:pt x="3028" y="21580"/>
                    <a:pt x="2601" y="21600"/>
                    <a:pt x="2088" y="21600"/>
                  </a:cubicBezTo>
                  <a:cubicBezTo>
                    <a:pt x="1533" y="21600"/>
                    <a:pt x="1105" y="21580"/>
                    <a:pt x="785" y="21541"/>
                  </a:cubicBezTo>
                  <a:cubicBezTo>
                    <a:pt x="464" y="21502"/>
                    <a:pt x="251" y="21424"/>
                    <a:pt x="144" y="21306"/>
                  </a:cubicBezTo>
                  <a:cubicBezTo>
                    <a:pt x="16" y="21189"/>
                    <a:pt x="-27" y="20993"/>
                    <a:pt x="16" y="20777"/>
                  </a:cubicBezTo>
                  <a:cubicBezTo>
                    <a:pt x="58" y="20542"/>
                    <a:pt x="144" y="20229"/>
                    <a:pt x="293" y="19857"/>
                  </a:cubicBezTo>
                  <a:lnTo>
                    <a:pt x="7493" y="842"/>
                  </a:lnTo>
                  <a:cubicBezTo>
                    <a:pt x="7558" y="646"/>
                    <a:pt x="7643" y="509"/>
                    <a:pt x="7750" y="392"/>
                  </a:cubicBezTo>
                  <a:cubicBezTo>
                    <a:pt x="7835" y="274"/>
                    <a:pt x="8006" y="196"/>
                    <a:pt x="8220" y="137"/>
                  </a:cubicBezTo>
                  <a:cubicBezTo>
                    <a:pt x="8434" y="78"/>
                    <a:pt x="8733" y="39"/>
                    <a:pt x="9096" y="20"/>
                  </a:cubicBezTo>
                  <a:cubicBezTo>
                    <a:pt x="9459" y="0"/>
                    <a:pt x="9972" y="0"/>
                    <a:pt x="10570" y="0"/>
                  </a:cubicBezTo>
                  <a:cubicBezTo>
                    <a:pt x="11275" y="0"/>
                    <a:pt x="11852" y="0"/>
                    <a:pt x="12258" y="20"/>
                  </a:cubicBezTo>
                  <a:cubicBezTo>
                    <a:pt x="12685" y="39"/>
                    <a:pt x="13006" y="78"/>
                    <a:pt x="13241" y="137"/>
                  </a:cubicBezTo>
                  <a:cubicBezTo>
                    <a:pt x="13476" y="196"/>
                    <a:pt x="13647" y="294"/>
                    <a:pt x="13753" y="411"/>
                  </a:cubicBezTo>
                  <a:cubicBezTo>
                    <a:pt x="13860" y="529"/>
                    <a:pt x="13946" y="705"/>
                    <a:pt x="14010" y="901"/>
                  </a:cubicBezTo>
                  <a:lnTo>
                    <a:pt x="21253" y="19877"/>
                  </a:lnTo>
                  <a:close/>
                  <a:moveTo>
                    <a:pt x="10527" y="4151"/>
                  </a:moveTo>
                  <a:lnTo>
                    <a:pt x="10527" y="4151"/>
                  </a:lnTo>
                  <a:lnTo>
                    <a:pt x="7194" y="13258"/>
                  </a:lnTo>
                  <a:lnTo>
                    <a:pt x="13818" y="13258"/>
                  </a:lnTo>
                  <a:lnTo>
                    <a:pt x="10527" y="415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0" name="Shape">
              <a:extLst>
                <a:ext uri="{FF2B5EF4-FFF2-40B4-BE49-F238E27FC236}">
                  <a16:creationId xmlns:a16="http://schemas.microsoft.com/office/drawing/2014/main" id="{58D705A8-423E-479B-AA7D-F83B1B743A33}"/>
                </a:ext>
              </a:extLst>
            </p:cNvPr>
            <p:cNvSpPr/>
            <p:nvPr/>
          </p:nvSpPr>
          <p:spPr>
            <a:xfrm>
              <a:off x="2819399" y="8953500"/>
              <a:ext cx="106173" cy="13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7"/>
                  </a:moveTo>
                  <a:cubicBezTo>
                    <a:pt x="21600" y="2101"/>
                    <a:pt x="21574" y="2376"/>
                    <a:pt x="21548" y="2612"/>
                  </a:cubicBezTo>
                  <a:cubicBezTo>
                    <a:pt x="21522" y="2847"/>
                    <a:pt x="21445" y="3024"/>
                    <a:pt x="21393" y="3162"/>
                  </a:cubicBezTo>
                  <a:cubicBezTo>
                    <a:pt x="21316" y="3299"/>
                    <a:pt x="21238" y="3397"/>
                    <a:pt x="21109" y="3476"/>
                  </a:cubicBezTo>
                  <a:cubicBezTo>
                    <a:pt x="21006" y="3535"/>
                    <a:pt x="20877" y="3574"/>
                    <a:pt x="20747" y="3574"/>
                  </a:cubicBezTo>
                  <a:lnTo>
                    <a:pt x="13668" y="3574"/>
                  </a:lnTo>
                  <a:lnTo>
                    <a:pt x="13668" y="20893"/>
                  </a:lnTo>
                  <a:cubicBezTo>
                    <a:pt x="13668" y="21011"/>
                    <a:pt x="13616" y="21109"/>
                    <a:pt x="13539" y="21188"/>
                  </a:cubicBezTo>
                  <a:cubicBezTo>
                    <a:pt x="13435" y="21266"/>
                    <a:pt x="13280" y="21345"/>
                    <a:pt x="13074" y="21404"/>
                  </a:cubicBezTo>
                  <a:cubicBezTo>
                    <a:pt x="12867" y="21463"/>
                    <a:pt x="12557" y="21502"/>
                    <a:pt x="12195" y="21541"/>
                  </a:cubicBezTo>
                  <a:cubicBezTo>
                    <a:pt x="11833" y="21580"/>
                    <a:pt x="11368" y="21600"/>
                    <a:pt x="10800" y="21600"/>
                  </a:cubicBezTo>
                  <a:cubicBezTo>
                    <a:pt x="10257" y="21600"/>
                    <a:pt x="9792" y="21580"/>
                    <a:pt x="9405" y="21541"/>
                  </a:cubicBezTo>
                  <a:cubicBezTo>
                    <a:pt x="9043" y="21502"/>
                    <a:pt x="8733" y="21463"/>
                    <a:pt x="8526" y="21404"/>
                  </a:cubicBezTo>
                  <a:cubicBezTo>
                    <a:pt x="8320" y="21345"/>
                    <a:pt x="8139" y="21266"/>
                    <a:pt x="8061" y="21188"/>
                  </a:cubicBezTo>
                  <a:cubicBezTo>
                    <a:pt x="7958" y="21109"/>
                    <a:pt x="7906" y="20991"/>
                    <a:pt x="7906" y="20893"/>
                  </a:cubicBezTo>
                  <a:lnTo>
                    <a:pt x="7906" y="3574"/>
                  </a:lnTo>
                  <a:lnTo>
                    <a:pt x="827" y="3574"/>
                  </a:lnTo>
                  <a:cubicBezTo>
                    <a:pt x="672" y="3574"/>
                    <a:pt x="568" y="3535"/>
                    <a:pt x="465" y="3476"/>
                  </a:cubicBezTo>
                  <a:cubicBezTo>
                    <a:pt x="362" y="3417"/>
                    <a:pt x="284" y="3299"/>
                    <a:pt x="207" y="3162"/>
                  </a:cubicBezTo>
                  <a:cubicBezTo>
                    <a:pt x="129" y="3024"/>
                    <a:pt x="78" y="2847"/>
                    <a:pt x="52" y="2612"/>
                  </a:cubicBezTo>
                  <a:cubicBezTo>
                    <a:pt x="26" y="2376"/>
                    <a:pt x="0" y="2121"/>
                    <a:pt x="0" y="1787"/>
                  </a:cubicBezTo>
                  <a:cubicBezTo>
                    <a:pt x="0" y="1453"/>
                    <a:pt x="26" y="1178"/>
                    <a:pt x="52" y="943"/>
                  </a:cubicBezTo>
                  <a:cubicBezTo>
                    <a:pt x="78" y="707"/>
                    <a:pt x="155" y="530"/>
                    <a:pt x="207" y="393"/>
                  </a:cubicBezTo>
                  <a:cubicBezTo>
                    <a:pt x="258" y="255"/>
                    <a:pt x="362" y="157"/>
                    <a:pt x="465" y="98"/>
                  </a:cubicBezTo>
                  <a:cubicBezTo>
                    <a:pt x="568" y="39"/>
                    <a:pt x="698" y="0"/>
                    <a:pt x="827" y="0"/>
                  </a:cubicBezTo>
                  <a:lnTo>
                    <a:pt x="20747" y="0"/>
                  </a:lnTo>
                  <a:cubicBezTo>
                    <a:pt x="20877" y="0"/>
                    <a:pt x="21006" y="39"/>
                    <a:pt x="21109" y="98"/>
                  </a:cubicBezTo>
                  <a:cubicBezTo>
                    <a:pt x="21212" y="157"/>
                    <a:pt x="21316" y="255"/>
                    <a:pt x="21393" y="393"/>
                  </a:cubicBezTo>
                  <a:cubicBezTo>
                    <a:pt x="21471" y="530"/>
                    <a:pt x="21523" y="727"/>
                    <a:pt x="21548" y="943"/>
                  </a:cubicBezTo>
                  <a:cubicBezTo>
                    <a:pt x="21574" y="1159"/>
                    <a:pt x="21600" y="1453"/>
                    <a:pt x="21600" y="17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1" name="Shape">
              <a:extLst>
                <a:ext uri="{FF2B5EF4-FFF2-40B4-BE49-F238E27FC236}">
                  <a16:creationId xmlns:a16="http://schemas.microsoft.com/office/drawing/2014/main" id="{825D5366-85AE-40F2-8BF8-112F5BA26BE4}"/>
                </a:ext>
              </a:extLst>
            </p:cNvPr>
            <p:cNvSpPr/>
            <p:nvPr/>
          </p:nvSpPr>
          <p:spPr>
            <a:xfrm>
              <a:off x="2908299" y="8953500"/>
              <a:ext cx="128064" cy="14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3" y="19877"/>
                  </a:moveTo>
                  <a:cubicBezTo>
                    <a:pt x="21402" y="20268"/>
                    <a:pt x="21488" y="20582"/>
                    <a:pt x="21530" y="20817"/>
                  </a:cubicBezTo>
                  <a:cubicBezTo>
                    <a:pt x="21573" y="21052"/>
                    <a:pt x="21509" y="21228"/>
                    <a:pt x="21381" y="21345"/>
                  </a:cubicBezTo>
                  <a:cubicBezTo>
                    <a:pt x="21253" y="21463"/>
                    <a:pt x="21017" y="21541"/>
                    <a:pt x="20676" y="21561"/>
                  </a:cubicBezTo>
                  <a:cubicBezTo>
                    <a:pt x="20334" y="21580"/>
                    <a:pt x="19864" y="21600"/>
                    <a:pt x="19287" y="21600"/>
                  </a:cubicBezTo>
                  <a:cubicBezTo>
                    <a:pt x="18667" y="21600"/>
                    <a:pt x="18197" y="21600"/>
                    <a:pt x="17855" y="21580"/>
                  </a:cubicBezTo>
                  <a:cubicBezTo>
                    <a:pt x="17514" y="21561"/>
                    <a:pt x="17257" y="21521"/>
                    <a:pt x="17065" y="21482"/>
                  </a:cubicBezTo>
                  <a:cubicBezTo>
                    <a:pt x="16873" y="21443"/>
                    <a:pt x="16766" y="21365"/>
                    <a:pt x="16680" y="21267"/>
                  </a:cubicBezTo>
                  <a:cubicBezTo>
                    <a:pt x="16616" y="21189"/>
                    <a:pt x="16552" y="21071"/>
                    <a:pt x="16510" y="20915"/>
                  </a:cubicBezTo>
                  <a:lnTo>
                    <a:pt x="14928" y="16606"/>
                  </a:lnTo>
                  <a:lnTo>
                    <a:pt x="6147" y="16606"/>
                  </a:lnTo>
                  <a:lnTo>
                    <a:pt x="4673" y="20797"/>
                  </a:lnTo>
                  <a:cubicBezTo>
                    <a:pt x="4631" y="20954"/>
                    <a:pt x="4566" y="21091"/>
                    <a:pt x="4481" y="21189"/>
                  </a:cubicBezTo>
                  <a:cubicBezTo>
                    <a:pt x="4396" y="21287"/>
                    <a:pt x="4267" y="21384"/>
                    <a:pt x="4096" y="21443"/>
                  </a:cubicBezTo>
                  <a:cubicBezTo>
                    <a:pt x="3926" y="21502"/>
                    <a:pt x="3669" y="21541"/>
                    <a:pt x="3349" y="21561"/>
                  </a:cubicBezTo>
                  <a:cubicBezTo>
                    <a:pt x="3028" y="21580"/>
                    <a:pt x="2601" y="21600"/>
                    <a:pt x="2088" y="21600"/>
                  </a:cubicBezTo>
                  <a:cubicBezTo>
                    <a:pt x="1533" y="21600"/>
                    <a:pt x="1105" y="21580"/>
                    <a:pt x="785" y="21541"/>
                  </a:cubicBezTo>
                  <a:cubicBezTo>
                    <a:pt x="464" y="21502"/>
                    <a:pt x="251" y="21424"/>
                    <a:pt x="144" y="21306"/>
                  </a:cubicBezTo>
                  <a:cubicBezTo>
                    <a:pt x="16" y="21189"/>
                    <a:pt x="-27" y="20993"/>
                    <a:pt x="16" y="20777"/>
                  </a:cubicBezTo>
                  <a:cubicBezTo>
                    <a:pt x="58" y="20542"/>
                    <a:pt x="144" y="20229"/>
                    <a:pt x="293" y="19857"/>
                  </a:cubicBezTo>
                  <a:lnTo>
                    <a:pt x="7493" y="842"/>
                  </a:lnTo>
                  <a:cubicBezTo>
                    <a:pt x="7558" y="646"/>
                    <a:pt x="7643" y="509"/>
                    <a:pt x="7750" y="392"/>
                  </a:cubicBezTo>
                  <a:cubicBezTo>
                    <a:pt x="7835" y="274"/>
                    <a:pt x="8006" y="196"/>
                    <a:pt x="8220" y="137"/>
                  </a:cubicBezTo>
                  <a:cubicBezTo>
                    <a:pt x="8434" y="78"/>
                    <a:pt x="8733" y="39"/>
                    <a:pt x="9096" y="20"/>
                  </a:cubicBezTo>
                  <a:cubicBezTo>
                    <a:pt x="9459" y="0"/>
                    <a:pt x="9972" y="0"/>
                    <a:pt x="10570" y="0"/>
                  </a:cubicBezTo>
                  <a:cubicBezTo>
                    <a:pt x="11275" y="0"/>
                    <a:pt x="11852" y="0"/>
                    <a:pt x="12258" y="20"/>
                  </a:cubicBezTo>
                  <a:cubicBezTo>
                    <a:pt x="12685" y="39"/>
                    <a:pt x="13006" y="78"/>
                    <a:pt x="13241" y="137"/>
                  </a:cubicBezTo>
                  <a:cubicBezTo>
                    <a:pt x="13476" y="196"/>
                    <a:pt x="13647" y="294"/>
                    <a:pt x="13753" y="411"/>
                  </a:cubicBezTo>
                  <a:cubicBezTo>
                    <a:pt x="13860" y="529"/>
                    <a:pt x="13946" y="705"/>
                    <a:pt x="14010" y="901"/>
                  </a:cubicBezTo>
                  <a:lnTo>
                    <a:pt x="21253" y="19877"/>
                  </a:lnTo>
                  <a:close/>
                  <a:moveTo>
                    <a:pt x="10506" y="4151"/>
                  </a:moveTo>
                  <a:lnTo>
                    <a:pt x="10506" y="4151"/>
                  </a:lnTo>
                  <a:lnTo>
                    <a:pt x="7173" y="13258"/>
                  </a:lnTo>
                  <a:lnTo>
                    <a:pt x="13796" y="13258"/>
                  </a:lnTo>
                  <a:lnTo>
                    <a:pt x="10506" y="415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2" name="Shape">
              <a:extLst>
                <a:ext uri="{FF2B5EF4-FFF2-40B4-BE49-F238E27FC236}">
                  <a16:creationId xmlns:a16="http://schemas.microsoft.com/office/drawing/2014/main" id="{B0EB5237-3D0E-469F-9216-1369A89D1EED}"/>
                </a:ext>
              </a:extLst>
            </p:cNvPr>
            <p:cNvSpPr/>
            <p:nvPr/>
          </p:nvSpPr>
          <p:spPr>
            <a:xfrm>
              <a:off x="1828800" y="9029699"/>
              <a:ext cx="204471" cy="276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extrusionOk="0">
                  <a:moveTo>
                    <a:pt x="20393" y="3759"/>
                  </a:moveTo>
                  <a:cubicBezTo>
                    <a:pt x="20661" y="3809"/>
                    <a:pt x="20876" y="3878"/>
                    <a:pt x="21023" y="3957"/>
                  </a:cubicBezTo>
                  <a:cubicBezTo>
                    <a:pt x="21184" y="4046"/>
                    <a:pt x="21305" y="4175"/>
                    <a:pt x="21385" y="4344"/>
                  </a:cubicBezTo>
                  <a:cubicBezTo>
                    <a:pt x="21466" y="4512"/>
                    <a:pt x="21520" y="4730"/>
                    <a:pt x="21546" y="5008"/>
                  </a:cubicBezTo>
                  <a:cubicBezTo>
                    <a:pt x="21573" y="5276"/>
                    <a:pt x="21587" y="5623"/>
                    <a:pt x="21587" y="6039"/>
                  </a:cubicBezTo>
                  <a:cubicBezTo>
                    <a:pt x="21587" y="6505"/>
                    <a:pt x="21573" y="6872"/>
                    <a:pt x="21546" y="7159"/>
                  </a:cubicBezTo>
                  <a:cubicBezTo>
                    <a:pt x="21519" y="7437"/>
                    <a:pt x="21466" y="7665"/>
                    <a:pt x="21385" y="7823"/>
                  </a:cubicBezTo>
                  <a:cubicBezTo>
                    <a:pt x="21305" y="7992"/>
                    <a:pt x="21184" y="8101"/>
                    <a:pt x="21023" y="8180"/>
                  </a:cubicBezTo>
                  <a:cubicBezTo>
                    <a:pt x="20862" y="8249"/>
                    <a:pt x="20647" y="8309"/>
                    <a:pt x="20393" y="8349"/>
                  </a:cubicBezTo>
                  <a:lnTo>
                    <a:pt x="6829" y="10876"/>
                  </a:lnTo>
                  <a:lnTo>
                    <a:pt x="6829" y="10896"/>
                  </a:lnTo>
                  <a:lnTo>
                    <a:pt x="20393" y="13295"/>
                  </a:lnTo>
                  <a:cubicBezTo>
                    <a:pt x="20647" y="13335"/>
                    <a:pt x="20849" y="13394"/>
                    <a:pt x="21010" y="13464"/>
                  </a:cubicBezTo>
                  <a:cubicBezTo>
                    <a:pt x="21171" y="13533"/>
                    <a:pt x="21291" y="13652"/>
                    <a:pt x="21385" y="13810"/>
                  </a:cubicBezTo>
                  <a:cubicBezTo>
                    <a:pt x="21479" y="13969"/>
                    <a:pt x="21533" y="14187"/>
                    <a:pt x="21560" y="14455"/>
                  </a:cubicBezTo>
                  <a:cubicBezTo>
                    <a:pt x="21587" y="14722"/>
                    <a:pt x="21600" y="15089"/>
                    <a:pt x="21600" y="15535"/>
                  </a:cubicBezTo>
                  <a:cubicBezTo>
                    <a:pt x="21600" y="16011"/>
                    <a:pt x="21587" y="16388"/>
                    <a:pt x="21560" y="16665"/>
                  </a:cubicBezTo>
                  <a:cubicBezTo>
                    <a:pt x="21533" y="16943"/>
                    <a:pt x="21479" y="17171"/>
                    <a:pt x="21399" y="17330"/>
                  </a:cubicBezTo>
                  <a:cubicBezTo>
                    <a:pt x="21318" y="17498"/>
                    <a:pt x="21198" y="17607"/>
                    <a:pt x="21037" y="17686"/>
                  </a:cubicBezTo>
                  <a:cubicBezTo>
                    <a:pt x="20876" y="17756"/>
                    <a:pt x="20661" y="17825"/>
                    <a:pt x="20406" y="17875"/>
                  </a:cubicBezTo>
                  <a:lnTo>
                    <a:pt x="1731" y="21463"/>
                  </a:lnTo>
                  <a:cubicBezTo>
                    <a:pt x="1328" y="21533"/>
                    <a:pt x="1020" y="21582"/>
                    <a:pt x="792" y="21582"/>
                  </a:cubicBezTo>
                  <a:cubicBezTo>
                    <a:pt x="563" y="21592"/>
                    <a:pt x="389" y="21542"/>
                    <a:pt x="268" y="21443"/>
                  </a:cubicBezTo>
                  <a:cubicBezTo>
                    <a:pt x="148" y="21344"/>
                    <a:pt x="67" y="21176"/>
                    <a:pt x="40" y="20938"/>
                  </a:cubicBezTo>
                  <a:cubicBezTo>
                    <a:pt x="13" y="20700"/>
                    <a:pt x="0" y="20383"/>
                    <a:pt x="0" y="19966"/>
                  </a:cubicBezTo>
                  <a:cubicBezTo>
                    <a:pt x="0" y="19580"/>
                    <a:pt x="13" y="19282"/>
                    <a:pt x="27" y="19054"/>
                  </a:cubicBezTo>
                  <a:cubicBezTo>
                    <a:pt x="40" y="18826"/>
                    <a:pt x="80" y="18658"/>
                    <a:pt x="148" y="18549"/>
                  </a:cubicBezTo>
                  <a:cubicBezTo>
                    <a:pt x="215" y="18430"/>
                    <a:pt x="295" y="18360"/>
                    <a:pt x="416" y="18321"/>
                  </a:cubicBezTo>
                  <a:cubicBezTo>
                    <a:pt x="537" y="18281"/>
                    <a:pt x="698" y="18251"/>
                    <a:pt x="899" y="18222"/>
                  </a:cubicBezTo>
                  <a:lnTo>
                    <a:pt x="17280" y="15446"/>
                  </a:lnTo>
                  <a:lnTo>
                    <a:pt x="17280" y="15436"/>
                  </a:lnTo>
                  <a:lnTo>
                    <a:pt x="1006" y="12552"/>
                  </a:lnTo>
                  <a:cubicBezTo>
                    <a:pt x="792" y="12522"/>
                    <a:pt x="631" y="12472"/>
                    <a:pt x="496" y="12423"/>
                  </a:cubicBezTo>
                  <a:cubicBezTo>
                    <a:pt x="362" y="12373"/>
                    <a:pt x="268" y="12284"/>
                    <a:pt x="188" y="12155"/>
                  </a:cubicBezTo>
                  <a:cubicBezTo>
                    <a:pt x="121" y="12026"/>
                    <a:pt x="67" y="11858"/>
                    <a:pt x="40" y="11640"/>
                  </a:cubicBezTo>
                  <a:cubicBezTo>
                    <a:pt x="13" y="11421"/>
                    <a:pt x="0" y="11124"/>
                    <a:pt x="0" y="10757"/>
                  </a:cubicBezTo>
                  <a:cubicBezTo>
                    <a:pt x="0" y="10371"/>
                    <a:pt x="13" y="10054"/>
                    <a:pt x="27" y="9826"/>
                  </a:cubicBezTo>
                  <a:cubicBezTo>
                    <a:pt x="54" y="9598"/>
                    <a:pt x="94" y="9409"/>
                    <a:pt x="174" y="9290"/>
                  </a:cubicBezTo>
                  <a:cubicBezTo>
                    <a:pt x="242" y="9161"/>
                    <a:pt x="349" y="9072"/>
                    <a:pt x="483" y="9013"/>
                  </a:cubicBezTo>
                  <a:cubicBezTo>
                    <a:pt x="617" y="8953"/>
                    <a:pt x="792" y="8914"/>
                    <a:pt x="1006" y="8874"/>
                  </a:cubicBezTo>
                  <a:lnTo>
                    <a:pt x="17280" y="5890"/>
                  </a:lnTo>
                  <a:lnTo>
                    <a:pt x="17280" y="5870"/>
                  </a:lnTo>
                  <a:lnTo>
                    <a:pt x="939" y="3095"/>
                  </a:lnTo>
                  <a:cubicBezTo>
                    <a:pt x="765" y="3075"/>
                    <a:pt x="604" y="3035"/>
                    <a:pt x="483" y="2996"/>
                  </a:cubicBezTo>
                  <a:cubicBezTo>
                    <a:pt x="362" y="2956"/>
                    <a:pt x="255" y="2877"/>
                    <a:pt x="188" y="2768"/>
                  </a:cubicBezTo>
                  <a:cubicBezTo>
                    <a:pt x="121" y="2649"/>
                    <a:pt x="67" y="2490"/>
                    <a:pt x="40" y="2282"/>
                  </a:cubicBezTo>
                  <a:cubicBezTo>
                    <a:pt x="13" y="2074"/>
                    <a:pt x="0" y="1776"/>
                    <a:pt x="0" y="1390"/>
                  </a:cubicBezTo>
                  <a:cubicBezTo>
                    <a:pt x="0" y="1033"/>
                    <a:pt x="13" y="755"/>
                    <a:pt x="40" y="557"/>
                  </a:cubicBezTo>
                  <a:cubicBezTo>
                    <a:pt x="67" y="359"/>
                    <a:pt x="148" y="210"/>
                    <a:pt x="268" y="121"/>
                  </a:cubicBezTo>
                  <a:cubicBezTo>
                    <a:pt x="389" y="32"/>
                    <a:pt x="563" y="-8"/>
                    <a:pt x="805" y="2"/>
                  </a:cubicBezTo>
                  <a:cubicBezTo>
                    <a:pt x="1046" y="12"/>
                    <a:pt x="1368" y="61"/>
                    <a:pt x="1771" y="131"/>
                  </a:cubicBezTo>
                  <a:lnTo>
                    <a:pt x="20393" y="3759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3" name="Shape">
              <a:extLst>
                <a:ext uri="{FF2B5EF4-FFF2-40B4-BE49-F238E27FC236}">
                  <a16:creationId xmlns:a16="http://schemas.microsoft.com/office/drawing/2014/main" id="{F3AE5C01-5477-4855-8BCC-BB58900C7476}"/>
                </a:ext>
              </a:extLst>
            </p:cNvPr>
            <p:cNvSpPr/>
            <p:nvPr/>
          </p:nvSpPr>
          <p:spPr>
            <a:xfrm>
              <a:off x="1828799" y="8826500"/>
              <a:ext cx="209806" cy="19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65" y="0"/>
                  </a:moveTo>
                  <a:cubicBezTo>
                    <a:pt x="12291" y="0"/>
                    <a:pt x="13846" y="229"/>
                    <a:pt x="15206" y="701"/>
                  </a:cubicBezTo>
                  <a:cubicBezTo>
                    <a:pt x="16566" y="1173"/>
                    <a:pt x="17730" y="1874"/>
                    <a:pt x="18684" y="2804"/>
                  </a:cubicBezTo>
                  <a:cubicBezTo>
                    <a:pt x="19639" y="3733"/>
                    <a:pt x="20358" y="4878"/>
                    <a:pt x="20855" y="6251"/>
                  </a:cubicBezTo>
                  <a:cubicBezTo>
                    <a:pt x="21352" y="7624"/>
                    <a:pt x="21600" y="9198"/>
                    <a:pt x="21600" y="11000"/>
                  </a:cubicBezTo>
                  <a:cubicBezTo>
                    <a:pt x="21600" y="12774"/>
                    <a:pt x="21391" y="14319"/>
                    <a:pt x="20959" y="15649"/>
                  </a:cubicBezTo>
                  <a:cubicBezTo>
                    <a:pt x="20528" y="16965"/>
                    <a:pt x="19887" y="18067"/>
                    <a:pt x="19011" y="18954"/>
                  </a:cubicBezTo>
                  <a:cubicBezTo>
                    <a:pt x="18135" y="19840"/>
                    <a:pt x="17037" y="20499"/>
                    <a:pt x="15690" y="20942"/>
                  </a:cubicBezTo>
                  <a:cubicBezTo>
                    <a:pt x="14343" y="21385"/>
                    <a:pt x="12761" y="21600"/>
                    <a:pt x="10918" y="21600"/>
                  </a:cubicBezTo>
                  <a:cubicBezTo>
                    <a:pt x="9231" y="21600"/>
                    <a:pt x="7714" y="21371"/>
                    <a:pt x="6368" y="20899"/>
                  </a:cubicBezTo>
                  <a:cubicBezTo>
                    <a:pt x="5021" y="20427"/>
                    <a:pt x="3870" y="19726"/>
                    <a:pt x="2929" y="18796"/>
                  </a:cubicBezTo>
                  <a:cubicBezTo>
                    <a:pt x="1987" y="17867"/>
                    <a:pt x="1255" y="16722"/>
                    <a:pt x="758" y="15349"/>
                  </a:cubicBezTo>
                  <a:cubicBezTo>
                    <a:pt x="248" y="13976"/>
                    <a:pt x="0" y="12388"/>
                    <a:pt x="0" y="10585"/>
                  </a:cubicBezTo>
                  <a:cubicBezTo>
                    <a:pt x="0" y="8855"/>
                    <a:pt x="209" y="7338"/>
                    <a:pt x="628" y="6008"/>
                  </a:cubicBezTo>
                  <a:cubicBezTo>
                    <a:pt x="1046" y="4692"/>
                    <a:pt x="1687" y="3576"/>
                    <a:pt x="2563" y="2689"/>
                  </a:cubicBezTo>
                  <a:cubicBezTo>
                    <a:pt x="3439" y="1802"/>
                    <a:pt x="4537" y="1130"/>
                    <a:pt x="5858" y="672"/>
                  </a:cubicBezTo>
                  <a:cubicBezTo>
                    <a:pt x="7191" y="215"/>
                    <a:pt x="8760" y="0"/>
                    <a:pt x="10565" y="0"/>
                  </a:cubicBezTo>
                  <a:close/>
                  <a:moveTo>
                    <a:pt x="10787" y="4864"/>
                  </a:moveTo>
                  <a:cubicBezTo>
                    <a:pt x="9689" y="4864"/>
                    <a:pt x="8695" y="4964"/>
                    <a:pt x="7793" y="5150"/>
                  </a:cubicBezTo>
                  <a:cubicBezTo>
                    <a:pt x="6891" y="5336"/>
                    <a:pt x="6132" y="5665"/>
                    <a:pt x="5492" y="6108"/>
                  </a:cubicBezTo>
                  <a:cubicBezTo>
                    <a:pt x="4851" y="6566"/>
                    <a:pt x="4354" y="7167"/>
                    <a:pt x="4014" y="7910"/>
                  </a:cubicBezTo>
                  <a:cubicBezTo>
                    <a:pt x="3661" y="8669"/>
                    <a:pt x="3491" y="9598"/>
                    <a:pt x="3491" y="10728"/>
                  </a:cubicBezTo>
                  <a:cubicBezTo>
                    <a:pt x="3491" y="11873"/>
                    <a:pt x="3687" y="12817"/>
                    <a:pt x="4079" y="13589"/>
                  </a:cubicBezTo>
                  <a:cubicBezTo>
                    <a:pt x="4472" y="14348"/>
                    <a:pt x="4995" y="14977"/>
                    <a:pt x="5648" y="15435"/>
                  </a:cubicBezTo>
                  <a:cubicBezTo>
                    <a:pt x="6302" y="15907"/>
                    <a:pt x="7074" y="16236"/>
                    <a:pt x="7950" y="16436"/>
                  </a:cubicBezTo>
                  <a:cubicBezTo>
                    <a:pt x="8826" y="16622"/>
                    <a:pt x="9754" y="16722"/>
                    <a:pt x="10735" y="16722"/>
                  </a:cubicBezTo>
                  <a:cubicBezTo>
                    <a:pt x="11872" y="16722"/>
                    <a:pt x="12892" y="16622"/>
                    <a:pt x="13807" y="16436"/>
                  </a:cubicBezTo>
                  <a:cubicBezTo>
                    <a:pt x="14723" y="16250"/>
                    <a:pt x="15494" y="15935"/>
                    <a:pt x="16135" y="15478"/>
                  </a:cubicBezTo>
                  <a:cubicBezTo>
                    <a:pt x="16775" y="15034"/>
                    <a:pt x="17272" y="14433"/>
                    <a:pt x="17612" y="13675"/>
                  </a:cubicBezTo>
                  <a:cubicBezTo>
                    <a:pt x="17952" y="12917"/>
                    <a:pt x="18122" y="11973"/>
                    <a:pt x="18122" y="10843"/>
                  </a:cubicBezTo>
                  <a:cubicBezTo>
                    <a:pt x="18122" y="9713"/>
                    <a:pt x="17926" y="8754"/>
                    <a:pt x="17547" y="7982"/>
                  </a:cubicBezTo>
                  <a:cubicBezTo>
                    <a:pt x="17168" y="7210"/>
                    <a:pt x="16631" y="6609"/>
                    <a:pt x="15965" y="6137"/>
                  </a:cubicBezTo>
                  <a:cubicBezTo>
                    <a:pt x="15298" y="5665"/>
                    <a:pt x="14526" y="5336"/>
                    <a:pt x="13637" y="5135"/>
                  </a:cubicBezTo>
                  <a:cubicBezTo>
                    <a:pt x="12735" y="4964"/>
                    <a:pt x="11794" y="4864"/>
                    <a:pt x="10787" y="486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4" name="Shape">
              <a:extLst>
                <a:ext uri="{FF2B5EF4-FFF2-40B4-BE49-F238E27FC236}">
                  <a16:creationId xmlns:a16="http://schemas.microsoft.com/office/drawing/2014/main" id="{905276E5-E2E8-48EC-A924-A89E3E32FDB3}"/>
                </a:ext>
              </a:extLst>
            </p:cNvPr>
            <p:cNvSpPr/>
            <p:nvPr/>
          </p:nvSpPr>
          <p:spPr>
            <a:xfrm>
              <a:off x="1828800" y="8635999"/>
              <a:ext cx="203836" cy="149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0" y="0"/>
                  </a:moveTo>
                  <a:cubicBezTo>
                    <a:pt x="21021" y="0"/>
                    <a:pt x="21129" y="37"/>
                    <a:pt x="21210" y="92"/>
                  </a:cubicBezTo>
                  <a:cubicBezTo>
                    <a:pt x="21290" y="147"/>
                    <a:pt x="21358" y="293"/>
                    <a:pt x="21412" y="512"/>
                  </a:cubicBezTo>
                  <a:cubicBezTo>
                    <a:pt x="21465" y="732"/>
                    <a:pt x="21506" y="1061"/>
                    <a:pt x="21533" y="1500"/>
                  </a:cubicBezTo>
                  <a:cubicBezTo>
                    <a:pt x="21560" y="1939"/>
                    <a:pt x="21573" y="2524"/>
                    <a:pt x="21573" y="3274"/>
                  </a:cubicBezTo>
                  <a:cubicBezTo>
                    <a:pt x="21573" y="3896"/>
                    <a:pt x="21560" y="4408"/>
                    <a:pt x="21533" y="4792"/>
                  </a:cubicBezTo>
                  <a:cubicBezTo>
                    <a:pt x="21506" y="5176"/>
                    <a:pt x="21465" y="5469"/>
                    <a:pt x="21412" y="5688"/>
                  </a:cubicBezTo>
                  <a:cubicBezTo>
                    <a:pt x="21358" y="5908"/>
                    <a:pt x="21277" y="6054"/>
                    <a:pt x="21183" y="6145"/>
                  </a:cubicBezTo>
                  <a:cubicBezTo>
                    <a:pt x="21089" y="6237"/>
                    <a:pt x="20981" y="6310"/>
                    <a:pt x="20846" y="6365"/>
                  </a:cubicBezTo>
                  <a:lnTo>
                    <a:pt x="16055" y="8980"/>
                  </a:lnTo>
                  <a:cubicBezTo>
                    <a:pt x="15517" y="9291"/>
                    <a:pt x="15033" y="9602"/>
                    <a:pt x="14615" y="9895"/>
                  </a:cubicBezTo>
                  <a:cubicBezTo>
                    <a:pt x="14198" y="10206"/>
                    <a:pt x="13848" y="10535"/>
                    <a:pt x="13566" y="10901"/>
                  </a:cubicBezTo>
                  <a:cubicBezTo>
                    <a:pt x="13283" y="11266"/>
                    <a:pt x="13068" y="11687"/>
                    <a:pt x="12933" y="12181"/>
                  </a:cubicBezTo>
                  <a:cubicBezTo>
                    <a:pt x="12785" y="12656"/>
                    <a:pt x="12718" y="13223"/>
                    <a:pt x="12718" y="13845"/>
                  </a:cubicBezTo>
                  <a:lnTo>
                    <a:pt x="12718" y="15692"/>
                  </a:lnTo>
                  <a:lnTo>
                    <a:pt x="20900" y="15692"/>
                  </a:lnTo>
                  <a:cubicBezTo>
                    <a:pt x="21008" y="15692"/>
                    <a:pt x="21116" y="15747"/>
                    <a:pt x="21196" y="15839"/>
                  </a:cubicBezTo>
                  <a:cubicBezTo>
                    <a:pt x="21277" y="15930"/>
                    <a:pt x="21358" y="16095"/>
                    <a:pt x="21412" y="16314"/>
                  </a:cubicBezTo>
                  <a:cubicBezTo>
                    <a:pt x="21465" y="16534"/>
                    <a:pt x="21506" y="16845"/>
                    <a:pt x="21546" y="17210"/>
                  </a:cubicBezTo>
                  <a:cubicBezTo>
                    <a:pt x="21573" y="17595"/>
                    <a:pt x="21600" y="18070"/>
                    <a:pt x="21600" y="18655"/>
                  </a:cubicBezTo>
                  <a:cubicBezTo>
                    <a:pt x="21600" y="19222"/>
                    <a:pt x="21587" y="19698"/>
                    <a:pt x="21546" y="20082"/>
                  </a:cubicBezTo>
                  <a:cubicBezTo>
                    <a:pt x="21519" y="20466"/>
                    <a:pt x="21465" y="20777"/>
                    <a:pt x="21412" y="20996"/>
                  </a:cubicBezTo>
                  <a:cubicBezTo>
                    <a:pt x="21358" y="21216"/>
                    <a:pt x="21290" y="21381"/>
                    <a:pt x="21196" y="21472"/>
                  </a:cubicBezTo>
                  <a:cubicBezTo>
                    <a:pt x="21102" y="21563"/>
                    <a:pt x="21008" y="21600"/>
                    <a:pt x="20900" y="21600"/>
                  </a:cubicBezTo>
                  <a:lnTo>
                    <a:pt x="1373" y="21600"/>
                  </a:lnTo>
                  <a:cubicBezTo>
                    <a:pt x="888" y="21600"/>
                    <a:pt x="538" y="21435"/>
                    <a:pt x="323" y="21088"/>
                  </a:cubicBezTo>
                  <a:cubicBezTo>
                    <a:pt x="108" y="20759"/>
                    <a:pt x="0" y="20338"/>
                    <a:pt x="0" y="19844"/>
                  </a:cubicBezTo>
                  <a:lnTo>
                    <a:pt x="0" y="12291"/>
                  </a:lnTo>
                  <a:cubicBezTo>
                    <a:pt x="0" y="11522"/>
                    <a:pt x="13" y="10901"/>
                    <a:pt x="27" y="10389"/>
                  </a:cubicBezTo>
                  <a:cubicBezTo>
                    <a:pt x="54" y="9895"/>
                    <a:pt x="81" y="9437"/>
                    <a:pt x="108" y="9035"/>
                  </a:cubicBezTo>
                  <a:cubicBezTo>
                    <a:pt x="229" y="7865"/>
                    <a:pt x="444" y="6804"/>
                    <a:pt x="740" y="5871"/>
                  </a:cubicBezTo>
                  <a:cubicBezTo>
                    <a:pt x="1036" y="4938"/>
                    <a:pt x="1427" y="4134"/>
                    <a:pt x="1911" y="3475"/>
                  </a:cubicBezTo>
                  <a:cubicBezTo>
                    <a:pt x="2396" y="2817"/>
                    <a:pt x="2961" y="2323"/>
                    <a:pt x="3620" y="1975"/>
                  </a:cubicBezTo>
                  <a:cubicBezTo>
                    <a:pt x="4280" y="1628"/>
                    <a:pt x="5033" y="1463"/>
                    <a:pt x="5881" y="1463"/>
                  </a:cubicBezTo>
                  <a:cubicBezTo>
                    <a:pt x="6594" y="1463"/>
                    <a:pt x="7254" y="1591"/>
                    <a:pt x="7846" y="1829"/>
                  </a:cubicBezTo>
                  <a:cubicBezTo>
                    <a:pt x="8438" y="2067"/>
                    <a:pt x="8963" y="2433"/>
                    <a:pt x="9434" y="2926"/>
                  </a:cubicBezTo>
                  <a:cubicBezTo>
                    <a:pt x="9905" y="3402"/>
                    <a:pt x="10309" y="4006"/>
                    <a:pt x="10645" y="4700"/>
                  </a:cubicBezTo>
                  <a:cubicBezTo>
                    <a:pt x="10982" y="5414"/>
                    <a:pt x="11264" y="6218"/>
                    <a:pt x="11480" y="7115"/>
                  </a:cubicBezTo>
                  <a:cubicBezTo>
                    <a:pt x="11641" y="6676"/>
                    <a:pt x="11816" y="6273"/>
                    <a:pt x="12045" y="5889"/>
                  </a:cubicBezTo>
                  <a:cubicBezTo>
                    <a:pt x="12260" y="5505"/>
                    <a:pt x="12529" y="5139"/>
                    <a:pt x="12852" y="4810"/>
                  </a:cubicBezTo>
                  <a:cubicBezTo>
                    <a:pt x="13162" y="4463"/>
                    <a:pt x="13525" y="4152"/>
                    <a:pt x="13929" y="3859"/>
                  </a:cubicBezTo>
                  <a:cubicBezTo>
                    <a:pt x="14333" y="3566"/>
                    <a:pt x="14790" y="3274"/>
                    <a:pt x="15302" y="2981"/>
                  </a:cubicBezTo>
                  <a:lnTo>
                    <a:pt x="19527" y="530"/>
                  </a:lnTo>
                  <a:cubicBezTo>
                    <a:pt x="19945" y="311"/>
                    <a:pt x="20254" y="146"/>
                    <a:pt x="20443" y="73"/>
                  </a:cubicBezTo>
                  <a:cubicBezTo>
                    <a:pt x="20631" y="0"/>
                    <a:pt x="20793" y="0"/>
                    <a:pt x="20900" y="0"/>
                  </a:cubicBezTo>
                  <a:close/>
                  <a:moveTo>
                    <a:pt x="6339" y="7645"/>
                  </a:moveTo>
                  <a:cubicBezTo>
                    <a:pt x="5625" y="7645"/>
                    <a:pt x="5033" y="7865"/>
                    <a:pt x="4549" y="8304"/>
                  </a:cubicBezTo>
                  <a:cubicBezTo>
                    <a:pt x="4064" y="8743"/>
                    <a:pt x="3714" y="9456"/>
                    <a:pt x="3526" y="10443"/>
                  </a:cubicBezTo>
                  <a:cubicBezTo>
                    <a:pt x="3472" y="10736"/>
                    <a:pt x="3432" y="11084"/>
                    <a:pt x="3391" y="11468"/>
                  </a:cubicBezTo>
                  <a:cubicBezTo>
                    <a:pt x="3351" y="11852"/>
                    <a:pt x="3338" y="12382"/>
                    <a:pt x="3338" y="13059"/>
                  </a:cubicBezTo>
                  <a:lnTo>
                    <a:pt x="3338" y="15711"/>
                  </a:lnTo>
                  <a:lnTo>
                    <a:pt x="9421" y="15711"/>
                  </a:lnTo>
                  <a:lnTo>
                    <a:pt x="9421" y="12693"/>
                  </a:lnTo>
                  <a:cubicBezTo>
                    <a:pt x="9421" y="11852"/>
                    <a:pt x="9340" y="11120"/>
                    <a:pt x="9192" y="10480"/>
                  </a:cubicBezTo>
                  <a:cubicBezTo>
                    <a:pt x="9044" y="9840"/>
                    <a:pt x="8828" y="9328"/>
                    <a:pt x="8559" y="8907"/>
                  </a:cubicBezTo>
                  <a:cubicBezTo>
                    <a:pt x="8290" y="8486"/>
                    <a:pt x="7967" y="8175"/>
                    <a:pt x="7590" y="7956"/>
                  </a:cubicBezTo>
                  <a:cubicBezTo>
                    <a:pt x="7213" y="7737"/>
                    <a:pt x="6796" y="7645"/>
                    <a:pt x="6339" y="7645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5" name="Shape">
              <a:extLst>
                <a:ext uri="{FF2B5EF4-FFF2-40B4-BE49-F238E27FC236}">
                  <a16:creationId xmlns:a16="http://schemas.microsoft.com/office/drawing/2014/main" id="{9A44E9AD-D78A-45D4-AB5E-8580763397ED}"/>
                </a:ext>
              </a:extLst>
            </p:cNvPr>
            <p:cNvSpPr/>
            <p:nvPr/>
          </p:nvSpPr>
          <p:spPr>
            <a:xfrm>
              <a:off x="1828800" y="8496299"/>
              <a:ext cx="203455" cy="11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80" y="0"/>
                  </a:moveTo>
                  <a:cubicBezTo>
                    <a:pt x="20117" y="0"/>
                    <a:pt x="20387" y="25"/>
                    <a:pt x="20616" y="74"/>
                  </a:cubicBezTo>
                  <a:cubicBezTo>
                    <a:pt x="20845" y="124"/>
                    <a:pt x="21034" y="198"/>
                    <a:pt x="21182" y="296"/>
                  </a:cubicBezTo>
                  <a:cubicBezTo>
                    <a:pt x="21330" y="395"/>
                    <a:pt x="21438" y="519"/>
                    <a:pt x="21506" y="667"/>
                  </a:cubicBezTo>
                  <a:cubicBezTo>
                    <a:pt x="21573" y="815"/>
                    <a:pt x="21600" y="988"/>
                    <a:pt x="21600" y="1185"/>
                  </a:cubicBezTo>
                  <a:lnTo>
                    <a:pt x="21600" y="19230"/>
                  </a:lnTo>
                  <a:cubicBezTo>
                    <a:pt x="21600" y="19897"/>
                    <a:pt x="21492" y="20464"/>
                    <a:pt x="21276" y="20909"/>
                  </a:cubicBezTo>
                  <a:cubicBezTo>
                    <a:pt x="21061" y="21378"/>
                    <a:pt x="20710" y="21600"/>
                    <a:pt x="20225" y="21600"/>
                  </a:cubicBezTo>
                  <a:lnTo>
                    <a:pt x="701" y="21600"/>
                  </a:lnTo>
                  <a:cubicBezTo>
                    <a:pt x="593" y="21600"/>
                    <a:pt x="485" y="21526"/>
                    <a:pt x="404" y="21402"/>
                  </a:cubicBezTo>
                  <a:cubicBezTo>
                    <a:pt x="310" y="21279"/>
                    <a:pt x="243" y="21057"/>
                    <a:pt x="189" y="20761"/>
                  </a:cubicBezTo>
                  <a:cubicBezTo>
                    <a:pt x="135" y="20464"/>
                    <a:pt x="94" y="20045"/>
                    <a:pt x="54" y="19526"/>
                  </a:cubicBezTo>
                  <a:cubicBezTo>
                    <a:pt x="27" y="19008"/>
                    <a:pt x="0" y="18366"/>
                    <a:pt x="0" y="17601"/>
                  </a:cubicBezTo>
                  <a:cubicBezTo>
                    <a:pt x="0" y="16811"/>
                    <a:pt x="13" y="16169"/>
                    <a:pt x="54" y="15651"/>
                  </a:cubicBezTo>
                  <a:cubicBezTo>
                    <a:pt x="81" y="15132"/>
                    <a:pt x="135" y="14737"/>
                    <a:pt x="189" y="14441"/>
                  </a:cubicBezTo>
                  <a:cubicBezTo>
                    <a:pt x="243" y="14145"/>
                    <a:pt x="310" y="13923"/>
                    <a:pt x="404" y="13775"/>
                  </a:cubicBezTo>
                  <a:cubicBezTo>
                    <a:pt x="499" y="13651"/>
                    <a:pt x="593" y="13577"/>
                    <a:pt x="701" y="13577"/>
                  </a:cubicBezTo>
                  <a:lnTo>
                    <a:pt x="18000" y="13577"/>
                  </a:lnTo>
                  <a:lnTo>
                    <a:pt x="18000" y="1185"/>
                  </a:lnTo>
                  <a:cubicBezTo>
                    <a:pt x="18000" y="987"/>
                    <a:pt x="18027" y="815"/>
                    <a:pt x="18094" y="667"/>
                  </a:cubicBezTo>
                  <a:cubicBezTo>
                    <a:pt x="18148" y="518"/>
                    <a:pt x="18256" y="395"/>
                    <a:pt x="18391" y="296"/>
                  </a:cubicBezTo>
                  <a:cubicBezTo>
                    <a:pt x="18526" y="197"/>
                    <a:pt x="18715" y="123"/>
                    <a:pt x="18944" y="74"/>
                  </a:cubicBezTo>
                  <a:cubicBezTo>
                    <a:pt x="19173" y="25"/>
                    <a:pt x="19456" y="0"/>
                    <a:pt x="19780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6" name="Shape">
              <a:extLst>
                <a:ext uri="{FF2B5EF4-FFF2-40B4-BE49-F238E27FC236}">
                  <a16:creationId xmlns:a16="http://schemas.microsoft.com/office/drawing/2014/main" id="{184329D2-734A-44AD-A1E7-C4189133BE44}"/>
                </a:ext>
              </a:extLst>
            </p:cNvPr>
            <p:cNvSpPr/>
            <p:nvPr/>
          </p:nvSpPr>
          <p:spPr>
            <a:xfrm>
              <a:off x="1828799" y="8305800"/>
              <a:ext cx="202439" cy="16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75" y="0"/>
                  </a:moveTo>
                  <a:cubicBezTo>
                    <a:pt x="12453" y="0"/>
                    <a:pt x="14147" y="310"/>
                    <a:pt x="15556" y="929"/>
                  </a:cubicBezTo>
                  <a:cubicBezTo>
                    <a:pt x="16966" y="1549"/>
                    <a:pt x="18117" y="2445"/>
                    <a:pt x="19012" y="3619"/>
                  </a:cubicBezTo>
                  <a:cubicBezTo>
                    <a:pt x="19906" y="4793"/>
                    <a:pt x="20557" y="6195"/>
                    <a:pt x="20977" y="7874"/>
                  </a:cubicBezTo>
                  <a:cubicBezTo>
                    <a:pt x="21397" y="9537"/>
                    <a:pt x="21600" y="11525"/>
                    <a:pt x="21600" y="13824"/>
                  </a:cubicBezTo>
                  <a:lnTo>
                    <a:pt x="21600" y="20035"/>
                  </a:lnTo>
                  <a:cubicBezTo>
                    <a:pt x="21600" y="20475"/>
                    <a:pt x="21492" y="20850"/>
                    <a:pt x="21275" y="21144"/>
                  </a:cubicBezTo>
                  <a:cubicBezTo>
                    <a:pt x="21058" y="21453"/>
                    <a:pt x="20706" y="21600"/>
                    <a:pt x="20218" y="21600"/>
                  </a:cubicBezTo>
                  <a:lnTo>
                    <a:pt x="1382" y="21600"/>
                  </a:lnTo>
                  <a:cubicBezTo>
                    <a:pt x="894" y="21600"/>
                    <a:pt x="542" y="21453"/>
                    <a:pt x="325" y="21144"/>
                  </a:cubicBezTo>
                  <a:cubicBezTo>
                    <a:pt x="108" y="20850"/>
                    <a:pt x="0" y="20475"/>
                    <a:pt x="0" y="20035"/>
                  </a:cubicBezTo>
                  <a:lnTo>
                    <a:pt x="0" y="13368"/>
                  </a:lnTo>
                  <a:cubicBezTo>
                    <a:pt x="0" y="11053"/>
                    <a:pt x="230" y="9080"/>
                    <a:pt x="678" y="7466"/>
                  </a:cubicBezTo>
                  <a:cubicBezTo>
                    <a:pt x="1125" y="5852"/>
                    <a:pt x="1802" y="4499"/>
                    <a:pt x="2683" y="3391"/>
                  </a:cubicBezTo>
                  <a:cubicBezTo>
                    <a:pt x="3564" y="2282"/>
                    <a:pt x="4661" y="1451"/>
                    <a:pt x="5962" y="864"/>
                  </a:cubicBezTo>
                  <a:cubicBezTo>
                    <a:pt x="7250" y="277"/>
                    <a:pt x="8767" y="0"/>
                    <a:pt x="10475" y="0"/>
                  </a:cubicBezTo>
                  <a:close/>
                  <a:moveTo>
                    <a:pt x="10624" y="5461"/>
                  </a:moveTo>
                  <a:cubicBezTo>
                    <a:pt x="9594" y="5461"/>
                    <a:pt x="8645" y="5608"/>
                    <a:pt x="7765" y="5901"/>
                  </a:cubicBezTo>
                  <a:cubicBezTo>
                    <a:pt x="6884" y="6195"/>
                    <a:pt x="6125" y="6651"/>
                    <a:pt x="5475" y="7287"/>
                  </a:cubicBezTo>
                  <a:cubicBezTo>
                    <a:pt x="4824" y="7923"/>
                    <a:pt x="4323" y="8738"/>
                    <a:pt x="3957" y="9732"/>
                  </a:cubicBezTo>
                  <a:cubicBezTo>
                    <a:pt x="3591" y="10727"/>
                    <a:pt x="3415" y="12047"/>
                    <a:pt x="3415" y="13661"/>
                  </a:cubicBezTo>
                  <a:lnTo>
                    <a:pt x="3415" y="16334"/>
                  </a:lnTo>
                  <a:lnTo>
                    <a:pt x="18117" y="16334"/>
                  </a:lnTo>
                  <a:lnTo>
                    <a:pt x="18117" y="13579"/>
                  </a:lnTo>
                  <a:cubicBezTo>
                    <a:pt x="18117" y="12129"/>
                    <a:pt x="17955" y="10922"/>
                    <a:pt x="17643" y="9928"/>
                  </a:cubicBezTo>
                  <a:cubicBezTo>
                    <a:pt x="17332" y="8933"/>
                    <a:pt x="16857" y="8102"/>
                    <a:pt x="16234" y="7450"/>
                  </a:cubicBezTo>
                  <a:cubicBezTo>
                    <a:pt x="15611" y="6782"/>
                    <a:pt x="14825" y="6292"/>
                    <a:pt x="13890" y="5967"/>
                  </a:cubicBezTo>
                  <a:cubicBezTo>
                    <a:pt x="12968" y="5624"/>
                    <a:pt x="11871" y="5461"/>
                    <a:pt x="10624" y="546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7" name="Shape">
              <a:extLst>
                <a:ext uri="{FF2B5EF4-FFF2-40B4-BE49-F238E27FC236}">
                  <a16:creationId xmlns:a16="http://schemas.microsoft.com/office/drawing/2014/main" id="{8A25D406-E671-48CB-A8D5-9AB580A4A6D9}"/>
                </a:ext>
              </a:extLst>
            </p:cNvPr>
            <p:cNvSpPr/>
            <p:nvPr/>
          </p:nvSpPr>
          <p:spPr>
            <a:xfrm>
              <a:off x="3644900" y="7353299"/>
              <a:ext cx="143128" cy="19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0"/>
                  </a:moveTo>
                  <a:cubicBezTo>
                    <a:pt x="21600" y="21047"/>
                    <a:pt x="21562" y="21146"/>
                    <a:pt x="21504" y="21231"/>
                  </a:cubicBezTo>
                  <a:cubicBezTo>
                    <a:pt x="21447" y="21316"/>
                    <a:pt x="21293" y="21387"/>
                    <a:pt x="21083" y="21444"/>
                  </a:cubicBezTo>
                  <a:cubicBezTo>
                    <a:pt x="20853" y="21501"/>
                    <a:pt x="20527" y="21543"/>
                    <a:pt x="20086" y="21557"/>
                  </a:cubicBezTo>
                  <a:cubicBezTo>
                    <a:pt x="19645" y="21572"/>
                    <a:pt x="19051" y="21586"/>
                    <a:pt x="18303" y="21586"/>
                  </a:cubicBezTo>
                  <a:cubicBezTo>
                    <a:pt x="17671" y="21586"/>
                    <a:pt x="17173" y="21572"/>
                    <a:pt x="16789" y="21557"/>
                  </a:cubicBezTo>
                  <a:cubicBezTo>
                    <a:pt x="16406" y="21543"/>
                    <a:pt x="16119" y="21501"/>
                    <a:pt x="15908" y="21430"/>
                  </a:cubicBezTo>
                  <a:cubicBezTo>
                    <a:pt x="15697" y="21359"/>
                    <a:pt x="15544" y="21288"/>
                    <a:pt x="15448" y="21203"/>
                  </a:cubicBezTo>
                  <a:cubicBezTo>
                    <a:pt x="15352" y="21118"/>
                    <a:pt x="15275" y="20990"/>
                    <a:pt x="15218" y="20863"/>
                  </a:cubicBezTo>
                  <a:lnTo>
                    <a:pt x="12611" y="16058"/>
                  </a:lnTo>
                  <a:cubicBezTo>
                    <a:pt x="12305" y="15520"/>
                    <a:pt x="11998" y="15038"/>
                    <a:pt x="11691" y="14613"/>
                  </a:cubicBezTo>
                  <a:cubicBezTo>
                    <a:pt x="11385" y="14187"/>
                    <a:pt x="11059" y="13847"/>
                    <a:pt x="10695" y="13564"/>
                  </a:cubicBezTo>
                  <a:cubicBezTo>
                    <a:pt x="10330" y="13280"/>
                    <a:pt x="9909" y="13068"/>
                    <a:pt x="9430" y="12926"/>
                  </a:cubicBezTo>
                  <a:cubicBezTo>
                    <a:pt x="8951" y="12784"/>
                    <a:pt x="8395" y="12713"/>
                    <a:pt x="7762" y="12713"/>
                  </a:cubicBezTo>
                  <a:lnTo>
                    <a:pt x="5922" y="12713"/>
                  </a:lnTo>
                  <a:lnTo>
                    <a:pt x="5922" y="20905"/>
                  </a:lnTo>
                  <a:cubicBezTo>
                    <a:pt x="5922" y="21019"/>
                    <a:pt x="5865" y="21118"/>
                    <a:pt x="5769" y="21203"/>
                  </a:cubicBezTo>
                  <a:cubicBezTo>
                    <a:pt x="5673" y="21288"/>
                    <a:pt x="5520" y="21359"/>
                    <a:pt x="5290" y="21416"/>
                  </a:cubicBezTo>
                  <a:cubicBezTo>
                    <a:pt x="5060" y="21472"/>
                    <a:pt x="4772" y="21515"/>
                    <a:pt x="4389" y="21543"/>
                  </a:cubicBezTo>
                  <a:cubicBezTo>
                    <a:pt x="4006" y="21572"/>
                    <a:pt x="3527" y="21600"/>
                    <a:pt x="2952" y="21600"/>
                  </a:cubicBezTo>
                  <a:cubicBezTo>
                    <a:pt x="2377" y="21600"/>
                    <a:pt x="1917" y="21586"/>
                    <a:pt x="1533" y="21543"/>
                  </a:cubicBezTo>
                  <a:cubicBezTo>
                    <a:pt x="1150" y="21501"/>
                    <a:pt x="843" y="21472"/>
                    <a:pt x="613" y="21416"/>
                  </a:cubicBezTo>
                  <a:cubicBezTo>
                    <a:pt x="383" y="21359"/>
                    <a:pt x="230" y="21288"/>
                    <a:pt x="134" y="21203"/>
                  </a:cubicBezTo>
                  <a:cubicBezTo>
                    <a:pt x="38" y="21118"/>
                    <a:pt x="0" y="21019"/>
                    <a:pt x="0" y="20905"/>
                  </a:cubicBezTo>
                  <a:lnTo>
                    <a:pt x="0" y="1375"/>
                  </a:lnTo>
                  <a:cubicBezTo>
                    <a:pt x="0" y="893"/>
                    <a:pt x="172" y="539"/>
                    <a:pt x="498" y="326"/>
                  </a:cubicBezTo>
                  <a:cubicBezTo>
                    <a:pt x="843" y="113"/>
                    <a:pt x="1246" y="0"/>
                    <a:pt x="1744" y="0"/>
                  </a:cubicBezTo>
                  <a:lnTo>
                    <a:pt x="9276" y="0"/>
                  </a:lnTo>
                  <a:cubicBezTo>
                    <a:pt x="10043" y="0"/>
                    <a:pt x="10676" y="14"/>
                    <a:pt x="11174" y="28"/>
                  </a:cubicBezTo>
                  <a:cubicBezTo>
                    <a:pt x="11672" y="57"/>
                    <a:pt x="12113" y="85"/>
                    <a:pt x="12515" y="113"/>
                  </a:cubicBezTo>
                  <a:cubicBezTo>
                    <a:pt x="13685" y="241"/>
                    <a:pt x="14739" y="439"/>
                    <a:pt x="15678" y="751"/>
                  </a:cubicBezTo>
                  <a:cubicBezTo>
                    <a:pt x="16617" y="1049"/>
                    <a:pt x="17403" y="1446"/>
                    <a:pt x="18054" y="1928"/>
                  </a:cubicBezTo>
                  <a:cubicBezTo>
                    <a:pt x="18706" y="2410"/>
                    <a:pt x="19204" y="2976"/>
                    <a:pt x="19549" y="3643"/>
                  </a:cubicBezTo>
                  <a:cubicBezTo>
                    <a:pt x="19894" y="4295"/>
                    <a:pt x="20067" y="5060"/>
                    <a:pt x="20067" y="5910"/>
                  </a:cubicBezTo>
                  <a:cubicBezTo>
                    <a:pt x="20067" y="6633"/>
                    <a:pt x="19952" y="7285"/>
                    <a:pt x="19703" y="7880"/>
                  </a:cubicBezTo>
                  <a:cubicBezTo>
                    <a:pt x="19453" y="8476"/>
                    <a:pt x="19089" y="9000"/>
                    <a:pt x="18610" y="9468"/>
                  </a:cubicBezTo>
                  <a:cubicBezTo>
                    <a:pt x="18131" y="9936"/>
                    <a:pt x="17537" y="10332"/>
                    <a:pt x="16828" y="10687"/>
                  </a:cubicBezTo>
                  <a:cubicBezTo>
                    <a:pt x="16119" y="11027"/>
                    <a:pt x="15314" y="11310"/>
                    <a:pt x="14432" y="11523"/>
                  </a:cubicBezTo>
                  <a:cubicBezTo>
                    <a:pt x="14873" y="11679"/>
                    <a:pt x="15275" y="11863"/>
                    <a:pt x="15659" y="12090"/>
                  </a:cubicBezTo>
                  <a:cubicBezTo>
                    <a:pt x="16042" y="12317"/>
                    <a:pt x="16406" y="12586"/>
                    <a:pt x="16732" y="12898"/>
                  </a:cubicBezTo>
                  <a:cubicBezTo>
                    <a:pt x="17077" y="13210"/>
                    <a:pt x="17384" y="13578"/>
                    <a:pt x="17690" y="13975"/>
                  </a:cubicBezTo>
                  <a:cubicBezTo>
                    <a:pt x="17997" y="14372"/>
                    <a:pt x="18284" y="14839"/>
                    <a:pt x="18572" y="15350"/>
                  </a:cubicBezTo>
                  <a:lnTo>
                    <a:pt x="21025" y="19587"/>
                  </a:lnTo>
                  <a:cubicBezTo>
                    <a:pt x="21255" y="20013"/>
                    <a:pt x="21408" y="20310"/>
                    <a:pt x="21485" y="20509"/>
                  </a:cubicBezTo>
                  <a:cubicBezTo>
                    <a:pt x="21562" y="20650"/>
                    <a:pt x="21600" y="20806"/>
                    <a:pt x="21600" y="20920"/>
                  </a:cubicBezTo>
                  <a:close/>
                  <a:moveTo>
                    <a:pt x="13991" y="6321"/>
                  </a:moveTo>
                  <a:cubicBezTo>
                    <a:pt x="13991" y="5613"/>
                    <a:pt x="13780" y="5017"/>
                    <a:pt x="13339" y="4521"/>
                  </a:cubicBezTo>
                  <a:cubicBezTo>
                    <a:pt x="12899" y="4039"/>
                    <a:pt x="12189" y="3685"/>
                    <a:pt x="11212" y="3487"/>
                  </a:cubicBezTo>
                  <a:cubicBezTo>
                    <a:pt x="10905" y="3430"/>
                    <a:pt x="10580" y="3387"/>
                    <a:pt x="10196" y="3359"/>
                  </a:cubicBezTo>
                  <a:cubicBezTo>
                    <a:pt x="9813" y="3331"/>
                    <a:pt x="9295" y="3302"/>
                    <a:pt x="8605" y="3302"/>
                  </a:cubicBezTo>
                  <a:lnTo>
                    <a:pt x="5961" y="3302"/>
                  </a:lnTo>
                  <a:lnTo>
                    <a:pt x="5961" y="9397"/>
                  </a:lnTo>
                  <a:lnTo>
                    <a:pt x="8970" y="9397"/>
                  </a:lnTo>
                  <a:cubicBezTo>
                    <a:pt x="9813" y="9397"/>
                    <a:pt x="10541" y="9326"/>
                    <a:pt x="11174" y="9170"/>
                  </a:cubicBezTo>
                  <a:cubicBezTo>
                    <a:pt x="11806" y="9014"/>
                    <a:pt x="12324" y="8816"/>
                    <a:pt x="12745" y="8532"/>
                  </a:cubicBezTo>
                  <a:cubicBezTo>
                    <a:pt x="13167" y="8249"/>
                    <a:pt x="13474" y="7937"/>
                    <a:pt x="13684" y="7554"/>
                  </a:cubicBezTo>
                  <a:cubicBezTo>
                    <a:pt x="13876" y="7214"/>
                    <a:pt x="13991" y="6789"/>
                    <a:pt x="13991" y="6321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8" name="Shape">
              <a:extLst>
                <a:ext uri="{FF2B5EF4-FFF2-40B4-BE49-F238E27FC236}">
                  <a16:creationId xmlns:a16="http://schemas.microsoft.com/office/drawing/2014/main" id="{4712DF31-D184-4E11-BC6F-7FFB765EB618}"/>
                </a:ext>
              </a:extLst>
            </p:cNvPr>
            <p:cNvSpPr/>
            <p:nvPr/>
          </p:nvSpPr>
          <p:spPr>
            <a:xfrm>
              <a:off x="3809999" y="7353299"/>
              <a:ext cx="39498" cy="194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0" y="20909"/>
                  </a:moveTo>
                  <a:cubicBezTo>
                    <a:pt x="21530" y="21022"/>
                    <a:pt x="21322" y="21120"/>
                    <a:pt x="20975" y="21205"/>
                  </a:cubicBezTo>
                  <a:cubicBezTo>
                    <a:pt x="20628" y="21290"/>
                    <a:pt x="20072" y="21360"/>
                    <a:pt x="19239" y="21417"/>
                  </a:cubicBezTo>
                  <a:cubicBezTo>
                    <a:pt x="18405" y="21473"/>
                    <a:pt x="17363" y="21515"/>
                    <a:pt x="15974" y="21544"/>
                  </a:cubicBezTo>
                  <a:cubicBezTo>
                    <a:pt x="14585" y="21572"/>
                    <a:pt x="12849" y="21600"/>
                    <a:pt x="10765" y="21600"/>
                  </a:cubicBezTo>
                  <a:cubicBezTo>
                    <a:pt x="8682" y="21600"/>
                    <a:pt x="7015" y="21586"/>
                    <a:pt x="5626" y="21544"/>
                  </a:cubicBezTo>
                  <a:cubicBezTo>
                    <a:pt x="4237" y="21501"/>
                    <a:pt x="3126" y="21473"/>
                    <a:pt x="2292" y="21417"/>
                  </a:cubicBezTo>
                  <a:cubicBezTo>
                    <a:pt x="1458" y="21360"/>
                    <a:pt x="903" y="21290"/>
                    <a:pt x="556" y="21205"/>
                  </a:cubicBezTo>
                  <a:cubicBezTo>
                    <a:pt x="208" y="21120"/>
                    <a:pt x="0" y="21022"/>
                    <a:pt x="0" y="20909"/>
                  </a:cubicBezTo>
                  <a:lnTo>
                    <a:pt x="0" y="691"/>
                  </a:lnTo>
                  <a:cubicBezTo>
                    <a:pt x="0" y="578"/>
                    <a:pt x="208" y="480"/>
                    <a:pt x="556" y="395"/>
                  </a:cubicBezTo>
                  <a:cubicBezTo>
                    <a:pt x="903" y="310"/>
                    <a:pt x="1528" y="240"/>
                    <a:pt x="2361" y="183"/>
                  </a:cubicBezTo>
                  <a:cubicBezTo>
                    <a:pt x="3195" y="127"/>
                    <a:pt x="4306" y="85"/>
                    <a:pt x="5695" y="56"/>
                  </a:cubicBezTo>
                  <a:cubicBezTo>
                    <a:pt x="7084" y="28"/>
                    <a:pt x="8751" y="0"/>
                    <a:pt x="10835" y="0"/>
                  </a:cubicBezTo>
                  <a:cubicBezTo>
                    <a:pt x="12988" y="0"/>
                    <a:pt x="14724" y="14"/>
                    <a:pt x="16044" y="56"/>
                  </a:cubicBezTo>
                  <a:cubicBezTo>
                    <a:pt x="17363" y="99"/>
                    <a:pt x="18475" y="127"/>
                    <a:pt x="19308" y="183"/>
                  </a:cubicBezTo>
                  <a:cubicBezTo>
                    <a:pt x="20142" y="240"/>
                    <a:pt x="20697" y="310"/>
                    <a:pt x="21044" y="395"/>
                  </a:cubicBezTo>
                  <a:cubicBezTo>
                    <a:pt x="21392" y="480"/>
                    <a:pt x="21600" y="578"/>
                    <a:pt x="21600" y="691"/>
                  </a:cubicBezTo>
                  <a:lnTo>
                    <a:pt x="21600" y="2090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9" name="Shape">
              <a:extLst>
                <a:ext uri="{FF2B5EF4-FFF2-40B4-BE49-F238E27FC236}">
                  <a16:creationId xmlns:a16="http://schemas.microsoft.com/office/drawing/2014/main" id="{0D655419-4279-41E5-9E9D-2A1D3C345DB1}"/>
                </a:ext>
              </a:extLst>
            </p:cNvPr>
            <p:cNvSpPr/>
            <p:nvPr/>
          </p:nvSpPr>
          <p:spPr>
            <a:xfrm>
              <a:off x="3886199" y="7353299"/>
              <a:ext cx="125858" cy="19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7"/>
                  </a:moveTo>
                  <a:cubicBezTo>
                    <a:pt x="21600" y="16076"/>
                    <a:pt x="21273" y="17038"/>
                    <a:pt x="20619" y="17863"/>
                  </a:cubicBezTo>
                  <a:cubicBezTo>
                    <a:pt x="19965" y="18687"/>
                    <a:pt x="19093" y="19374"/>
                    <a:pt x="17982" y="19937"/>
                  </a:cubicBezTo>
                  <a:cubicBezTo>
                    <a:pt x="16870" y="20487"/>
                    <a:pt x="15584" y="20913"/>
                    <a:pt x="14102" y="21188"/>
                  </a:cubicBezTo>
                  <a:cubicBezTo>
                    <a:pt x="12620" y="21463"/>
                    <a:pt x="11029" y="21600"/>
                    <a:pt x="9351" y="21600"/>
                  </a:cubicBezTo>
                  <a:cubicBezTo>
                    <a:pt x="8217" y="21600"/>
                    <a:pt x="7149" y="21545"/>
                    <a:pt x="6168" y="21421"/>
                  </a:cubicBezTo>
                  <a:cubicBezTo>
                    <a:pt x="5187" y="21298"/>
                    <a:pt x="4316" y="21160"/>
                    <a:pt x="3575" y="20995"/>
                  </a:cubicBezTo>
                  <a:cubicBezTo>
                    <a:pt x="2833" y="20831"/>
                    <a:pt x="2201" y="20652"/>
                    <a:pt x="1700" y="20473"/>
                  </a:cubicBezTo>
                  <a:cubicBezTo>
                    <a:pt x="1199" y="20295"/>
                    <a:pt x="828" y="20130"/>
                    <a:pt x="610" y="19992"/>
                  </a:cubicBezTo>
                  <a:cubicBezTo>
                    <a:pt x="392" y="19855"/>
                    <a:pt x="240" y="19649"/>
                    <a:pt x="131" y="19388"/>
                  </a:cubicBezTo>
                  <a:cubicBezTo>
                    <a:pt x="22" y="19127"/>
                    <a:pt x="0" y="18742"/>
                    <a:pt x="0" y="18247"/>
                  </a:cubicBezTo>
                  <a:cubicBezTo>
                    <a:pt x="0" y="17918"/>
                    <a:pt x="22" y="17629"/>
                    <a:pt x="44" y="17409"/>
                  </a:cubicBezTo>
                  <a:cubicBezTo>
                    <a:pt x="87" y="17189"/>
                    <a:pt x="131" y="16997"/>
                    <a:pt x="218" y="16860"/>
                  </a:cubicBezTo>
                  <a:cubicBezTo>
                    <a:pt x="305" y="16722"/>
                    <a:pt x="392" y="16626"/>
                    <a:pt x="523" y="16557"/>
                  </a:cubicBezTo>
                  <a:cubicBezTo>
                    <a:pt x="654" y="16502"/>
                    <a:pt x="806" y="16475"/>
                    <a:pt x="981" y="16475"/>
                  </a:cubicBezTo>
                  <a:cubicBezTo>
                    <a:pt x="1221" y="16475"/>
                    <a:pt x="1548" y="16557"/>
                    <a:pt x="1983" y="16736"/>
                  </a:cubicBezTo>
                  <a:cubicBezTo>
                    <a:pt x="2419" y="16915"/>
                    <a:pt x="2986" y="17107"/>
                    <a:pt x="3662" y="17327"/>
                  </a:cubicBezTo>
                  <a:cubicBezTo>
                    <a:pt x="4337" y="17547"/>
                    <a:pt x="5166" y="17739"/>
                    <a:pt x="6103" y="17918"/>
                  </a:cubicBezTo>
                  <a:cubicBezTo>
                    <a:pt x="7040" y="18096"/>
                    <a:pt x="8152" y="18179"/>
                    <a:pt x="9394" y="18179"/>
                  </a:cubicBezTo>
                  <a:cubicBezTo>
                    <a:pt x="10222" y="18179"/>
                    <a:pt x="10942" y="18124"/>
                    <a:pt x="11596" y="18000"/>
                  </a:cubicBezTo>
                  <a:cubicBezTo>
                    <a:pt x="12249" y="17876"/>
                    <a:pt x="12794" y="17698"/>
                    <a:pt x="13252" y="17478"/>
                  </a:cubicBezTo>
                  <a:cubicBezTo>
                    <a:pt x="13710" y="17258"/>
                    <a:pt x="14059" y="16969"/>
                    <a:pt x="14277" y="16640"/>
                  </a:cubicBezTo>
                  <a:cubicBezTo>
                    <a:pt x="14516" y="16310"/>
                    <a:pt x="14647" y="15939"/>
                    <a:pt x="14647" y="15527"/>
                  </a:cubicBezTo>
                  <a:cubicBezTo>
                    <a:pt x="14647" y="15060"/>
                    <a:pt x="14451" y="14647"/>
                    <a:pt x="14037" y="14304"/>
                  </a:cubicBezTo>
                  <a:cubicBezTo>
                    <a:pt x="13623" y="13960"/>
                    <a:pt x="13100" y="13672"/>
                    <a:pt x="12446" y="13397"/>
                  </a:cubicBezTo>
                  <a:cubicBezTo>
                    <a:pt x="11792" y="13122"/>
                    <a:pt x="11051" y="12889"/>
                    <a:pt x="10201" y="12655"/>
                  </a:cubicBezTo>
                  <a:cubicBezTo>
                    <a:pt x="9372" y="12421"/>
                    <a:pt x="8501" y="12174"/>
                    <a:pt x="7629" y="11927"/>
                  </a:cubicBezTo>
                  <a:cubicBezTo>
                    <a:pt x="6757" y="11679"/>
                    <a:pt x="5885" y="11377"/>
                    <a:pt x="5057" y="11047"/>
                  </a:cubicBezTo>
                  <a:cubicBezTo>
                    <a:pt x="4228" y="10718"/>
                    <a:pt x="3487" y="10333"/>
                    <a:pt x="2812" y="9866"/>
                  </a:cubicBezTo>
                  <a:cubicBezTo>
                    <a:pt x="2158" y="9412"/>
                    <a:pt x="1613" y="8863"/>
                    <a:pt x="1221" y="8244"/>
                  </a:cubicBezTo>
                  <a:cubicBezTo>
                    <a:pt x="828" y="7626"/>
                    <a:pt x="610" y="6870"/>
                    <a:pt x="610" y="6005"/>
                  </a:cubicBezTo>
                  <a:cubicBezTo>
                    <a:pt x="610" y="5002"/>
                    <a:pt x="894" y="4122"/>
                    <a:pt x="1482" y="3366"/>
                  </a:cubicBezTo>
                  <a:cubicBezTo>
                    <a:pt x="2071" y="2611"/>
                    <a:pt x="2855" y="1979"/>
                    <a:pt x="3858" y="1484"/>
                  </a:cubicBezTo>
                  <a:cubicBezTo>
                    <a:pt x="4861" y="989"/>
                    <a:pt x="6038" y="618"/>
                    <a:pt x="7389" y="371"/>
                  </a:cubicBezTo>
                  <a:cubicBezTo>
                    <a:pt x="8740" y="124"/>
                    <a:pt x="10179" y="0"/>
                    <a:pt x="11705" y="0"/>
                  </a:cubicBezTo>
                  <a:cubicBezTo>
                    <a:pt x="12489" y="0"/>
                    <a:pt x="13274" y="41"/>
                    <a:pt x="14059" y="110"/>
                  </a:cubicBezTo>
                  <a:cubicBezTo>
                    <a:pt x="14843" y="179"/>
                    <a:pt x="15584" y="289"/>
                    <a:pt x="16260" y="412"/>
                  </a:cubicBezTo>
                  <a:cubicBezTo>
                    <a:pt x="16936" y="536"/>
                    <a:pt x="17546" y="687"/>
                    <a:pt x="18069" y="852"/>
                  </a:cubicBezTo>
                  <a:cubicBezTo>
                    <a:pt x="18592" y="1017"/>
                    <a:pt x="18941" y="1140"/>
                    <a:pt x="19115" y="1250"/>
                  </a:cubicBezTo>
                  <a:cubicBezTo>
                    <a:pt x="19290" y="1360"/>
                    <a:pt x="19399" y="1443"/>
                    <a:pt x="19464" y="1525"/>
                  </a:cubicBezTo>
                  <a:cubicBezTo>
                    <a:pt x="19529" y="1608"/>
                    <a:pt x="19573" y="1704"/>
                    <a:pt x="19617" y="1827"/>
                  </a:cubicBezTo>
                  <a:cubicBezTo>
                    <a:pt x="19660" y="1951"/>
                    <a:pt x="19682" y="2102"/>
                    <a:pt x="19704" y="2295"/>
                  </a:cubicBezTo>
                  <a:cubicBezTo>
                    <a:pt x="19726" y="2487"/>
                    <a:pt x="19726" y="2721"/>
                    <a:pt x="19726" y="2995"/>
                  </a:cubicBezTo>
                  <a:cubicBezTo>
                    <a:pt x="19726" y="3311"/>
                    <a:pt x="19704" y="3572"/>
                    <a:pt x="19682" y="3792"/>
                  </a:cubicBezTo>
                  <a:cubicBezTo>
                    <a:pt x="19660" y="4012"/>
                    <a:pt x="19617" y="4191"/>
                    <a:pt x="19551" y="4328"/>
                  </a:cubicBezTo>
                  <a:cubicBezTo>
                    <a:pt x="19486" y="4466"/>
                    <a:pt x="19399" y="4576"/>
                    <a:pt x="19290" y="4631"/>
                  </a:cubicBezTo>
                  <a:cubicBezTo>
                    <a:pt x="19181" y="4685"/>
                    <a:pt x="19028" y="4727"/>
                    <a:pt x="18832" y="4727"/>
                  </a:cubicBezTo>
                  <a:cubicBezTo>
                    <a:pt x="18636" y="4727"/>
                    <a:pt x="18353" y="4658"/>
                    <a:pt x="17938" y="4507"/>
                  </a:cubicBezTo>
                  <a:cubicBezTo>
                    <a:pt x="17524" y="4356"/>
                    <a:pt x="17023" y="4191"/>
                    <a:pt x="16434" y="4012"/>
                  </a:cubicBezTo>
                  <a:cubicBezTo>
                    <a:pt x="15846" y="3834"/>
                    <a:pt x="15148" y="3669"/>
                    <a:pt x="14364" y="3531"/>
                  </a:cubicBezTo>
                  <a:cubicBezTo>
                    <a:pt x="13579" y="3380"/>
                    <a:pt x="12729" y="3312"/>
                    <a:pt x="11792" y="3312"/>
                  </a:cubicBezTo>
                  <a:cubicBezTo>
                    <a:pt x="11051" y="3312"/>
                    <a:pt x="10419" y="3367"/>
                    <a:pt x="9874" y="3476"/>
                  </a:cubicBezTo>
                  <a:cubicBezTo>
                    <a:pt x="9329" y="3586"/>
                    <a:pt x="8871" y="3751"/>
                    <a:pt x="8501" y="3944"/>
                  </a:cubicBezTo>
                  <a:cubicBezTo>
                    <a:pt x="8130" y="4136"/>
                    <a:pt x="7868" y="4383"/>
                    <a:pt x="7672" y="4658"/>
                  </a:cubicBezTo>
                  <a:cubicBezTo>
                    <a:pt x="7476" y="4933"/>
                    <a:pt x="7411" y="5235"/>
                    <a:pt x="7411" y="5538"/>
                  </a:cubicBezTo>
                  <a:cubicBezTo>
                    <a:pt x="7411" y="6005"/>
                    <a:pt x="7607" y="6403"/>
                    <a:pt x="8021" y="6733"/>
                  </a:cubicBezTo>
                  <a:cubicBezTo>
                    <a:pt x="8435" y="7063"/>
                    <a:pt x="8958" y="7379"/>
                    <a:pt x="9634" y="7640"/>
                  </a:cubicBezTo>
                  <a:cubicBezTo>
                    <a:pt x="10310" y="7901"/>
                    <a:pt x="11073" y="8148"/>
                    <a:pt x="11923" y="8382"/>
                  </a:cubicBezTo>
                  <a:cubicBezTo>
                    <a:pt x="12773" y="8615"/>
                    <a:pt x="13644" y="8863"/>
                    <a:pt x="14538" y="9110"/>
                  </a:cubicBezTo>
                  <a:cubicBezTo>
                    <a:pt x="15432" y="9371"/>
                    <a:pt x="16282" y="9660"/>
                    <a:pt x="17154" y="9990"/>
                  </a:cubicBezTo>
                  <a:cubicBezTo>
                    <a:pt x="18004" y="10319"/>
                    <a:pt x="18767" y="10704"/>
                    <a:pt x="19421" y="11171"/>
                  </a:cubicBezTo>
                  <a:cubicBezTo>
                    <a:pt x="20074" y="11625"/>
                    <a:pt x="20619" y="12160"/>
                    <a:pt x="21033" y="12779"/>
                  </a:cubicBezTo>
                  <a:cubicBezTo>
                    <a:pt x="21404" y="13411"/>
                    <a:pt x="21600" y="14139"/>
                    <a:pt x="21600" y="14977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0" name="Shape">
              <a:extLst>
                <a:ext uri="{FF2B5EF4-FFF2-40B4-BE49-F238E27FC236}">
                  <a16:creationId xmlns:a16="http://schemas.microsoft.com/office/drawing/2014/main" id="{BA2496A5-E817-43E0-868F-CA2CB066F883}"/>
                </a:ext>
              </a:extLst>
            </p:cNvPr>
            <p:cNvSpPr/>
            <p:nvPr/>
          </p:nvSpPr>
          <p:spPr>
            <a:xfrm>
              <a:off x="4038600" y="7353299"/>
              <a:ext cx="140971" cy="19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53"/>
                  </a:moveTo>
                  <a:cubicBezTo>
                    <a:pt x="21600" y="20980"/>
                    <a:pt x="21561" y="21078"/>
                    <a:pt x="21464" y="21177"/>
                  </a:cubicBezTo>
                  <a:cubicBezTo>
                    <a:pt x="21366" y="21276"/>
                    <a:pt x="21230" y="21346"/>
                    <a:pt x="20977" y="21403"/>
                  </a:cubicBezTo>
                  <a:cubicBezTo>
                    <a:pt x="20724" y="21459"/>
                    <a:pt x="20413" y="21515"/>
                    <a:pt x="20004" y="21544"/>
                  </a:cubicBezTo>
                  <a:cubicBezTo>
                    <a:pt x="19596" y="21572"/>
                    <a:pt x="19070" y="21600"/>
                    <a:pt x="18448" y="21600"/>
                  </a:cubicBezTo>
                  <a:cubicBezTo>
                    <a:pt x="17455" y="21600"/>
                    <a:pt x="16755" y="21572"/>
                    <a:pt x="16307" y="21515"/>
                  </a:cubicBezTo>
                  <a:cubicBezTo>
                    <a:pt x="15879" y="21459"/>
                    <a:pt x="15568" y="21374"/>
                    <a:pt x="15373" y="21262"/>
                  </a:cubicBezTo>
                  <a:cubicBezTo>
                    <a:pt x="15178" y="21149"/>
                    <a:pt x="15042" y="21022"/>
                    <a:pt x="14925" y="20867"/>
                  </a:cubicBezTo>
                  <a:lnTo>
                    <a:pt x="6013" y="10715"/>
                  </a:lnTo>
                  <a:lnTo>
                    <a:pt x="6013" y="20867"/>
                  </a:lnTo>
                  <a:cubicBezTo>
                    <a:pt x="6013" y="20994"/>
                    <a:pt x="5974" y="21092"/>
                    <a:pt x="5877" y="21177"/>
                  </a:cubicBezTo>
                  <a:cubicBezTo>
                    <a:pt x="5779" y="21262"/>
                    <a:pt x="5624" y="21346"/>
                    <a:pt x="5390" y="21403"/>
                  </a:cubicBezTo>
                  <a:cubicBezTo>
                    <a:pt x="5157" y="21459"/>
                    <a:pt x="4865" y="21515"/>
                    <a:pt x="4476" y="21543"/>
                  </a:cubicBezTo>
                  <a:cubicBezTo>
                    <a:pt x="4086" y="21572"/>
                    <a:pt x="3600" y="21600"/>
                    <a:pt x="3016" y="21600"/>
                  </a:cubicBezTo>
                  <a:cubicBezTo>
                    <a:pt x="2432" y="21600"/>
                    <a:pt x="1965" y="21586"/>
                    <a:pt x="1576" y="21543"/>
                  </a:cubicBezTo>
                  <a:cubicBezTo>
                    <a:pt x="1187" y="21501"/>
                    <a:pt x="876" y="21459"/>
                    <a:pt x="642" y="21403"/>
                  </a:cubicBezTo>
                  <a:cubicBezTo>
                    <a:pt x="409" y="21346"/>
                    <a:pt x="253" y="21262"/>
                    <a:pt x="156" y="21177"/>
                  </a:cubicBezTo>
                  <a:cubicBezTo>
                    <a:pt x="58" y="21092"/>
                    <a:pt x="0" y="20980"/>
                    <a:pt x="0" y="20867"/>
                  </a:cubicBezTo>
                  <a:lnTo>
                    <a:pt x="0" y="705"/>
                  </a:lnTo>
                  <a:cubicBezTo>
                    <a:pt x="0" y="578"/>
                    <a:pt x="58" y="479"/>
                    <a:pt x="156" y="395"/>
                  </a:cubicBezTo>
                  <a:cubicBezTo>
                    <a:pt x="253" y="310"/>
                    <a:pt x="409" y="240"/>
                    <a:pt x="642" y="183"/>
                  </a:cubicBezTo>
                  <a:cubicBezTo>
                    <a:pt x="876" y="127"/>
                    <a:pt x="1187" y="85"/>
                    <a:pt x="1576" y="56"/>
                  </a:cubicBezTo>
                  <a:cubicBezTo>
                    <a:pt x="1965" y="28"/>
                    <a:pt x="2452" y="0"/>
                    <a:pt x="3016" y="0"/>
                  </a:cubicBezTo>
                  <a:cubicBezTo>
                    <a:pt x="3619" y="0"/>
                    <a:pt x="4106" y="14"/>
                    <a:pt x="4476" y="56"/>
                  </a:cubicBezTo>
                  <a:cubicBezTo>
                    <a:pt x="4845" y="99"/>
                    <a:pt x="5157" y="127"/>
                    <a:pt x="5390" y="183"/>
                  </a:cubicBezTo>
                  <a:cubicBezTo>
                    <a:pt x="5624" y="240"/>
                    <a:pt x="5779" y="310"/>
                    <a:pt x="5877" y="395"/>
                  </a:cubicBezTo>
                  <a:cubicBezTo>
                    <a:pt x="5974" y="479"/>
                    <a:pt x="6013" y="592"/>
                    <a:pt x="6013" y="705"/>
                  </a:cubicBezTo>
                  <a:lnTo>
                    <a:pt x="6013" y="9813"/>
                  </a:lnTo>
                  <a:lnTo>
                    <a:pt x="14653" y="719"/>
                  </a:lnTo>
                  <a:cubicBezTo>
                    <a:pt x="14750" y="578"/>
                    <a:pt x="14886" y="451"/>
                    <a:pt x="15042" y="367"/>
                  </a:cubicBezTo>
                  <a:cubicBezTo>
                    <a:pt x="15198" y="282"/>
                    <a:pt x="15392" y="197"/>
                    <a:pt x="15626" y="141"/>
                  </a:cubicBezTo>
                  <a:cubicBezTo>
                    <a:pt x="15859" y="85"/>
                    <a:pt x="16190" y="42"/>
                    <a:pt x="16560" y="28"/>
                  </a:cubicBezTo>
                  <a:cubicBezTo>
                    <a:pt x="16949" y="0"/>
                    <a:pt x="17436" y="0"/>
                    <a:pt x="18019" y="0"/>
                  </a:cubicBezTo>
                  <a:cubicBezTo>
                    <a:pt x="18623" y="0"/>
                    <a:pt x="19129" y="14"/>
                    <a:pt x="19518" y="56"/>
                  </a:cubicBezTo>
                  <a:cubicBezTo>
                    <a:pt x="19907" y="85"/>
                    <a:pt x="20238" y="141"/>
                    <a:pt x="20471" y="197"/>
                  </a:cubicBezTo>
                  <a:cubicBezTo>
                    <a:pt x="20705" y="254"/>
                    <a:pt x="20880" y="338"/>
                    <a:pt x="20958" y="423"/>
                  </a:cubicBezTo>
                  <a:cubicBezTo>
                    <a:pt x="21036" y="507"/>
                    <a:pt x="21094" y="606"/>
                    <a:pt x="21094" y="719"/>
                  </a:cubicBezTo>
                  <a:cubicBezTo>
                    <a:pt x="21094" y="902"/>
                    <a:pt x="21016" y="1100"/>
                    <a:pt x="20880" y="1297"/>
                  </a:cubicBezTo>
                  <a:cubicBezTo>
                    <a:pt x="20744" y="1494"/>
                    <a:pt x="20491" y="1805"/>
                    <a:pt x="20102" y="2242"/>
                  </a:cubicBezTo>
                  <a:lnTo>
                    <a:pt x="12007" y="9926"/>
                  </a:lnTo>
                  <a:lnTo>
                    <a:pt x="20841" y="19598"/>
                  </a:lnTo>
                  <a:cubicBezTo>
                    <a:pt x="21172" y="20049"/>
                    <a:pt x="21386" y="20345"/>
                    <a:pt x="21444" y="20500"/>
                  </a:cubicBezTo>
                  <a:cubicBezTo>
                    <a:pt x="21581" y="20641"/>
                    <a:pt x="21600" y="20768"/>
                    <a:pt x="21600" y="2085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1" name="Shape">
              <a:extLst>
                <a:ext uri="{FF2B5EF4-FFF2-40B4-BE49-F238E27FC236}">
                  <a16:creationId xmlns:a16="http://schemas.microsoft.com/office/drawing/2014/main" id="{7AF556AE-88D1-4FC8-AC41-15BD5CE5B215}"/>
                </a:ext>
              </a:extLst>
            </p:cNvPr>
            <p:cNvSpPr/>
            <p:nvPr/>
          </p:nvSpPr>
          <p:spPr>
            <a:xfrm>
              <a:off x="3924299" y="8648699"/>
              <a:ext cx="286548" cy="21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extrusionOk="0">
                  <a:moveTo>
                    <a:pt x="17852" y="20396"/>
                  </a:moveTo>
                  <a:cubicBezTo>
                    <a:pt x="17804" y="20668"/>
                    <a:pt x="17737" y="20875"/>
                    <a:pt x="17651" y="21030"/>
                  </a:cubicBezTo>
                  <a:cubicBezTo>
                    <a:pt x="17565" y="21186"/>
                    <a:pt x="17440" y="21315"/>
                    <a:pt x="17268" y="21393"/>
                  </a:cubicBezTo>
                  <a:cubicBezTo>
                    <a:pt x="17096" y="21471"/>
                    <a:pt x="16876" y="21535"/>
                    <a:pt x="16608" y="21561"/>
                  </a:cubicBezTo>
                  <a:cubicBezTo>
                    <a:pt x="16340" y="21587"/>
                    <a:pt x="15996" y="21600"/>
                    <a:pt x="15585" y="21600"/>
                  </a:cubicBezTo>
                  <a:cubicBezTo>
                    <a:pt x="15116" y="21600"/>
                    <a:pt x="14743" y="21587"/>
                    <a:pt x="14465" y="21561"/>
                  </a:cubicBezTo>
                  <a:cubicBezTo>
                    <a:pt x="14188" y="21535"/>
                    <a:pt x="13958" y="21483"/>
                    <a:pt x="13796" y="21393"/>
                  </a:cubicBezTo>
                  <a:cubicBezTo>
                    <a:pt x="13633" y="21315"/>
                    <a:pt x="13518" y="21186"/>
                    <a:pt x="13442" y="21030"/>
                  </a:cubicBezTo>
                  <a:cubicBezTo>
                    <a:pt x="13365" y="20875"/>
                    <a:pt x="13308" y="20655"/>
                    <a:pt x="13270" y="20396"/>
                  </a:cubicBezTo>
                  <a:lnTo>
                    <a:pt x="10735" y="6820"/>
                  </a:lnTo>
                  <a:lnTo>
                    <a:pt x="10706" y="6820"/>
                  </a:lnTo>
                  <a:lnTo>
                    <a:pt x="8305" y="20396"/>
                  </a:lnTo>
                  <a:cubicBezTo>
                    <a:pt x="8267" y="20655"/>
                    <a:pt x="8209" y="20862"/>
                    <a:pt x="8133" y="21018"/>
                  </a:cubicBezTo>
                  <a:cubicBezTo>
                    <a:pt x="8056" y="21173"/>
                    <a:pt x="7941" y="21302"/>
                    <a:pt x="7788" y="21393"/>
                  </a:cubicBezTo>
                  <a:cubicBezTo>
                    <a:pt x="7626" y="21483"/>
                    <a:pt x="7415" y="21535"/>
                    <a:pt x="7138" y="21561"/>
                  </a:cubicBezTo>
                  <a:cubicBezTo>
                    <a:pt x="6860" y="21587"/>
                    <a:pt x="6506" y="21600"/>
                    <a:pt x="6057" y="21600"/>
                  </a:cubicBezTo>
                  <a:cubicBezTo>
                    <a:pt x="5588" y="21600"/>
                    <a:pt x="5205" y="21587"/>
                    <a:pt x="4928" y="21561"/>
                  </a:cubicBezTo>
                  <a:cubicBezTo>
                    <a:pt x="4651" y="21535"/>
                    <a:pt x="4421" y="21483"/>
                    <a:pt x="4258" y="21393"/>
                  </a:cubicBezTo>
                  <a:cubicBezTo>
                    <a:pt x="4096" y="21315"/>
                    <a:pt x="3981" y="21186"/>
                    <a:pt x="3905" y="21030"/>
                  </a:cubicBezTo>
                  <a:cubicBezTo>
                    <a:pt x="3828" y="20875"/>
                    <a:pt x="3771" y="20655"/>
                    <a:pt x="3723" y="20396"/>
                  </a:cubicBezTo>
                  <a:lnTo>
                    <a:pt x="126" y="1708"/>
                  </a:lnTo>
                  <a:cubicBezTo>
                    <a:pt x="49" y="1307"/>
                    <a:pt x="11" y="997"/>
                    <a:pt x="2" y="777"/>
                  </a:cubicBezTo>
                  <a:cubicBezTo>
                    <a:pt x="-8" y="557"/>
                    <a:pt x="40" y="375"/>
                    <a:pt x="145" y="259"/>
                  </a:cubicBezTo>
                  <a:cubicBezTo>
                    <a:pt x="250" y="142"/>
                    <a:pt x="413" y="65"/>
                    <a:pt x="642" y="39"/>
                  </a:cubicBezTo>
                  <a:cubicBezTo>
                    <a:pt x="872" y="13"/>
                    <a:pt x="1197" y="0"/>
                    <a:pt x="1618" y="0"/>
                  </a:cubicBezTo>
                  <a:cubicBezTo>
                    <a:pt x="2001" y="0"/>
                    <a:pt x="2307" y="13"/>
                    <a:pt x="2527" y="26"/>
                  </a:cubicBezTo>
                  <a:cubicBezTo>
                    <a:pt x="2747" y="39"/>
                    <a:pt x="2919" y="78"/>
                    <a:pt x="3034" y="142"/>
                  </a:cubicBezTo>
                  <a:cubicBezTo>
                    <a:pt x="3149" y="207"/>
                    <a:pt x="3225" y="298"/>
                    <a:pt x="3264" y="414"/>
                  </a:cubicBezTo>
                  <a:cubicBezTo>
                    <a:pt x="3302" y="531"/>
                    <a:pt x="3340" y="686"/>
                    <a:pt x="3359" y="906"/>
                  </a:cubicBezTo>
                  <a:lnTo>
                    <a:pt x="6133" y="17303"/>
                  </a:lnTo>
                  <a:lnTo>
                    <a:pt x="6143" y="17303"/>
                  </a:lnTo>
                  <a:lnTo>
                    <a:pt x="9032" y="1022"/>
                  </a:lnTo>
                  <a:cubicBezTo>
                    <a:pt x="9061" y="815"/>
                    <a:pt x="9108" y="647"/>
                    <a:pt x="9156" y="505"/>
                  </a:cubicBezTo>
                  <a:cubicBezTo>
                    <a:pt x="9214" y="375"/>
                    <a:pt x="9300" y="272"/>
                    <a:pt x="9424" y="194"/>
                  </a:cubicBezTo>
                  <a:cubicBezTo>
                    <a:pt x="9548" y="129"/>
                    <a:pt x="9721" y="78"/>
                    <a:pt x="9941" y="39"/>
                  </a:cubicBezTo>
                  <a:cubicBezTo>
                    <a:pt x="10161" y="13"/>
                    <a:pt x="10457" y="0"/>
                    <a:pt x="10821" y="0"/>
                  </a:cubicBezTo>
                  <a:cubicBezTo>
                    <a:pt x="11213" y="0"/>
                    <a:pt x="11529" y="13"/>
                    <a:pt x="11758" y="39"/>
                  </a:cubicBezTo>
                  <a:cubicBezTo>
                    <a:pt x="11988" y="65"/>
                    <a:pt x="12169" y="104"/>
                    <a:pt x="12294" y="181"/>
                  </a:cubicBezTo>
                  <a:cubicBezTo>
                    <a:pt x="12418" y="259"/>
                    <a:pt x="12514" y="349"/>
                    <a:pt x="12571" y="492"/>
                  </a:cubicBezTo>
                  <a:cubicBezTo>
                    <a:pt x="12629" y="621"/>
                    <a:pt x="12676" y="802"/>
                    <a:pt x="12705" y="1022"/>
                  </a:cubicBezTo>
                  <a:lnTo>
                    <a:pt x="15690" y="17303"/>
                  </a:lnTo>
                  <a:lnTo>
                    <a:pt x="15718" y="17303"/>
                  </a:lnTo>
                  <a:lnTo>
                    <a:pt x="18493" y="945"/>
                  </a:lnTo>
                  <a:cubicBezTo>
                    <a:pt x="18521" y="764"/>
                    <a:pt x="18550" y="621"/>
                    <a:pt x="18588" y="492"/>
                  </a:cubicBezTo>
                  <a:cubicBezTo>
                    <a:pt x="18627" y="362"/>
                    <a:pt x="18703" y="272"/>
                    <a:pt x="18818" y="194"/>
                  </a:cubicBezTo>
                  <a:cubicBezTo>
                    <a:pt x="18933" y="129"/>
                    <a:pt x="19095" y="78"/>
                    <a:pt x="19306" y="39"/>
                  </a:cubicBezTo>
                  <a:cubicBezTo>
                    <a:pt x="19516" y="13"/>
                    <a:pt x="19813" y="0"/>
                    <a:pt x="20195" y="0"/>
                  </a:cubicBezTo>
                  <a:cubicBezTo>
                    <a:pt x="20559" y="0"/>
                    <a:pt x="20836" y="13"/>
                    <a:pt x="21037" y="39"/>
                  </a:cubicBezTo>
                  <a:cubicBezTo>
                    <a:pt x="21238" y="65"/>
                    <a:pt x="21382" y="142"/>
                    <a:pt x="21468" y="259"/>
                  </a:cubicBezTo>
                  <a:cubicBezTo>
                    <a:pt x="21554" y="375"/>
                    <a:pt x="21592" y="556"/>
                    <a:pt x="21582" y="802"/>
                  </a:cubicBezTo>
                  <a:cubicBezTo>
                    <a:pt x="21573" y="1048"/>
                    <a:pt x="21525" y="1359"/>
                    <a:pt x="21458" y="1773"/>
                  </a:cubicBezTo>
                  <a:lnTo>
                    <a:pt x="17852" y="2039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2" name="Shape">
              <a:extLst>
                <a:ext uri="{FF2B5EF4-FFF2-40B4-BE49-F238E27FC236}">
                  <a16:creationId xmlns:a16="http://schemas.microsoft.com/office/drawing/2014/main" id="{C959BE1B-6102-4A54-8784-5521F7DF5CC9}"/>
                </a:ext>
              </a:extLst>
            </p:cNvPr>
            <p:cNvSpPr/>
            <p:nvPr/>
          </p:nvSpPr>
          <p:spPr>
            <a:xfrm>
              <a:off x="4229100" y="8648700"/>
              <a:ext cx="199010" cy="21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4"/>
                  </a:moveTo>
                  <a:cubicBezTo>
                    <a:pt x="21600" y="12282"/>
                    <a:pt x="21366" y="13832"/>
                    <a:pt x="20897" y="15194"/>
                  </a:cubicBezTo>
                  <a:cubicBezTo>
                    <a:pt x="20428" y="16556"/>
                    <a:pt x="19725" y="17716"/>
                    <a:pt x="18802" y="18675"/>
                  </a:cubicBezTo>
                  <a:cubicBezTo>
                    <a:pt x="17878" y="19620"/>
                    <a:pt x="16720" y="20352"/>
                    <a:pt x="15356" y="20856"/>
                  </a:cubicBezTo>
                  <a:cubicBezTo>
                    <a:pt x="13991" y="21360"/>
                    <a:pt x="12406" y="21600"/>
                    <a:pt x="10600" y="21600"/>
                  </a:cubicBezTo>
                  <a:cubicBezTo>
                    <a:pt x="8822" y="21600"/>
                    <a:pt x="7278" y="21386"/>
                    <a:pt x="5955" y="20970"/>
                  </a:cubicBezTo>
                  <a:cubicBezTo>
                    <a:pt x="4632" y="20541"/>
                    <a:pt x="3529" y="19898"/>
                    <a:pt x="2647" y="19028"/>
                  </a:cubicBezTo>
                  <a:cubicBezTo>
                    <a:pt x="1764" y="18158"/>
                    <a:pt x="1103" y="17048"/>
                    <a:pt x="662" y="15711"/>
                  </a:cubicBezTo>
                  <a:cubicBezTo>
                    <a:pt x="221" y="14362"/>
                    <a:pt x="0" y="12773"/>
                    <a:pt x="0" y="10932"/>
                  </a:cubicBezTo>
                  <a:cubicBezTo>
                    <a:pt x="0" y="9243"/>
                    <a:pt x="234" y="7730"/>
                    <a:pt x="703" y="6380"/>
                  </a:cubicBezTo>
                  <a:cubicBezTo>
                    <a:pt x="1172" y="5031"/>
                    <a:pt x="1875" y="3884"/>
                    <a:pt x="2798" y="2938"/>
                  </a:cubicBezTo>
                  <a:cubicBezTo>
                    <a:pt x="3722" y="1992"/>
                    <a:pt x="4880" y="1261"/>
                    <a:pt x="6244" y="757"/>
                  </a:cubicBezTo>
                  <a:cubicBezTo>
                    <a:pt x="7609" y="252"/>
                    <a:pt x="9208" y="0"/>
                    <a:pt x="11014" y="0"/>
                  </a:cubicBezTo>
                  <a:cubicBezTo>
                    <a:pt x="12737" y="0"/>
                    <a:pt x="14267" y="214"/>
                    <a:pt x="15590" y="630"/>
                  </a:cubicBezTo>
                  <a:cubicBezTo>
                    <a:pt x="16913" y="1047"/>
                    <a:pt x="18016" y="1690"/>
                    <a:pt x="18898" y="2560"/>
                  </a:cubicBezTo>
                  <a:cubicBezTo>
                    <a:pt x="19780" y="3430"/>
                    <a:pt x="20456" y="4527"/>
                    <a:pt x="20911" y="5863"/>
                  </a:cubicBezTo>
                  <a:cubicBezTo>
                    <a:pt x="21366" y="7200"/>
                    <a:pt x="21600" y="8751"/>
                    <a:pt x="21600" y="10554"/>
                  </a:cubicBezTo>
                  <a:close/>
                  <a:moveTo>
                    <a:pt x="16734" y="10781"/>
                  </a:moveTo>
                  <a:cubicBezTo>
                    <a:pt x="16734" y="9684"/>
                    <a:pt x="16638" y="8688"/>
                    <a:pt x="16458" y="7793"/>
                  </a:cubicBezTo>
                  <a:cubicBezTo>
                    <a:pt x="16265" y="6897"/>
                    <a:pt x="15948" y="6128"/>
                    <a:pt x="15494" y="5485"/>
                  </a:cubicBezTo>
                  <a:cubicBezTo>
                    <a:pt x="15039" y="4842"/>
                    <a:pt x="14432" y="4350"/>
                    <a:pt x="13688" y="3997"/>
                  </a:cubicBezTo>
                  <a:cubicBezTo>
                    <a:pt x="12930" y="3644"/>
                    <a:pt x="11992" y="3467"/>
                    <a:pt x="10862" y="3467"/>
                  </a:cubicBezTo>
                  <a:cubicBezTo>
                    <a:pt x="9718" y="3467"/>
                    <a:pt x="8767" y="3669"/>
                    <a:pt x="8009" y="4060"/>
                  </a:cubicBezTo>
                  <a:cubicBezTo>
                    <a:pt x="7251" y="4451"/>
                    <a:pt x="6630" y="4981"/>
                    <a:pt x="6162" y="5636"/>
                  </a:cubicBezTo>
                  <a:cubicBezTo>
                    <a:pt x="5693" y="6292"/>
                    <a:pt x="5362" y="7061"/>
                    <a:pt x="5169" y="7931"/>
                  </a:cubicBezTo>
                  <a:cubicBezTo>
                    <a:pt x="4976" y="8814"/>
                    <a:pt x="4880" y="9734"/>
                    <a:pt x="4880" y="10718"/>
                  </a:cubicBezTo>
                  <a:cubicBezTo>
                    <a:pt x="4880" y="11853"/>
                    <a:pt x="4976" y="12887"/>
                    <a:pt x="5155" y="13795"/>
                  </a:cubicBezTo>
                  <a:cubicBezTo>
                    <a:pt x="5335" y="14703"/>
                    <a:pt x="5665" y="15484"/>
                    <a:pt x="6106" y="16127"/>
                  </a:cubicBezTo>
                  <a:cubicBezTo>
                    <a:pt x="6548" y="16771"/>
                    <a:pt x="7154" y="17262"/>
                    <a:pt x="7898" y="17603"/>
                  </a:cubicBezTo>
                  <a:cubicBezTo>
                    <a:pt x="8657" y="17943"/>
                    <a:pt x="9594" y="18107"/>
                    <a:pt x="10738" y="18107"/>
                  </a:cubicBezTo>
                  <a:cubicBezTo>
                    <a:pt x="11882" y="18107"/>
                    <a:pt x="12833" y="17918"/>
                    <a:pt x="13591" y="17527"/>
                  </a:cubicBezTo>
                  <a:cubicBezTo>
                    <a:pt x="14349" y="17136"/>
                    <a:pt x="14970" y="16619"/>
                    <a:pt x="15438" y="15951"/>
                  </a:cubicBezTo>
                  <a:cubicBezTo>
                    <a:pt x="15907" y="15283"/>
                    <a:pt x="16238" y="14513"/>
                    <a:pt x="16431" y="13618"/>
                  </a:cubicBezTo>
                  <a:cubicBezTo>
                    <a:pt x="16638" y="12723"/>
                    <a:pt x="16734" y="11777"/>
                    <a:pt x="16734" y="10781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3" name="Shape">
              <a:extLst>
                <a:ext uri="{FF2B5EF4-FFF2-40B4-BE49-F238E27FC236}">
                  <a16:creationId xmlns:a16="http://schemas.microsoft.com/office/drawing/2014/main" id="{1EE86EDA-8F8A-476A-984E-FFBA49A7DCBE}"/>
                </a:ext>
              </a:extLst>
            </p:cNvPr>
            <p:cNvSpPr/>
            <p:nvPr/>
          </p:nvSpPr>
          <p:spPr>
            <a:xfrm>
              <a:off x="4457700" y="8648699"/>
              <a:ext cx="155701" cy="21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5"/>
                  </a:moveTo>
                  <a:cubicBezTo>
                    <a:pt x="21600" y="21042"/>
                    <a:pt x="21565" y="21145"/>
                    <a:pt x="21512" y="21236"/>
                  </a:cubicBezTo>
                  <a:cubicBezTo>
                    <a:pt x="21459" y="21327"/>
                    <a:pt x="21301" y="21392"/>
                    <a:pt x="21089" y="21444"/>
                  </a:cubicBezTo>
                  <a:cubicBezTo>
                    <a:pt x="20860" y="21496"/>
                    <a:pt x="20525" y="21535"/>
                    <a:pt x="20102" y="21561"/>
                  </a:cubicBezTo>
                  <a:cubicBezTo>
                    <a:pt x="19662" y="21587"/>
                    <a:pt x="19063" y="21600"/>
                    <a:pt x="18323" y="21600"/>
                  </a:cubicBezTo>
                  <a:cubicBezTo>
                    <a:pt x="17689" y="21600"/>
                    <a:pt x="17195" y="21587"/>
                    <a:pt x="16808" y="21561"/>
                  </a:cubicBezTo>
                  <a:cubicBezTo>
                    <a:pt x="16438" y="21535"/>
                    <a:pt x="16138" y="21496"/>
                    <a:pt x="15927" y="21431"/>
                  </a:cubicBezTo>
                  <a:cubicBezTo>
                    <a:pt x="15716" y="21366"/>
                    <a:pt x="15557" y="21288"/>
                    <a:pt x="15469" y="21197"/>
                  </a:cubicBezTo>
                  <a:cubicBezTo>
                    <a:pt x="15381" y="21106"/>
                    <a:pt x="15310" y="20990"/>
                    <a:pt x="15240" y="20860"/>
                  </a:cubicBezTo>
                  <a:lnTo>
                    <a:pt x="12632" y="16054"/>
                  </a:lnTo>
                  <a:cubicBezTo>
                    <a:pt x="12315" y="15508"/>
                    <a:pt x="12016" y="15028"/>
                    <a:pt x="11716" y="14612"/>
                  </a:cubicBezTo>
                  <a:cubicBezTo>
                    <a:pt x="11417" y="14197"/>
                    <a:pt x="11082" y="13846"/>
                    <a:pt x="10712" y="13560"/>
                  </a:cubicBezTo>
                  <a:cubicBezTo>
                    <a:pt x="10342" y="13274"/>
                    <a:pt x="9919" y="13067"/>
                    <a:pt x="9443" y="12924"/>
                  </a:cubicBezTo>
                  <a:cubicBezTo>
                    <a:pt x="8968" y="12781"/>
                    <a:pt x="8404" y="12703"/>
                    <a:pt x="7770" y="12703"/>
                  </a:cubicBezTo>
                  <a:lnTo>
                    <a:pt x="5920" y="12703"/>
                  </a:lnTo>
                  <a:lnTo>
                    <a:pt x="5920" y="20899"/>
                  </a:lnTo>
                  <a:cubicBezTo>
                    <a:pt x="5920" y="21003"/>
                    <a:pt x="5867" y="21106"/>
                    <a:pt x="5779" y="21197"/>
                  </a:cubicBezTo>
                  <a:cubicBezTo>
                    <a:pt x="5691" y="21288"/>
                    <a:pt x="5514" y="21353"/>
                    <a:pt x="5303" y="21418"/>
                  </a:cubicBezTo>
                  <a:cubicBezTo>
                    <a:pt x="5074" y="21470"/>
                    <a:pt x="4775" y="21522"/>
                    <a:pt x="4405" y="21548"/>
                  </a:cubicBezTo>
                  <a:cubicBezTo>
                    <a:pt x="4035" y="21587"/>
                    <a:pt x="3541" y="21600"/>
                    <a:pt x="2960" y="21600"/>
                  </a:cubicBezTo>
                  <a:cubicBezTo>
                    <a:pt x="2396" y="21600"/>
                    <a:pt x="1920" y="21587"/>
                    <a:pt x="1533" y="21548"/>
                  </a:cubicBezTo>
                  <a:cubicBezTo>
                    <a:pt x="1145" y="21509"/>
                    <a:pt x="846" y="21470"/>
                    <a:pt x="617" y="21418"/>
                  </a:cubicBezTo>
                  <a:cubicBezTo>
                    <a:pt x="388" y="21366"/>
                    <a:pt x="229" y="21288"/>
                    <a:pt x="141" y="21197"/>
                  </a:cubicBezTo>
                  <a:cubicBezTo>
                    <a:pt x="53" y="21106"/>
                    <a:pt x="0" y="21015"/>
                    <a:pt x="0" y="20899"/>
                  </a:cubicBezTo>
                  <a:lnTo>
                    <a:pt x="0" y="1377"/>
                  </a:lnTo>
                  <a:cubicBezTo>
                    <a:pt x="0" y="883"/>
                    <a:pt x="176" y="532"/>
                    <a:pt x="511" y="325"/>
                  </a:cubicBezTo>
                  <a:cubicBezTo>
                    <a:pt x="846" y="104"/>
                    <a:pt x="1269" y="0"/>
                    <a:pt x="1762" y="0"/>
                  </a:cubicBezTo>
                  <a:lnTo>
                    <a:pt x="9302" y="0"/>
                  </a:lnTo>
                  <a:cubicBezTo>
                    <a:pt x="10078" y="0"/>
                    <a:pt x="10694" y="13"/>
                    <a:pt x="11188" y="39"/>
                  </a:cubicBezTo>
                  <a:cubicBezTo>
                    <a:pt x="11681" y="65"/>
                    <a:pt x="12139" y="91"/>
                    <a:pt x="12544" y="117"/>
                  </a:cubicBezTo>
                  <a:cubicBezTo>
                    <a:pt x="13725" y="234"/>
                    <a:pt x="14764" y="455"/>
                    <a:pt x="15716" y="753"/>
                  </a:cubicBezTo>
                  <a:cubicBezTo>
                    <a:pt x="16649" y="1052"/>
                    <a:pt x="17442" y="1442"/>
                    <a:pt x="18112" y="1922"/>
                  </a:cubicBezTo>
                  <a:cubicBezTo>
                    <a:pt x="18781" y="2403"/>
                    <a:pt x="19257" y="2974"/>
                    <a:pt x="19609" y="3637"/>
                  </a:cubicBezTo>
                  <a:cubicBezTo>
                    <a:pt x="19962" y="4299"/>
                    <a:pt x="20120" y="5053"/>
                    <a:pt x="20120" y="5910"/>
                  </a:cubicBezTo>
                  <a:cubicBezTo>
                    <a:pt x="20120" y="6624"/>
                    <a:pt x="19997" y="7287"/>
                    <a:pt x="19750" y="7884"/>
                  </a:cubicBezTo>
                  <a:cubicBezTo>
                    <a:pt x="19504" y="8482"/>
                    <a:pt x="19133" y="9001"/>
                    <a:pt x="18658" y="9469"/>
                  </a:cubicBezTo>
                  <a:cubicBezTo>
                    <a:pt x="18182" y="9936"/>
                    <a:pt x="17583" y="10339"/>
                    <a:pt x="16878" y="10677"/>
                  </a:cubicBezTo>
                  <a:cubicBezTo>
                    <a:pt x="16174" y="11014"/>
                    <a:pt x="15363" y="11300"/>
                    <a:pt x="14465" y="11508"/>
                  </a:cubicBezTo>
                  <a:cubicBezTo>
                    <a:pt x="14905" y="11664"/>
                    <a:pt x="15310" y="11846"/>
                    <a:pt x="15698" y="12079"/>
                  </a:cubicBezTo>
                  <a:cubicBezTo>
                    <a:pt x="16086" y="12300"/>
                    <a:pt x="16438" y="12573"/>
                    <a:pt x="16773" y="12885"/>
                  </a:cubicBezTo>
                  <a:cubicBezTo>
                    <a:pt x="17107" y="13196"/>
                    <a:pt x="17425" y="13560"/>
                    <a:pt x="17724" y="13963"/>
                  </a:cubicBezTo>
                  <a:cubicBezTo>
                    <a:pt x="18024" y="14365"/>
                    <a:pt x="18323" y="14820"/>
                    <a:pt x="18605" y="15340"/>
                  </a:cubicBezTo>
                  <a:lnTo>
                    <a:pt x="21054" y="19574"/>
                  </a:lnTo>
                  <a:cubicBezTo>
                    <a:pt x="21283" y="19990"/>
                    <a:pt x="21424" y="20301"/>
                    <a:pt x="21512" y="20496"/>
                  </a:cubicBezTo>
                  <a:cubicBezTo>
                    <a:pt x="21565" y="20665"/>
                    <a:pt x="21600" y="20821"/>
                    <a:pt x="21600" y="20925"/>
                  </a:cubicBezTo>
                  <a:close/>
                  <a:moveTo>
                    <a:pt x="13971" y="6338"/>
                  </a:moveTo>
                  <a:cubicBezTo>
                    <a:pt x="13971" y="5637"/>
                    <a:pt x="13760" y="5026"/>
                    <a:pt x="13319" y="4546"/>
                  </a:cubicBezTo>
                  <a:cubicBezTo>
                    <a:pt x="12879" y="4052"/>
                    <a:pt x="12174" y="3715"/>
                    <a:pt x="11188" y="3520"/>
                  </a:cubicBezTo>
                  <a:cubicBezTo>
                    <a:pt x="10888" y="3468"/>
                    <a:pt x="10553" y="3416"/>
                    <a:pt x="10166" y="3390"/>
                  </a:cubicBezTo>
                  <a:cubicBezTo>
                    <a:pt x="9778" y="3351"/>
                    <a:pt x="9250" y="3338"/>
                    <a:pt x="8580" y="3338"/>
                  </a:cubicBezTo>
                  <a:lnTo>
                    <a:pt x="5920" y="3338"/>
                  </a:lnTo>
                  <a:lnTo>
                    <a:pt x="5920" y="9430"/>
                  </a:lnTo>
                  <a:lnTo>
                    <a:pt x="8932" y="9430"/>
                  </a:lnTo>
                  <a:cubicBezTo>
                    <a:pt x="9778" y="9430"/>
                    <a:pt x="10518" y="9352"/>
                    <a:pt x="11135" y="9209"/>
                  </a:cubicBezTo>
                  <a:cubicBezTo>
                    <a:pt x="11769" y="9053"/>
                    <a:pt x="12298" y="8845"/>
                    <a:pt x="12720" y="8573"/>
                  </a:cubicBezTo>
                  <a:cubicBezTo>
                    <a:pt x="13143" y="8300"/>
                    <a:pt x="13460" y="7975"/>
                    <a:pt x="13672" y="7598"/>
                  </a:cubicBezTo>
                  <a:cubicBezTo>
                    <a:pt x="13866" y="7235"/>
                    <a:pt x="13971" y="6806"/>
                    <a:pt x="13971" y="633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4" name="Shape">
              <a:extLst>
                <a:ext uri="{FF2B5EF4-FFF2-40B4-BE49-F238E27FC236}">
                  <a16:creationId xmlns:a16="http://schemas.microsoft.com/office/drawing/2014/main" id="{6F9EBAB2-8933-4C00-A65C-1EBD8C3D0070}"/>
                </a:ext>
              </a:extLst>
            </p:cNvPr>
            <p:cNvSpPr/>
            <p:nvPr/>
          </p:nvSpPr>
          <p:spPr>
            <a:xfrm>
              <a:off x="4648200" y="8648699"/>
              <a:ext cx="115443" cy="2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9"/>
                  </a:moveTo>
                  <a:cubicBezTo>
                    <a:pt x="21600" y="20106"/>
                    <a:pt x="21576" y="20379"/>
                    <a:pt x="21529" y="20613"/>
                  </a:cubicBezTo>
                  <a:cubicBezTo>
                    <a:pt x="21481" y="20847"/>
                    <a:pt x="21410" y="21028"/>
                    <a:pt x="21291" y="21171"/>
                  </a:cubicBezTo>
                  <a:cubicBezTo>
                    <a:pt x="21196" y="21327"/>
                    <a:pt x="21053" y="21431"/>
                    <a:pt x="20911" y="21496"/>
                  </a:cubicBezTo>
                  <a:cubicBezTo>
                    <a:pt x="20768" y="21561"/>
                    <a:pt x="20578" y="21600"/>
                    <a:pt x="20388" y="21600"/>
                  </a:cubicBezTo>
                  <a:lnTo>
                    <a:pt x="2376" y="21600"/>
                  </a:lnTo>
                  <a:cubicBezTo>
                    <a:pt x="1711" y="21600"/>
                    <a:pt x="1141" y="21496"/>
                    <a:pt x="689" y="21275"/>
                  </a:cubicBezTo>
                  <a:cubicBezTo>
                    <a:pt x="238" y="21055"/>
                    <a:pt x="0" y="20704"/>
                    <a:pt x="0" y="20223"/>
                  </a:cubicBezTo>
                  <a:lnTo>
                    <a:pt x="0" y="701"/>
                  </a:lnTo>
                  <a:cubicBezTo>
                    <a:pt x="0" y="597"/>
                    <a:pt x="71" y="493"/>
                    <a:pt x="190" y="403"/>
                  </a:cubicBezTo>
                  <a:cubicBezTo>
                    <a:pt x="309" y="312"/>
                    <a:pt x="546" y="247"/>
                    <a:pt x="832" y="182"/>
                  </a:cubicBezTo>
                  <a:cubicBezTo>
                    <a:pt x="1141" y="130"/>
                    <a:pt x="1544" y="78"/>
                    <a:pt x="2067" y="52"/>
                  </a:cubicBezTo>
                  <a:cubicBezTo>
                    <a:pt x="2590" y="26"/>
                    <a:pt x="3232" y="0"/>
                    <a:pt x="3992" y="0"/>
                  </a:cubicBezTo>
                  <a:cubicBezTo>
                    <a:pt x="4776" y="0"/>
                    <a:pt x="5418" y="13"/>
                    <a:pt x="5941" y="52"/>
                  </a:cubicBezTo>
                  <a:cubicBezTo>
                    <a:pt x="6440" y="91"/>
                    <a:pt x="6844" y="130"/>
                    <a:pt x="7152" y="182"/>
                  </a:cubicBezTo>
                  <a:cubicBezTo>
                    <a:pt x="7461" y="234"/>
                    <a:pt x="7675" y="312"/>
                    <a:pt x="7794" y="403"/>
                  </a:cubicBezTo>
                  <a:cubicBezTo>
                    <a:pt x="7913" y="493"/>
                    <a:pt x="7984" y="597"/>
                    <a:pt x="7984" y="701"/>
                  </a:cubicBezTo>
                  <a:lnTo>
                    <a:pt x="7984" y="17989"/>
                  </a:lnTo>
                  <a:lnTo>
                    <a:pt x="20364" y="17989"/>
                  </a:lnTo>
                  <a:cubicBezTo>
                    <a:pt x="20554" y="17989"/>
                    <a:pt x="20744" y="18015"/>
                    <a:pt x="20887" y="18080"/>
                  </a:cubicBezTo>
                  <a:cubicBezTo>
                    <a:pt x="21030" y="18145"/>
                    <a:pt x="21172" y="18236"/>
                    <a:pt x="21267" y="18379"/>
                  </a:cubicBezTo>
                  <a:cubicBezTo>
                    <a:pt x="21362" y="18522"/>
                    <a:pt x="21434" y="18703"/>
                    <a:pt x="21505" y="18924"/>
                  </a:cubicBezTo>
                  <a:cubicBezTo>
                    <a:pt x="21576" y="19145"/>
                    <a:pt x="21600" y="19444"/>
                    <a:pt x="21600" y="19769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5" name="Shape">
              <a:extLst>
                <a:ext uri="{FF2B5EF4-FFF2-40B4-BE49-F238E27FC236}">
                  <a16:creationId xmlns:a16="http://schemas.microsoft.com/office/drawing/2014/main" id="{C6EEF608-BE52-46D7-A9F9-B810D6246928}"/>
                </a:ext>
              </a:extLst>
            </p:cNvPr>
            <p:cNvSpPr/>
            <p:nvPr/>
          </p:nvSpPr>
          <p:spPr>
            <a:xfrm>
              <a:off x="4787899" y="8648700"/>
              <a:ext cx="174626" cy="21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93"/>
                  </a:moveTo>
                  <a:cubicBezTo>
                    <a:pt x="21600" y="12477"/>
                    <a:pt x="21286" y="14174"/>
                    <a:pt x="20673" y="15570"/>
                  </a:cubicBezTo>
                  <a:cubicBezTo>
                    <a:pt x="20045" y="16980"/>
                    <a:pt x="19149" y="18128"/>
                    <a:pt x="17987" y="19016"/>
                  </a:cubicBezTo>
                  <a:cubicBezTo>
                    <a:pt x="16824" y="19903"/>
                    <a:pt x="15411" y="20556"/>
                    <a:pt x="13730" y="20974"/>
                  </a:cubicBezTo>
                  <a:cubicBezTo>
                    <a:pt x="12065" y="21391"/>
                    <a:pt x="10070" y="21600"/>
                    <a:pt x="7776" y="21600"/>
                  </a:cubicBezTo>
                  <a:lnTo>
                    <a:pt x="1571" y="21600"/>
                  </a:lnTo>
                  <a:cubicBezTo>
                    <a:pt x="1131" y="21600"/>
                    <a:pt x="754" y="21496"/>
                    <a:pt x="456" y="21274"/>
                  </a:cubicBezTo>
                  <a:cubicBezTo>
                    <a:pt x="157" y="21052"/>
                    <a:pt x="0" y="20699"/>
                    <a:pt x="0" y="20217"/>
                  </a:cubicBezTo>
                  <a:lnTo>
                    <a:pt x="0" y="1383"/>
                  </a:lnTo>
                  <a:cubicBezTo>
                    <a:pt x="0" y="887"/>
                    <a:pt x="157" y="535"/>
                    <a:pt x="456" y="326"/>
                  </a:cubicBezTo>
                  <a:cubicBezTo>
                    <a:pt x="754" y="104"/>
                    <a:pt x="1131" y="0"/>
                    <a:pt x="1571" y="0"/>
                  </a:cubicBezTo>
                  <a:lnTo>
                    <a:pt x="8247" y="0"/>
                  </a:lnTo>
                  <a:cubicBezTo>
                    <a:pt x="10557" y="0"/>
                    <a:pt x="12536" y="222"/>
                    <a:pt x="14138" y="679"/>
                  </a:cubicBezTo>
                  <a:cubicBezTo>
                    <a:pt x="15756" y="1122"/>
                    <a:pt x="17107" y="1801"/>
                    <a:pt x="18223" y="2676"/>
                  </a:cubicBezTo>
                  <a:cubicBezTo>
                    <a:pt x="19322" y="3563"/>
                    <a:pt x="20170" y="4659"/>
                    <a:pt x="20752" y="5952"/>
                  </a:cubicBezTo>
                  <a:cubicBezTo>
                    <a:pt x="21333" y="7244"/>
                    <a:pt x="21600" y="8784"/>
                    <a:pt x="21600" y="10493"/>
                  </a:cubicBezTo>
                  <a:close/>
                  <a:moveTo>
                    <a:pt x="16133" y="10650"/>
                  </a:moveTo>
                  <a:cubicBezTo>
                    <a:pt x="16133" y="9632"/>
                    <a:pt x="15992" y="8679"/>
                    <a:pt x="15693" y="7792"/>
                  </a:cubicBezTo>
                  <a:cubicBezTo>
                    <a:pt x="15411" y="6917"/>
                    <a:pt x="14939" y="6147"/>
                    <a:pt x="14311" y="5508"/>
                  </a:cubicBezTo>
                  <a:cubicBezTo>
                    <a:pt x="13683" y="4868"/>
                    <a:pt x="12866" y="4359"/>
                    <a:pt x="11860" y="3994"/>
                  </a:cubicBezTo>
                  <a:cubicBezTo>
                    <a:pt x="10855" y="3628"/>
                    <a:pt x="9551" y="3446"/>
                    <a:pt x="7933" y="3446"/>
                  </a:cubicBezTo>
                  <a:lnTo>
                    <a:pt x="5263" y="3446"/>
                  </a:lnTo>
                  <a:lnTo>
                    <a:pt x="5263" y="18141"/>
                  </a:lnTo>
                  <a:lnTo>
                    <a:pt x="8012" y="18141"/>
                  </a:lnTo>
                  <a:cubicBezTo>
                    <a:pt x="9457" y="18141"/>
                    <a:pt x="10682" y="17985"/>
                    <a:pt x="11672" y="17672"/>
                  </a:cubicBezTo>
                  <a:cubicBezTo>
                    <a:pt x="12661" y="17358"/>
                    <a:pt x="13494" y="16889"/>
                    <a:pt x="14154" y="16262"/>
                  </a:cubicBezTo>
                  <a:cubicBezTo>
                    <a:pt x="14814" y="15636"/>
                    <a:pt x="15316" y="14852"/>
                    <a:pt x="15646" y="13913"/>
                  </a:cubicBezTo>
                  <a:cubicBezTo>
                    <a:pt x="15976" y="12986"/>
                    <a:pt x="16133" y="11890"/>
                    <a:pt x="16133" y="1065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6" name="Shape">
              <a:extLst>
                <a:ext uri="{FF2B5EF4-FFF2-40B4-BE49-F238E27FC236}">
                  <a16:creationId xmlns:a16="http://schemas.microsoft.com/office/drawing/2014/main" id="{A0B55DD1-4617-4EA6-93B3-EAE568CA0487}"/>
                </a:ext>
              </a:extLst>
            </p:cNvPr>
            <p:cNvSpPr/>
            <p:nvPr/>
          </p:nvSpPr>
          <p:spPr>
            <a:xfrm>
              <a:off x="6235699" y="7708899"/>
              <a:ext cx="225173" cy="16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91" y="0"/>
                  </a:moveTo>
                  <a:cubicBezTo>
                    <a:pt x="18359" y="0"/>
                    <a:pt x="18591" y="17"/>
                    <a:pt x="18774" y="34"/>
                  </a:cubicBezTo>
                  <a:cubicBezTo>
                    <a:pt x="18969" y="51"/>
                    <a:pt x="19127" y="85"/>
                    <a:pt x="19261" y="136"/>
                  </a:cubicBezTo>
                  <a:cubicBezTo>
                    <a:pt x="19395" y="187"/>
                    <a:pt x="19517" y="238"/>
                    <a:pt x="19614" y="323"/>
                  </a:cubicBezTo>
                  <a:cubicBezTo>
                    <a:pt x="19712" y="391"/>
                    <a:pt x="19821" y="528"/>
                    <a:pt x="19943" y="681"/>
                  </a:cubicBezTo>
                  <a:cubicBezTo>
                    <a:pt x="20065" y="851"/>
                    <a:pt x="20223" y="1174"/>
                    <a:pt x="20418" y="1634"/>
                  </a:cubicBezTo>
                  <a:cubicBezTo>
                    <a:pt x="20613" y="2094"/>
                    <a:pt x="20796" y="2689"/>
                    <a:pt x="20979" y="3370"/>
                  </a:cubicBezTo>
                  <a:cubicBezTo>
                    <a:pt x="21161" y="4051"/>
                    <a:pt x="21308" y="4834"/>
                    <a:pt x="21417" y="5719"/>
                  </a:cubicBezTo>
                  <a:cubicBezTo>
                    <a:pt x="21527" y="6604"/>
                    <a:pt x="21600" y="7558"/>
                    <a:pt x="21600" y="8579"/>
                  </a:cubicBezTo>
                  <a:cubicBezTo>
                    <a:pt x="21600" y="10587"/>
                    <a:pt x="21381" y="12391"/>
                    <a:pt x="20942" y="13991"/>
                  </a:cubicBezTo>
                  <a:cubicBezTo>
                    <a:pt x="20504" y="15609"/>
                    <a:pt x="19846" y="16970"/>
                    <a:pt x="18956" y="18094"/>
                  </a:cubicBezTo>
                  <a:cubicBezTo>
                    <a:pt x="18079" y="19217"/>
                    <a:pt x="16983" y="20085"/>
                    <a:pt x="15667" y="20698"/>
                  </a:cubicBezTo>
                  <a:cubicBezTo>
                    <a:pt x="14351" y="21294"/>
                    <a:pt x="12828" y="21600"/>
                    <a:pt x="11074" y="21600"/>
                  </a:cubicBezTo>
                  <a:cubicBezTo>
                    <a:pt x="9295" y="21600"/>
                    <a:pt x="7724" y="21277"/>
                    <a:pt x="6335" y="20613"/>
                  </a:cubicBezTo>
                  <a:cubicBezTo>
                    <a:pt x="4958" y="19949"/>
                    <a:pt x="3801" y="19030"/>
                    <a:pt x="2863" y="17838"/>
                  </a:cubicBezTo>
                  <a:cubicBezTo>
                    <a:pt x="1925" y="16647"/>
                    <a:pt x="1218" y="15217"/>
                    <a:pt x="731" y="13566"/>
                  </a:cubicBezTo>
                  <a:cubicBezTo>
                    <a:pt x="244" y="11898"/>
                    <a:pt x="0" y="10077"/>
                    <a:pt x="0" y="8068"/>
                  </a:cubicBezTo>
                  <a:cubicBezTo>
                    <a:pt x="0" y="7251"/>
                    <a:pt x="49" y="6468"/>
                    <a:pt x="146" y="5719"/>
                  </a:cubicBezTo>
                  <a:cubicBezTo>
                    <a:pt x="244" y="4970"/>
                    <a:pt x="365" y="4272"/>
                    <a:pt x="524" y="3626"/>
                  </a:cubicBezTo>
                  <a:cubicBezTo>
                    <a:pt x="682" y="2979"/>
                    <a:pt x="865" y="2417"/>
                    <a:pt x="1072" y="1906"/>
                  </a:cubicBezTo>
                  <a:cubicBezTo>
                    <a:pt x="1279" y="1396"/>
                    <a:pt x="1450" y="1038"/>
                    <a:pt x="1596" y="834"/>
                  </a:cubicBezTo>
                  <a:cubicBezTo>
                    <a:pt x="1742" y="630"/>
                    <a:pt x="1864" y="494"/>
                    <a:pt x="1961" y="409"/>
                  </a:cubicBezTo>
                  <a:cubicBezTo>
                    <a:pt x="2059" y="341"/>
                    <a:pt x="2181" y="272"/>
                    <a:pt x="2327" y="221"/>
                  </a:cubicBezTo>
                  <a:cubicBezTo>
                    <a:pt x="2473" y="170"/>
                    <a:pt x="2656" y="136"/>
                    <a:pt x="2863" y="119"/>
                  </a:cubicBezTo>
                  <a:cubicBezTo>
                    <a:pt x="3070" y="102"/>
                    <a:pt x="3326" y="85"/>
                    <a:pt x="3618" y="85"/>
                  </a:cubicBezTo>
                  <a:cubicBezTo>
                    <a:pt x="3947" y="85"/>
                    <a:pt x="4215" y="102"/>
                    <a:pt x="4447" y="136"/>
                  </a:cubicBezTo>
                  <a:cubicBezTo>
                    <a:pt x="4678" y="170"/>
                    <a:pt x="4861" y="221"/>
                    <a:pt x="4995" y="290"/>
                  </a:cubicBezTo>
                  <a:cubicBezTo>
                    <a:pt x="5129" y="358"/>
                    <a:pt x="5239" y="460"/>
                    <a:pt x="5299" y="562"/>
                  </a:cubicBezTo>
                  <a:cubicBezTo>
                    <a:pt x="5360" y="664"/>
                    <a:pt x="5397" y="783"/>
                    <a:pt x="5397" y="919"/>
                  </a:cubicBezTo>
                  <a:cubicBezTo>
                    <a:pt x="5397" y="1141"/>
                    <a:pt x="5299" y="1430"/>
                    <a:pt x="5117" y="1770"/>
                  </a:cubicBezTo>
                  <a:cubicBezTo>
                    <a:pt x="4922" y="2111"/>
                    <a:pt x="4715" y="2570"/>
                    <a:pt x="4483" y="3115"/>
                  </a:cubicBezTo>
                  <a:cubicBezTo>
                    <a:pt x="4252" y="3660"/>
                    <a:pt x="4045" y="4324"/>
                    <a:pt x="3850" y="5072"/>
                  </a:cubicBezTo>
                  <a:cubicBezTo>
                    <a:pt x="3667" y="5838"/>
                    <a:pt x="3569" y="6741"/>
                    <a:pt x="3569" y="7796"/>
                  </a:cubicBezTo>
                  <a:cubicBezTo>
                    <a:pt x="3569" y="8953"/>
                    <a:pt x="3740" y="9992"/>
                    <a:pt x="4081" y="10894"/>
                  </a:cubicBezTo>
                  <a:cubicBezTo>
                    <a:pt x="4422" y="11796"/>
                    <a:pt x="4910" y="12579"/>
                    <a:pt x="5531" y="13226"/>
                  </a:cubicBezTo>
                  <a:cubicBezTo>
                    <a:pt x="6152" y="13872"/>
                    <a:pt x="6920" y="14349"/>
                    <a:pt x="7821" y="14689"/>
                  </a:cubicBezTo>
                  <a:cubicBezTo>
                    <a:pt x="8723" y="15030"/>
                    <a:pt x="9722" y="15183"/>
                    <a:pt x="10843" y="15183"/>
                  </a:cubicBezTo>
                  <a:cubicBezTo>
                    <a:pt x="12073" y="15183"/>
                    <a:pt x="13133" y="15013"/>
                    <a:pt x="14034" y="14655"/>
                  </a:cubicBezTo>
                  <a:cubicBezTo>
                    <a:pt x="14936" y="14298"/>
                    <a:pt x="15679" y="13804"/>
                    <a:pt x="16252" y="13140"/>
                  </a:cubicBezTo>
                  <a:cubicBezTo>
                    <a:pt x="16837" y="12494"/>
                    <a:pt x="17263" y="11694"/>
                    <a:pt x="17555" y="10774"/>
                  </a:cubicBezTo>
                  <a:cubicBezTo>
                    <a:pt x="17848" y="9855"/>
                    <a:pt x="17982" y="8800"/>
                    <a:pt x="17982" y="7642"/>
                  </a:cubicBezTo>
                  <a:cubicBezTo>
                    <a:pt x="17982" y="6587"/>
                    <a:pt x="17896" y="5685"/>
                    <a:pt x="17714" y="4902"/>
                  </a:cubicBezTo>
                  <a:cubicBezTo>
                    <a:pt x="17531" y="4136"/>
                    <a:pt x="17336" y="3472"/>
                    <a:pt x="17129" y="2928"/>
                  </a:cubicBezTo>
                  <a:cubicBezTo>
                    <a:pt x="16910" y="2383"/>
                    <a:pt x="16715" y="1923"/>
                    <a:pt x="16544" y="1566"/>
                  </a:cubicBezTo>
                  <a:cubicBezTo>
                    <a:pt x="16374" y="1209"/>
                    <a:pt x="16288" y="936"/>
                    <a:pt x="16288" y="749"/>
                  </a:cubicBezTo>
                  <a:cubicBezTo>
                    <a:pt x="16288" y="596"/>
                    <a:pt x="16313" y="477"/>
                    <a:pt x="16349" y="392"/>
                  </a:cubicBezTo>
                  <a:cubicBezTo>
                    <a:pt x="16398" y="306"/>
                    <a:pt x="16483" y="221"/>
                    <a:pt x="16605" y="170"/>
                  </a:cubicBezTo>
                  <a:cubicBezTo>
                    <a:pt x="16739" y="102"/>
                    <a:pt x="16910" y="68"/>
                    <a:pt x="17141" y="34"/>
                  </a:cubicBezTo>
                  <a:cubicBezTo>
                    <a:pt x="17397" y="17"/>
                    <a:pt x="17702" y="0"/>
                    <a:pt x="18091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7" name="Shape">
              <a:extLst>
                <a:ext uri="{FF2B5EF4-FFF2-40B4-BE49-F238E27FC236}">
                  <a16:creationId xmlns:a16="http://schemas.microsoft.com/office/drawing/2014/main" id="{7289F835-001A-439D-A275-2D0E6D75947F}"/>
                </a:ext>
              </a:extLst>
            </p:cNvPr>
            <p:cNvSpPr/>
            <p:nvPr/>
          </p:nvSpPr>
          <p:spPr>
            <a:xfrm>
              <a:off x="6235700" y="7505699"/>
              <a:ext cx="220091" cy="17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2" y="0"/>
                  </a:moveTo>
                  <a:cubicBezTo>
                    <a:pt x="21014" y="0"/>
                    <a:pt x="21114" y="48"/>
                    <a:pt x="21201" y="145"/>
                  </a:cubicBezTo>
                  <a:cubicBezTo>
                    <a:pt x="21288" y="241"/>
                    <a:pt x="21363" y="386"/>
                    <a:pt x="21413" y="611"/>
                  </a:cubicBezTo>
                  <a:cubicBezTo>
                    <a:pt x="21463" y="820"/>
                    <a:pt x="21513" y="1110"/>
                    <a:pt x="21550" y="1464"/>
                  </a:cubicBezTo>
                  <a:cubicBezTo>
                    <a:pt x="21588" y="1817"/>
                    <a:pt x="21600" y="2268"/>
                    <a:pt x="21600" y="2815"/>
                  </a:cubicBezTo>
                  <a:cubicBezTo>
                    <a:pt x="21600" y="3362"/>
                    <a:pt x="21588" y="3828"/>
                    <a:pt x="21550" y="4198"/>
                  </a:cubicBezTo>
                  <a:cubicBezTo>
                    <a:pt x="21513" y="4568"/>
                    <a:pt x="21475" y="4841"/>
                    <a:pt x="21413" y="5050"/>
                  </a:cubicBezTo>
                  <a:cubicBezTo>
                    <a:pt x="21363" y="5259"/>
                    <a:pt x="21288" y="5404"/>
                    <a:pt x="21201" y="5501"/>
                  </a:cubicBezTo>
                  <a:cubicBezTo>
                    <a:pt x="21114" y="5597"/>
                    <a:pt x="21014" y="5645"/>
                    <a:pt x="20902" y="5645"/>
                  </a:cubicBezTo>
                  <a:lnTo>
                    <a:pt x="12252" y="5645"/>
                  </a:lnTo>
                  <a:lnTo>
                    <a:pt x="12252" y="15971"/>
                  </a:lnTo>
                  <a:lnTo>
                    <a:pt x="20902" y="15971"/>
                  </a:lnTo>
                  <a:cubicBezTo>
                    <a:pt x="21014" y="15971"/>
                    <a:pt x="21114" y="16019"/>
                    <a:pt x="21201" y="16099"/>
                  </a:cubicBezTo>
                  <a:cubicBezTo>
                    <a:pt x="21288" y="16180"/>
                    <a:pt x="21363" y="16341"/>
                    <a:pt x="21413" y="16550"/>
                  </a:cubicBezTo>
                  <a:cubicBezTo>
                    <a:pt x="21463" y="16759"/>
                    <a:pt x="21513" y="17048"/>
                    <a:pt x="21550" y="17402"/>
                  </a:cubicBezTo>
                  <a:cubicBezTo>
                    <a:pt x="21588" y="17756"/>
                    <a:pt x="21600" y="18206"/>
                    <a:pt x="21600" y="18769"/>
                  </a:cubicBezTo>
                  <a:cubicBezTo>
                    <a:pt x="21600" y="19316"/>
                    <a:pt x="21588" y="19766"/>
                    <a:pt x="21550" y="20120"/>
                  </a:cubicBezTo>
                  <a:cubicBezTo>
                    <a:pt x="21513" y="20474"/>
                    <a:pt x="21475" y="20764"/>
                    <a:pt x="21413" y="20989"/>
                  </a:cubicBezTo>
                  <a:cubicBezTo>
                    <a:pt x="21363" y="21198"/>
                    <a:pt x="21288" y="21359"/>
                    <a:pt x="21201" y="21455"/>
                  </a:cubicBezTo>
                  <a:cubicBezTo>
                    <a:pt x="21114" y="21552"/>
                    <a:pt x="21014" y="21600"/>
                    <a:pt x="20902" y="21600"/>
                  </a:cubicBezTo>
                  <a:lnTo>
                    <a:pt x="698" y="21600"/>
                  </a:lnTo>
                  <a:cubicBezTo>
                    <a:pt x="586" y="21600"/>
                    <a:pt x="486" y="21552"/>
                    <a:pt x="399" y="21455"/>
                  </a:cubicBezTo>
                  <a:cubicBezTo>
                    <a:pt x="312" y="21359"/>
                    <a:pt x="237" y="21214"/>
                    <a:pt x="187" y="20989"/>
                  </a:cubicBezTo>
                  <a:cubicBezTo>
                    <a:pt x="137" y="20780"/>
                    <a:pt x="87" y="20490"/>
                    <a:pt x="50" y="20120"/>
                  </a:cubicBezTo>
                  <a:cubicBezTo>
                    <a:pt x="12" y="19750"/>
                    <a:pt x="0" y="19300"/>
                    <a:pt x="0" y="18769"/>
                  </a:cubicBezTo>
                  <a:cubicBezTo>
                    <a:pt x="0" y="18222"/>
                    <a:pt x="12" y="17756"/>
                    <a:pt x="50" y="17402"/>
                  </a:cubicBezTo>
                  <a:cubicBezTo>
                    <a:pt x="87" y="17049"/>
                    <a:pt x="125" y="16759"/>
                    <a:pt x="187" y="16550"/>
                  </a:cubicBezTo>
                  <a:cubicBezTo>
                    <a:pt x="237" y="16341"/>
                    <a:pt x="312" y="16180"/>
                    <a:pt x="399" y="16099"/>
                  </a:cubicBezTo>
                  <a:cubicBezTo>
                    <a:pt x="486" y="16019"/>
                    <a:pt x="586" y="15971"/>
                    <a:pt x="698" y="15971"/>
                  </a:cubicBezTo>
                  <a:lnTo>
                    <a:pt x="8550" y="15971"/>
                  </a:lnTo>
                  <a:lnTo>
                    <a:pt x="8550" y="5645"/>
                  </a:lnTo>
                  <a:lnTo>
                    <a:pt x="698" y="5645"/>
                  </a:lnTo>
                  <a:cubicBezTo>
                    <a:pt x="586" y="5645"/>
                    <a:pt x="486" y="5597"/>
                    <a:pt x="399" y="5501"/>
                  </a:cubicBezTo>
                  <a:cubicBezTo>
                    <a:pt x="312" y="5404"/>
                    <a:pt x="237" y="5259"/>
                    <a:pt x="187" y="5050"/>
                  </a:cubicBezTo>
                  <a:cubicBezTo>
                    <a:pt x="137" y="4841"/>
                    <a:pt x="87" y="4552"/>
                    <a:pt x="50" y="4198"/>
                  </a:cubicBezTo>
                  <a:cubicBezTo>
                    <a:pt x="12" y="3844"/>
                    <a:pt x="0" y="3378"/>
                    <a:pt x="0" y="2815"/>
                  </a:cubicBezTo>
                  <a:cubicBezTo>
                    <a:pt x="0" y="2268"/>
                    <a:pt x="12" y="1834"/>
                    <a:pt x="50" y="1464"/>
                  </a:cubicBezTo>
                  <a:cubicBezTo>
                    <a:pt x="87" y="1110"/>
                    <a:pt x="125" y="820"/>
                    <a:pt x="187" y="611"/>
                  </a:cubicBezTo>
                  <a:cubicBezTo>
                    <a:pt x="237" y="402"/>
                    <a:pt x="312" y="241"/>
                    <a:pt x="399" y="145"/>
                  </a:cubicBezTo>
                  <a:cubicBezTo>
                    <a:pt x="486" y="48"/>
                    <a:pt x="586" y="0"/>
                    <a:pt x="698" y="0"/>
                  </a:cubicBezTo>
                  <a:lnTo>
                    <a:pt x="20902" y="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8" name="Shape">
              <a:extLst>
                <a:ext uri="{FF2B5EF4-FFF2-40B4-BE49-F238E27FC236}">
                  <a16:creationId xmlns:a16="http://schemas.microsoft.com/office/drawing/2014/main" id="{6B9BBFAD-4917-4903-9A72-84D97F757F51}"/>
                </a:ext>
              </a:extLst>
            </p:cNvPr>
            <p:cNvSpPr/>
            <p:nvPr/>
          </p:nvSpPr>
          <p:spPr>
            <a:xfrm>
              <a:off x="6235700" y="7277099"/>
              <a:ext cx="219964" cy="200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extrusionOk="0">
                  <a:moveTo>
                    <a:pt x="19879" y="285"/>
                  </a:moveTo>
                  <a:cubicBezTo>
                    <a:pt x="20278" y="136"/>
                    <a:pt x="20590" y="54"/>
                    <a:pt x="20827" y="13"/>
                  </a:cubicBezTo>
                  <a:cubicBezTo>
                    <a:pt x="21064" y="-28"/>
                    <a:pt x="21238" y="27"/>
                    <a:pt x="21351" y="163"/>
                  </a:cubicBezTo>
                  <a:cubicBezTo>
                    <a:pt x="21463" y="299"/>
                    <a:pt x="21538" y="531"/>
                    <a:pt x="21563" y="871"/>
                  </a:cubicBezTo>
                  <a:cubicBezTo>
                    <a:pt x="21588" y="1212"/>
                    <a:pt x="21600" y="1676"/>
                    <a:pt x="21600" y="2262"/>
                  </a:cubicBezTo>
                  <a:cubicBezTo>
                    <a:pt x="21600" y="2875"/>
                    <a:pt x="21588" y="3352"/>
                    <a:pt x="21575" y="3692"/>
                  </a:cubicBezTo>
                  <a:cubicBezTo>
                    <a:pt x="21563" y="4033"/>
                    <a:pt x="21525" y="4292"/>
                    <a:pt x="21475" y="4483"/>
                  </a:cubicBezTo>
                  <a:cubicBezTo>
                    <a:pt x="21425" y="4674"/>
                    <a:pt x="21363" y="4796"/>
                    <a:pt x="21263" y="4864"/>
                  </a:cubicBezTo>
                  <a:cubicBezTo>
                    <a:pt x="21176" y="4933"/>
                    <a:pt x="21064" y="5001"/>
                    <a:pt x="20914" y="5042"/>
                  </a:cubicBezTo>
                  <a:lnTo>
                    <a:pt x="16612" y="6609"/>
                  </a:lnTo>
                  <a:lnTo>
                    <a:pt x="16612" y="15399"/>
                  </a:lnTo>
                  <a:lnTo>
                    <a:pt x="20802" y="16884"/>
                  </a:lnTo>
                  <a:cubicBezTo>
                    <a:pt x="20951" y="16939"/>
                    <a:pt x="21089" y="16993"/>
                    <a:pt x="21188" y="17075"/>
                  </a:cubicBezTo>
                  <a:cubicBezTo>
                    <a:pt x="21288" y="17157"/>
                    <a:pt x="21375" y="17279"/>
                    <a:pt x="21438" y="17457"/>
                  </a:cubicBezTo>
                  <a:cubicBezTo>
                    <a:pt x="21500" y="17634"/>
                    <a:pt x="21538" y="17879"/>
                    <a:pt x="21563" y="18192"/>
                  </a:cubicBezTo>
                  <a:cubicBezTo>
                    <a:pt x="21588" y="18506"/>
                    <a:pt x="21600" y="18928"/>
                    <a:pt x="21600" y="19446"/>
                  </a:cubicBezTo>
                  <a:cubicBezTo>
                    <a:pt x="21600" y="20005"/>
                    <a:pt x="21588" y="20427"/>
                    <a:pt x="21550" y="20754"/>
                  </a:cubicBezTo>
                  <a:cubicBezTo>
                    <a:pt x="21513" y="21068"/>
                    <a:pt x="21438" y="21286"/>
                    <a:pt x="21313" y="21408"/>
                  </a:cubicBezTo>
                  <a:cubicBezTo>
                    <a:pt x="21188" y="21531"/>
                    <a:pt x="21001" y="21572"/>
                    <a:pt x="20777" y="21531"/>
                  </a:cubicBezTo>
                  <a:cubicBezTo>
                    <a:pt x="20540" y="21490"/>
                    <a:pt x="20241" y="21408"/>
                    <a:pt x="19854" y="21259"/>
                  </a:cubicBezTo>
                  <a:lnTo>
                    <a:pt x="860" y="14050"/>
                  </a:lnTo>
                  <a:cubicBezTo>
                    <a:pt x="673" y="13981"/>
                    <a:pt x="524" y="13886"/>
                    <a:pt x="399" y="13791"/>
                  </a:cubicBezTo>
                  <a:cubicBezTo>
                    <a:pt x="287" y="13695"/>
                    <a:pt x="200" y="13545"/>
                    <a:pt x="137" y="13327"/>
                  </a:cubicBezTo>
                  <a:cubicBezTo>
                    <a:pt x="75" y="13123"/>
                    <a:pt x="37" y="12823"/>
                    <a:pt x="25" y="12455"/>
                  </a:cubicBezTo>
                  <a:cubicBezTo>
                    <a:pt x="12" y="12087"/>
                    <a:pt x="0" y="11583"/>
                    <a:pt x="0" y="10970"/>
                  </a:cubicBezTo>
                  <a:cubicBezTo>
                    <a:pt x="0" y="10261"/>
                    <a:pt x="12" y="9689"/>
                    <a:pt x="25" y="9266"/>
                  </a:cubicBezTo>
                  <a:cubicBezTo>
                    <a:pt x="37" y="8844"/>
                    <a:pt x="75" y="8517"/>
                    <a:pt x="137" y="8285"/>
                  </a:cubicBezTo>
                  <a:cubicBezTo>
                    <a:pt x="200" y="8053"/>
                    <a:pt x="287" y="7876"/>
                    <a:pt x="412" y="7781"/>
                  </a:cubicBezTo>
                  <a:cubicBezTo>
                    <a:pt x="536" y="7685"/>
                    <a:pt x="698" y="7590"/>
                    <a:pt x="910" y="7522"/>
                  </a:cubicBezTo>
                  <a:lnTo>
                    <a:pt x="19879" y="285"/>
                  </a:lnTo>
                  <a:close/>
                  <a:moveTo>
                    <a:pt x="4178" y="11024"/>
                  </a:moveTo>
                  <a:lnTo>
                    <a:pt x="4178" y="11038"/>
                  </a:lnTo>
                  <a:lnTo>
                    <a:pt x="13282" y="14349"/>
                  </a:lnTo>
                  <a:lnTo>
                    <a:pt x="13282" y="7713"/>
                  </a:lnTo>
                  <a:lnTo>
                    <a:pt x="4178" y="11024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9" name="Shape">
              <a:extLst>
                <a:ext uri="{FF2B5EF4-FFF2-40B4-BE49-F238E27FC236}">
                  <a16:creationId xmlns:a16="http://schemas.microsoft.com/office/drawing/2014/main" id="{92C5C777-3E0A-45B8-B0DA-E4DCA57E911A}"/>
                </a:ext>
              </a:extLst>
            </p:cNvPr>
            <p:cNvSpPr/>
            <p:nvPr/>
          </p:nvSpPr>
          <p:spPr>
            <a:xfrm>
              <a:off x="6235700" y="7086600"/>
              <a:ext cx="219075" cy="16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11" y="0"/>
                  </a:moveTo>
                  <a:cubicBezTo>
                    <a:pt x="21037" y="0"/>
                    <a:pt x="21137" y="34"/>
                    <a:pt x="21224" y="85"/>
                  </a:cubicBezTo>
                  <a:cubicBezTo>
                    <a:pt x="21312" y="136"/>
                    <a:pt x="21375" y="288"/>
                    <a:pt x="21437" y="509"/>
                  </a:cubicBezTo>
                  <a:cubicBezTo>
                    <a:pt x="21487" y="730"/>
                    <a:pt x="21537" y="1069"/>
                    <a:pt x="21550" y="1493"/>
                  </a:cubicBezTo>
                  <a:cubicBezTo>
                    <a:pt x="21575" y="1934"/>
                    <a:pt x="21587" y="2528"/>
                    <a:pt x="21587" y="3275"/>
                  </a:cubicBezTo>
                  <a:cubicBezTo>
                    <a:pt x="21587" y="3903"/>
                    <a:pt x="21575" y="4412"/>
                    <a:pt x="21550" y="4785"/>
                  </a:cubicBezTo>
                  <a:cubicBezTo>
                    <a:pt x="21525" y="5158"/>
                    <a:pt x="21487" y="5464"/>
                    <a:pt x="21425" y="5667"/>
                  </a:cubicBezTo>
                  <a:cubicBezTo>
                    <a:pt x="21362" y="5888"/>
                    <a:pt x="21287" y="6040"/>
                    <a:pt x="21187" y="6125"/>
                  </a:cubicBezTo>
                  <a:cubicBezTo>
                    <a:pt x="21087" y="6210"/>
                    <a:pt x="20974" y="6295"/>
                    <a:pt x="20849" y="6346"/>
                  </a:cubicBezTo>
                  <a:lnTo>
                    <a:pt x="16053" y="8959"/>
                  </a:lnTo>
                  <a:cubicBezTo>
                    <a:pt x="15514" y="9281"/>
                    <a:pt x="15026" y="9587"/>
                    <a:pt x="14613" y="9875"/>
                  </a:cubicBezTo>
                  <a:cubicBezTo>
                    <a:pt x="14187" y="10181"/>
                    <a:pt x="13837" y="10503"/>
                    <a:pt x="13561" y="10876"/>
                  </a:cubicBezTo>
                  <a:cubicBezTo>
                    <a:pt x="13286" y="11250"/>
                    <a:pt x="13060" y="11674"/>
                    <a:pt x="12922" y="12149"/>
                  </a:cubicBezTo>
                  <a:cubicBezTo>
                    <a:pt x="12785" y="12624"/>
                    <a:pt x="12710" y="13184"/>
                    <a:pt x="12710" y="13812"/>
                  </a:cubicBezTo>
                  <a:lnTo>
                    <a:pt x="12710" y="15661"/>
                  </a:lnTo>
                  <a:lnTo>
                    <a:pt x="20899" y="15661"/>
                  </a:lnTo>
                  <a:cubicBezTo>
                    <a:pt x="21011" y="15661"/>
                    <a:pt x="21112" y="15712"/>
                    <a:pt x="21199" y="15814"/>
                  </a:cubicBezTo>
                  <a:cubicBezTo>
                    <a:pt x="21287" y="15916"/>
                    <a:pt x="21362" y="16069"/>
                    <a:pt x="21412" y="16306"/>
                  </a:cubicBezTo>
                  <a:cubicBezTo>
                    <a:pt x="21462" y="16527"/>
                    <a:pt x="21512" y="16832"/>
                    <a:pt x="21550" y="17205"/>
                  </a:cubicBezTo>
                  <a:cubicBezTo>
                    <a:pt x="21587" y="17579"/>
                    <a:pt x="21600" y="18054"/>
                    <a:pt x="21600" y="18648"/>
                  </a:cubicBezTo>
                  <a:cubicBezTo>
                    <a:pt x="21600" y="19224"/>
                    <a:pt x="21587" y="19700"/>
                    <a:pt x="21550" y="20073"/>
                  </a:cubicBezTo>
                  <a:cubicBezTo>
                    <a:pt x="21512" y="20446"/>
                    <a:pt x="21475" y="20752"/>
                    <a:pt x="21412" y="20989"/>
                  </a:cubicBezTo>
                  <a:cubicBezTo>
                    <a:pt x="21362" y="21210"/>
                    <a:pt x="21287" y="21379"/>
                    <a:pt x="21199" y="21464"/>
                  </a:cubicBezTo>
                  <a:cubicBezTo>
                    <a:pt x="21112" y="21549"/>
                    <a:pt x="21011" y="21600"/>
                    <a:pt x="20899" y="21600"/>
                  </a:cubicBezTo>
                  <a:lnTo>
                    <a:pt x="1377" y="21600"/>
                  </a:lnTo>
                  <a:cubicBezTo>
                    <a:pt x="889" y="21600"/>
                    <a:pt x="538" y="21430"/>
                    <a:pt x="326" y="21091"/>
                  </a:cubicBezTo>
                  <a:cubicBezTo>
                    <a:pt x="113" y="20752"/>
                    <a:pt x="0" y="20344"/>
                    <a:pt x="0" y="19835"/>
                  </a:cubicBezTo>
                  <a:lnTo>
                    <a:pt x="0" y="12302"/>
                  </a:lnTo>
                  <a:cubicBezTo>
                    <a:pt x="0" y="11538"/>
                    <a:pt x="13" y="10910"/>
                    <a:pt x="38" y="10418"/>
                  </a:cubicBezTo>
                  <a:cubicBezTo>
                    <a:pt x="63" y="9926"/>
                    <a:pt x="88" y="9468"/>
                    <a:pt x="125" y="9061"/>
                  </a:cubicBezTo>
                  <a:cubicBezTo>
                    <a:pt x="250" y="7890"/>
                    <a:pt x="463" y="6838"/>
                    <a:pt x="751" y="5905"/>
                  </a:cubicBezTo>
                  <a:cubicBezTo>
                    <a:pt x="1052" y="4972"/>
                    <a:pt x="1440" y="4174"/>
                    <a:pt x="1916" y="3513"/>
                  </a:cubicBezTo>
                  <a:cubicBezTo>
                    <a:pt x="2392" y="2851"/>
                    <a:pt x="2968" y="2359"/>
                    <a:pt x="3631" y="2019"/>
                  </a:cubicBezTo>
                  <a:cubicBezTo>
                    <a:pt x="4295" y="1680"/>
                    <a:pt x="5046" y="1493"/>
                    <a:pt x="5898" y="1493"/>
                  </a:cubicBezTo>
                  <a:cubicBezTo>
                    <a:pt x="6624" y="1493"/>
                    <a:pt x="7275" y="1612"/>
                    <a:pt x="7864" y="1867"/>
                  </a:cubicBezTo>
                  <a:cubicBezTo>
                    <a:pt x="8452" y="2121"/>
                    <a:pt x="8991" y="2478"/>
                    <a:pt x="9454" y="2953"/>
                  </a:cubicBezTo>
                  <a:cubicBezTo>
                    <a:pt x="9917" y="3428"/>
                    <a:pt x="10318" y="4022"/>
                    <a:pt x="10669" y="4734"/>
                  </a:cubicBezTo>
                  <a:cubicBezTo>
                    <a:pt x="11007" y="5447"/>
                    <a:pt x="11295" y="6244"/>
                    <a:pt x="11495" y="7144"/>
                  </a:cubicBezTo>
                  <a:cubicBezTo>
                    <a:pt x="11645" y="6702"/>
                    <a:pt x="11833" y="6295"/>
                    <a:pt x="12058" y="5922"/>
                  </a:cubicBezTo>
                  <a:cubicBezTo>
                    <a:pt x="12284" y="5532"/>
                    <a:pt x="12547" y="5175"/>
                    <a:pt x="12860" y="4836"/>
                  </a:cubicBezTo>
                  <a:cubicBezTo>
                    <a:pt x="13173" y="4497"/>
                    <a:pt x="13536" y="4174"/>
                    <a:pt x="13937" y="3886"/>
                  </a:cubicBezTo>
                  <a:cubicBezTo>
                    <a:pt x="14337" y="3597"/>
                    <a:pt x="14801" y="3292"/>
                    <a:pt x="15302" y="3004"/>
                  </a:cubicBezTo>
                  <a:lnTo>
                    <a:pt x="19534" y="543"/>
                  </a:lnTo>
                  <a:cubicBezTo>
                    <a:pt x="19960" y="323"/>
                    <a:pt x="20260" y="170"/>
                    <a:pt x="20461" y="102"/>
                  </a:cubicBezTo>
                  <a:cubicBezTo>
                    <a:pt x="20648" y="34"/>
                    <a:pt x="20799" y="0"/>
                    <a:pt x="20911" y="0"/>
                  </a:cubicBezTo>
                  <a:close/>
                  <a:moveTo>
                    <a:pt x="6323" y="7635"/>
                  </a:moveTo>
                  <a:cubicBezTo>
                    <a:pt x="5610" y="7635"/>
                    <a:pt x="5021" y="7856"/>
                    <a:pt x="4533" y="8280"/>
                  </a:cubicBezTo>
                  <a:cubicBezTo>
                    <a:pt x="4044" y="8721"/>
                    <a:pt x="3706" y="9434"/>
                    <a:pt x="3506" y="10418"/>
                  </a:cubicBezTo>
                  <a:cubicBezTo>
                    <a:pt x="3456" y="10724"/>
                    <a:pt x="3406" y="11063"/>
                    <a:pt x="3368" y="11436"/>
                  </a:cubicBezTo>
                  <a:cubicBezTo>
                    <a:pt x="3331" y="11826"/>
                    <a:pt x="3318" y="12352"/>
                    <a:pt x="3318" y="13031"/>
                  </a:cubicBezTo>
                  <a:lnTo>
                    <a:pt x="3318" y="15695"/>
                  </a:lnTo>
                  <a:lnTo>
                    <a:pt x="9416" y="15695"/>
                  </a:lnTo>
                  <a:lnTo>
                    <a:pt x="9416" y="12675"/>
                  </a:lnTo>
                  <a:cubicBezTo>
                    <a:pt x="9416" y="11826"/>
                    <a:pt x="9341" y="11097"/>
                    <a:pt x="9191" y="10469"/>
                  </a:cubicBezTo>
                  <a:cubicBezTo>
                    <a:pt x="9041" y="9841"/>
                    <a:pt x="8828" y="9315"/>
                    <a:pt x="8565" y="8891"/>
                  </a:cubicBezTo>
                  <a:cubicBezTo>
                    <a:pt x="8302" y="8467"/>
                    <a:pt x="7964" y="8161"/>
                    <a:pt x="7588" y="7941"/>
                  </a:cubicBezTo>
                  <a:cubicBezTo>
                    <a:pt x="7212" y="7737"/>
                    <a:pt x="6787" y="7635"/>
                    <a:pt x="6323" y="7635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00" name="Shape">
              <a:extLst>
                <a:ext uri="{FF2B5EF4-FFF2-40B4-BE49-F238E27FC236}">
                  <a16:creationId xmlns:a16="http://schemas.microsoft.com/office/drawing/2014/main" id="{841AA532-0E9A-47C2-8289-4E1FADD02344}"/>
                </a:ext>
              </a:extLst>
            </p:cNvPr>
            <p:cNvSpPr/>
            <p:nvPr/>
          </p:nvSpPr>
          <p:spPr>
            <a:xfrm>
              <a:off x="6235700" y="6921500"/>
              <a:ext cx="219330" cy="167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1" y="0"/>
                  </a:moveTo>
                  <a:cubicBezTo>
                    <a:pt x="2126" y="0"/>
                    <a:pt x="2401" y="16"/>
                    <a:pt x="2627" y="49"/>
                  </a:cubicBezTo>
                  <a:cubicBezTo>
                    <a:pt x="2852" y="82"/>
                    <a:pt x="3039" y="131"/>
                    <a:pt x="3177" y="213"/>
                  </a:cubicBezTo>
                  <a:cubicBezTo>
                    <a:pt x="3314" y="279"/>
                    <a:pt x="3414" y="377"/>
                    <a:pt x="3490" y="492"/>
                  </a:cubicBezTo>
                  <a:cubicBezTo>
                    <a:pt x="3552" y="607"/>
                    <a:pt x="3590" y="722"/>
                    <a:pt x="3590" y="853"/>
                  </a:cubicBezTo>
                  <a:lnTo>
                    <a:pt x="3590" y="7911"/>
                  </a:lnTo>
                  <a:lnTo>
                    <a:pt x="20900" y="7911"/>
                  </a:lnTo>
                  <a:cubicBezTo>
                    <a:pt x="21012" y="7911"/>
                    <a:pt x="21112" y="7960"/>
                    <a:pt x="21200" y="8059"/>
                  </a:cubicBezTo>
                  <a:cubicBezTo>
                    <a:pt x="21287" y="8157"/>
                    <a:pt x="21362" y="8305"/>
                    <a:pt x="21412" y="8535"/>
                  </a:cubicBezTo>
                  <a:cubicBezTo>
                    <a:pt x="21462" y="8748"/>
                    <a:pt x="21512" y="9044"/>
                    <a:pt x="21550" y="9421"/>
                  </a:cubicBezTo>
                  <a:cubicBezTo>
                    <a:pt x="21587" y="9799"/>
                    <a:pt x="21600" y="10258"/>
                    <a:pt x="21600" y="10800"/>
                  </a:cubicBezTo>
                  <a:cubicBezTo>
                    <a:pt x="21600" y="11358"/>
                    <a:pt x="21587" y="11818"/>
                    <a:pt x="21550" y="12179"/>
                  </a:cubicBezTo>
                  <a:cubicBezTo>
                    <a:pt x="21512" y="12540"/>
                    <a:pt x="21475" y="12835"/>
                    <a:pt x="21412" y="13065"/>
                  </a:cubicBezTo>
                  <a:cubicBezTo>
                    <a:pt x="21362" y="13278"/>
                    <a:pt x="21287" y="13443"/>
                    <a:pt x="21200" y="13541"/>
                  </a:cubicBezTo>
                  <a:cubicBezTo>
                    <a:pt x="21112" y="13640"/>
                    <a:pt x="21012" y="13689"/>
                    <a:pt x="20900" y="13689"/>
                  </a:cubicBezTo>
                  <a:lnTo>
                    <a:pt x="3590" y="13689"/>
                  </a:lnTo>
                  <a:lnTo>
                    <a:pt x="3590" y="20747"/>
                  </a:lnTo>
                  <a:cubicBezTo>
                    <a:pt x="3590" y="20894"/>
                    <a:pt x="3552" y="21009"/>
                    <a:pt x="3490" y="21124"/>
                  </a:cubicBezTo>
                  <a:cubicBezTo>
                    <a:pt x="3427" y="21223"/>
                    <a:pt x="3327" y="21321"/>
                    <a:pt x="3177" y="21387"/>
                  </a:cubicBezTo>
                  <a:cubicBezTo>
                    <a:pt x="3039" y="21452"/>
                    <a:pt x="2852" y="21518"/>
                    <a:pt x="2627" y="21551"/>
                  </a:cubicBezTo>
                  <a:cubicBezTo>
                    <a:pt x="2401" y="21584"/>
                    <a:pt x="2126" y="21600"/>
                    <a:pt x="1801" y="21600"/>
                  </a:cubicBezTo>
                  <a:cubicBezTo>
                    <a:pt x="1476" y="21600"/>
                    <a:pt x="1188" y="21584"/>
                    <a:pt x="951" y="21551"/>
                  </a:cubicBezTo>
                  <a:cubicBezTo>
                    <a:pt x="713" y="21518"/>
                    <a:pt x="538" y="21469"/>
                    <a:pt x="388" y="21387"/>
                  </a:cubicBezTo>
                  <a:cubicBezTo>
                    <a:pt x="250" y="21321"/>
                    <a:pt x="150" y="21223"/>
                    <a:pt x="88" y="21124"/>
                  </a:cubicBezTo>
                  <a:cubicBezTo>
                    <a:pt x="25" y="21026"/>
                    <a:pt x="0" y="20894"/>
                    <a:pt x="0" y="20747"/>
                  </a:cubicBezTo>
                  <a:lnTo>
                    <a:pt x="0" y="886"/>
                  </a:lnTo>
                  <a:cubicBezTo>
                    <a:pt x="0" y="755"/>
                    <a:pt x="25" y="640"/>
                    <a:pt x="88" y="525"/>
                  </a:cubicBezTo>
                  <a:cubicBezTo>
                    <a:pt x="150" y="410"/>
                    <a:pt x="250" y="328"/>
                    <a:pt x="388" y="246"/>
                  </a:cubicBezTo>
                  <a:cubicBezTo>
                    <a:pt x="525" y="181"/>
                    <a:pt x="713" y="115"/>
                    <a:pt x="951" y="82"/>
                  </a:cubicBezTo>
                  <a:cubicBezTo>
                    <a:pt x="1188" y="16"/>
                    <a:pt x="1463" y="0"/>
                    <a:pt x="1801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54954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8458</TotalTime>
  <Words>46</Words>
  <PresentationFormat>Widescreen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Marketing Word Cloud for PowerPoint</vt:lpstr>
      <vt:lpstr>Marketing Word Cloud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Word Cloud for PowerPoint</dc:title>
  <dc:creator>PresentationGO.com</dc:creator>
  <dc:description>© Copyright PresentationGO.com</dc:description>
  <dcterms:created xsi:type="dcterms:W3CDTF">2014-11-26T05:14:11Z</dcterms:created>
  <dcterms:modified xsi:type="dcterms:W3CDTF">2019-04-06T21:03:54Z</dcterms:modified>
  <cp:category>Graphics &amp; Metaphors</cp:category>
</cp:coreProperties>
</file>