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47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115C675-C757-493F-82F0-5B74C7AAA916}"/>
              </a:ext>
            </a:extLst>
          </p:cNvPr>
          <p:cNvSpPr/>
          <p:nvPr/>
        </p:nvSpPr>
        <p:spPr>
          <a:xfrm>
            <a:off x="2121142" y="3536306"/>
            <a:ext cx="1693622" cy="1692920"/>
          </a:xfrm>
          <a:custGeom>
            <a:avLst/>
            <a:gdLst>
              <a:gd name="connsiteX0" fmla="*/ 712 w 2258163"/>
              <a:gd name="connsiteY0" fmla="*/ 0 h 2257227"/>
              <a:gd name="connsiteX1" fmla="*/ 1587993 w 2258163"/>
              <a:gd name="connsiteY1" fmla="*/ 216124 h 2257227"/>
              <a:gd name="connsiteX2" fmla="*/ 2258163 w 2258163"/>
              <a:gd name="connsiteY2" fmla="*/ 886009 h 2257227"/>
              <a:gd name="connsiteX3" fmla="*/ 2258163 w 2258163"/>
              <a:gd name="connsiteY3" fmla="*/ 2257227 h 2257227"/>
              <a:gd name="connsiteX4" fmla="*/ 885333 w 2258163"/>
              <a:gd name="connsiteY4" fmla="*/ 2257227 h 2257227"/>
              <a:gd name="connsiteX5" fmla="*/ 215675 w 2258163"/>
              <a:gd name="connsiteY5" fmla="*/ 1587855 h 2257227"/>
              <a:gd name="connsiteX6" fmla="*/ 0 w 2258163"/>
              <a:gd name="connsiteY6" fmla="*/ 5227 h 225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8163" h="2257227">
                <a:moveTo>
                  <a:pt x="712" y="0"/>
                </a:moveTo>
                <a:lnTo>
                  <a:pt x="1587993" y="216124"/>
                </a:lnTo>
                <a:lnTo>
                  <a:pt x="2258163" y="886009"/>
                </a:lnTo>
                <a:lnTo>
                  <a:pt x="2258163" y="2257227"/>
                </a:lnTo>
                <a:lnTo>
                  <a:pt x="885333" y="2257227"/>
                </a:lnTo>
                <a:lnTo>
                  <a:pt x="215675" y="1587855"/>
                </a:lnTo>
                <a:lnTo>
                  <a:pt x="0" y="522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37160" rtlCol="0" anchor="b">
            <a:noAutofit/>
          </a:bodyPr>
          <a:lstStyle/>
          <a:p>
            <a:pPr algn="r"/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87BF257-BB1A-4A63-9704-1F6EE7040128}"/>
              </a:ext>
            </a:extLst>
          </p:cNvPr>
          <p:cNvSpPr/>
          <p:nvPr/>
        </p:nvSpPr>
        <p:spPr>
          <a:xfrm>
            <a:off x="428626" y="3536306"/>
            <a:ext cx="1692515" cy="1692920"/>
          </a:xfrm>
          <a:custGeom>
            <a:avLst/>
            <a:gdLst>
              <a:gd name="connsiteX0" fmla="*/ 2255975 w 2256687"/>
              <a:gd name="connsiteY0" fmla="*/ 0 h 2257227"/>
              <a:gd name="connsiteX1" fmla="*/ 2256687 w 2256687"/>
              <a:gd name="connsiteY1" fmla="*/ 5227 h 2257227"/>
              <a:gd name="connsiteX2" fmla="*/ 2041104 w 2256687"/>
              <a:gd name="connsiteY2" fmla="*/ 1587855 h 2257227"/>
              <a:gd name="connsiteX3" fmla="*/ 1371732 w 2256687"/>
              <a:gd name="connsiteY3" fmla="*/ 2257227 h 2257227"/>
              <a:gd name="connsiteX4" fmla="*/ 0 w 2256687"/>
              <a:gd name="connsiteY4" fmla="*/ 2257227 h 2257227"/>
              <a:gd name="connsiteX5" fmla="*/ 0 w 2256687"/>
              <a:gd name="connsiteY5" fmla="*/ 885497 h 2257227"/>
              <a:gd name="connsiteX6" fmla="*/ 669372 w 2256687"/>
              <a:gd name="connsiteY6" fmla="*/ 216124 h 225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6687" h="2257227">
                <a:moveTo>
                  <a:pt x="2255975" y="0"/>
                </a:moveTo>
                <a:lnTo>
                  <a:pt x="2256687" y="5227"/>
                </a:lnTo>
                <a:lnTo>
                  <a:pt x="2041104" y="1587855"/>
                </a:lnTo>
                <a:lnTo>
                  <a:pt x="1371732" y="2257227"/>
                </a:lnTo>
                <a:lnTo>
                  <a:pt x="0" y="2257227"/>
                </a:lnTo>
                <a:lnTo>
                  <a:pt x="0" y="885497"/>
                </a:lnTo>
                <a:lnTo>
                  <a:pt x="669372" y="2161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7160" rtlCol="0" anchor="b">
            <a:noAutofit/>
          </a:bodyPr>
          <a:lstStyle/>
          <a:p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09DE184-CFEC-42CB-9013-EF860CB00F02}"/>
              </a:ext>
            </a:extLst>
          </p:cNvPr>
          <p:cNvSpPr/>
          <p:nvPr/>
        </p:nvSpPr>
        <p:spPr>
          <a:xfrm>
            <a:off x="2122249" y="1843089"/>
            <a:ext cx="1692515" cy="1692920"/>
          </a:xfrm>
          <a:custGeom>
            <a:avLst/>
            <a:gdLst>
              <a:gd name="connsiteX0" fmla="*/ 884956 w 2256687"/>
              <a:gd name="connsiteY0" fmla="*/ 0 h 2257227"/>
              <a:gd name="connsiteX1" fmla="*/ 2256687 w 2256687"/>
              <a:gd name="connsiteY1" fmla="*/ 0 h 2257227"/>
              <a:gd name="connsiteX2" fmla="*/ 2256687 w 2256687"/>
              <a:gd name="connsiteY2" fmla="*/ 1371731 h 2257227"/>
              <a:gd name="connsiteX3" fmla="*/ 1587315 w 2256687"/>
              <a:gd name="connsiteY3" fmla="*/ 2041103 h 2257227"/>
              <a:gd name="connsiteX4" fmla="*/ 714 w 2256687"/>
              <a:gd name="connsiteY4" fmla="*/ 2257227 h 2257227"/>
              <a:gd name="connsiteX5" fmla="*/ 0 w 2256687"/>
              <a:gd name="connsiteY5" fmla="*/ 2252001 h 2257227"/>
              <a:gd name="connsiteX6" fmla="*/ 215584 w 2256687"/>
              <a:gd name="connsiteY6" fmla="*/ 669372 h 225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6687" h="2257227">
                <a:moveTo>
                  <a:pt x="884956" y="0"/>
                </a:moveTo>
                <a:lnTo>
                  <a:pt x="2256687" y="0"/>
                </a:lnTo>
                <a:lnTo>
                  <a:pt x="2256687" y="1371731"/>
                </a:lnTo>
                <a:lnTo>
                  <a:pt x="1587315" y="2041103"/>
                </a:lnTo>
                <a:lnTo>
                  <a:pt x="714" y="2257227"/>
                </a:lnTo>
                <a:lnTo>
                  <a:pt x="0" y="2252001"/>
                </a:lnTo>
                <a:lnTo>
                  <a:pt x="215584" y="66937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37160" rtlCol="0" anchor="t">
            <a:noAutofit/>
          </a:bodyPr>
          <a:lstStyle/>
          <a:p>
            <a:pPr algn="r"/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728294F-CC07-4FBF-A3AB-0B8742975D07}"/>
              </a:ext>
            </a:extLst>
          </p:cNvPr>
          <p:cNvSpPr/>
          <p:nvPr/>
        </p:nvSpPr>
        <p:spPr>
          <a:xfrm>
            <a:off x="428626" y="1843089"/>
            <a:ext cx="1693622" cy="1692920"/>
          </a:xfrm>
          <a:custGeom>
            <a:avLst/>
            <a:gdLst>
              <a:gd name="connsiteX0" fmla="*/ 0 w 2258163"/>
              <a:gd name="connsiteY0" fmla="*/ 0 h 2257227"/>
              <a:gd name="connsiteX1" fmla="*/ 1372830 w 2258163"/>
              <a:gd name="connsiteY1" fmla="*/ 0 h 2257227"/>
              <a:gd name="connsiteX2" fmla="*/ 2042488 w 2258163"/>
              <a:gd name="connsiteY2" fmla="*/ 669372 h 2257227"/>
              <a:gd name="connsiteX3" fmla="*/ 2258163 w 2258163"/>
              <a:gd name="connsiteY3" fmla="*/ 2252001 h 2257227"/>
              <a:gd name="connsiteX4" fmla="*/ 2257452 w 2258163"/>
              <a:gd name="connsiteY4" fmla="*/ 2257227 h 2257227"/>
              <a:gd name="connsiteX5" fmla="*/ 670171 w 2258163"/>
              <a:gd name="connsiteY5" fmla="*/ 2041103 h 2257227"/>
              <a:gd name="connsiteX6" fmla="*/ 0 w 2258163"/>
              <a:gd name="connsiteY6" fmla="*/ 1371218 h 225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8163" h="2257227">
                <a:moveTo>
                  <a:pt x="0" y="0"/>
                </a:moveTo>
                <a:lnTo>
                  <a:pt x="1372830" y="0"/>
                </a:lnTo>
                <a:lnTo>
                  <a:pt x="2042488" y="669372"/>
                </a:lnTo>
                <a:lnTo>
                  <a:pt x="2258163" y="2252001"/>
                </a:lnTo>
                <a:lnTo>
                  <a:pt x="2257452" y="2257227"/>
                </a:lnTo>
                <a:lnTo>
                  <a:pt x="670171" y="2041103"/>
                </a:lnTo>
                <a:lnTo>
                  <a:pt x="0" y="137121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7160" rtlCol="0" anchor="t">
            <a:noAutofit/>
          </a:bodyPr>
          <a:lstStyle/>
          <a:p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Analysis – Slide Template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95D8C54-46AF-4AAF-9920-6480D67643AF}"/>
              </a:ext>
            </a:extLst>
          </p:cNvPr>
          <p:cNvSpPr/>
          <p:nvPr/>
        </p:nvSpPr>
        <p:spPr>
          <a:xfrm rot="10800000" flipH="1">
            <a:off x="2122247" y="3536008"/>
            <a:ext cx="555" cy="149"/>
          </a:xfrm>
          <a:custGeom>
            <a:avLst/>
            <a:gdLst>
              <a:gd name="connsiteX0" fmla="*/ 649 w 673"/>
              <a:gd name="connsiteY0" fmla="*/ 180 h 180"/>
              <a:gd name="connsiteX1" fmla="*/ 673 w 673"/>
              <a:gd name="connsiteY1" fmla="*/ 0 h 180"/>
              <a:gd name="connsiteX2" fmla="*/ 0 w 673"/>
              <a:gd name="connsiteY2" fmla="*/ 91 h 180"/>
              <a:gd name="connsiteX3" fmla="*/ 649 w 673"/>
              <a:gd name="connsiteY3" fmla="*/ 180 h 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3" h="180">
                <a:moveTo>
                  <a:pt x="649" y="180"/>
                </a:moveTo>
                <a:lnTo>
                  <a:pt x="673" y="0"/>
                </a:lnTo>
                <a:lnTo>
                  <a:pt x="0" y="91"/>
                </a:lnTo>
                <a:lnTo>
                  <a:pt x="649" y="1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727D6E3-C6BD-4B35-B64A-CC1AECA8B0E1}"/>
              </a:ext>
            </a:extLst>
          </p:cNvPr>
          <p:cNvSpPr/>
          <p:nvPr/>
        </p:nvSpPr>
        <p:spPr>
          <a:xfrm rot="10800000" flipH="1">
            <a:off x="2121694" y="3536008"/>
            <a:ext cx="554" cy="149"/>
          </a:xfrm>
          <a:custGeom>
            <a:avLst/>
            <a:gdLst>
              <a:gd name="connsiteX0" fmla="*/ 25 w 672"/>
              <a:gd name="connsiteY0" fmla="*/ 180 h 180"/>
              <a:gd name="connsiteX1" fmla="*/ 672 w 672"/>
              <a:gd name="connsiteY1" fmla="*/ 91 h 180"/>
              <a:gd name="connsiteX2" fmla="*/ 0 w 672"/>
              <a:gd name="connsiteY2" fmla="*/ 0 h 180"/>
              <a:gd name="connsiteX3" fmla="*/ 25 w 672"/>
              <a:gd name="connsiteY3" fmla="*/ 180 h 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" h="180">
                <a:moveTo>
                  <a:pt x="25" y="180"/>
                </a:moveTo>
                <a:lnTo>
                  <a:pt x="672" y="91"/>
                </a:lnTo>
                <a:lnTo>
                  <a:pt x="0" y="0"/>
                </a:lnTo>
                <a:lnTo>
                  <a:pt x="25" y="1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95356CE-C921-41D5-A2DC-A817228A68AB}"/>
              </a:ext>
            </a:extLst>
          </p:cNvPr>
          <p:cNvSpPr/>
          <p:nvPr/>
        </p:nvSpPr>
        <p:spPr>
          <a:xfrm rot="10800000" flipH="1">
            <a:off x="2120585" y="3536156"/>
            <a:ext cx="555" cy="149"/>
          </a:xfrm>
          <a:custGeom>
            <a:avLst/>
            <a:gdLst>
              <a:gd name="connsiteX0" fmla="*/ 0 w 673"/>
              <a:gd name="connsiteY0" fmla="*/ 180 h 180"/>
              <a:gd name="connsiteX1" fmla="*/ 673 w 673"/>
              <a:gd name="connsiteY1" fmla="*/ 88 h 180"/>
              <a:gd name="connsiteX2" fmla="*/ 25 w 673"/>
              <a:gd name="connsiteY2" fmla="*/ 0 h 180"/>
              <a:gd name="connsiteX3" fmla="*/ 0 w 673"/>
              <a:gd name="connsiteY3" fmla="*/ 180 h 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3" h="180">
                <a:moveTo>
                  <a:pt x="0" y="180"/>
                </a:moveTo>
                <a:lnTo>
                  <a:pt x="673" y="88"/>
                </a:lnTo>
                <a:lnTo>
                  <a:pt x="25" y="0"/>
                </a:lnTo>
                <a:lnTo>
                  <a:pt x="0" y="1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062CD37-3DEC-46C7-AE88-C27B74B8B45B}"/>
              </a:ext>
            </a:extLst>
          </p:cNvPr>
          <p:cNvSpPr/>
          <p:nvPr/>
        </p:nvSpPr>
        <p:spPr>
          <a:xfrm rot="10800000" flipH="1">
            <a:off x="2121140" y="3536156"/>
            <a:ext cx="554" cy="149"/>
          </a:xfrm>
          <a:custGeom>
            <a:avLst/>
            <a:gdLst>
              <a:gd name="connsiteX0" fmla="*/ 672 w 672"/>
              <a:gd name="connsiteY0" fmla="*/ 180 h 180"/>
              <a:gd name="connsiteX1" fmla="*/ 648 w 672"/>
              <a:gd name="connsiteY1" fmla="*/ 0 h 180"/>
              <a:gd name="connsiteX2" fmla="*/ 0 w 672"/>
              <a:gd name="connsiteY2" fmla="*/ 88 h 180"/>
              <a:gd name="connsiteX3" fmla="*/ 672 w 672"/>
              <a:gd name="connsiteY3" fmla="*/ 180 h 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" h="180">
                <a:moveTo>
                  <a:pt x="672" y="180"/>
                </a:moveTo>
                <a:lnTo>
                  <a:pt x="648" y="0"/>
                </a:lnTo>
                <a:lnTo>
                  <a:pt x="0" y="88"/>
                </a:lnTo>
                <a:lnTo>
                  <a:pt x="672" y="1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9D7F900-1DF9-4AD4-92FA-A0955B73E7E4}"/>
              </a:ext>
            </a:extLst>
          </p:cNvPr>
          <p:cNvSpPr/>
          <p:nvPr/>
        </p:nvSpPr>
        <p:spPr>
          <a:xfrm rot="10800000" flipH="1">
            <a:off x="2121714" y="3532088"/>
            <a:ext cx="1068" cy="3993"/>
          </a:xfrm>
          <a:custGeom>
            <a:avLst/>
            <a:gdLst>
              <a:gd name="connsiteX0" fmla="*/ 647 w 1296"/>
              <a:gd name="connsiteY0" fmla="*/ 4845 h 4845"/>
              <a:gd name="connsiteX1" fmla="*/ 1296 w 1296"/>
              <a:gd name="connsiteY1" fmla="*/ 89 h 4845"/>
              <a:gd name="connsiteX2" fmla="*/ 647 w 1296"/>
              <a:gd name="connsiteY2" fmla="*/ 0 h 4845"/>
              <a:gd name="connsiteX3" fmla="*/ 0 w 1296"/>
              <a:gd name="connsiteY3" fmla="*/ 89 h 4845"/>
              <a:gd name="connsiteX4" fmla="*/ 647 w 1296"/>
              <a:gd name="connsiteY4" fmla="*/ 4845 h 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6" h="4845">
                <a:moveTo>
                  <a:pt x="647" y="4845"/>
                </a:moveTo>
                <a:lnTo>
                  <a:pt x="1296" y="89"/>
                </a:lnTo>
                <a:lnTo>
                  <a:pt x="647" y="0"/>
                </a:lnTo>
                <a:lnTo>
                  <a:pt x="0" y="89"/>
                </a:lnTo>
                <a:lnTo>
                  <a:pt x="647" y="484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5EFC18F-6AA0-4569-BC78-606E49B67394}"/>
              </a:ext>
            </a:extLst>
          </p:cNvPr>
          <p:cNvSpPr/>
          <p:nvPr/>
        </p:nvSpPr>
        <p:spPr>
          <a:xfrm rot="10800000" flipH="1">
            <a:off x="2120606" y="3536233"/>
            <a:ext cx="1068" cy="3992"/>
          </a:xfrm>
          <a:custGeom>
            <a:avLst/>
            <a:gdLst>
              <a:gd name="connsiteX0" fmla="*/ 648 w 1296"/>
              <a:gd name="connsiteY0" fmla="*/ 4844 h 4844"/>
              <a:gd name="connsiteX1" fmla="*/ 1296 w 1296"/>
              <a:gd name="connsiteY1" fmla="*/ 4756 h 4844"/>
              <a:gd name="connsiteX2" fmla="*/ 648 w 1296"/>
              <a:gd name="connsiteY2" fmla="*/ 0 h 4844"/>
              <a:gd name="connsiteX3" fmla="*/ 0 w 1296"/>
              <a:gd name="connsiteY3" fmla="*/ 4756 h 4844"/>
              <a:gd name="connsiteX4" fmla="*/ 648 w 1296"/>
              <a:gd name="connsiteY4" fmla="*/ 4844 h 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6" h="4844">
                <a:moveTo>
                  <a:pt x="648" y="4844"/>
                </a:moveTo>
                <a:lnTo>
                  <a:pt x="1296" y="4756"/>
                </a:lnTo>
                <a:lnTo>
                  <a:pt x="648" y="0"/>
                </a:lnTo>
                <a:lnTo>
                  <a:pt x="0" y="4756"/>
                </a:lnTo>
                <a:lnTo>
                  <a:pt x="648" y="484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4CC20C6-11D1-4B6A-BBC6-C2BFE5F785D7}"/>
              </a:ext>
            </a:extLst>
          </p:cNvPr>
          <p:cNvGrpSpPr/>
          <p:nvPr/>
        </p:nvGrpSpPr>
        <p:grpSpPr>
          <a:xfrm>
            <a:off x="4231958" y="2288587"/>
            <a:ext cx="2194560" cy="1256385"/>
            <a:chOff x="6436256" y="1651000"/>
            <a:chExt cx="2926080" cy="167517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9374E8D-085A-47D2-855C-4C54EFBB1CC4}"/>
                </a:ext>
              </a:extLst>
            </p:cNvPr>
            <p:cNvSpPr txBox="1"/>
            <p:nvPr/>
          </p:nvSpPr>
          <p:spPr>
            <a:xfrm>
              <a:off x="6436256" y="2177147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56F8DC2-AE45-45A6-87E3-3FC2244B5CD8}"/>
                </a:ext>
              </a:extLst>
            </p:cNvPr>
            <p:cNvSpPr/>
            <p:nvPr/>
          </p:nvSpPr>
          <p:spPr>
            <a:xfrm>
              <a:off x="6436256" y="1651000"/>
              <a:ext cx="2926080" cy="469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24C317D-1C61-4E11-B300-DBE214E92FC6}"/>
              </a:ext>
            </a:extLst>
          </p:cNvPr>
          <p:cNvGrpSpPr/>
          <p:nvPr/>
        </p:nvGrpSpPr>
        <p:grpSpPr>
          <a:xfrm>
            <a:off x="6668531" y="2289903"/>
            <a:ext cx="2194560" cy="1256385"/>
            <a:chOff x="6436256" y="1651000"/>
            <a:chExt cx="2926080" cy="167517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17D9254-0FAB-4F38-8A95-47F48ED3014D}"/>
                </a:ext>
              </a:extLst>
            </p:cNvPr>
            <p:cNvSpPr txBox="1"/>
            <p:nvPr/>
          </p:nvSpPr>
          <p:spPr>
            <a:xfrm>
              <a:off x="6436256" y="2177147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3892C2A-666D-4D28-A8E9-E95F251270A8}"/>
                </a:ext>
              </a:extLst>
            </p:cNvPr>
            <p:cNvSpPr/>
            <p:nvPr/>
          </p:nvSpPr>
          <p:spPr>
            <a:xfrm>
              <a:off x="6436256" y="1651000"/>
              <a:ext cx="2926080" cy="4699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10ACEA5-46FD-41AF-B7DD-779FDE07B00E}"/>
              </a:ext>
            </a:extLst>
          </p:cNvPr>
          <p:cNvGrpSpPr/>
          <p:nvPr/>
        </p:nvGrpSpPr>
        <p:grpSpPr>
          <a:xfrm>
            <a:off x="4231958" y="3772689"/>
            <a:ext cx="2194560" cy="1256385"/>
            <a:chOff x="6436256" y="1651000"/>
            <a:chExt cx="2926080" cy="167517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8B0A819-54A0-42C0-B19F-E38847582DFB}"/>
                </a:ext>
              </a:extLst>
            </p:cNvPr>
            <p:cNvSpPr txBox="1"/>
            <p:nvPr/>
          </p:nvSpPr>
          <p:spPr>
            <a:xfrm>
              <a:off x="6436256" y="2177147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08C5CB8-FD55-4BD9-8C62-AD2AC1E98F61}"/>
                </a:ext>
              </a:extLst>
            </p:cNvPr>
            <p:cNvSpPr/>
            <p:nvPr/>
          </p:nvSpPr>
          <p:spPr>
            <a:xfrm>
              <a:off x="6436256" y="1651000"/>
              <a:ext cx="2926080" cy="469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ED00B1B-00BA-4567-8C5E-140CFB4EC6DE}"/>
              </a:ext>
            </a:extLst>
          </p:cNvPr>
          <p:cNvGrpSpPr/>
          <p:nvPr/>
        </p:nvGrpSpPr>
        <p:grpSpPr>
          <a:xfrm>
            <a:off x="6668531" y="3774005"/>
            <a:ext cx="2194560" cy="1256385"/>
            <a:chOff x="6436256" y="1651000"/>
            <a:chExt cx="2926080" cy="167517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95DD003-9D44-43AE-A74C-6CFCE4DA582E}"/>
                </a:ext>
              </a:extLst>
            </p:cNvPr>
            <p:cNvSpPr txBox="1"/>
            <p:nvPr/>
          </p:nvSpPr>
          <p:spPr>
            <a:xfrm>
              <a:off x="6436256" y="2177147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B4CF522-3EB2-4583-9DA8-BC441D873B3C}"/>
                </a:ext>
              </a:extLst>
            </p:cNvPr>
            <p:cNvSpPr/>
            <p:nvPr/>
          </p:nvSpPr>
          <p:spPr>
            <a:xfrm>
              <a:off x="6436256" y="1651000"/>
              <a:ext cx="2926080" cy="4699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Lorem Ipsum</a:t>
              </a:r>
            </a:p>
          </p:txBody>
        </p:sp>
      </p:grpSp>
      <p:sp>
        <p:nvSpPr>
          <p:cNvPr id="56" name="Graphic 52" descr="Puzzle">
            <a:extLst>
              <a:ext uri="{FF2B5EF4-FFF2-40B4-BE49-F238E27FC236}">
                <a16:creationId xmlns:a16="http://schemas.microsoft.com/office/drawing/2014/main" id="{E9D7F112-66F7-4BE6-870D-9D6B98253763}"/>
              </a:ext>
            </a:extLst>
          </p:cNvPr>
          <p:cNvSpPr/>
          <p:nvPr/>
        </p:nvSpPr>
        <p:spPr>
          <a:xfrm>
            <a:off x="6798057" y="3813535"/>
            <a:ext cx="257837" cy="257837"/>
          </a:xfrm>
          <a:custGeom>
            <a:avLst/>
            <a:gdLst>
              <a:gd name="connsiteX0" fmla="*/ 222169 w 343782"/>
              <a:gd name="connsiteY0" fmla="*/ 260845 h 343782"/>
              <a:gd name="connsiteX1" fmla="*/ 203691 w 343782"/>
              <a:gd name="connsiteY1" fmla="*/ 204121 h 343782"/>
              <a:gd name="connsiteX2" fmla="*/ 206699 w 343782"/>
              <a:gd name="connsiteY2" fmla="*/ 201113 h 343782"/>
              <a:gd name="connsiteX3" fmla="*/ 264283 w 343782"/>
              <a:gd name="connsiteY3" fmla="*/ 218732 h 343782"/>
              <a:gd name="connsiteX4" fmla="*/ 294794 w 343782"/>
              <a:gd name="connsiteY4" fmla="*/ 243226 h 343782"/>
              <a:gd name="connsiteX5" fmla="*/ 343783 w 343782"/>
              <a:gd name="connsiteY5" fmla="*/ 194237 h 343782"/>
              <a:gd name="connsiteX6" fmla="*/ 270729 w 343782"/>
              <a:gd name="connsiteY6" fmla="*/ 121183 h 343782"/>
              <a:gd name="connsiteX7" fmla="*/ 295223 w 343782"/>
              <a:gd name="connsiteY7" fmla="*/ 90673 h 343782"/>
              <a:gd name="connsiteX8" fmla="*/ 312842 w 343782"/>
              <a:gd name="connsiteY8" fmla="*/ 33089 h 343782"/>
              <a:gd name="connsiteX9" fmla="*/ 309834 w 343782"/>
              <a:gd name="connsiteY9" fmla="*/ 30081 h 343782"/>
              <a:gd name="connsiteX10" fmla="*/ 253110 w 343782"/>
              <a:gd name="connsiteY10" fmla="*/ 48559 h 343782"/>
              <a:gd name="connsiteX11" fmla="*/ 222599 w 343782"/>
              <a:gd name="connsiteY11" fmla="*/ 73054 h 343782"/>
              <a:gd name="connsiteX12" fmla="*/ 149545 w 343782"/>
              <a:gd name="connsiteY12" fmla="*/ 0 h 343782"/>
              <a:gd name="connsiteX13" fmla="*/ 100127 w 343782"/>
              <a:gd name="connsiteY13" fmla="*/ 48989 h 343782"/>
              <a:gd name="connsiteX14" fmla="*/ 124621 w 343782"/>
              <a:gd name="connsiteY14" fmla="*/ 79500 h 343782"/>
              <a:gd name="connsiteX15" fmla="*/ 143099 w 343782"/>
              <a:gd name="connsiteY15" fmla="*/ 136224 h 343782"/>
              <a:gd name="connsiteX16" fmla="*/ 140091 w 343782"/>
              <a:gd name="connsiteY16" fmla="*/ 139232 h 343782"/>
              <a:gd name="connsiteX17" fmla="*/ 82508 w 343782"/>
              <a:gd name="connsiteY17" fmla="*/ 121613 h 343782"/>
              <a:gd name="connsiteX18" fmla="*/ 51997 w 343782"/>
              <a:gd name="connsiteY18" fmla="*/ 97119 h 343782"/>
              <a:gd name="connsiteX19" fmla="*/ 0 w 343782"/>
              <a:gd name="connsiteY19" fmla="*/ 149545 h 343782"/>
              <a:gd name="connsiteX20" fmla="*/ 73054 w 343782"/>
              <a:gd name="connsiteY20" fmla="*/ 222599 h 343782"/>
              <a:gd name="connsiteX21" fmla="*/ 48559 w 343782"/>
              <a:gd name="connsiteY21" fmla="*/ 253110 h 343782"/>
              <a:gd name="connsiteX22" fmla="*/ 30940 w 343782"/>
              <a:gd name="connsiteY22" fmla="*/ 310693 h 343782"/>
              <a:gd name="connsiteX23" fmla="*/ 33949 w 343782"/>
              <a:gd name="connsiteY23" fmla="*/ 313702 h 343782"/>
              <a:gd name="connsiteX24" fmla="*/ 90673 w 343782"/>
              <a:gd name="connsiteY24" fmla="*/ 295223 h 343782"/>
              <a:gd name="connsiteX25" fmla="*/ 121183 w 343782"/>
              <a:gd name="connsiteY25" fmla="*/ 270729 h 343782"/>
              <a:gd name="connsiteX26" fmla="*/ 194237 w 343782"/>
              <a:gd name="connsiteY26" fmla="*/ 343783 h 343782"/>
              <a:gd name="connsiteX27" fmla="*/ 246664 w 343782"/>
              <a:gd name="connsiteY27" fmla="*/ 291356 h 343782"/>
              <a:gd name="connsiteX28" fmla="*/ 222169 w 343782"/>
              <a:gd name="connsiteY28" fmla="*/ 260845 h 34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43782" h="343782">
                <a:moveTo>
                  <a:pt x="222169" y="260845"/>
                </a:moveTo>
                <a:cubicBezTo>
                  <a:pt x="193807" y="261704"/>
                  <a:pt x="183494" y="225178"/>
                  <a:pt x="203691" y="204121"/>
                </a:cubicBezTo>
                <a:lnTo>
                  <a:pt x="206699" y="201113"/>
                </a:lnTo>
                <a:cubicBezTo>
                  <a:pt x="227756" y="180916"/>
                  <a:pt x="265142" y="190370"/>
                  <a:pt x="264283" y="218732"/>
                </a:cubicBezTo>
                <a:cubicBezTo>
                  <a:pt x="263853" y="235061"/>
                  <a:pt x="283191" y="254829"/>
                  <a:pt x="294794" y="243226"/>
                </a:cubicBezTo>
                <a:lnTo>
                  <a:pt x="343783" y="194237"/>
                </a:lnTo>
                <a:lnTo>
                  <a:pt x="270729" y="121183"/>
                </a:lnTo>
                <a:cubicBezTo>
                  <a:pt x="259126" y="109581"/>
                  <a:pt x="278894" y="90243"/>
                  <a:pt x="295223" y="90673"/>
                </a:cubicBezTo>
                <a:cubicBezTo>
                  <a:pt x="323585" y="91532"/>
                  <a:pt x="333039" y="54146"/>
                  <a:pt x="312842" y="33089"/>
                </a:cubicBezTo>
                <a:lnTo>
                  <a:pt x="309834" y="30081"/>
                </a:lnTo>
                <a:cubicBezTo>
                  <a:pt x="288777" y="9884"/>
                  <a:pt x="252250" y="20197"/>
                  <a:pt x="253110" y="48559"/>
                </a:cubicBezTo>
                <a:cubicBezTo>
                  <a:pt x="253540" y="64889"/>
                  <a:pt x="234202" y="84656"/>
                  <a:pt x="222599" y="73054"/>
                </a:cubicBezTo>
                <a:lnTo>
                  <a:pt x="149545" y="0"/>
                </a:lnTo>
                <a:lnTo>
                  <a:pt x="100127" y="48989"/>
                </a:lnTo>
                <a:cubicBezTo>
                  <a:pt x="88524" y="60592"/>
                  <a:pt x="108291" y="79929"/>
                  <a:pt x="124621" y="79500"/>
                </a:cubicBezTo>
                <a:cubicBezTo>
                  <a:pt x="152983" y="78640"/>
                  <a:pt x="163297" y="115167"/>
                  <a:pt x="143099" y="136224"/>
                </a:cubicBezTo>
                <a:lnTo>
                  <a:pt x="140091" y="139232"/>
                </a:lnTo>
                <a:cubicBezTo>
                  <a:pt x="119035" y="159429"/>
                  <a:pt x="81648" y="149975"/>
                  <a:pt x="82508" y="121613"/>
                </a:cubicBezTo>
                <a:cubicBezTo>
                  <a:pt x="82938" y="105283"/>
                  <a:pt x="63600" y="85516"/>
                  <a:pt x="51997" y="97119"/>
                </a:cubicBezTo>
                <a:lnTo>
                  <a:pt x="0" y="149545"/>
                </a:lnTo>
                <a:lnTo>
                  <a:pt x="73054" y="222599"/>
                </a:lnTo>
                <a:cubicBezTo>
                  <a:pt x="84656" y="234202"/>
                  <a:pt x="64889" y="253540"/>
                  <a:pt x="48559" y="253110"/>
                </a:cubicBezTo>
                <a:cubicBezTo>
                  <a:pt x="20197" y="252250"/>
                  <a:pt x="10743" y="289637"/>
                  <a:pt x="30940" y="310693"/>
                </a:cubicBezTo>
                <a:lnTo>
                  <a:pt x="33949" y="313702"/>
                </a:lnTo>
                <a:cubicBezTo>
                  <a:pt x="55005" y="333899"/>
                  <a:pt x="91532" y="323585"/>
                  <a:pt x="90673" y="295223"/>
                </a:cubicBezTo>
                <a:cubicBezTo>
                  <a:pt x="90243" y="278894"/>
                  <a:pt x="109581" y="259126"/>
                  <a:pt x="121183" y="270729"/>
                </a:cubicBezTo>
                <a:lnTo>
                  <a:pt x="194237" y="343783"/>
                </a:lnTo>
                <a:lnTo>
                  <a:pt x="246664" y="291356"/>
                </a:lnTo>
                <a:cubicBezTo>
                  <a:pt x="258267" y="279753"/>
                  <a:pt x="238929" y="260415"/>
                  <a:pt x="222169" y="260845"/>
                </a:cubicBezTo>
                <a:close/>
              </a:path>
            </a:pathLst>
          </a:custGeom>
          <a:solidFill>
            <a:srgbClr val="000000"/>
          </a:solidFill>
          <a:ln w="426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7" name="Graphic 51" descr="Users">
            <a:extLst>
              <a:ext uri="{FF2B5EF4-FFF2-40B4-BE49-F238E27FC236}">
                <a16:creationId xmlns:a16="http://schemas.microsoft.com/office/drawing/2014/main" id="{CFF85064-CED1-4E6A-852F-70BA120C9767}"/>
              </a:ext>
            </a:extLst>
          </p:cNvPr>
          <p:cNvGrpSpPr/>
          <p:nvPr/>
        </p:nvGrpSpPr>
        <p:grpSpPr>
          <a:xfrm>
            <a:off x="6791612" y="2380357"/>
            <a:ext cx="270728" cy="168883"/>
            <a:chOff x="9055482" y="2030809"/>
            <a:chExt cx="360971" cy="225177"/>
          </a:xfrm>
          <a:solidFill>
            <a:srgbClr val="000000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9B3D048-BCEC-49E8-9BA0-F895E5D15A6C}"/>
                </a:ext>
              </a:extLst>
            </p:cNvPr>
            <p:cNvSpPr/>
            <p:nvPr/>
          </p:nvSpPr>
          <p:spPr>
            <a:xfrm>
              <a:off x="9094158" y="2030809"/>
              <a:ext cx="77351" cy="77351"/>
            </a:xfrm>
            <a:custGeom>
              <a:avLst/>
              <a:gdLst>
                <a:gd name="connsiteX0" fmla="*/ 77351 w 77351"/>
                <a:gd name="connsiteY0" fmla="*/ 38676 h 77351"/>
                <a:gd name="connsiteX1" fmla="*/ 38676 w 77351"/>
                <a:gd name="connsiteY1" fmla="*/ 77351 h 77351"/>
                <a:gd name="connsiteX2" fmla="*/ 0 w 77351"/>
                <a:gd name="connsiteY2" fmla="*/ 38676 h 77351"/>
                <a:gd name="connsiteX3" fmla="*/ 38676 w 77351"/>
                <a:gd name="connsiteY3" fmla="*/ 0 h 77351"/>
                <a:gd name="connsiteX4" fmla="*/ 77351 w 77351"/>
                <a:gd name="connsiteY4" fmla="*/ 38676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51" h="77351">
                  <a:moveTo>
                    <a:pt x="77351" y="38676"/>
                  </a:moveTo>
                  <a:cubicBezTo>
                    <a:pt x="77351" y="60035"/>
                    <a:pt x="60035" y="77351"/>
                    <a:pt x="38676" y="77351"/>
                  </a:cubicBezTo>
                  <a:cubicBezTo>
                    <a:pt x="17316" y="77351"/>
                    <a:pt x="0" y="60035"/>
                    <a:pt x="0" y="38676"/>
                  </a:cubicBezTo>
                  <a:cubicBezTo>
                    <a:pt x="0" y="17316"/>
                    <a:pt x="17316" y="0"/>
                    <a:pt x="38676" y="0"/>
                  </a:cubicBezTo>
                  <a:cubicBezTo>
                    <a:pt x="60035" y="0"/>
                    <a:pt x="77351" y="17316"/>
                    <a:pt x="77351" y="38676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F9CC3EF-F954-4063-AF50-0F3B8B502DC8}"/>
                </a:ext>
              </a:extLst>
            </p:cNvPr>
            <p:cNvSpPr/>
            <p:nvPr/>
          </p:nvSpPr>
          <p:spPr>
            <a:xfrm>
              <a:off x="9300427" y="2030809"/>
              <a:ext cx="77351" cy="77351"/>
            </a:xfrm>
            <a:custGeom>
              <a:avLst/>
              <a:gdLst>
                <a:gd name="connsiteX0" fmla="*/ 77351 w 77351"/>
                <a:gd name="connsiteY0" fmla="*/ 38676 h 77351"/>
                <a:gd name="connsiteX1" fmla="*/ 38676 w 77351"/>
                <a:gd name="connsiteY1" fmla="*/ 77351 h 77351"/>
                <a:gd name="connsiteX2" fmla="*/ 0 w 77351"/>
                <a:gd name="connsiteY2" fmla="*/ 38676 h 77351"/>
                <a:gd name="connsiteX3" fmla="*/ 38676 w 77351"/>
                <a:gd name="connsiteY3" fmla="*/ 0 h 77351"/>
                <a:gd name="connsiteX4" fmla="*/ 77351 w 77351"/>
                <a:gd name="connsiteY4" fmla="*/ 38676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51" h="77351">
                  <a:moveTo>
                    <a:pt x="77351" y="38676"/>
                  </a:moveTo>
                  <a:cubicBezTo>
                    <a:pt x="77351" y="60035"/>
                    <a:pt x="60035" y="77351"/>
                    <a:pt x="38676" y="77351"/>
                  </a:cubicBezTo>
                  <a:cubicBezTo>
                    <a:pt x="17316" y="77351"/>
                    <a:pt x="0" y="60035"/>
                    <a:pt x="0" y="38676"/>
                  </a:cubicBezTo>
                  <a:cubicBezTo>
                    <a:pt x="0" y="17316"/>
                    <a:pt x="17316" y="0"/>
                    <a:pt x="38676" y="0"/>
                  </a:cubicBezTo>
                  <a:cubicBezTo>
                    <a:pt x="60035" y="0"/>
                    <a:pt x="77351" y="17316"/>
                    <a:pt x="77351" y="38676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73D165E-58D4-43AB-936C-3D6B689071E6}"/>
                </a:ext>
              </a:extLst>
            </p:cNvPr>
            <p:cNvSpPr/>
            <p:nvPr/>
          </p:nvSpPr>
          <p:spPr>
            <a:xfrm>
              <a:off x="9158617" y="2178636"/>
              <a:ext cx="154702" cy="77351"/>
            </a:xfrm>
            <a:custGeom>
              <a:avLst/>
              <a:gdLst>
                <a:gd name="connsiteX0" fmla="*/ 154702 w 154702"/>
                <a:gd name="connsiteY0" fmla="*/ 77351 h 77351"/>
                <a:gd name="connsiteX1" fmla="*/ 154702 w 154702"/>
                <a:gd name="connsiteY1" fmla="*/ 38676 h 77351"/>
                <a:gd name="connsiteX2" fmla="*/ 146967 w 154702"/>
                <a:gd name="connsiteY2" fmla="*/ 23205 h 77351"/>
                <a:gd name="connsiteX3" fmla="*/ 109151 w 154702"/>
                <a:gd name="connsiteY3" fmla="*/ 5157 h 77351"/>
                <a:gd name="connsiteX4" fmla="*/ 77351 w 154702"/>
                <a:gd name="connsiteY4" fmla="*/ 0 h 77351"/>
                <a:gd name="connsiteX5" fmla="*/ 45551 w 154702"/>
                <a:gd name="connsiteY5" fmla="*/ 5157 h 77351"/>
                <a:gd name="connsiteX6" fmla="*/ 7735 w 154702"/>
                <a:gd name="connsiteY6" fmla="*/ 23205 h 77351"/>
                <a:gd name="connsiteX7" fmla="*/ 0 w 154702"/>
                <a:gd name="connsiteY7" fmla="*/ 38676 h 77351"/>
                <a:gd name="connsiteX8" fmla="*/ 0 w 154702"/>
                <a:gd name="connsiteY8" fmla="*/ 77351 h 77351"/>
                <a:gd name="connsiteX9" fmla="*/ 154702 w 154702"/>
                <a:gd name="connsiteY9" fmla="*/ 77351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702" h="77351">
                  <a:moveTo>
                    <a:pt x="154702" y="77351"/>
                  </a:moveTo>
                  <a:lnTo>
                    <a:pt x="154702" y="38676"/>
                  </a:lnTo>
                  <a:cubicBezTo>
                    <a:pt x="154702" y="32659"/>
                    <a:pt x="152124" y="26643"/>
                    <a:pt x="146967" y="23205"/>
                  </a:cubicBezTo>
                  <a:cubicBezTo>
                    <a:pt x="136654" y="14611"/>
                    <a:pt x="122902" y="8595"/>
                    <a:pt x="109151" y="5157"/>
                  </a:cubicBezTo>
                  <a:cubicBezTo>
                    <a:pt x="99697" y="2578"/>
                    <a:pt x="88524" y="0"/>
                    <a:pt x="77351" y="0"/>
                  </a:cubicBezTo>
                  <a:cubicBezTo>
                    <a:pt x="67038" y="0"/>
                    <a:pt x="55865" y="1719"/>
                    <a:pt x="45551" y="5157"/>
                  </a:cubicBezTo>
                  <a:cubicBezTo>
                    <a:pt x="31800" y="8595"/>
                    <a:pt x="18908" y="15470"/>
                    <a:pt x="7735" y="23205"/>
                  </a:cubicBezTo>
                  <a:cubicBezTo>
                    <a:pt x="2578" y="27503"/>
                    <a:pt x="0" y="32659"/>
                    <a:pt x="0" y="38676"/>
                  </a:cubicBezTo>
                  <a:lnTo>
                    <a:pt x="0" y="77351"/>
                  </a:lnTo>
                  <a:lnTo>
                    <a:pt x="154702" y="77351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05E7EAA-502E-4603-A335-42EF670BA3FF}"/>
                </a:ext>
              </a:extLst>
            </p:cNvPr>
            <p:cNvSpPr/>
            <p:nvPr/>
          </p:nvSpPr>
          <p:spPr>
            <a:xfrm>
              <a:off x="9197292" y="2090971"/>
              <a:ext cx="77351" cy="77351"/>
            </a:xfrm>
            <a:custGeom>
              <a:avLst/>
              <a:gdLst>
                <a:gd name="connsiteX0" fmla="*/ 77351 w 77351"/>
                <a:gd name="connsiteY0" fmla="*/ 38676 h 77351"/>
                <a:gd name="connsiteX1" fmla="*/ 38676 w 77351"/>
                <a:gd name="connsiteY1" fmla="*/ 77351 h 77351"/>
                <a:gd name="connsiteX2" fmla="*/ 0 w 77351"/>
                <a:gd name="connsiteY2" fmla="*/ 38676 h 77351"/>
                <a:gd name="connsiteX3" fmla="*/ 38676 w 77351"/>
                <a:gd name="connsiteY3" fmla="*/ 0 h 77351"/>
                <a:gd name="connsiteX4" fmla="*/ 77351 w 77351"/>
                <a:gd name="connsiteY4" fmla="*/ 38676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51" h="77351">
                  <a:moveTo>
                    <a:pt x="77351" y="38676"/>
                  </a:moveTo>
                  <a:cubicBezTo>
                    <a:pt x="77351" y="60035"/>
                    <a:pt x="60035" y="77351"/>
                    <a:pt x="38676" y="77351"/>
                  </a:cubicBezTo>
                  <a:cubicBezTo>
                    <a:pt x="17316" y="77351"/>
                    <a:pt x="0" y="60035"/>
                    <a:pt x="0" y="38676"/>
                  </a:cubicBezTo>
                  <a:cubicBezTo>
                    <a:pt x="0" y="17316"/>
                    <a:pt x="17316" y="0"/>
                    <a:pt x="38676" y="0"/>
                  </a:cubicBezTo>
                  <a:cubicBezTo>
                    <a:pt x="60035" y="0"/>
                    <a:pt x="77351" y="17316"/>
                    <a:pt x="77351" y="38676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5B087D9-79E1-4C86-9847-4A585AA15AC1}"/>
                </a:ext>
              </a:extLst>
            </p:cNvPr>
            <p:cNvSpPr/>
            <p:nvPr/>
          </p:nvSpPr>
          <p:spPr>
            <a:xfrm>
              <a:off x="9276362" y="2118474"/>
              <a:ext cx="140091" cy="77351"/>
            </a:xfrm>
            <a:custGeom>
              <a:avLst/>
              <a:gdLst>
                <a:gd name="connsiteX0" fmla="*/ 132356 w 140091"/>
                <a:gd name="connsiteY0" fmla="*/ 23205 h 77351"/>
                <a:gd name="connsiteX1" fmla="*/ 94540 w 140091"/>
                <a:gd name="connsiteY1" fmla="*/ 5157 h 77351"/>
                <a:gd name="connsiteX2" fmla="*/ 62740 w 140091"/>
                <a:gd name="connsiteY2" fmla="*/ 0 h 77351"/>
                <a:gd name="connsiteX3" fmla="*/ 30940 w 140091"/>
                <a:gd name="connsiteY3" fmla="*/ 5157 h 77351"/>
                <a:gd name="connsiteX4" fmla="*/ 15470 w 140091"/>
                <a:gd name="connsiteY4" fmla="*/ 11173 h 77351"/>
                <a:gd name="connsiteX5" fmla="*/ 15470 w 140091"/>
                <a:gd name="connsiteY5" fmla="*/ 12032 h 77351"/>
                <a:gd name="connsiteX6" fmla="*/ 0 w 140091"/>
                <a:gd name="connsiteY6" fmla="*/ 49848 h 77351"/>
                <a:gd name="connsiteX7" fmla="*/ 39535 w 140091"/>
                <a:gd name="connsiteY7" fmla="*/ 69616 h 77351"/>
                <a:gd name="connsiteX8" fmla="*/ 46411 w 140091"/>
                <a:gd name="connsiteY8" fmla="*/ 77351 h 77351"/>
                <a:gd name="connsiteX9" fmla="*/ 140091 w 140091"/>
                <a:gd name="connsiteY9" fmla="*/ 77351 h 77351"/>
                <a:gd name="connsiteX10" fmla="*/ 140091 w 140091"/>
                <a:gd name="connsiteY10" fmla="*/ 38676 h 77351"/>
                <a:gd name="connsiteX11" fmla="*/ 132356 w 140091"/>
                <a:gd name="connsiteY11" fmla="*/ 23205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0091" h="77351">
                  <a:moveTo>
                    <a:pt x="132356" y="23205"/>
                  </a:moveTo>
                  <a:cubicBezTo>
                    <a:pt x="122043" y="14611"/>
                    <a:pt x="108291" y="8595"/>
                    <a:pt x="94540" y="5157"/>
                  </a:cubicBezTo>
                  <a:cubicBezTo>
                    <a:pt x="85086" y="2578"/>
                    <a:pt x="73913" y="0"/>
                    <a:pt x="62740" y="0"/>
                  </a:cubicBezTo>
                  <a:cubicBezTo>
                    <a:pt x="52427" y="0"/>
                    <a:pt x="41254" y="1719"/>
                    <a:pt x="30940" y="5157"/>
                  </a:cubicBezTo>
                  <a:cubicBezTo>
                    <a:pt x="25784" y="6876"/>
                    <a:pt x="20627" y="8595"/>
                    <a:pt x="15470" y="11173"/>
                  </a:cubicBezTo>
                  <a:lnTo>
                    <a:pt x="15470" y="12032"/>
                  </a:lnTo>
                  <a:cubicBezTo>
                    <a:pt x="15470" y="26643"/>
                    <a:pt x="9454" y="40394"/>
                    <a:pt x="0" y="49848"/>
                  </a:cubicBezTo>
                  <a:cubicBezTo>
                    <a:pt x="16330" y="55005"/>
                    <a:pt x="29221" y="61881"/>
                    <a:pt x="39535" y="69616"/>
                  </a:cubicBezTo>
                  <a:cubicBezTo>
                    <a:pt x="42113" y="72194"/>
                    <a:pt x="44692" y="73913"/>
                    <a:pt x="46411" y="77351"/>
                  </a:cubicBezTo>
                  <a:lnTo>
                    <a:pt x="140091" y="77351"/>
                  </a:lnTo>
                  <a:lnTo>
                    <a:pt x="140091" y="38676"/>
                  </a:lnTo>
                  <a:cubicBezTo>
                    <a:pt x="140091" y="32659"/>
                    <a:pt x="137513" y="26643"/>
                    <a:pt x="132356" y="23205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C6228C5-72BA-4E79-81FF-1C35F6B14E97}"/>
                </a:ext>
              </a:extLst>
            </p:cNvPr>
            <p:cNvSpPr/>
            <p:nvPr/>
          </p:nvSpPr>
          <p:spPr>
            <a:xfrm>
              <a:off x="9055482" y="2118474"/>
              <a:ext cx="140091" cy="77351"/>
            </a:xfrm>
            <a:custGeom>
              <a:avLst/>
              <a:gdLst>
                <a:gd name="connsiteX0" fmla="*/ 100556 w 140091"/>
                <a:gd name="connsiteY0" fmla="*/ 69616 h 77351"/>
                <a:gd name="connsiteX1" fmla="*/ 100556 w 140091"/>
                <a:gd name="connsiteY1" fmla="*/ 69616 h 77351"/>
                <a:gd name="connsiteX2" fmla="*/ 140091 w 140091"/>
                <a:gd name="connsiteY2" fmla="*/ 49848 h 77351"/>
                <a:gd name="connsiteX3" fmla="*/ 124621 w 140091"/>
                <a:gd name="connsiteY3" fmla="*/ 12032 h 77351"/>
                <a:gd name="connsiteX4" fmla="*/ 124621 w 140091"/>
                <a:gd name="connsiteY4" fmla="*/ 10313 h 77351"/>
                <a:gd name="connsiteX5" fmla="*/ 109151 w 140091"/>
                <a:gd name="connsiteY5" fmla="*/ 5157 h 77351"/>
                <a:gd name="connsiteX6" fmla="*/ 77351 w 140091"/>
                <a:gd name="connsiteY6" fmla="*/ 0 h 77351"/>
                <a:gd name="connsiteX7" fmla="*/ 45551 w 140091"/>
                <a:gd name="connsiteY7" fmla="*/ 5157 h 77351"/>
                <a:gd name="connsiteX8" fmla="*/ 7735 w 140091"/>
                <a:gd name="connsiteY8" fmla="*/ 23205 h 77351"/>
                <a:gd name="connsiteX9" fmla="*/ 0 w 140091"/>
                <a:gd name="connsiteY9" fmla="*/ 38676 h 77351"/>
                <a:gd name="connsiteX10" fmla="*/ 0 w 140091"/>
                <a:gd name="connsiteY10" fmla="*/ 77351 h 77351"/>
                <a:gd name="connsiteX11" fmla="*/ 92821 w 140091"/>
                <a:gd name="connsiteY11" fmla="*/ 77351 h 77351"/>
                <a:gd name="connsiteX12" fmla="*/ 100556 w 140091"/>
                <a:gd name="connsiteY12" fmla="*/ 69616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0091" h="77351">
                  <a:moveTo>
                    <a:pt x="100556" y="69616"/>
                  </a:moveTo>
                  <a:lnTo>
                    <a:pt x="100556" y="69616"/>
                  </a:lnTo>
                  <a:cubicBezTo>
                    <a:pt x="112589" y="61021"/>
                    <a:pt x="126340" y="54146"/>
                    <a:pt x="140091" y="49848"/>
                  </a:cubicBezTo>
                  <a:cubicBezTo>
                    <a:pt x="130637" y="39535"/>
                    <a:pt x="124621" y="26643"/>
                    <a:pt x="124621" y="12032"/>
                  </a:cubicBezTo>
                  <a:cubicBezTo>
                    <a:pt x="124621" y="11173"/>
                    <a:pt x="124621" y="11173"/>
                    <a:pt x="124621" y="10313"/>
                  </a:cubicBezTo>
                  <a:cubicBezTo>
                    <a:pt x="119464" y="8595"/>
                    <a:pt x="114308" y="6016"/>
                    <a:pt x="109151" y="5157"/>
                  </a:cubicBezTo>
                  <a:cubicBezTo>
                    <a:pt x="99697" y="2578"/>
                    <a:pt x="88524" y="0"/>
                    <a:pt x="77351" y="0"/>
                  </a:cubicBezTo>
                  <a:cubicBezTo>
                    <a:pt x="67038" y="0"/>
                    <a:pt x="55865" y="1719"/>
                    <a:pt x="45551" y="5157"/>
                  </a:cubicBezTo>
                  <a:cubicBezTo>
                    <a:pt x="31800" y="9454"/>
                    <a:pt x="18908" y="15470"/>
                    <a:pt x="7735" y="23205"/>
                  </a:cubicBezTo>
                  <a:cubicBezTo>
                    <a:pt x="2578" y="26643"/>
                    <a:pt x="0" y="32659"/>
                    <a:pt x="0" y="38676"/>
                  </a:cubicBezTo>
                  <a:lnTo>
                    <a:pt x="0" y="77351"/>
                  </a:lnTo>
                  <a:lnTo>
                    <a:pt x="92821" y="77351"/>
                  </a:lnTo>
                  <a:cubicBezTo>
                    <a:pt x="95400" y="73913"/>
                    <a:pt x="97119" y="72194"/>
                    <a:pt x="100556" y="69616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4" name="Graphic 54" descr="Rocket">
            <a:extLst>
              <a:ext uri="{FF2B5EF4-FFF2-40B4-BE49-F238E27FC236}">
                <a16:creationId xmlns:a16="http://schemas.microsoft.com/office/drawing/2014/main" id="{C79E1D45-00C6-449C-A8BB-0DA2B00091AA}"/>
              </a:ext>
            </a:extLst>
          </p:cNvPr>
          <p:cNvGrpSpPr/>
          <p:nvPr/>
        </p:nvGrpSpPr>
        <p:grpSpPr>
          <a:xfrm>
            <a:off x="4305459" y="2310097"/>
            <a:ext cx="309404" cy="309404"/>
            <a:chOff x="5740611" y="1937129"/>
            <a:chExt cx="412539" cy="412539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1C649919-16F1-45BC-82E0-887566EC75FD}"/>
                </a:ext>
              </a:extLst>
            </p:cNvPr>
            <p:cNvSpPr/>
            <p:nvPr/>
          </p:nvSpPr>
          <p:spPr>
            <a:xfrm>
              <a:off x="6040990" y="1970951"/>
              <a:ext cx="78838" cy="75758"/>
            </a:xfrm>
            <a:custGeom>
              <a:avLst/>
              <a:gdLst>
                <a:gd name="connsiteX0" fmla="*/ 76921 w 78838"/>
                <a:gd name="connsiteY0" fmla="*/ 2275 h 75758"/>
                <a:gd name="connsiteX1" fmla="*/ 0 w 78838"/>
                <a:gd name="connsiteY1" fmla="*/ 11729 h 75758"/>
                <a:gd name="connsiteX2" fmla="*/ 35238 w 78838"/>
                <a:gd name="connsiteY2" fmla="*/ 39661 h 75758"/>
                <a:gd name="connsiteX3" fmla="*/ 63600 w 78838"/>
                <a:gd name="connsiteY3" fmla="*/ 75758 h 75758"/>
                <a:gd name="connsiteX4" fmla="*/ 76921 w 78838"/>
                <a:gd name="connsiteY4" fmla="*/ 2275 h 7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838" h="75758">
                  <a:moveTo>
                    <a:pt x="76921" y="2275"/>
                  </a:moveTo>
                  <a:cubicBezTo>
                    <a:pt x="70905" y="-3741"/>
                    <a:pt x="32230" y="3134"/>
                    <a:pt x="0" y="11729"/>
                  </a:cubicBezTo>
                  <a:cubicBezTo>
                    <a:pt x="11603" y="18605"/>
                    <a:pt x="23635" y="28059"/>
                    <a:pt x="35238" y="39661"/>
                  </a:cubicBezTo>
                  <a:cubicBezTo>
                    <a:pt x="47270" y="51694"/>
                    <a:pt x="56724" y="63726"/>
                    <a:pt x="63600" y="75758"/>
                  </a:cubicBezTo>
                  <a:cubicBezTo>
                    <a:pt x="72194" y="42669"/>
                    <a:pt x="83367" y="8291"/>
                    <a:pt x="76921" y="2275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EA8A14DC-1C1A-4EE7-B856-25E0F79CBF48}"/>
                </a:ext>
              </a:extLst>
            </p:cNvPr>
            <p:cNvSpPr/>
            <p:nvPr/>
          </p:nvSpPr>
          <p:spPr>
            <a:xfrm>
              <a:off x="5773729" y="2089091"/>
              <a:ext cx="104824" cy="100261"/>
            </a:xfrm>
            <a:custGeom>
              <a:avLst/>
              <a:gdLst>
                <a:gd name="connsiteX0" fmla="*/ 104825 w 104824"/>
                <a:gd name="connsiteY0" fmla="*/ 6607 h 100261"/>
                <a:gd name="connsiteX1" fmla="*/ 90214 w 104824"/>
                <a:gd name="connsiteY1" fmla="*/ 1021 h 100261"/>
                <a:gd name="connsiteX2" fmla="*/ 73025 w 104824"/>
                <a:gd name="connsiteY2" fmla="*/ 4459 h 100261"/>
                <a:gd name="connsiteX3" fmla="*/ 4698 w 104824"/>
                <a:gd name="connsiteY3" fmla="*/ 72785 h 100261"/>
                <a:gd name="connsiteX4" fmla="*/ 19309 w 104824"/>
                <a:gd name="connsiteY4" fmla="*/ 99858 h 100261"/>
                <a:gd name="connsiteX5" fmla="*/ 76463 w 104824"/>
                <a:gd name="connsiteY5" fmla="*/ 86966 h 100261"/>
                <a:gd name="connsiteX6" fmla="*/ 104825 w 104824"/>
                <a:gd name="connsiteY6" fmla="*/ 6607 h 10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824" h="100261">
                  <a:moveTo>
                    <a:pt x="104825" y="6607"/>
                  </a:moveTo>
                  <a:lnTo>
                    <a:pt x="90214" y="1021"/>
                  </a:lnTo>
                  <a:cubicBezTo>
                    <a:pt x="84198" y="-1128"/>
                    <a:pt x="77752" y="161"/>
                    <a:pt x="73025" y="4459"/>
                  </a:cubicBezTo>
                  <a:lnTo>
                    <a:pt x="4698" y="72785"/>
                  </a:lnTo>
                  <a:cubicBezTo>
                    <a:pt x="-6475" y="83958"/>
                    <a:pt x="3839" y="103296"/>
                    <a:pt x="19309" y="99858"/>
                  </a:cubicBezTo>
                  <a:lnTo>
                    <a:pt x="76463" y="86966"/>
                  </a:lnTo>
                  <a:cubicBezTo>
                    <a:pt x="81190" y="65480"/>
                    <a:pt x="88925" y="36688"/>
                    <a:pt x="104825" y="6607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99947A8-49F3-4152-BF19-645DF8C9B116}"/>
                </a:ext>
              </a:extLst>
            </p:cNvPr>
            <p:cNvSpPr/>
            <p:nvPr/>
          </p:nvSpPr>
          <p:spPr>
            <a:xfrm>
              <a:off x="5900058" y="2207857"/>
              <a:ext cx="100460" cy="108021"/>
            </a:xfrm>
            <a:custGeom>
              <a:avLst/>
              <a:gdLst>
                <a:gd name="connsiteX0" fmla="*/ 92373 w 100460"/>
                <a:gd name="connsiteY0" fmla="*/ 0 h 108021"/>
                <a:gd name="connsiteX1" fmla="*/ 13733 w 100460"/>
                <a:gd name="connsiteY1" fmla="*/ 27503 h 108021"/>
                <a:gd name="connsiteX2" fmla="*/ 411 w 100460"/>
                <a:gd name="connsiteY2" fmla="*/ 88524 h 108021"/>
                <a:gd name="connsiteX3" fmla="*/ 27484 w 100460"/>
                <a:gd name="connsiteY3" fmla="*/ 103135 h 108021"/>
                <a:gd name="connsiteX4" fmla="*/ 95811 w 100460"/>
                <a:gd name="connsiteY4" fmla="*/ 34808 h 108021"/>
                <a:gd name="connsiteX5" fmla="*/ 99249 w 100460"/>
                <a:gd name="connsiteY5" fmla="*/ 17619 h 108021"/>
                <a:gd name="connsiteX6" fmla="*/ 92373 w 100460"/>
                <a:gd name="connsiteY6" fmla="*/ 0 h 10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460" h="108021">
                  <a:moveTo>
                    <a:pt x="92373" y="0"/>
                  </a:moveTo>
                  <a:cubicBezTo>
                    <a:pt x="63581" y="15040"/>
                    <a:pt x="36079" y="23205"/>
                    <a:pt x="13733" y="27503"/>
                  </a:cubicBezTo>
                  <a:lnTo>
                    <a:pt x="411" y="88524"/>
                  </a:lnTo>
                  <a:cubicBezTo>
                    <a:pt x="-3027" y="103994"/>
                    <a:pt x="15882" y="114737"/>
                    <a:pt x="27484" y="103135"/>
                  </a:cubicBezTo>
                  <a:lnTo>
                    <a:pt x="95811" y="34808"/>
                  </a:lnTo>
                  <a:cubicBezTo>
                    <a:pt x="100108" y="30511"/>
                    <a:pt x="101827" y="23635"/>
                    <a:pt x="99249" y="17619"/>
                  </a:cubicBezTo>
                  <a:lnTo>
                    <a:pt x="92373" y="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EC99979-C15F-4C74-ACAA-DBDBE8E098C8}"/>
                </a:ext>
              </a:extLst>
            </p:cNvPr>
            <p:cNvSpPr/>
            <p:nvPr/>
          </p:nvSpPr>
          <p:spPr>
            <a:xfrm>
              <a:off x="5865232" y="1990415"/>
              <a:ext cx="231193" cy="230763"/>
            </a:xfrm>
            <a:custGeom>
              <a:avLst/>
              <a:gdLst>
                <a:gd name="connsiteX0" fmla="*/ 152553 w 231193"/>
                <a:gd name="connsiteY0" fmla="*/ 0 h 230763"/>
                <a:gd name="connsiteX1" fmla="*/ 70475 w 231193"/>
                <a:gd name="connsiteY1" fmla="*/ 55865 h 230763"/>
                <a:gd name="connsiteX2" fmla="*/ 0 w 231193"/>
                <a:gd name="connsiteY2" fmla="*/ 204121 h 230763"/>
                <a:gd name="connsiteX3" fmla="*/ 26643 w 231193"/>
                <a:gd name="connsiteY3" fmla="*/ 230764 h 230763"/>
                <a:gd name="connsiteX4" fmla="*/ 175329 w 231193"/>
                <a:gd name="connsiteY4" fmla="*/ 160718 h 230763"/>
                <a:gd name="connsiteX5" fmla="*/ 231194 w 231193"/>
                <a:gd name="connsiteY5" fmla="*/ 79070 h 230763"/>
                <a:gd name="connsiteX6" fmla="*/ 198534 w 231193"/>
                <a:gd name="connsiteY6" fmla="*/ 31800 h 230763"/>
                <a:gd name="connsiteX7" fmla="*/ 152553 w 231193"/>
                <a:gd name="connsiteY7" fmla="*/ 0 h 230763"/>
                <a:gd name="connsiteX8" fmla="*/ 174470 w 231193"/>
                <a:gd name="connsiteY8" fmla="*/ 92821 h 230763"/>
                <a:gd name="connsiteX9" fmla="*/ 137943 w 231193"/>
                <a:gd name="connsiteY9" fmla="*/ 92821 h 230763"/>
                <a:gd name="connsiteX10" fmla="*/ 137943 w 231193"/>
                <a:gd name="connsiteY10" fmla="*/ 56294 h 230763"/>
                <a:gd name="connsiteX11" fmla="*/ 174470 w 231193"/>
                <a:gd name="connsiteY11" fmla="*/ 56294 h 230763"/>
                <a:gd name="connsiteX12" fmla="*/ 174470 w 231193"/>
                <a:gd name="connsiteY12" fmla="*/ 92821 h 23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1193" h="230763">
                  <a:moveTo>
                    <a:pt x="152553" y="0"/>
                  </a:moveTo>
                  <a:cubicBezTo>
                    <a:pt x="127200" y="10313"/>
                    <a:pt x="98408" y="27932"/>
                    <a:pt x="70475" y="55865"/>
                  </a:cubicBezTo>
                  <a:cubicBezTo>
                    <a:pt x="19338" y="107002"/>
                    <a:pt x="4297" y="168883"/>
                    <a:pt x="0" y="204121"/>
                  </a:cubicBezTo>
                  <a:lnTo>
                    <a:pt x="26643" y="230764"/>
                  </a:lnTo>
                  <a:cubicBezTo>
                    <a:pt x="61881" y="226467"/>
                    <a:pt x="124191" y="211856"/>
                    <a:pt x="175329" y="160718"/>
                  </a:cubicBezTo>
                  <a:cubicBezTo>
                    <a:pt x="203261" y="132786"/>
                    <a:pt x="220880" y="104424"/>
                    <a:pt x="231194" y="79070"/>
                  </a:cubicBezTo>
                  <a:cubicBezTo>
                    <a:pt x="225607" y="64889"/>
                    <a:pt x="214434" y="48130"/>
                    <a:pt x="198534" y="31800"/>
                  </a:cubicBezTo>
                  <a:cubicBezTo>
                    <a:pt x="183064" y="16759"/>
                    <a:pt x="166735" y="5586"/>
                    <a:pt x="152553" y="0"/>
                  </a:cubicBezTo>
                  <a:close/>
                  <a:moveTo>
                    <a:pt x="174470" y="92821"/>
                  </a:moveTo>
                  <a:cubicBezTo>
                    <a:pt x="164586" y="102705"/>
                    <a:pt x="148256" y="102705"/>
                    <a:pt x="137943" y="92821"/>
                  </a:cubicBezTo>
                  <a:cubicBezTo>
                    <a:pt x="128059" y="82938"/>
                    <a:pt x="128059" y="66608"/>
                    <a:pt x="137943" y="56294"/>
                  </a:cubicBezTo>
                  <a:cubicBezTo>
                    <a:pt x="147826" y="46411"/>
                    <a:pt x="164156" y="46411"/>
                    <a:pt x="174470" y="56294"/>
                  </a:cubicBezTo>
                  <a:cubicBezTo>
                    <a:pt x="184353" y="66608"/>
                    <a:pt x="184353" y="82938"/>
                    <a:pt x="174470" y="92821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AF66D82-84E6-4124-A285-DAD686E821A7}"/>
                </a:ext>
              </a:extLst>
            </p:cNvPr>
            <p:cNvSpPr/>
            <p:nvPr/>
          </p:nvSpPr>
          <p:spPr>
            <a:xfrm>
              <a:off x="5814617" y="2210588"/>
              <a:ext cx="61205" cy="61332"/>
            </a:xfrm>
            <a:custGeom>
              <a:avLst/>
              <a:gdLst>
                <a:gd name="connsiteX0" fmla="*/ 50185 w 61205"/>
                <a:gd name="connsiteY0" fmla="*/ 11021 h 61332"/>
                <a:gd name="connsiteX1" fmla="*/ 29987 w 61205"/>
                <a:gd name="connsiteY1" fmla="*/ 6724 h 61332"/>
                <a:gd name="connsiteX2" fmla="*/ 1196 w 61205"/>
                <a:gd name="connsiteY2" fmla="*/ 60010 h 61332"/>
                <a:gd name="connsiteX3" fmla="*/ 54482 w 61205"/>
                <a:gd name="connsiteY3" fmla="*/ 31218 h 61332"/>
                <a:gd name="connsiteX4" fmla="*/ 50185 w 61205"/>
                <a:gd name="connsiteY4" fmla="*/ 11021 h 61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05" h="61332">
                  <a:moveTo>
                    <a:pt x="50185" y="11021"/>
                  </a:moveTo>
                  <a:cubicBezTo>
                    <a:pt x="43309" y="4145"/>
                    <a:pt x="44168" y="-7457"/>
                    <a:pt x="29987" y="6724"/>
                  </a:cubicBezTo>
                  <a:cubicBezTo>
                    <a:pt x="15806" y="20905"/>
                    <a:pt x="-5250" y="53134"/>
                    <a:pt x="1196" y="60010"/>
                  </a:cubicBezTo>
                  <a:cubicBezTo>
                    <a:pt x="8071" y="66885"/>
                    <a:pt x="40301" y="45399"/>
                    <a:pt x="54482" y="31218"/>
                  </a:cubicBezTo>
                  <a:cubicBezTo>
                    <a:pt x="68663" y="16607"/>
                    <a:pt x="57060" y="17467"/>
                    <a:pt x="50185" y="11021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0" name="Graphic 53" descr="Lightbulb">
            <a:extLst>
              <a:ext uri="{FF2B5EF4-FFF2-40B4-BE49-F238E27FC236}">
                <a16:creationId xmlns:a16="http://schemas.microsoft.com/office/drawing/2014/main" id="{0987A42E-C6DC-4330-A82D-805E3D332785}"/>
              </a:ext>
            </a:extLst>
          </p:cNvPr>
          <p:cNvGrpSpPr/>
          <p:nvPr/>
        </p:nvGrpSpPr>
        <p:grpSpPr>
          <a:xfrm>
            <a:off x="4305459" y="3794199"/>
            <a:ext cx="309404" cy="309404"/>
            <a:chOff x="5740611" y="3915931"/>
            <a:chExt cx="412539" cy="412539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94E600D-200C-4EA6-A7B9-257B5ED1E93A}"/>
                </a:ext>
              </a:extLst>
            </p:cNvPr>
            <p:cNvSpPr/>
            <p:nvPr/>
          </p:nvSpPr>
          <p:spPr>
            <a:xfrm>
              <a:off x="5891015" y="4190957"/>
              <a:ext cx="111729" cy="25783"/>
            </a:xfrm>
            <a:custGeom>
              <a:avLst/>
              <a:gdLst>
                <a:gd name="connsiteX0" fmla="*/ 12892 w 111729"/>
                <a:gd name="connsiteY0" fmla="*/ 0 h 25783"/>
                <a:gd name="connsiteX1" fmla="*/ 98837 w 111729"/>
                <a:gd name="connsiteY1" fmla="*/ 0 h 25783"/>
                <a:gd name="connsiteX2" fmla="*/ 111729 w 111729"/>
                <a:gd name="connsiteY2" fmla="*/ 12892 h 25783"/>
                <a:gd name="connsiteX3" fmla="*/ 98837 w 111729"/>
                <a:gd name="connsiteY3" fmla="*/ 25784 h 25783"/>
                <a:gd name="connsiteX4" fmla="*/ 12892 w 111729"/>
                <a:gd name="connsiteY4" fmla="*/ 25784 h 25783"/>
                <a:gd name="connsiteX5" fmla="*/ 0 w 111729"/>
                <a:gd name="connsiteY5" fmla="*/ 12892 h 25783"/>
                <a:gd name="connsiteX6" fmla="*/ 12892 w 111729"/>
                <a:gd name="connsiteY6" fmla="*/ 0 h 2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729" h="25783">
                  <a:moveTo>
                    <a:pt x="12892" y="0"/>
                  </a:moveTo>
                  <a:lnTo>
                    <a:pt x="98837" y="0"/>
                  </a:lnTo>
                  <a:cubicBezTo>
                    <a:pt x="106143" y="0"/>
                    <a:pt x="111729" y="5586"/>
                    <a:pt x="111729" y="12892"/>
                  </a:cubicBezTo>
                  <a:cubicBezTo>
                    <a:pt x="111729" y="20197"/>
                    <a:pt x="106143" y="25784"/>
                    <a:pt x="98837" y="25784"/>
                  </a:cubicBezTo>
                  <a:lnTo>
                    <a:pt x="12892" y="25784"/>
                  </a:lnTo>
                  <a:cubicBezTo>
                    <a:pt x="5586" y="25784"/>
                    <a:pt x="0" y="20197"/>
                    <a:pt x="0" y="12892"/>
                  </a:cubicBezTo>
                  <a:cubicBezTo>
                    <a:pt x="0" y="5586"/>
                    <a:pt x="5586" y="0"/>
                    <a:pt x="12892" y="0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402077B-0F84-4831-9C3F-642081840250}"/>
                </a:ext>
              </a:extLst>
            </p:cNvPr>
            <p:cNvSpPr/>
            <p:nvPr/>
          </p:nvSpPr>
          <p:spPr>
            <a:xfrm>
              <a:off x="5891015" y="4233929"/>
              <a:ext cx="111729" cy="25783"/>
            </a:xfrm>
            <a:custGeom>
              <a:avLst/>
              <a:gdLst>
                <a:gd name="connsiteX0" fmla="*/ 12892 w 111729"/>
                <a:gd name="connsiteY0" fmla="*/ 0 h 25783"/>
                <a:gd name="connsiteX1" fmla="*/ 98837 w 111729"/>
                <a:gd name="connsiteY1" fmla="*/ 0 h 25783"/>
                <a:gd name="connsiteX2" fmla="*/ 111729 w 111729"/>
                <a:gd name="connsiteY2" fmla="*/ 12892 h 25783"/>
                <a:gd name="connsiteX3" fmla="*/ 98837 w 111729"/>
                <a:gd name="connsiteY3" fmla="*/ 25784 h 25783"/>
                <a:gd name="connsiteX4" fmla="*/ 12892 w 111729"/>
                <a:gd name="connsiteY4" fmla="*/ 25784 h 25783"/>
                <a:gd name="connsiteX5" fmla="*/ 0 w 111729"/>
                <a:gd name="connsiteY5" fmla="*/ 12892 h 25783"/>
                <a:gd name="connsiteX6" fmla="*/ 12892 w 111729"/>
                <a:gd name="connsiteY6" fmla="*/ 0 h 2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729" h="25783">
                  <a:moveTo>
                    <a:pt x="12892" y="0"/>
                  </a:moveTo>
                  <a:lnTo>
                    <a:pt x="98837" y="0"/>
                  </a:lnTo>
                  <a:cubicBezTo>
                    <a:pt x="106143" y="0"/>
                    <a:pt x="111729" y="5586"/>
                    <a:pt x="111729" y="12892"/>
                  </a:cubicBezTo>
                  <a:cubicBezTo>
                    <a:pt x="111729" y="20197"/>
                    <a:pt x="106143" y="25784"/>
                    <a:pt x="98837" y="25784"/>
                  </a:cubicBezTo>
                  <a:lnTo>
                    <a:pt x="12892" y="25784"/>
                  </a:lnTo>
                  <a:cubicBezTo>
                    <a:pt x="5586" y="25784"/>
                    <a:pt x="0" y="20197"/>
                    <a:pt x="0" y="12892"/>
                  </a:cubicBezTo>
                  <a:cubicBezTo>
                    <a:pt x="0" y="5586"/>
                    <a:pt x="5586" y="0"/>
                    <a:pt x="12892" y="0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C9D279D-691B-41AD-A355-82F1E785A0DF}"/>
                </a:ext>
              </a:extLst>
            </p:cNvPr>
            <p:cNvSpPr/>
            <p:nvPr/>
          </p:nvSpPr>
          <p:spPr>
            <a:xfrm>
              <a:off x="5918948" y="4276902"/>
              <a:ext cx="55864" cy="25783"/>
            </a:xfrm>
            <a:custGeom>
              <a:avLst/>
              <a:gdLst>
                <a:gd name="connsiteX0" fmla="*/ 0 w 55864"/>
                <a:gd name="connsiteY0" fmla="*/ 0 h 25783"/>
                <a:gd name="connsiteX1" fmla="*/ 27932 w 55864"/>
                <a:gd name="connsiteY1" fmla="*/ 25784 h 25783"/>
                <a:gd name="connsiteX2" fmla="*/ 55865 w 55864"/>
                <a:gd name="connsiteY2" fmla="*/ 0 h 25783"/>
                <a:gd name="connsiteX3" fmla="*/ 0 w 55864"/>
                <a:gd name="connsiteY3" fmla="*/ 0 h 2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64" h="25783">
                  <a:moveTo>
                    <a:pt x="0" y="0"/>
                  </a:moveTo>
                  <a:cubicBezTo>
                    <a:pt x="1289" y="14611"/>
                    <a:pt x="13322" y="25784"/>
                    <a:pt x="27932" y="25784"/>
                  </a:cubicBezTo>
                  <a:cubicBezTo>
                    <a:pt x="42543" y="25784"/>
                    <a:pt x="54575" y="14611"/>
                    <a:pt x="558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C63D9F1-F930-44D4-B06A-A59B35F4BC42}"/>
                </a:ext>
              </a:extLst>
            </p:cNvPr>
            <p:cNvSpPr/>
            <p:nvPr/>
          </p:nvSpPr>
          <p:spPr>
            <a:xfrm>
              <a:off x="5835151" y="3941714"/>
              <a:ext cx="223458" cy="232053"/>
            </a:xfrm>
            <a:custGeom>
              <a:avLst/>
              <a:gdLst>
                <a:gd name="connsiteX0" fmla="*/ 111729 w 223458"/>
                <a:gd name="connsiteY0" fmla="*/ 0 h 232053"/>
                <a:gd name="connsiteX1" fmla="*/ 111729 w 223458"/>
                <a:gd name="connsiteY1" fmla="*/ 0 h 232053"/>
                <a:gd name="connsiteX2" fmla="*/ 111729 w 223458"/>
                <a:gd name="connsiteY2" fmla="*/ 0 h 232053"/>
                <a:gd name="connsiteX3" fmla="*/ 0 w 223458"/>
                <a:gd name="connsiteY3" fmla="*/ 110440 h 232053"/>
                <a:gd name="connsiteX4" fmla="*/ 0 w 223458"/>
                <a:gd name="connsiteY4" fmla="*/ 114308 h 232053"/>
                <a:gd name="connsiteX5" fmla="*/ 7735 w 223458"/>
                <a:gd name="connsiteY5" fmla="*/ 152983 h 232053"/>
                <a:gd name="connsiteX6" fmla="*/ 27073 w 223458"/>
                <a:gd name="connsiteY6" fmla="*/ 184783 h 232053"/>
                <a:gd name="connsiteX7" fmla="*/ 53286 w 223458"/>
                <a:gd name="connsiteY7" fmla="*/ 227326 h 232053"/>
                <a:gd name="connsiteX8" fmla="*/ 61021 w 223458"/>
                <a:gd name="connsiteY8" fmla="*/ 232053 h 232053"/>
                <a:gd name="connsiteX9" fmla="*/ 162437 w 223458"/>
                <a:gd name="connsiteY9" fmla="*/ 232053 h 232053"/>
                <a:gd name="connsiteX10" fmla="*/ 170172 w 223458"/>
                <a:gd name="connsiteY10" fmla="*/ 227326 h 232053"/>
                <a:gd name="connsiteX11" fmla="*/ 196386 w 223458"/>
                <a:gd name="connsiteY11" fmla="*/ 184783 h 232053"/>
                <a:gd name="connsiteX12" fmla="*/ 215724 w 223458"/>
                <a:gd name="connsiteY12" fmla="*/ 152983 h 232053"/>
                <a:gd name="connsiteX13" fmla="*/ 223459 w 223458"/>
                <a:gd name="connsiteY13" fmla="*/ 114308 h 232053"/>
                <a:gd name="connsiteX14" fmla="*/ 223459 w 223458"/>
                <a:gd name="connsiteY14" fmla="*/ 110440 h 232053"/>
                <a:gd name="connsiteX15" fmla="*/ 111729 w 223458"/>
                <a:gd name="connsiteY15" fmla="*/ 0 h 232053"/>
                <a:gd name="connsiteX16" fmla="*/ 197675 w 223458"/>
                <a:gd name="connsiteY16" fmla="*/ 113878 h 232053"/>
                <a:gd name="connsiteX17" fmla="*/ 191659 w 223458"/>
                <a:gd name="connsiteY17" fmla="*/ 143959 h 232053"/>
                <a:gd name="connsiteX18" fmla="*/ 177048 w 223458"/>
                <a:gd name="connsiteY18" fmla="*/ 167594 h 232053"/>
                <a:gd name="connsiteX19" fmla="*/ 152124 w 223458"/>
                <a:gd name="connsiteY19" fmla="*/ 206270 h 232053"/>
                <a:gd name="connsiteX20" fmla="*/ 111729 w 223458"/>
                <a:gd name="connsiteY20" fmla="*/ 206270 h 232053"/>
                <a:gd name="connsiteX21" fmla="*/ 71765 w 223458"/>
                <a:gd name="connsiteY21" fmla="*/ 206270 h 232053"/>
                <a:gd name="connsiteX22" fmla="*/ 46840 w 223458"/>
                <a:gd name="connsiteY22" fmla="*/ 167594 h 232053"/>
                <a:gd name="connsiteX23" fmla="*/ 32230 w 223458"/>
                <a:gd name="connsiteY23" fmla="*/ 143959 h 232053"/>
                <a:gd name="connsiteX24" fmla="*/ 26213 w 223458"/>
                <a:gd name="connsiteY24" fmla="*/ 113878 h 232053"/>
                <a:gd name="connsiteX25" fmla="*/ 26213 w 223458"/>
                <a:gd name="connsiteY25" fmla="*/ 110440 h 232053"/>
                <a:gd name="connsiteX26" fmla="*/ 112159 w 223458"/>
                <a:gd name="connsiteY26" fmla="*/ 25354 h 232053"/>
                <a:gd name="connsiteX27" fmla="*/ 112159 w 223458"/>
                <a:gd name="connsiteY27" fmla="*/ 25354 h 232053"/>
                <a:gd name="connsiteX28" fmla="*/ 112159 w 223458"/>
                <a:gd name="connsiteY28" fmla="*/ 25354 h 232053"/>
                <a:gd name="connsiteX29" fmla="*/ 112159 w 223458"/>
                <a:gd name="connsiteY29" fmla="*/ 25354 h 232053"/>
                <a:gd name="connsiteX30" fmla="*/ 112159 w 223458"/>
                <a:gd name="connsiteY30" fmla="*/ 25354 h 232053"/>
                <a:gd name="connsiteX31" fmla="*/ 112159 w 223458"/>
                <a:gd name="connsiteY31" fmla="*/ 25354 h 232053"/>
                <a:gd name="connsiteX32" fmla="*/ 112159 w 223458"/>
                <a:gd name="connsiteY32" fmla="*/ 25354 h 232053"/>
                <a:gd name="connsiteX33" fmla="*/ 198105 w 223458"/>
                <a:gd name="connsiteY33" fmla="*/ 110440 h 232053"/>
                <a:gd name="connsiteX34" fmla="*/ 198105 w 223458"/>
                <a:gd name="connsiteY34" fmla="*/ 113878 h 232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458" h="232053">
                  <a:moveTo>
                    <a:pt x="111729" y="0"/>
                  </a:moveTo>
                  <a:cubicBezTo>
                    <a:pt x="111729" y="0"/>
                    <a:pt x="111729" y="0"/>
                    <a:pt x="111729" y="0"/>
                  </a:cubicBezTo>
                  <a:cubicBezTo>
                    <a:pt x="111729" y="0"/>
                    <a:pt x="111729" y="0"/>
                    <a:pt x="111729" y="0"/>
                  </a:cubicBezTo>
                  <a:cubicBezTo>
                    <a:pt x="50708" y="430"/>
                    <a:pt x="1289" y="49419"/>
                    <a:pt x="0" y="110440"/>
                  </a:cubicBezTo>
                  <a:lnTo>
                    <a:pt x="0" y="114308"/>
                  </a:lnTo>
                  <a:cubicBezTo>
                    <a:pt x="430" y="127629"/>
                    <a:pt x="3008" y="140521"/>
                    <a:pt x="7735" y="152983"/>
                  </a:cubicBezTo>
                  <a:cubicBezTo>
                    <a:pt x="12462" y="164586"/>
                    <a:pt x="18908" y="175329"/>
                    <a:pt x="27073" y="184783"/>
                  </a:cubicBezTo>
                  <a:cubicBezTo>
                    <a:pt x="37386" y="195956"/>
                    <a:pt x="48559" y="217872"/>
                    <a:pt x="53286" y="227326"/>
                  </a:cubicBezTo>
                  <a:cubicBezTo>
                    <a:pt x="54575" y="230334"/>
                    <a:pt x="57584" y="232053"/>
                    <a:pt x="61021" y="232053"/>
                  </a:cubicBezTo>
                  <a:lnTo>
                    <a:pt x="162437" y="232053"/>
                  </a:lnTo>
                  <a:cubicBezTo>
                    <a:pt x="165875" y="232053"/>
                    <a:pt x="168883" y="230334"/>
                    <a:pt x="170172" y="227326"/>
                  </a:cubicBezTo>
                  <a:cubicBezTo>
                    <a:pt x="174899" y="217872"/>
                    <a:pt x="186072" y="195956"/>
                    <a:pt x="196386" y="184783"/>
                  </a:cubicBezTo>
                  <a:cubicBezTo>
                    <a:pt x="204551" y="175329"/>
                    <a:pt x="211426" y="164586"/>
                    <a:pt x="215724" y="152983"/>
                  </a:cubicBezTo>
                  <a:cubicBezTo>
                    <a:pt x="220451" y="140521"/>
                    <a:pt x="223029" y="127629"/>
                    <a:pt x="223459" y="114308"/>
                  </a:cubicBezTo>
                  <a:lnTo>
                    <a:pt x="223459" y="110440"/>
                  </a:lnTo>
                  <a:cubicBezTo>
                    <a:pt x="222169" y="49419"/>
                    <a:pt x="172751" y="430"/>
                    <a:pt x="111729" y="0"/>
                  </a:cubicBezTo>
                  <a:close/>
                  <a:moveTo>
                    <a:pt x="197675" y="113878"/>
                  </a:moveTo>
                  <a:cubicBezTo>
                    <a:pt x="197245" y="124191"/>
                    <a:pt x="195097" y="134505"/>
                    <a:pt x="191659" y="143959"/>
                  </a:cubicBezTo>
                  <a:cubicBezTo>
                    <a:pt x="188221" y="152553"/>
                    <a:pt x="183494" y="160718"/>
                    <a:pt x="177048" y="167594"/>
                  </a:cubicBezTo>
                  <a:cubicBezTo>
                    <a:pt x="167164" y="179626"/>
                    <a:pt x="158570" y="192518"/>
                    <a:pt x="152124" y="206270"/>
                  </a:cubicBezTo>
                  <a:lnTo>
                    <a:pt x="111729" y="206270"/>
                  </a:lnTo>
                  <a:lnTo>
                    <a:pt x="71765" y="206270"/>
                  </a:lnTo>
                  <a:cubicBezTo>
                    <a:pt x="64889" y="192518"/>
                    <a:pt x="56294" y="179626"/>
                    <a:pt x="46840" y="167594"/>
                  </a:cubicBezTo>
                  <a:cubicBezTo>
                    <a:pt x="40824" y="160718"/>
                    <a:pt x="35667" y="152553"/>
                    <a:pt x="32230" y="143959"/>
                  </a:cubicBezTo>
                  <a:cubicBezTo>
                    <a:pt x="28362" y="134505"/>
                    <a:pt x="26643" y="124191"/>
                    <a:pt x="26213" y="113878"/>
                  </a:cubicBezTo>
                  <a:lnTo>
                    <a:pt x="26213" y="110440"/>
                  </a:lnTo>
                  <a:cubicBezTo>
                    <a:pt x="27073" y="63600"/>
                    <a:pt x="65319" y="25784"/>
                    <a:pt x="112159" y="25354"/>
                  </a:cubicBezTo>
                  <a:lnTo>
                    <a:pt x="112159" y="25354"/>
                  </a:lnTo>
                  <a:lnTo>
                    <a:pt x="112159" y="25354"/>
                  </a:lnTo>
                  <a:cubicBezTo>
                    <a:pt x="112159" y="25354"/>
                    <a:pt x="112159" y="25354"/>
                    <a:pt x="112159" y="25354"/>
                  </a:cubicBezTo>
                  <a:cubicBezTo>
                    <a:pt x="112159" y="25354"/>
                    <a:pt x="112159" y="25354"/>
                    <a:pt x="112159" y="25354"/>
                  </a:cubicBezTo>
                  <a:lnTo>
                    <a:pt x="112159" y="25354"/>
                  </a:lnTo>
                  <a:lnTo>
                    <a:pt x="112159" y="25354"/>
                  </a:lnTo>
                  <a:cubicBezTo>
                    <a:pt x="158999" y="25784"/>
                    <a:pt x="197245" y="63170"/>
                    <a:pt x="198105" y="110440"/>
                  </a:cubicBezTo>
                  <a:lnTo>
                    <a:pt x="198105" y="113878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5" name="Graphic 14" descr="Users">
            <a:extLst>
              <a:ext uri="{FF2B5EF4-FFF2-40B4-BE49-F238E27FC236}">
                <a16:creationId xmlns:a16="http://schemas.microsoft.com/office/drawing/2014/main" id="{18663CEE-E389-4036-91A8-CC585570F829}"/>
              </a:ext>
            </a:extLst>
          </p:cNvPr>
          <p:cNvGrpSpPr/>
          <p:nvPr/>
        </p:nvGrpSpPr>
        <p:grpSpPr>
          <a:xfrm>
            <a:off x="2473403" y="2712043"/>
            <a:ext cx="600075" cy="374332"/>
            <a:chOff x="3297870" y="2473057"/>
            <a:chExt cx="800100" cy="49910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BEDC822-98DD-4D91-AE7A-887F4179E1E4}"/>
                </a:ext>
              </a:extLst>
            </p:cNvPr>
            <p:cNvSpPr/>
            <p:nvPr/>
          </p:nvSpPr>
          <p:spPr>
            <a:xfrm>
              <a:off x="3383595" y="2473057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260247EB-B46A-47BB-BAEA-B862B02AE64F}"/>
                </a:ext>
              </a:extLst>
            </p:cNvPr>
            <p:cNvSpPr/>
            <p:nvPr/>
          </p:nvSpPr>
          <p:spPr>
            <a:xfrm>
              <a:off x="3840795" y="2473057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2CC5742-C16D-46BC-A566-AB3CE6E976FC}"/>
                </a:ext>
              </a:extLst>
            </p:cNvPr>
            <p:cNvSpPr/>
            <p:nvPr/>
          </p:nvSpPr>
          <p:spPr>
            <a:xfrm>
              <a:off x="3526470" y="2800717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B2AD8A0-159A-422A-A358-90B16961C231}"/>
                </a:ext>
              </a:extLst>
            </p:cNvPr>
            <p:cNvSpPr/>
            <p:nvPr/>
          </p:nvSpPr>
          <p:spPr>
            <a:xfrm>
              <a:off x="3612195" y="2606407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8F86D92-EC73-4D74-9823-8255675B377C}"/>
                </a:ext>
              </a:extLst>
            </p:cNvPr>
            <p:cNvSpPr/>
            <p:nvPr/>
          </p:nvSpPr>
          <p:spPr>
            <a:xfrm>
              <a:off x="3787455" y="2667367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6FEEDA2-DF98-4BA5-B206-4BDB010C2C1E}"/>
                </a:ext>
              </a:extLst>
            </p:cNvPr>
            <p:cNvSpPr/>
            <p:nvPr/>
          </p:nvSpPr>
          <p:spPr>
            <a:xfrm>
              <a:off x="3297870" y="2667367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82" name="Graphic 16" descr="Puzzle">
            <a:extLst>
              <a:ext uri="{FF2B5EF4-FFF2-40B4-BE49-F238E27FC236}">
                <a16:creationId xmlns:a16="http://schemas.microsoft.com/office/drawing/2014/main" id="{C4815BF8-C5AF-4D93-A4E2-A28A67CAE69F}"/>
              </a:ext>
            </a:extLst>
          </p:cNvPr>
          <p:cNvSpPr/>
          <p:nvPr/>
        </p:nvSpPr>
        <p:spPr>
          <a:xfrm>
            <a:off x="2487690" y="3873066"/>
            <a:ext cx="571500" cy="5715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3" name="Graphic 18" descr="Lightbulb">
            <a:extLst>
              <a:ext uri="{FF2B5EF4-FFF2-40B4-BE49-F238E27FC236}">
                <a16:creationId xmlns:a16="http://schemas.microsoft.com/office/drawing/2014/main" id="{40B4C126-BCDC-4C0C-922A-7B0BDB50E265}"/>
              </a:ext>
            </a:extLst>
          </p:cNvPr>
          <p:cNvGrpSpPr/>
          <p:nvPr/>
        </p:nvGrpSpPr>
        <p:grpSpPr>
          <a:xfrm>
            <a:off x="1128155" y="3830204"/>
            <a:ext cx="685800" cy="685800"/>
            <a:chOff x="1504206" y="3963938"/>
            <a:chExt cx="914400" cy="9144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25E1845-3D61-4369-BD7E-3BBD256DAD1B}"/>
                </a:ext>
              </a:extLst>
            </p:cNvPr>
            <p:cNvSpPr/>
            <p:nvPr/>
          </p:nvSpPr>
          <p:spPr>
            <a:xfrm>
              <a:off x="1837581" y="457353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1069007-1F8A-4CAE-9FAF-D7C6CB71514F}"/>
                </a:ext>
              </a:extLst>
            </p:cNvPr>
            <p:cNvSpPr/>
            <p:nvPr/>
          </p:nvSpPr>
          <p:spPr>
            <a:xfrm>
              <a:off x="1837581" y="466878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2791402-F650-48F7-A228-84282C67C2D1}"/>
                </a:ext>
              </a:extLst>
            </p:cNvPr>
            <p:cNvSpPr/>
            <p:nvPr/>
          </p:nvSpPr>
          <p:spPr>
            <a:xfrm>
              <a:off x="1899493" y="4764038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D07DE95-36B5-413B-B028-0EA28184B734}"/>
                </a:ext>
              </a:extLst>
            </p:cNvPr>
            <p:cNvSpPr/>
            <p:nvPr/>
          </p:nvSpPr>
          <p:spPr>
            <a:xfrm>
              <a:off x="1713756" y="4021088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8" name="Graphic 20" descr="Rocket">
            <a:extLst>
              <a:ext uri="{FF2B5EF4-FFF2-40B4-BE49-F238E27FC236}">
                <a16:creationId xmlns:a16="http://schemas.microsoft.com/office/drawing/2014/main" id="{6D35988F-9399-440A-8475-3C9A70ACE1FB}"/>
              </a:ext>
            </a:extLst>
          </p:cNvPr>
          <p:cNvGrpSpPr/>
          <p:nvPr/>
        </p:nvGrpSpPr>
        <p:grpSpPr>
          <a:xfrm>
            <a:off x="1128155" y="2556309"/>
            <a:ext cx="685800" cy="685800"/>
            <a:chOff x="1504206" y="2265412"/>
            <a:chExt cx="914400" cy="9144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A2409D7-4BBE-4763-B417-D09FF1BE00F9}"/>
                </a:ext>
              </a:extLst>
            </p:cNvPr>
            <p:cNvSpPr/>
            <p:nvPr/>
          </p:nvSpPr>
          <p:spPr>
            <a:xfrm>
              <a:off x="2170003" y="2340379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FBCDDC29-8AE1-41B3-A97A-70AF9672B9AC}"/>
                </a:ext>
              </a:extLst>
            </p:cNvPr>
            <p:cNvSpPr/>
            <p:nvPr/>
          </p:nvSpPr>
          <p:spPr>
            <a:xfrm>
              <a:off x="1577612" y="2602239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CE4A748-4BB7-4201-9D7B-F55A0ED6C103}"/>
                </a:ext>
              </a:extLst>
            </p:cNvPr>
            <p:cNvSpPr/>
            <p:nvPr/>
          </p:nvSpPr>
          <p:spPr>
            <a:xfrm>
              <a:off x="1857624" y="2865487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DD85AD7-19A5-4128-BC35-3A5CE445203E}"/>
                </a:ext>
              </a:extLst>
            </p:cNvPr>
            <p:cNvSpPr/>
            <p:nvPr/>
          </p:nvSpPr>
          <p:spPr>
            <a:xfrm>
              <a:off x="1780431" y="2383521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907C9852-5967-4F62-9427-D05C5AA8E34B}"/>
                </a:ext>
              </a:extLst>
            </p:cNvPr>
            <p:cNvSpPr/>
            <p:nvPr/>
          </p:nvSpPr>
          <p:spPr>
            <a:xfrm>
              <a:off x="1668243" y="2871539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115C675-C757-493F-82F0-5B74C7AAA916}"/>
              </a:ext>
            </a:extLst>
          </p:cNvPr>
          <p:cNvSpPr/>
          <p:nvPr/>
        </p:nvSpPr>
        <p:spPr>
          <a:xfrm>
            <a:off x="2121142" y="3536306"/>
            <a:ext cx="1693622" cy="1692920"/>
          </a:xfrm>
          <a:custGeom>
            <a:avLst/>
            <a:gdLst>
              <a:gd name="connsiteX0" fmla="*/ 712 w 2258163"/>
              <a:gd name="connsiteY0" fmla="*/ 0 h 2257227"/>
              <a:gd name="connsiteX1" fmla="*/ 1587993 w 2258163"/>
              <a:gd name="connsiteY1" fmla="*/ 216124 h 2257227"/>
              <a:gd name="connsiteX2" fmla="*/ 2258163 w 2258163"/>
              <a:gd name="connsiteY2" fmla="*/ 886009 h 2257227"/>
              <a:gd name="connsiteX3" fmla="*/ 2258163 w 2258163"/>
              <a:gd name="connsiteY3" fmla="*/ 2257227 h 2257227"/>
              <a:gd name="connsiteX4" fmla="*/ 885333 w 2258163"/>
              <a:gd name="connsiteY4" fmla="*/ 2257227 h 2257227"/>
              <a:gd name="connsiteX5" fmla="*/ 215675 w 2258163"/>
              <a:gd name="connsiteY5" fmla="*/ 1587855 h 2257227"/>
              <a:gd name="connsiteX6" fmla="*/ 0 w 2258163"/>
              <a:gd name="connsiteY6" fmla="*/ 5227 h 225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8163" h="2257227">
                <a:moveTo>
                  <a:pt x="712" y="0"/>
                </a:moveTo>
                <a:lnTo>
                  <a:pt x="1587993" y="216124"/>
                </a:lnTo>
                <a:lnTo>
                  <a:pt x="2258163" y="886009"/>
                </a:lnTo>
                <a:lnTo>
                  <a:pt x="2258163" y="2257227"/>
                </a:lnTo>
                <a:lnTo>
                  <a:pt x="885333" y="2257227"/>
                </a:lnTo>
                <a:lnTo>
                  <a:pt x="215675" y="1587855"/>
                </a:lnTo>
                <a:lnTo>
                  <a:pt x="0" y="522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37160" rtlCol="0" anchor="b">
            <a:noAutofit/>
          </a:bodyPr>
          <a:lstStyle/>
          <a:p>
            <a:pPr algn="r"/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87BF257-BB1A-4A63-9704-1F6EE7040128}"/>
              </a:ext>
            </a:extLst>
          </p:cNvPr>
          <p:cNvSpPr/>
          <p:nvPr/>
        </p:nvSpPr>
        <p:spPr>
          <a:xfrm>
            <a:off x="428626" y="3536306"/>
            <a:ext cx="1692515" cy="1692920"/>
          </a:xfrm>
          <a:custGeom>
            <a:avLst/>
            <a:gdLst>
              <a:gd name="connsiteX0" fmla="*/ 2255975 w 2256687"/>
              <a:gd name="connsiteY0" fmla="*/ 0 h 2257227"/>
              <a:gd name="connsiteX1" fmla="*/ 2256687 w 2256687"/>
              <a:gd name="connsiteY1" fmla="*/ 5227 h 2257227"/>
              <a:gd name="connsiteX2" fmla="*/ 2041104 w 2256687"/>
              <a:gd name="connsiteY2" fmla="*/ 1587855 h 2257227"/>
              <a:gd name="connsiteX3" fmla="*/ 1371732 w 2256687"/>
              <a:gd name="connsiteY3" fmla="*/ 2257227 h 2257227"/>
              <a:gd name="connsiteX4" fmla="*/ 0 w 2256687"/>
              <a:gd name="connsiteY4" fmla="*/ 2257227 h 2257227"/>
              <a:gd name="connsiteX5" fmla="*/ 0 w 2256687"/>
              <a:gd name="connsiteY5" fmla="*/ 885497 h 2257227"/>
              <a:gd name="connsiteX6" fmla="*/ 669372 w 2256687"/>
              <a:gd name="connsiteY6" fmla="*/ 216124 h 225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6687" h="2257227">
                <a:moveTo>
                  <a:pt x="2255975" y="0"/>
                </a:moveTo>
                <a:lnTo>
                  <a:pt x="2256687" y="5227"/>
                </a:lnTo>
                <a:lnTo>
                  <a:pt x="2041104" y="1587855"/>
                </a:lnTo>
                <a:lnTo>
                  <a:pt x="1371732" y="2257227"/>
                </a:lnTo>
                <a:lnTo>
                  <a:pt x="0" y="2257227"/>
                </a:lnTo>
                <a:lnTo>
                  <a:pt x="0" y="885497"/>
                </a:lnTo>
                <a:lnTo>
                  <a:pt x="669372" y="2161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7160" rtlCol="0" anchor="b">
            <a:noAutofit/>
          </a:bodyPr>
          <a:lstStyle/>
          <a:p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09DE184-CFEC-42CB-9013-EF860CB00F02}"/>
              </a:ext>
            </a:extLst>
          </p:cNvPr>
          <p:cNvSpPr/>
          <p:nvPr/>
        </p:nvSpPr>
        <p:spPr>
          <a:xfrm>
            <a:off x="2122249" y="1843089"/>
            <a:ext cx="1692515" cy="1692920"/>
          </a:xfrm>
          <a:custGeom>
            <a:avLst/>
            <a:gdLst>
              <a:gd name="connsiteX0" fmla="*/ 884956 w 2256687"/>
              <a:gd name="connsiteY0" fmla="*/ 0 h 2257227"/>
              <a:gd name="connsiteX1" fmla="*/ 2256687 w 2256687"/>
              <a:gd name="connsiteY1" fmla="*/ 0 h 2257227"/>
              <a:gd name="connsiteX2" fmla="*/ 2256687 w 2256687"/>
              <a:gd name="connsiteY2" fmla="*/ 1371731 h 2257227"/>
              <a:gd name="connsiteX3" fmla="*/ 1587315 w 2256687"/>
              <a:gd name="connsiteY3" fmla="*/ 2041103 h 2257227"/>
              <a:gd name="connsiteX4" fmla="*/ 714 w 2256687"/>
              <a:gd name="connsiteY4" fmla="*/ 2257227 h 2257227"/>
              <a:gd name="connsiteX5" fmla="*/ 0 w 2256687"/>
              <a:gd name="connsiteY5" fmla="*/ 2252001 h 2257227"/>
              <a:gd name="connsiteX6" fmla="*/ 215584 w 2256687"/>
              <a:gd name="connsiteY6" fmla="*/ 669372 h 225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6687" h="2257227">
                <a:moveTo>
                  <a:pt x="884956" y="0"/>
                </a:moveTo>
                <a:lnTo>
                  <a:pt x="2256687" y="0"/>
                </a:lnTo>
                <a:lnTo>
                  <a:pt x="2256687" y="1371731"/>
                </a:lnTo>
                <a:lnTo>
                  <a:pt x="1587315" y="2041103"/>
                </a:lnTo>
                <a:lnTo>
                  <a:pt x="714" y="2257227"/>
                </a:lnTo>
                <a:lnTo>
                  <a:pt x="0" y="2252001"/>
                </a:lnTo>
                <a:lnTo>
                  <a:pt x="215584" y="66937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37160" rtlCol="0" anchor="t">
            <a:noAutofit/>
          </a:bodyPr>
          <a:lstStyle/>
          <a:p>
            <a:pPr algn="r"/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728294F-CC07-4FBF-A3AB-0B8742975D07}"/>
              </a:ext>
            </a:extLst>
          </p:cNvPr>
          <p:cNvSpPr/>
          <p:nvPr/>
        </p:nvSpPr>
        <p:spPr>
          <a:xfrm>
            <a:off x="428626" y="1843089"/>
            <a:ext cx="1693622" cy="1692920"/>
          </a:xfrm>
          <a:custGeom>
            <a:avLst/>
            <a:gdLst>
              <a:gd name="connsiteX0" fmla="*/ 0 w 2258163"/>
              <a:gd name="connsiteY0" fmla="*/ 0 h 2257227"/>
              <a:gd name="connsiteX1" fmla="*/ 1372830 w 2258163"/>
              <a:gd name="connsiteY1" fmla="*/ 0 h 2257227"/>
              <a:gd name="connsiteX2" fmla="*/ 2042488 w 2258163"/>
              <a:gd name="connsiteY2" fmla="*/ 669372 h 2257227"/>
              <a:gd name="connsiteX3" fmla="*/ 2258163 w 2258163"/>
              <a:gd name="connsiteY3" fmla="*/ 2252001 h 2257227"/>
              <a:gd name="connsiteX4" fmla="*/ 2257452 w 2258163"/>
              <a:gd name="connsiteY4" fmla="*/ 2257227 h 2257227"/>
              <a:gd name="connsiteX5" fmla="*/ 670171 w 2258163"/>
              <a:gd name="connsiteY5" fmla="*/ 2041103 h 2257227"/>
              <a:gd name="connsiteX6" fmla="*/ 0 w 2258163"/>
              <a:gd name="connsiteY6" fmla="*/ 1371218 h 225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8163" h="2257227">
                <a:moveTo>
                  <a:pt x="0" y="0"/>
                </a:moveTo>
                <a:lnTo>
                  <a:pt x="1372830" y="0"/>
                </a:lnTo>
                <a:lnTo>
                  <a:pt x="2042488" y="669372"/>
                </a:lnTo>
                <a:lnTo>
                  <a:pt x="2258163" y="2252001"/>
                </a:lnTo>
                <a:lnTo>
                  <a:pt x="2257452" y="2257227"/>
                </a:lnTo>
                <a:lnTo>
                  <a:pt x="670171" y="2041103"/>
                </a:lnTo>
                <a:lnTo>
                  <a:pt x="0" y="137121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7160" rtlCol="0" anchor="t">
            <a:noAutofit/>
          </a:bodyPr>
          <a:lstStyle/>
          <a:p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Analysis – Slide Template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95D8C54-46AF-4AAF-9920-6480D67643AF}"/>
              </a:ext>
            </a:extLst>
          </p:cNvPr>
          <p:cNvSpPr/>
          <p:nvPr/>
        </p:nvSpPr>
        <p:spPr>
          <a:xfrm rot="10800000" flipH="1">
            <a:off x="2122247" y="3536008"/>
            <a:ext cx="555" cy="149"/>
          </a:xfrm>
          <a:custGeom>
            <a:avLst/>
            <a:gdLst>
              <a:gd name="connsiteX0" fmla="*/ 649 w 673"/>
              <a:gd name="connsiteY0" fmla="*/ 180 h 180"/>
              <a:gd name="connsiteX1" fmla="*/ 673 w 673"/>
              <a:gd name="connsiteY1" fmla="*/ 0 h 180"/>
              <a:gd name="connsiteX2" fmla="*/ 0 w 673"/>
              <a:gd name="connsiteY2" fmla="*/ 91 h 180"/>
              <a:gd name="connsiteX3" fmla="*/ 649 w 673"/>
              <a:gd name="connsiteY3" fmla="*/ 180 h 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3" h="180">
                <a:moveTo>
                  <a:pt x="649" y="180"/>
                </a:moveTo>
                <a:lnTo>
                  <a:pt x="673" y="0"/>
                </a:lnTo>
                <a:lnTo>
                  <a:pt x="0" y="91"/>
                </a:lnTo>
                <a:lnTo>
                  <a:pt x="649" y="1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727D6E3-C6BD-4B35-B64A-CC1AECA8B0E1}"/>
              </a:ext>
            </a:extLst>
          </p:cNvPr>
          <p:cNvSpPr/>
          <p:nvPr/>
        </p:nvSpPr>
        <p:spPr>
          <a:xfrm rot="10800000" flipH="1">
            <a:off x="2121694" y="3536008"/>
            <a:ext cx="554" cy="149"/>
          </a:xfrm>
          <a:custGeom>
            <a:avLst/>
            <a:gdLst>
              <a:gd name="connsiteX0" fmla="*/ 25 w 672"/>
              <a:gd name="connsiteY0" fmla="*/ 180 h 180"/>
              <a:gd name="connsiteX1" fmla="*/ 672 w 672"/>
              <a:gd name="connsiteY1" fmla="*/ 91 h 180"/>
              <a:gd name="connsiteX2" fmla="*/ 0 w 672"/>
              <a:gd name="connsiteY2" fmla="*/ 0 h 180"/>
              <a:gd name="connsiteX3" fmla="*/ 25 w 672"/>
              <a:gd name="connsiteY3" fmla="*/ 180 h 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" h="180">
                <a:moveTo>
                  <a:pt x="25" y="180"/>
                </a:moveTo>
                <a:lnTo>
                  <a:pt x="672" y="91"/>
                </a:lnTo>
                <a:lnTo>
                  <a:pt x="0" y="0"/>
                </a:lnTo>
                <a:lnTo>
                  <a:pt x="25" y="1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95356CE-C921-41D5-A2DC-A817228A68AB}"/>
              </a:ext>
            </a:extLst>
          </p:cNvPr>
          <p:cNvSpPr/>
          <p:nvPr/>
        </p:nvSpPr>
        <p:spPr>
          <a:xfrm rot="10800000" flipH="1">
            <a:off x="2120585" y="3536156"/>
            <a:ext cx="555" cy="149"/>
          </a:xfrm>
          <a:custGeom>
            <a:avLst/>
            <a:gdLst>
              <a:gd name="connsiteX0" fmla="*/ 0 w 673"/>
              <a:gd name="connsiteY0" fmla="*/ 180 h 180"/>
              <a:gd name="connsiteX1" fmla="*/ 673 w 673"/>
              <a:gd name="connsiteY1" fmla="*/ 88 h 180"/>
              <a:gd name="connsiteX2" fmla="*/ 25 w 673"/>
              <a:gd name="connsiteY2" fmla="*/ 0 h 180"/>
              <a:gd name="connsiteX3" fmla="*/ 0 w 673"/>
              <a:gd name="connsiteY3" fmla="*/ 180 h 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3" h="180">
                <a:moveTo>
                  <a:pt x="0" y="180"/>
                </a:moveTo>
                <a:lnTo>
                  <a:pt x="673" y="88"/>
                </a:lnTo>
                <a:lnTo>
                  <a:pt x="25" y="0"/>
                </a:lnTo>
                <a:lnTo>
                  <a:pt x="0" y="1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062CD37-3DEC-46C7-AE88-C27B74B8B45B}"/>
              </a:ext>
            </a:extLst>
          </p:cNvPr>
          <p:cNvSpPr/>
          <p:nvPr/>
        </p:nvSpPr>
        <p:spPr>
          <a:xfrm rot="10800000" flipH="1">
            <a:off x="2121140" y="3536156"/>
            <a:ext cx="554" cy="149"/>
          </a:xfrm>
          <a:custGeom>
            <a:avLst/>
            <a:gdLst>
              <a:gd name="connsiteX0" fmla="*/ 672 w 672"/>
              <a:gd name="connsiteY0" fmla="*/ 180 h 180"/>
              <a:gd name="connsiteX1" fmla="*/ 648 w 672"/>
              <a:gd name="connsiteY1" fmla="*/ 0 h 180"/>
              <a:gd name="connsiteX2" fmla="*/ 0 w 672"/>
              <a:gd name="connsiteY2" fmla="*/ 88 h 180"/>
              <a:gd name="connsiteX3" fmla="*/ 672 w 672"/>
              <a:gd name="connsiteY3" fmla="*/ 180 h 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" h="180">
                <a:moveTo>
                  <a:pt x="672" y="180"/>
                </a:moveTo>
                <a:lnTo>
                  <a:pt x="648" y="0"/>
                </a:lnTo>
                <a:lnTo>
                  <a:pt x="0" y="88"/>
                </a:lnTo>
                <a:lnTo>
                  <a:pt x="672" y="1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9D7F900-1DF9-4AD4-92FA-A0955B73E7E4}"/>
              </a:ext>
            </a:extLst>
          </p:cNvPr>
          <p:cNvSpPr/>
          <p:nvPr/>
        </p:nvSpPr>
        <p:spPr>
          <a:xfrm rot="10800000" flipH="1">
            <a:off x="2121714" y="3532088"/>
            <a:ext cx="1068" cy="3993"/>
          </a:xfrm>
          <a:custGeom>
            <a:avLst/>
            <a:gdLst>
              <a:gd name="connsiteX0" fmla="*/ 647 w 1296"/>
              <a:gd name="connsiteY0" fmla="*/ 4845 h 4845"/>
              <a:gd name="connsiteX1" fmla="*/ 1296 w 1296"/>
              <a:gd name="connsiteY1" fmla="*/ 89 h 4845"/>
              <a:gd name="connsiteX2" fmla="*/ 647 w 1296"/>
              <a:gd name="connsiteY2" fmla="*/ 0 h 4845"/>
              <a:gd name="connsiteX3" fmla="*/ 0 w 1296"/>
              <a:gd name="connsiteY3" fmla="*/ 89 h 4845"/>
              <a:gd name="connsiteX4" fmla="*/ 647 w 1296"/>
              <a:gd name="connsiteY4" fmla="*/ 4845 h 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6" h="4845">
                <a:moveTo>
                  <a:pt x="647" y="4845"/>
                </a:moveTo>
                <a:lnTo>
                  <a:pt x="1296" y="89"/>
                </a:lnTo>
                <a:lnTo>
                  <a:pt x="647" y="0"/>
                </a:lnTo>
                <a:lnTo>
                  <a:pt x="0" y="89"/>
                </a:lnTo>
                <a:lnTo>
                  <a:pt x="647" y="484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5EFC18F-6AA0-4569-BC78-606E49B67394}"/>
              </a:ext>
            </a:extLst>
          </p:cNvPr>
          <p:cNvSpPr/>
          <p:nvPr/>
        </p:nvSpPr>
        <p:spPr>
          <a:xfrm rot="10800000" flipH="1">
            <a:off x="2120606" y="3536233"/>
            <a:ext cx="1068" cy="3992"/>
          </a:xfrm>
          <a:custGeom>
            <a:avLst/>
            <a:gdLst>
              <a:gd name="connsiteX0" fmla="*/ 648 w 1296"/>
              <a:gd name="connsiteY0" fmla="*/ 4844 h 4844"/>
              <a:gd name="connsiteX1" fmla="*/ 1296 w 1296"/>
              <a:gd name="connsiteY1" fmla="*/ 4756 h 4844"/>
              <a:gd name="connsiteX2" fmla="*/ 648 w 1296"/>
              <a:gd name="connsiteY2" fmla="*/ 0 h 4844"/>
              <a:gd name="connsiteX3" fmla="*/ 0 w 1296"/>
              <a:gd name="connsiteY3" fmla="*/ 4756 h 4844"/>
              <a:gd name="connsiteX4" fmla="*/ 648 w 1296"/>
              <a:gd name="connsiteY4" fmla="*/ 4844 h 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6" h="4844">
                <a:moveTo>
                  <a:pt x="648" y="4844"/>
                </a:moveTo>
                <a:lnTo>
                  <a:pt x="1296" y="4756"/>
                </a:lnTo>
                <a:lnTo>
                  <a:pt x="648" y="0"/>
                </a:lnTo>
                <a:lnTo>
                  <a:pt x="0" y="4756"/>
                </a:lnTo>
                <a:lnTo>
                  <a:pt x="648" y="484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4CC20C6-11D1-4B6A-BBC6-C2BFE5F785D7}"/>
              </a:ext>
            </a:extLst>
          </p:cNvPr>
          <p:cNvGrpSpPr/>
          <p:nvPr/>
        </p:nvGrpSpPr>
        <p:grpSpPr>
          <a:xfrm>
            <a:off x="4231958" y="2288587"/>
            <a:ext cx="2194560" cy="1256385"/>
            <a:chOff x="6436256" y="1651000"/>
            <a:chExt cx="2926080" cy="167517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9374E8D-085A-47D2-855C-4C54EFBB1CC4}"/>
                </a:ext>
              </a:extLst>
            </p:cNvPr>
            <p:cNvSpPr txBox="1"/>
            <p:nvPr/>
          </p:nvSpPr>
          <p:spPr>
            <a:xfrm>
              <a:off x="6436256" y="2177147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56F8DC2-AE45-45A6-87E3-3FC2244B5CD8}"/>
                </a:ext>
              </a:extLst>
            </p:cNvPr>
            <p:cNvSpPr/>
            <p:nvPr/>
          </p:nvSpPr>
          <p:spPr>
            <a:xfrm>
              <a:off x="6436256" y="1651000"/>
              <a:ext cx="2926080" cy="469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24C317D-1C61-4E11-B300-DBE214E92FC6}"/>
              </a:ext>
            </a:extLst>
          </p:cNvPr>
          <p:cNvGrpSpPr/>
          <p:nvPr/>
        </p:nvGrpSpPr>
        <p:grpSpPr>
          <a:xfrm>
            <a:off x="6668531" y="2289903"/>
            <a:ext cx="2194560" cy="1256385"/>
            <a:chOff x="6436256" y="1651000"/>
            <a:chExt cx="2926080" cy="167517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17D9254-0FAB-4F38-8A95-47F48ED3014D}"/>
                </a:ext>
              </a:extLst>
            </p:cNvPr>
            <p:cNvSpPr txBox="1"/>
            <p:nvPr/>
          </p:nvSpPr>
          <p:spPr>
            <a:xfrm>
              <a:off x="6436256" y="2177147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3892C2A-666D-4D28-A8E9-E95F251270A8}"/>
                </a:ext>
              </a:extLst>
            </p:cNvPr>
            <p:cNvSpPr/>
            <p:nvPr/>
          </p:nvSpPr>
          <p:spPr>
            <a:xfrm>
              <a:off x="6436256" y="1651000"/>
              <a:ext cx="2926080" cy="4699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10ACEA5-46FD-41AF-B7DD-779FDE07B00E}"/>
              </a:ext>
            </a:extLst>
          </p:cNvPr>
          <p:cNvGrpSpPr/>
          <p:nvPr/>
        </p:nvGrpSpPr>
        <p:grpSpPr>
          <a:xfrm>
            <a:off x="4231958" y="3772689"/>
            <a:ext cx="2194560" cy="1256385"/>
            <a:chOff x="6436256" y="1651000"/>
            <a:chExt cx="2926080" cy="167517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8B0A819-54A0-42C0-B19F-E38847582DFB}"/>
                </a:ext>
              </a:extLst>
            </p:cNvPr>
            <p:cNvSpPr txBox="1"/>
            <p:nvPr/>
          </p:nvSpPr>
          <p:spPr>
            <a:xfrm>
              <a:off x="6436256" y="2177147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08C5CB8-FD55-4BD9-8C62-AD2AC1E98F61}"/>
                </a:ext>
              </a:extLst>
            </p:cNvPr>
            <p:cNvSpPr/>
            <p:nvPr/>
          </p:nvSpPr>
          <p:spPr>
            <a:xfrm>
              <a:off x="6436256" y="1651000"/>
              <a:ext cx="2926080" cy="469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ED00B1B-00BA-4567-8C5E-140CFB4EC6DE}"/>
              </a:ext>
            </a:extLst>
          </p:cNvPr>
          <p:cNvGrpSpPr/>
          <p:nvPr/>
        </p:nvGrpSpPr>
        <p:grpSpPr>
          <a:xfrm>
            <a:off x="6668531" y="3774005"/>
            <a:ext cx="2194560" cy="1256385"/>
            <a:chOff x="6436256" y="1651000"/>
            <a:chExt cx="2926080" cy="167517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95DD003-9D44-43AE-A74C-6CFCE4DA582E}"/>
                </a:ext>
              </a:extLst>
            </p:cNvPr>
            <p:cNvSpPr txBox="1"/>
            <p:nvPr/>
          </p:nvSpPr>
          <p:spPr>
            <a:xfrm>
              <a:off x="6436256" y="2177147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B4CF522-3EB2-4583-9DA8-BC441D873B3C}"/>
                </a:ext>
              </a:extLst>
            </p:cNvPr>
            <p:cNvSpPr/>
            <p:nvPr/>
          </p:nvSpPr>
          <p:spPr>
            <a:xfrm>
              <a:off x="6436256" y="1651000"/>
              <a:ext cx="2926080" cy="4699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Lorem Ipsum</a:t>
              </a:r>
            </a:p>
          </p:txBody>
        </p:sp>
      </p:grpSp>
      <p:sp>
        <p:nvSpPr>
          <p:cNvPr id="56" name="Graphic 52" descr="Puzzle">
            <a:extLst>
              <a:ext uri="{FF2B5EF4-FFF2-40B4-BE49-F238E27FC236}">
                <a16:creationId xmlns:a16="http://schemas.microsoft.com/office/drawing/2014/main" id="{E9D7F112-66F7-4BE6-870D-9D6B98253763}"/>
              </a:ext>
            </a:extLst>
          </p:cNvPr>
          <p:cNvSpPr/>
          <p:nvPr/>
        </p:nvSpPr>
        <p:spPr>
          <a:xfrm>
            <a:off x="6798057" y="3813535"/>
            <a:ext cx="257837" cy="257837"/>
          </a:xfrm>
          <a:custGeom>
            <a:avLst/>
            <a:gdLst>
              <a:gd name="connsiteX0" fmla="*/ 222169 w 343782"/>
              <a:gd name="connsiteY0" fmla="*/ 260845 h 343782"/>
              <a:gd name="connsiteX1" fmla="*/ 203691 w 343782"/>
              <a:gd name="connsiteY1" fmla="*/ 204121 h 343782"/>
              <a:gd name="connsiteX2" fmla="*/ 206699 w 343782"/>
              <a:gd name="connsiteY2" fmla="*/ 201113 h 343782"/>
              <a:gd name="connsiteX3" fmla="*/ 264283 w 343782"/>
              <a:gd name="connsiteY3" fmla="*/ 218732 h 343782"/>
              <a:gd name="connsiteX4" fmla="*/ 294794 w 343782"/>
              <a:gd name="connsiteY4" fmla="*/ 243226 h 343782"/>
              <a:gd name="connsiteX5" fmla="*/ 343783 w 343782"/>
              <a:gd name="connsiteY5" fmla="*/ 194237 h 343782"/>
              <a:gd name="connsiteX6" fmla="*/ 270729 w 343782"/>
              <a:gd name="connsiteY6" fmla="*/ 121183 h 343782"/>
              <a:gd name="connsiteX7" fmla="*/ 295223 w 343782"/>
              <a:gd name="connsiteY7" fmla="*/ 90673 h 343782"/>
              <a:gd name="connsiteX8" fmla="*/ 312842 w 343782"/>
              <a:gd name="connsiteY8" fmla="*/ 33089 h 343782"/>
              <a:gd name="connsiteX9" fmla="*/ 309834 w 343782"/>
              <a:gd name="connsiteY9" fmla="*/ 30081 h 343782"/>
              <a:gd name="connsiteX10" fmla="*/ 253110 w 343782"/>
              <a:gd name="connsiteY10" fmla="*/ 48559 h 343782"/>
              <a:gd name="connsiteX11" fmla="*/ 222599 w 343782"/>
              <a:gd name="connsiteY11" fmla="*/ 73054 h 343782"/>
              <a:gd name="connsiteX12" fmla="*/ 149545 w 343782"/>
              <a:gd name="connsiteY12" fmla="*/ 0 h 343782"/>
              <a:gd name="connsiteX13" fmla="*/ 100127 w 343782"/>
              <a:gd name="connsiteY13" fmla="*/ 48989 h 343782"/>
              <a:gd name="connsiteX14" fmla="*/ 124621 w 343782"/>
              <a:gd name="connsiteY14" fmla="*/ 79500 h 343782"/>
              <a:gd name="connsiteX15" fmla="*/ 143099 w 343782"/>
              <a:gd name="connsiteY15" fmla="*/ 136224 h 343782"/>
              <a:gd name="connsiteX16" fmla="*/ 140091 w 343782"/>
              <a:gd name="connsiteY16" fmla="*/ 139232 h 343782"/>
              <a:gd name="connsiteX17" fmla="*/ 82508 w 343782"/>
              <a:gd name="connsiteY17" fmla="*/ 121613 h 343782"/>
              <a:gd name="connsiteX18" fmla="*/ 51997 w 343782"/>
              <a:gd name="connsiteY18" fmla="*/ 97119 h 343782"/>
              <a:gd name="connsiteX19" fmla="*/ 0 w 343782"/>
              <a:gd name="connsiteY19" fmla="*/ 149545 h 343782"/>
              <a:gd name="connsiteX20" fmla="*/ 73054 w 343782"/>
              <a:gd name="connsiteY20" fmla="*/ 222599 h 343782"/>
              <a:gd name="connsiteX21" fmla="*/ 48559 w 343782"/>
              <a:gd name="connsiteY21" fmla="*/ 253110 h 343782"/>
              <a:gd name="connsiteX22" fmla="*/ 30940 w 343782"/>
              <a:gd name="connsiteY22" fmla="*/ 310693 h 343782"/>
              <a:gd name="connsiteX23" fmla="*/ 33949 w 343782"/>
              <a:gd name="connsiteY23" fmla="*/ 313702 h 343782"/>
              <a:gd name="connsiteX24" fmla="*/ 90673 w 343782"/>
              <a:gd name="connsiteY24" fmla="*/ 295223 h 343782"/>
              <a:gd name="connsiteX25" fmla="*/ 121183 w 343782"/>
              <a:gd name="connsiteY25" fmla="*/ 270729 h 343782"/>
              <a:gd name="connsiteX26" fmla="*/ 194237 w 343782"/>
              <a:gd name="connsiteY26" fmla="*/ 343783 h 343782"/>
              <a:gd name="connsiteX27" fmla="*/ 246664 w 343782"/>
              <a:gd name="connsiteY27" fmla="*/ 291356 h 343782"/>
              <a:gd name="connsiteX28" fmla="*/ 222169 w 343782"/>
              <a:gd name="connsiteY28" fmla="*/ 260845 h 34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43782" h="343782">
                <a:moveTo>
                  <a:pt x="222169" y="260845"/>
                </a:moveTo>
                <a:cubicBezTo>
                  <a:pt x="193807" y="261704"/>
                  <a:pt x="183494" y="225178"/>
                  <a:pt x="203691" y="204121"/>
                </a:cubicBezTo>
                <a:lnTo>
                  <a:pt x="206699" y="201113"/>
                </a:lnTo>
                <a:cubicBezTo>
                  <a:pt x="227756" y="180916"/>
                  <a:pt x="265142" y="190370"/>
                  <a:pt x="264283" y="218732"/>
                </a:cubicBezTo>
                <a:cubicBezTo>
                  <a:pt x="263853" y="235061"/>
                  <a:pt x="283191" y="254829"/>
                  <a:pt x="294794" y="243226"/>
                </a:cubicBezTo>
                <a:lnTo>
                  <a:pt x="343783" y="194237"/>
                </a:lnTo>
                <a:lnTo>
                  <a:pt x="270729" y="121183"/>
                </a:lnTo>
                <a:cubicBezTo>
                  <a:pt x="259126" y="109581"/>
                  <a:pt x="278894" y="90243"/>
                  <a:pt x="295223" y="90673"/>
                </a:cubicBezTo>
                <a:cubicBezTo>
                  <a:pt x="323585" y="91532"/>
                  <a:pt x="333039" y="54146"/>
                  <a:pt x="312842" y="33089"/>
                </a:cubicBezTo>
                <a:lnTo>
                  <a:pt x="309834" y="30081"/>
                </a:lnTo>
                <a:cubicBezTo>
                  <a:pt x="288777" y="9884"/>
                  <a:pt x="252250" y="20197"/>
                  <a:pt x="253110" y="48559"/>
                </a:cubicBezTo>
                <a:cubicBezTo>
                  <a:pt x="253540" y="64889"/>
                  <a:pt x="234202" y="84656"/>
                  <a:pt x="222599" y="73054"/>
                </a:cubicBezTo>
                <a:lnTo>
                  <a:pt x="149545" y="0"/>
                </a:lnTo>
                <a:lnTo>
                  <a:pt x="100127" y="48989"/>
                </a:lnTo>
                <a:cubicBezTo>
                  <a:pt x="88524" y="60592"/>
                  <a:pt x="108291" y="79929"/>
                  <a:pt x="124621" y="79500"/>
                </a:cubicBezTo>
                <a:cubicBezTo>
                  <a:pt x="152983" y="78640"/>
                  <a:pt x="163297" y="115167"/>
                  <a:pt x="143099" y="136224"/>
                </a:cubicBezTo>
                <a:lnTo>
                  <a:pt x="140091" y="139232"/>
                </a:lnTo>
                <a:cubicBezTo>
                  <a:pt x="119035" y="159429"/>
                  <a:pt x="81648" y="149975"/>
                  <a:pt x="82508" y="121613"/>
                </a:cubicBezTo>
                <a:cubicBezTo>
                  <a:pt x="82938" y="105283"/>
                  <a:pt x="63600" y="85516"/>
                  <a:pt x="51997" y="97119"/>
                </a:cubicBezTo>
                <a:lnTo>
                  <a:pt x="0" y="149545"/>
                </a:lnTo>
                <a:lnTo>
                  <a:pt x="73054" y="222599"/>
                </a:lnTo>
                <a:cubicBezTo>
                  <a:pt x="84656" y="234202"/>
                  <a:pt x="64889" y="253540"/>
                  <a:pt x="48559" y="253110"/>
                </a:cubicBezTo>
                <a:cubicBezTo>
                  <a:pt x="20197" y="252250"/>
                  <a:pt x="10743" y="289637"/>
                  <a:pt x="30940" y="310693"/>
                </a:cubicBezTo>
                <a:lnTo>
                  <a:pt x="33949" y="313702"/>
                </a:lnTo>
                <a:cubicBezTo>
                  <a:pt x="55005" y="333899"/>
                  <a:pt x="91532" y="323585"/>
                  <a:pt x="90673" y="295223"/>
                </a:cubicBezTo>
                <a:cubicBezTo>
                  <a:pt x="90243" y="278894"/>
                  <a:pt x="109581" y="259126"/>
                  <a:pt x="121183" y="270729"/>
                </a:cubicBezTo>
                <a:lnTo>
                  <a:pt x="194237" y="343783"/>
                </a:lnTo>
                <a:lnTo>
                  <a:pt x="246664" y="291356"/>
                </a:lnTo>
                <a:cubicBezTo>
                  <a:pt x="258267" y="279753"/>
                  <a:pt x="238929" y="260415"/>
                  <a:pt x="222169" y="260845"/>
                </a:cubicBezTo>
                <a:close/>
              </a:path>
            </a:pathLst>
          </a:custGeom>
          <a:solidFill>
            <a:srgbClr val="000000"/>
          </a:solidFill>
          <a:ln w="42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57" name="Graphic 51" descr="Users">
            <a:extLst>
              <a:ext uri="{FF2B5EF4-FFF2-40B4-BE49-F238E27FC236}">
                <a16:creationId xmlns:a16="http://schemas.microsoft.com/office/drawing/2014/main" id="{CFF85064-CED1-4E6A-852F-70BA120C9767}"/>
              </a:ext>
            </a:extLst>
          </p:cNvPr>
          <p:cNvGrpSpPr/>
          <p:nvPr/>
        </p:nvGrpSpPr>
        <p:grpSpPr>
          <a:xfrm>
            <a:off x="6791612" y="2380357"/>
            <a:ext cx="270728" cy="168883"/>
            <a:chOff x="9055482" y="2030809"/>
            <a:chExt cx="360971" cy="225177"/>
          </a:xfrm>
          <a:solidFill>
            <a:srgbClr val="000000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9B3D048-BCEC-49E8-9BA0-F895E5D15A6C}"/>
                </a:ext>
              </a:extLst>
            </p:cNvPr>
            <p:cNvSpPr/>
            <p:nvPr/>
          </p:nvSpPr>
          <p:spPr>
            <a:xfrm>
              <a:off x="9094158" y="2030809"/>
              <a:ext cx="77351" cy="77351"/>
            </a:xfrm>
            <a:custGeom>
              <a:avLst/>
              <a:gdLst>
                <a:gd name="connsiteX0" fmla="*/ 77351 w 77351"/>
                <a:gd name="connsiteY0" fmla="*/ 38676 h 77351"/>
                <a:gd name="connsiteX1" fmla="*/ 38676 w 77351"/>
                <a:gd name="connsiteY1" fmla="*/ 77351 h 77351"/>
                <a:gd name="connsiteX2" fmla="*/ 0 w 77351"/>
                <a:gd name="connsiteY2" fmla="*/ 38676 h 77351"/>
                <a:gd name="connsiteX3" fmla="*/ 38676 w 77351"/>
                <a:gd name="connsiteY3" fmla="*/ 0 h 77351"/>
                <a:gd name="connsiteX4" fmla="*/ 77351 w 77351"/>
                <a:gd name="connsiteY4" fmla="*/ 38676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51" h="77351">
                  <a:moveTo>
                    <a:pt x="77351" y="38676"/>
                  </a:moveTo>
                  <a:cubicBezTo>
                    <a:pt x="77351" y="60035"/>
                    <a:pt x="60035" y="77351"/>
                    <a:pt x="38676" y="77351"/>
                  </a:cubicBezTo>
                  <a:cubicBezTo>
                    <a:pt x="17316" y="77351"/>
                    <a:pt x="0" y="60035"/>
                    <a:pt x="0" y="38676"/>
                  </a:cubicBezTo>
                  <a:cubicBezTo>
                    <a:pt x="0" y="17316"/>
                    <a:pt x="17316" y="0"/>
                    <a:pt x="38676" y="0"/>
                  </a:cubicBezTo>
                  <a:cubicBezTo>
                    <a:pt x="60035" y="0"/>
                    <a:pt x="77351" y="17316"/>
                    <a:pt x="77351" y="38676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F9CC3EF-F954-4063-AF50-0F3B8B502DC8}"/>
                </a:ext>
              </a:extLst>
            </p:cNvPr>
            <p:cNvSpPr/>
            <p:nvPr/>
          </p:nvSpPr>
          <p:spPr>
            <a:xfrm>
              <a:off x="9300427" y="2030809"/>
              <a:ext cx="77351" cy="77351"/>
            </a:xfrm>
            <a:custGeom>
              <a:avLst/>
              <a:gdLst>
                <a:gd name="connsiteX0" fmla="*/ 77351 w 77351"/>
                <a:gd name="connsiteY0" fmla="*/ 38676 h 77351"/>
                <a:gd name="connsiteX1" fmla="*/ 38676 w 77351"/>
                <a:gd name="connsiteY1" fmla="*/ 77351 h 77351"/>
                <a:gd name="connsiteX2" fmla="*/ 0 w 77351"/>
                <a:gd name="connsiteY2" fmla="*/ 38676 h 77351"/>
                <a:gd name="connsiteX3" fmla="*/ 38676 w 77351"/>
                <a:gd name="connsiteY3" fmla="*/ 0 h 77351"/>
                <a:gd name="connsiteX4" fmla="*/ 77351 w 77351"/>
                <a:gd name="connsiteY4" fmla="*/ 38676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51" h="77351">
                  <a:moveTo>
                    <a:pt x="77351" y="38676"/>
                  </a:moveTo>
                  <a:cubicBezTo>
                    <a:pt x="77351" y="60035"/>
                    <a:pt x="60035" y="77351"/>
                    <a:pt x="38676" y="77351"/>
                  </a:cubicBezTo>
                  <a:cubicBezTo>
                    <a:pt x="17316" y="77351"/>
                    <a:pt x="0" y="60035"/>
                    <a:pt x="0" y="38676"/>
                  </a:cubicBezTo>
                  <a:cubicBezTo>
                    <a:pt x="0" y="17316"/>
                    <a:pt x="17316" y="0"/>
                    <a:pt x="38676" y="0"/>
                  </a:cubicBezTo>
                  <a:cubicBezTo>
                    <a:pt x="60035" y="0"/>
                    <a:pt x="77351" y="17316"/>
                    <a:pt x="77351" y="38676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73D165E-58D4-43AB-936C-3D6B689071E6}"/>
                </a:ext>
              </a:extLst>
            </p:cNvPr>
            <p:cNvSpPr/>
            <p:nvPr/>
          </p:nvSpPr>
          <p:spPr>
            <a:xfrm>
              <a:off x="9158617" y="2178636"/>
              <a:ext cx="154702" cy="77351"/>
            </a:xfrm>
            <a:custGeom>
              <a:avLst/>
              <a:gdLst>
                <a:gd name="connsiteX0" fmla="*/ 154702 w 154702"/>
                <a:gd name="connsiteY0" fmla="*/ 77351 h 77351"/>
                <a:gd name="connsiteX1" fmla="*/ 154702 w 154702"/>
                <a:gd name="connsiteY1" fmla="*/ 38676 h 77351"/>
                <a:gd name="connsiteX2" fmla="*/ 146967 w 154702"/>
                <a:gd name="connsiteY2" fmla="*/ 23205 h 77351"/>
                <a:gd name="connsiteX3" fmla="*/ 109151 w 154702"/>
                <a:gd name="connsiteY3" fmla="*/ 5157 h 77351"/>
                <a:gd name="connsiteX4" fmla="*/ 77351 w 154702"/>
                <a:gd name="connsiteY4" fmla="*/ 0 h 77351"/>
                <a:gd name="connsiteX5" fmla="*/ 45551 w 154702"/>
                <a:gd name="connsiteY5" fmla="*/ 5157 h 77351"/>
                <a:gd name="connsiteX6" fmla="*/ 7735 w 154702"/>
                <a:gd name="connsiteY6" fmla="*/ 23205 h 77351"/>
                <a:gd name="connsiteX7" fmla="*/ 0 w 154702"/>
                <a:gd name="connsiteY7" fmla="*/ 38676 h 77351"/>
                <a:gd name="connsiteX8" fmla="*/ 0 w 154702"/>
                <a:gd name="connsiteY8" fmla="*/ 77351 h 77351"/>
                <a:gd name="connsiteX9" fmla="*/ 154702 w 154702"/>
                <a:gd name="connsiteY9" fmla="*/ 77351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702" h="77351">
                  <a:moveTo>
                    <a:pt x="154702" y="77351"/>
                  </a:moveTo>
                  <a:lnTo>
                    <a:pt x="154702" y="38676"/>
                  </a:lnTo>
                  <a:cubicBezTo>
                    <a:pt x="154702" y="32659"/>
                    <a:pt x="152124" y="26643"/>
                    <a:pt x="146967" y="23205"/>
                  </a:cubicBezTo>
                  <a:cubicBezTo>
                    <a:pt x="136654" y="14611"/>
                    <a:pt x="122902" y="8595"/>
                    <a:pt x="109151" y="5157"/>
                  </a:cubicBezTo>
                  <a:cubicBezTo>
                    <a:pt x="99697" y="2578"/>
                    <a:pt x="88524" y="0"/>
                    <a:pt x="77351" y="0"/>
                  </a:cubicBezTo>
                  <a:cubicBezTo>
                    <a:pt x="67038" y="0"/>
                    <a:pt x="55865" y="1719"/>
                    <a:pt x="45551" y="5157"/>
                  </a:cubicBezTo>
                  <a:cubicBezTo>
                    <a:pt x="31800" y="8595"/>
                    <a:pt x="18908" y="15470"/>
                    <a:pt x="7735" y="23205"/>
                  </a:cubicBezTo>
                  <a:cubicBezTo>
                    <a:pt x="2578" y="27503"/>
                    <a:pt x="0" y="32659"/>
                    <a:pt x="0" y="38676"/>
                  </a:cubicBezTo>
                  <a:lnTo>
                    <a:pt x="0" y="77351"/>
                  </a:lnTo>
                  <a:lnTo>
                    <a:pt x="154702" y="77351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05E7EAA-502E-4603-A335-42EF670BA3FF}"/>
                </a:ext>
              </a:extLst>
            </p:cNvPr>
            <p:cNvSpPr/>
            <p:nvPr/>
          </p:nvSpPr>
          <p:spPr>
            <a:xfrm>
              <a:off x="9197292" y="2090971"/>
              <a:ext cx="77351" cy="77351"/>
            </a:xfrm>
            <a:custGeom>
              <a:avLst/>
              <a:gdLst>
                <a:gd name="connsiteX0" fmla="*/ 77351 w 77351"/>
                <a:gd name="connsiteY0" fmla="*/ 38676 h 77351"/>
                <a:gd name="connsiteX1" fmla="*/ 38676 w 77351"/>
                <a:gd name="connsiteY1" fmla="*/ 77351 h 77351"/>
                <a:gd name="connsiteX2" fmla="*/ 0 w 77351"/>
                <a:gd name="connsiteY2" fmla="*/ 38676 h 77351"/>
                <a:gd name="connsiteX3" fmla="*/ 38676 w 77351"/>
                <a:gd name="connsiteY3" fmla="*/ 0 h 77351"/>
                <a:gd name="connsiteX4" fmla="*/ 77351 w 77351"/>
                <a:gd name="connsiteY4" fmla="*/ 38676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51" h="77351">
                  <a:moveTo>
                    <a:pt x="77351" y="38676"/>
                  </a:moveTo>
                  <a:cubicBezTo>
                    <a:pt x="77351" y="60035"/>
                    <a:pt x="60035" y="77351"/>
                    <a:pt x="38676" y="77351"/>
                  </a:cubicBezTo>
                  <a:cubicBezTo>
                    <a:pt x="17316" y="77351"/>
                    <a:pt x="0" y="60035"/>
                    <a:pt x="0" y="38676"/>
                  </a:cubicBezTo>
                  <a:cubicBezTo>
                    <a:pt x="0" y="17316"/>
                    <a:pt x="17316" y="0"/>
                    <a:pt x="38676" y="0"/>
                  </a:cubicBezTo>
                  <a:cubicBezTo>
                    <a:pt x="60035" y="0"/>
                    <a:pt x="77351" y="17316"/>
                    <a:pt x="77351" y="38676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5B087D9-79E1-4C86-9847-4A585AA15AC1}"/>
                </a:ext>
              </a:extLst>
            </p:cNvPr>
            <p:cNvSpPr/>
            <p:nvPr/>
          </p:nvSpPr>
          <p:spPr>
            <a:xfrm>
              <a:off x="9276362" y="2118474"/>
              <a:ext cx="140091" cy="77351"/>
            </a:xfrm>
            <a:custGeom>
              <a:avLst/>
              <a:gdLst>
                <a:gd name="connsiteX0" fmla="*/ 132356 w 140091"/>
                <a:gd name="connsiteY0" fmla="*/ 23205 h 77351"/>
                <a:gd name="connsiteX1" fmla="*/ 94540 w 140091"/>
                <a:gd name="connsiteY1" fmla="*/ 5157 h 77351"/>
                <a:gd name="connsiteX2" fmla="*/ 62740 w 140091"/>
                <a:gd name="connsiteY2" fmla="*/ 0 h 77351"/>
                <a:gd name="connsiteX3" fmla="*/ 30940 w 140091"/>
                <a:gd name="connsiteY3" fmla="*/ 5157 h 77351"/>
                <a:gd name="connsiteX4" fmla="*/ 15470 w 140091"/>
                <a:gd name="connsiteY4" fmla="*/ 11173 h 77351"/>
                <a:gd name="connsiteX5" fmla="*/ 15470 w 140091"/>
                <a:gd name="connsiteY5" fmla="*/ 12032 h 77351"/>
                <a:gd name="connsiteX6" fmla="*/ 0 w 140091"/>
                <a:gd name="connsiteY6" fmla="*/ 49848 h 77351"/>
                <a:gd name="connsiteX7" fmla="*/ 39535 w 140091"/>
                <a:gd name="connsiteY7" fmla="*/ 69616 h 77351"/>
                <a:gd name="connsiteX8" fmla="*/ 46411 w 140091"/>
                <a:gd name="connsiteY8" fmla="*/ 77351 h 77351"/>
                <a:gd name="connsiteX9" fmla="*/ 140091 w 140091"/>
                <a:gd name="connsiteY9" fmla="*/ 77351 h 77351"/>
                <a:gd name="connsiteX10" fmla="*/ 140091 w 140091"/>
                <a:gd name="connsiteY10" fmla="*/ 38676 h 77351"/>
                <a:gd name="connsiteX11" fmla="*/ 132356 w 140091"/>
                <a:gd name="connsiteY11" fmla="*/ 23205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0091" h="77351">
                  <a:moveTo>
                    <a:pt x="132356" y="23205"/>
                  </a:moveTo>
                  <a:cubicBezTo>
                    <a:pt x="122043" y="14611"/>
                    <a:pt x="108291" y="8595"/>
                    <a:pt x="94540" y="5157"/>
                  </a:cubicBezTo>
                  <a:cubicBezTo>
                    <a:pt x="85086" y="2578"/>
                    <a:pt x="73913" y="0"/>
                    <a:pt x="62740" y="0"/>
                  </a:cubicBezTo>
                  <a:cubicBezTo>
                    <a:pt x="52427" y="0"/>
                    <a:pt x="41254" y="1719"/>
                    <a:pt x="30940" y="5157"/>
                  </a:cubicBezTo>
                  <a:cubicBezTo>
                    <a:pt x="25784" y="6876"/>
                    <a:pt x="20627" y="8595"/>
                    <a:pt x="15470" y="11173"/>
                  </a:cubicBezTo>
                  <a:lnTo>
                    <a:pt x="15470" y="12032"/>
                  </a:lnTo>
                  <a:cubicBezTo>
                    <a:pt x="15470" y="26643"/>
                    <a:pt x="9454" y="40394"/>
                    <a:pt x="0" y="49848"/>
                  </a:cubicBezTo>
                  <a:cubicBezTo>
                    <a:pt x="16330" y="55005"/>
                    <a:pt x="29221" y="61881"/>
                    <a:pt x="39535" y="69616"/>
                  </a:cubicBezTo>
                  <a:cubicBezTo>
                    <a:pt x="42113" y="72194"/>
                    <a:pt x="44692" y="73913"/>
                    <a:pt x="46411" y="77351"/>
                  </a:cubicBezTo>
                  <a:lnTo>
                    <a:pt x="140091" y="77351"/>
                  </a:lnTo>
                  <a:lnTo>
                    <a:pt x="140091" y="38676"/>
                  </a:lnTo>
                  <a:cubicBezTo>
                    <a:pt x="140091" y="32659"/>
                    <a:pt x="137513" y="26643"/>
                    <a:pt x="132356" y="23205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C6228C5-72BA-4E79-81FF-1C35F6B14E97}"/>
                </a:ext>
              </a:extLst>
            </p:cNvPr>
            <p:cNvSpPr/>
            <p:nvPr/>
          </p:nvSpPr>
          <p:spPr>
            <a:xfrm>
              <a:off x="9055482" y="2118474"/>
              <a:ext cx="140091" cy="77351"/>
            </a:xfrm>
            <a:custGeom>
              <a:avLst/>
              <a:gdLst>
                <a:gd name="connsiteX0" fmla="*/ 100556 w 140091"/>
                <a:gd name="connsiteY0" fmla="*/ 69616 h 77351"/>
                <a:gd name="connsiteX1" fmla="*/ 100556 w 140091"/>
                <a:gd name="connsiteY1" fmla="*/ 69616 h 77351"/>
                <a:gd name="connsiteX2" fmla="*/ 140091 w 140091"/>
                <a:gd name="connsiteY2" fmla="*/ 49848 h 77351"/>
                <a:gd name="connsiteX3" fmla="*/ 124621 w 140091"/>
                <a:gd name="connsiteY3" fmla="*/ 12032 h 77351"/>
                <a:gd name="connsiteX4" fmla="*/ 124621 w 140091"/>
                <a:gd name="connsiteY4" fmla="*/ 10313 h 77351"/>
                <a:gd name="connsiteX5" fmla="*/ 109151 w 140091"/>
                <a:gd name="connsiteY5" fmla="*/ 5157 h 77351"/>
                <a:gd name="connsiteX6" fmla="*/ 77351 w 140091"/>
                <a:gd name="connsiteY6" fmla="*/ 0 h 77351"/>
                <a:gd name="connsiteX7" fmla="*/ 45551 w 140091"/>
                <a:gd name="connsiteY7" fmla="*/ 5157 h 77351"/>
                <a:gd name="connsiteX8" fmla="*/ 7735 w 140091"/>
                <a:gd name="connsiteY8" fmla="*/ 23205 h 77351"/>
                <a:gd name="connsiteX9" fmla="*/ 0 w 140091"/>
                <a:gd name="connsiteY9" fmla="*/ 38676 h 77351"/>
                <a:gd name="connsiteX10" fmla="*/ 0 w 140091"/>
                <a:gd name="connsiteY10" fmla="*/ 77351 h 77351"/>
                <a:gd name="connsiteX11" fmla="*/ 92821 w 140091"/>
                <a:gd name="connsiteY11" fmla="*/ 77351 h 77351"/>
                <a:gd name="connsiteX12" fmla="*/ 100556 w 140091"/>
                <a:gd name="connsiteY12" fmla="*/ 69616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0091" h="77351">
                  <a:moveTo>
                    <a:pt x="100556" y="69616"/>
                  </a:moveTo>
                  <a:lnTo>
                    <a:pt x="100556" y="69616"/>
                  </a:lnTo>
                  <a:cubicBezTo>
                    <a:pt x="112589" y="61021"/>
                    <a:pt x="126340" y="54146"/>
                    <a:pt x="140091" y="49848"/>
                  </a:cubicBezTo>
                  <a:cubicBezTo>
                    <a:pt x="130637" y="39535"/>
                    <a:pt x="124621" y="26643"/>
                    <a:pt x="124621" y="12032"/>
                  </a:cubicBezTo>
                  <a:cubicBezTo>
                    <a:pt x="124621" y="11173"/>
                    <a:pt x="124621" y="11173"/>
                    <a:pt x="124621" y="10313"/>
                  </a:cubicBezTo>
                  <a:cubicBezTo>
                    <a:pt x="119464" y="8595"/>
                    <a:pt x="114308" y="6016"/>
                    <a:pt x="109151" y="5157"/>
                  </a:cubicBezTo>
                  <a:cubicBezTo>
                    <a:pt x="99697" y="2578"/>
                    <a:pt x="88524" y="0"/>
                    <a:pt x="77351" y="0"/>
                  </a:cubicBezTo>
                  <a:cubicBezTo>
                    <a:pt x="67038" y="0"/>
                    <a:pt x="55865" y="1719"/>
                    <a:pt x="45551" y="5157"/>
                  </a:cubicBezTo>
                  <a:cubicBezTo>
                    <a:pt x="31800" y="9454"/>
                    <a:pt x="18908" y="15470"/>
                    <a:pt x="7735" y="23205"/>
                  </a:cubicBezTo>
                  <a:cubicBezTo>
                    <a:pt x="2578" y="26643"/>
                    <a:pt x="0" y="32659"/>
                    <a:pt x="0" y="38676"/>
                  </a:cubicBezTo>
                  <a:lnTo>
                    <a:pt x="0" y="77351"/>
                  </a:lnTo>
                  <a:lnTo>
                    <a:pt x="92821" y="77351"/>
                  </a:lnTo>
                  <a:cubicBezTo>
                    <a:pt x="95400" y="73913"/>
                    <a:pt x="97119" y="72194"/>
                    <a:pt x="100556" y="69616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64" name="Graphic 54" descr="Rocket">
            <a:extLst>
              <a:ext uri="{FF2B5EF4-FFF2-40B4-BE49-F238E27FC236}">
                <a16:creationId xmlns:a16="http://schemas.microsoft.com/office/drawing/2014/main" id="{C79E1D45-00C6-449C-A8BB-0DA2B00091AA}"/>
              </a:ext>
            </a:extLst>
          </p:cNvPr>
          <p:cNvGrpSpPr/>
          <p:nvPr/>
        </p:nvGrpSpPr>
        <p:grpSpPr>
          <a:xfrm>
            <a:off x="4305459" y="2310097"/>
            <a:ext cx="309404" cy="309404"/>
            <a:chOff x="5740611" y="1937129"/>
            <a:chExt cx="412539" cy="412539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1C649919-16F1-45BC-82E0-887566EC75FD}"/>
                </a:ext>
              </a:extLst>
            </p:cNvPr>
            <p:cNvSpPr/>
            <p:nvPr/>
          </p:nvSpPr>
          <p:spPr>
            <a:xfrm>
              <a:off x="6040990" y="1970951"/>
              <a:ext cx="78838" cy="75758"/>
            </a:xfrm>
            <a:custGeom>
              <a:avLst/>
              <a:gdLst>
                <a:gd name="connsiteX0" fmla="*/ 76921 w 78838"/>
                <a:gd name="connsiteY0" fmla="*/ 2275 h 75758"/>
                <a:gd name="connsiteX1" fmla="*/ 0 w 78838"/>
                <a:gd name="connsiteY1" fmla="*/ 11729 h 75758"/>
                <a:gd name="connsiteX2" fmla="*/ 35238 w 78838"/>
                <a:gd name="connsiteY2" fmla="*/ 39661 h 75758"/>
                <a:gd name="connsiteX3" fmla="*/ 63600 w 78838"/>
                <a:gd name="connsiteY3" fmla="*/ 75758 h 75758"/>
                <a:gd name="connsiteX4" fmla="*/ 76921 w 78838"/>
                <a:gd name="connsiteY4" fmla="*/ 2275 h 7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838" h="75758">
                  <a:moveTo>
                    <a:pt x="76921" y="2275"/>
                  </a:moveTo>
                  <a:cubicBezTo>
                    <a:pt x="70905" y="-3741"/>
                    <a:pt x="32230" y="3134"/>
                    <a:pt x="0" y="11729"/>
                  </a:cubicBezTo>
                  <a:cubicBezTo>
                    <a:pt x="11603" y="18605"/>
                    <a:pt x="23635" y="28059"/>
                    <a:pt x="35238" y="39661"/>
                  </a:cubicBezTo>
                  <a:cubicBezTo>
                    <a:pt x="47270" y="51694"/>
                    <a:pt x="56724" y="63726"/>
                    <a:pt x="63600" y="75758"/>
                  </a:cubicBezTo>
                  <a:cubicBezTo>
                    <a:pt x="72194" y="42669"/>
                    <a:pt x="83367" y="8291"/>
                    <a:pt x="76921" y="2275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EA8A14DC-1C1A-4EE7-B856-25E0F79CBF48}"/>
                </a:ext>
              </a:extLst>
            </p:cNvPr>
            <p:cNvSpPr/>
            <p:nvPr/>
          </p:nvSpPr>
          <p:spPr>
            <a:xfrm>
              <a:off x="5773729" y="2089091"/>
              <a:ext cx="104824" cy="100261"/>
            </a:xfrm>
            <a:custGeom>
              <a:avLst/>
              <a:gdLst>
                <a:gd name="connsiteX0" fmla="*/ 104825 w 104824"/>
                <a:gd name="connsiteY0" fmla="*/ 6607 h 100261"/>
                <a:gd name="connsiteX1" fmla="*/ 90214 w 104824"/>
                <a:gd name="connsiteY1" fmla="*/ 1021 h 100261"/>
                <a:gd name="connsiteX2" fmla="*/ 73025 w 104824"/>
                <a:gd name="connsiteY2" fmla="*/ 4459 h 100261"/>
                <a:gd name="connsiteX3" fmla="*/ 4698 w 104824"/>
                <a:gd name="connsiteY3" fmla="*/ 72785 h 100261"/>
                <a:gd name="connsiteX4" fmla="*/ 19309 w 104824"/>
                <a:gd name="connsiteY4" fmla="*/ 99858 h 100261"/>
                <a:gd name="connsiteX5" fmla="*/ 76463 w 104824"/>
                <a:gd name="connsiteY5" fmla="*/ 86966 h 100261"/>
                <a:gd name="connsiteX6" fmla="*/ 104825 w 104824"/>
                <a:gd name="connsiteY6" fmla="*/ 6607 h 10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824" h="100261">
                  <a:moveTo>
                    <a:pt x="104825" y="6607"/>
                  </a:moveTo>
                  <a:lnTo>
                    <a:pt x="90214" y="1021"/>
                  </a:lnTo>
                  <a:cubicBezTo>
                    <a:pt x="84198" y="-1128"/>
                    <a:pt x="77752" y="161"/>
                    <a:pt x="73025" y="4459"/>
                  </a:cubicBezTo>
                  <a:lnTo>
                    <a:pt x="4698" y="72785"/>
                  </a:lnTo>
                  <a:cubicBezTo>
                    <a:pt x="-6475" y="83958"/>
                    <a:pt x="3839" y="103296"/>
                    <a:pt x="19309" y="99858"/>
                  </a:cubicBezTo>
                  <a:lnTo>
                    <a:pt x="76463" y="86966"/>
                  </a:lnTo>
                  <a:cubicBezTo>
                    <a:pt x="81190" y="65480"/>
                    <a:pt x="88925" y="36688"/>
                    <a:pt x="104825" y="6607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99947A8-49F3-4152-BF19-645DF8C9B116}"/>
                </a:ext>
              </a:extLst>
            </p:cNvPr>
            <p:cNvSpPr/>
            <p:nvPr/>
          </p:nvSpPr>
          <p:spPr>
            <a:xfrm>
              <a:off x="5900058" y="2207857"/>
              <a:ext cx="100460" cy="108021"/>
            </a:xfrm>
            <a:custGeom>
              <a:avLst/>
              <a:gdLst>
                <a:gd name="connsiteX0" fmla="*/ 92373 w 100460"/>
                <a:gd name="connsiteY0" fmla="*/ 0 h 108021"/>
                <a:gd name="connsiteX1" fmla="*/ 13733 w 100460"/>
                <a:gd name="connsiteY1" fmla="*/ 27503 h 108021"/>
                <a:gd name="connsiteX2" fmla="*/ 411 w 100460"/>
                <a:gd name="connsiteY2" fmla="*/ 88524 h 108021"/>
                <a:gd name="connsiteX3" fmla="*/ 27484 w 100460"/>
                <a:gd name="connsiteY3" fmla="*/ 103135 h 108021"/>
                <a:gd name="connsiteX4" fmla="*/ 95811 w 100460"/>
                <a:gd name="connsiteY4" fmla="*/ 34808 h 108021"/>
                <a:gd name="connsiteX5" fmla="*/ 99249 w 100460"/>
                <a:gd name="connsiteY5" fmla="*/ 17619 h 108021"/>
                <a:gd name="connsiteX6" fmla="*/ 92373 w 100460"/>
                <a:gd name="connsiteY6" fmla="*/ 0 h 10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460" h="108021">
                  <a:moveTo>
                    <a:pt x="92373" y="0"/>
                  </a:moveTo>
                  <a:cubicBezTo>
                    <a:pt x="63581" y="15040"/>
                    <a:pt x="36079" y="23205"/>
                    <a:pt x="13733" y="27503"/>
                  </a:cubicBezTo>
                  <a:lnTo>
                    <a:pt x="411" y="88524"/>
                  </a:lnTo>
                  <a:cubicBezTo>
                    <a:pt x="-3027" y="103994"/>
                    <a:pt x="15882" y="114737"/>
                    <a:pt x="27484" y="103135"/>
                  </a:cubicBezTo>
                  <a:lnTo>
                    <a:pt x="95811" y="34808"/>
                  </a:lnTo>
                  <a:cubicBezTo>
                    <a:pt x="100108" y="30511"/>
                    <a:pt x="101827" y="23635"/>
                    <a:pt x="99249" y="17619"/>
                  </a:cubicBezTo>
                  <a:lnTo>
                    <a:pt x="92373" y="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EC99979-C15F-4C74-ACAA-DBDBE8E098C8}"/>
                </a:ext>
              </a:extLst>
            </p:cNvPr>
            <p:cNvSpPr/>
            <p:nvPr/>
          </p:nvSpPr>
          <p:spPr>
            <a:xfrm>
              <a:off x="5865232" y="1990415"/>
              <a:ext cx="231193" cy="230763"/>
            </a:xfrm>
            <a:custGeom>
              <a:avLst/>
              <a:gdLst>
                <a:gd name="connsiteX0" fmla="*/ 152553 w 231193"/>
                <a:gd name="connsiteY0" fmla="*/ 0 h 230763"/>
                <a:gd name="connsiteX1" fmla="*/ 70475 w 231193"/>
                <a:gd name="connsiteY1" fmla="*/ 55865 h 230763"/>
                <a:gd name="connsiteX2" fmla="*/ 0 w 231193"/>
                <a:gd name="connsiteY2" fmla="*/ 204121 h 230763"/>
                <a:gd name="connsiteX3" fmla="*/ 26643 w 231193"/>
                <a:gd name="connsiteY3" fmla="*/ 230764 h 230763"/>
                <a:gd name="connsiteX4" fmla="*/ 175329 w 231193"/>
                <a:gd name="connsiteY4" fmla="*/ 160718 h 230763"/>
                <a:gd name="connsiteX5" fmla="*/ 231194 w 231193"/>
                <a:gd name="connsiteY5" fmla="*/ 79070 h 230763"/>
                <a:gd name="connsiteX6" fmla="*/ 198534 w 231193"/>
                <a:gd name="connsiteY6" fmla="*/ 31800 h 230763"/>
                <a:gd name="connsiteX7" fmla="*/ 152553 w 231193"/>
                <a:gd name="connsiteY7" fmla="*/ 0 h 230763"/>
                <a:gd name="connsiteX8" fmla="*/ 174470 w 231193"/>
                <a:gd name="connsiteY8" fmla="*/ 92821 h 230763"/>
                <a:gd name="connsiteX9" fmla="*/ 137943 w 231193"/>
                <a:gd name="connsiteY9" fmla="*/ 92821 h 230763"/>
                <a:gd name="connsiteX10" fmla="*/ 137943 w 231193"/>
                <a:gd name="connsiteY10" fmla="*/ 56294 h 230763"/>
                <a:gd name="connsiteX11" fmla="*/ 174470 w 231193"/>
                <a:gd name="connsiteY11" fmla="*/ 56294 h 230763"/>
                <a:gd name="connsiteX12" fmla="*/ 174470 w 231193"/>
                <a:gd name="connsiteY12" fmla="*/ 92821 h 23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1193" h="230763">
                  <a:moveTo>
                    <a:pt x="152553" y="0"/>
                  </a:moveTo>
                  <a:cubicBezTo>
                    <a:pt x="127200" y="10313"/>
                    <a:pt x="98408" y="27932"/>
                    <a:pt x="70475" y="55865"/>
                  </a:cubicBezTo>
                  <a:cubicBezTo>
                    <a:pt x="19338" y="107002"/>
                    <a:pt x="4297" y="168883"/>
                    <a:pt x="0" y="204121"/>
                  </a:cubicBezTo>
                  <a:lnTo>
                    <a:pt x="26643" y="230764"/>
                  </a:lnTo>
                  <a:cubicBezTo>
                    <a:pt x="61881" y="226467"/>
                    <a:pt x="124191" y="211856"/>
                    <a:pt x="175329" y="160718"/>
                  </a:cubicBezTo>
                  <a:cubicBezTo>
                    <a:pt x="203261" y="132786"/>
                    <a:pt x="220880" y="104424"/>
                    <a:pt x="231194" y="79070"/>
                  </a:cubicBezTo>
                  <a:cubicBezTo>
                    <a:pt x="225607" y="64889"/>
                    <a:pt x="214434" y="48130"/>
                    <a:pt x="198534" y="31800"/>
                  </a:cubicBezTo>
                  <a:cubicBezTo>
                    <a:pt x="183064" y="16759"/>
                    <a:pt x="166735" y="5586"/>
                    <a:pt x="152553" y="0"/>
                  </a:cubicBezTo>
                  <a:close/>
                  <a:moveTo>
                    <a:pt x="174470" y="92821"/>
                  </a:moveTo>
                  <a:cubicBezTo>
                    <a:pt x="164586" y="102705"/>
                    <a:pt x="148256" y="102705"/>
                    <a:pt x="137943" y="92821"/>
                  </a:cubicBezTo>
                  <a:cubicBezTo>
                    <a:pt x="128059" y="82938"/>
                    <a:pt x="128059" y="66608"/>
                    <a:pt x="137943" y="56294"/>
                  </a:cubicBezTo>
                  <a:cubicBezTo>
                    <a:pt x="147826" y="46411"/>
                    <a:pt x="164156" y="46411"/>
                    <a:pt x="174470" y="56294"/>
                  </a:cubicBezTo>
                  <a:cubicBezTo>
                    <a:pt x="184353" y="66608"/>
                    <a:pt x="184353" y="82938"/>
                    <a:pt x="174470" y="92821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AF66D82-84E6-4124-A285-DAD686E821A7}"/>
                </a:ext>
              </a:extLst>
            </p:cNvPr>
            <p:cNvSpPr/>
            <p:nvPr/>
          </p:nvSpPr>
          <p:spPr>
            <a:xfrm>
              <a:off x="5814617" y="2210588"/>
              <a:ext cx="61205" cy="61332"/>
            </a:xfrm>
            <a:custGeom>
              <a:avLst/>
              <a:gdLst>
                <a:gd name="connsiteX0" fmla="*/ 50185 w 61205"/>
                <a:gd name="connsiteY0" fmla="*/ 11021 h 61332"/>
                <a:gd name="connsiteX1" fmla="*/ 29987 w 61205"/>
                <a:gd name="connsiteY1" fmla="*/ 6724 h 61332"/>
                <a:gd name="connsiteX2" fmla="*/ 1196 w 61205"/>
                <a:gd name="connsiteY2" fmla="*/ 60010 h 61332"/>
                <a:gd name="connsiteX3" fmla="*/ 54482 w 61205"/>
                <a:gd name="connsiteY3" fmla="*/ 31218 h 61332"/>
                <a:gd name="connsiteX4" fmla="*/ 50185 w 61205"/>
                <a:gd name="connsiteY4" fmla="*/ 11021 h 61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05" h="61332">
                  <a:moveTo>
                    <a:pt x="50185" y="11021"/>
                  </a:moveTo>
                  <a:cubicBezTo>
                    <a:pt x="43309" y="4145"/>
                    <a:pt x="44168" y="-7457"/>
                    <a:pt x="29987" y="6724"/>
                  </a:cubicBezTo>
                  <a:cubicBezTo>
                    <a:pt x="15806" y="20905"/>
                    <a:pt x="-5250" y="53134"/>
                    <a:pt x="1196" y="60010"/>
                  </a:cubicBezTo>
                  <a:cubicBezTo>
                    <a:pt x="8071" y="66885"/>
                    <a:pt x="40301" y="45399"/>
                    <a:pt x="54482" y="31218"/>
                  </a:cubicBezTo>
                  <a:cubicBezTo>
                    <a:pt x="68663" y="16607"/>
                    <a:pt x="57060" y="17467"/>
                    <a:pt x="50185" y="11021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70" name="Graphic 53" descr="Lightbulb">
            <a:extLst>
              <a:ext uri="{FF2B5EF4-FFF2-40B4-BE49-F238E27FC236}">
                <a16:creationId xmlns:a16="http://schemas.microsoft.com/office/drawing/2014/main" id="{0987A42E-C6DC-4330-A82D-805E3D332785}"/>
              </a:ext>
            </a:extLst>
          </p:cNvPr>
          <p:cNvGrpSpPr/>
          <p:nvPr/>
        </p:nvGrpSpPr>
        <p:grpSpPr>
          <a:xfrm>
            <a:off x="4305459" y="3794199"/>
            <a:ext cx="309404" cy="309404"/>
            <a:chOff x="5740611" y="3915931"/>
            <a:chExt cx="412539" cy="412539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94E600D-200C-4EA6-A7B9-257B5ED1E93A}"/>
                </a:ext>
              </a:extLst>
            </p:cNvPr>
            <p:cNvSpPr/>
            <p:nvPr/>
          </p:nvSpPr>
          <p:spPr>
            <a:xfrm>
              <a:off x="5891015" y="4190957"/>
              <a:ext cx="111729" cy="25783"/>
            </a:xfrm>
            <a:custGeom>
              <a:avLst/>
              <a:gdLst>
                <a:gd name="connsiteX0" fmla="*/ 12892 w 111729"/>
                <a:gd name="connsiteY0" fmla="*/ 0 h 25783"/>
                <a:gd name="connsiteX1" fmla="*/ 98837 w 111729"/>
                <a:gd name="connsiteY1" fmla="*/ 0 h 25783"/>
                <a:gd name="connsiteX2" fmla="*/ 111729 w 111729"/>
                <a:gd name="connsiteY2" fmla="*/ 12892 h 25783"/>
                <a:gd name="connsiteX3" fmla="*/ 98837 w 111729"/>
                <a:gd name="connsiteY3" fmla="*/ 25784 h 25783"/>
                <a:gd name="connsiteX4" fmla="*/ 12892 w 111729"/>
                <a:gd name="connsiteY4" fmla="*/ 25784 h 25783"/>
                <a:gd name="connsiteX5" fmla="*/ 0 w 111729"/>
                <a:gd name="connsiteY5" fmla="*/ 12892 h 25783"/>
                <a:gd name="connsiteX6" fmla="*/ 12892 w 111729"/>
                <a:gd name="connsiteY6" fmla="*/ 0 h 2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729" h="25783">
                  <a:moveTo>
                    <a:pt x="12892" y="0"/>
                  </a:moveTo>
                  <a:lnTo>
                    <a:pt x="98837" y="0"/>
                  </a:lnTo>
                  <a:cubicBezTo>
                    <a:pt x="106143" y="0"/>
                    <a:pt x="111729" y="5586"/>
                    <a:pt x="111729" y="12892"/>
                  </a:cubicBezTo>
                  <a:cubicBezTo>
                    <a:pt x="111729" y="20197"/>
                    <a:pt x="106143" y="25784"/>
                    <a:pt x="98837" y="25784"/>
                  </a:cubicBezTo>
                  <a:lnTo>
                    <a:pt x="12892" y="25784"/>
                  </a:lnTo>
                  <a:cubicBezTo>
                    <a:pt x="5586" y="25784"/>
                    <a:pt x="0" y="20197"/>
                    <a:pt x="0" y="12892"/>
                  </a:cubicBezTo>
                  <a:cubicBezTo>
                    <a:pt x="0" y="5586"/>
                    <a:pt x="5586" y="0"/>
                    <a:pt x="12892" y="0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402077B-0F84-4831-9C3F-642081840250}"/>
                </a:ext>
              </a:extLst>
            </p:cNvPr>
            <p:cNvSpPr/>
            <p:nvPr/>
          </p:nvSpPr>
          <p:spPr>
            <a:xfrm>
              <a:off x="5891015" y="4233929"/>
              <a:ext cx="111729" cy="25783"/>
            </a:xfrm>
            <a:custGeom>
              <a:avLst/>
              <a:gdLst>
                <a:gd name="connsiteX0" fmla="*/ 12892 w 111729"/>
                <a:gd name="connsiteY0" fmla="*/ 0 h 25783"/>
                <a:gd name="connsiteX1" fmla="*/ 98837 w 111729"/>
                <a:gd name="connsiteY1" fmla="*/ 0 h 25783"/>
                <a:gd name="connsiteX2" fmla="*/ 111729 w 111729"/>
                <a:gd name="connsiteY2" fmla="*/ 12892 h 25783"/>
                <a:gd name="connsiteX3" fmla="*/ 98837 w 111729"/>
                <a:gd name="connsiteY3" fmla="*/ 25784 h 25783"/>
                <a:gd name="connsiteX4" fmla="*/ 12892 w 111729"/>
                <a:gd name="connsiteY4" fmla="*/ 25784 h 25783"/>
                <a:gd name="connsiteX5" fmla="*/ 0 w 111729"/>
                <a:gd name="connsiteY5" fmla="*/ 12892 h 25783"/>
                <a:gd name="connsiteX6" fmla="*/ 12892 w 111729"/>
                <a:gd name="connsiteY6" fmla="*/ 0 h 2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729" h="25783">
                  <a:moveTo>
                    <a:pt x="12892" y="0"/>
                  </a:moveTo>
                  <a:lnTo>
                    <a:pt x="98837" y="0"/>
                  </a:lnTo>
                  <a:cubicBezTo>
                    <a:pt x="106143" y="0"/>
                    <a:pt x="111729" y="5586"/>
                    <a:pt x="111729" y="12892"/>
                  </a:cubicBezTo>
                  <a:cubicBezTo>
                    <a:pt x="111729" y="20197"/>
                    <a:pt x="106143" y="25784"/>
                    <a:pt x="98837" y="25784"/>
                  </a:cubicBezTo>
                  <a:lnTo>
                    <a:pt x="12892" y="25784"/>
                  </a:lnTo>
                  <a:cubicBezTo>
                    <a:pt x="5586" y="25784"/>
                    <a:pt x="0" y="20197"/>
                    <a:pt x="0" y="12892"/>
                  </a:cubicBezTo>
                  <a:cubicBezTo>
                    <a:pt x="0" y="5586"/>
                    <a:pt x="5586" y="0"/>
                    <a:pt x="12892" y="0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C9D279D-691B-41AD-A355-82F1E785A0DF}"/>
                </a:ext>
              </a:extLst>
            </p:cNvPr>
            <p:cNvSpPr/>
            <p:nvPr/>
          </p:nvSpPr>
          <p:spPr>
            <a:xfrm>
              <a:off x="5918948" y="4276902"/>
              <a:ext cx="55864" cy="25783"/>
            </a:xfrm>
            <a:custGeom>
              <a:avLst/>
              <a:gdLst>
                <a:gd name="connsiteX0" fmla="*/ 0 w 55864"/>
                <a:gd name="connsiteY0" fmla="*/ 0 h 25783"/>
                <a:gd name="connsiteX1" fmla="*/ 27932 w 55864"/>
                <a:gd name="connsiteY1" fmla="*/ 25784 h 25783"/>
                <a:gd name="connsiteX2" fmla="*/ 55865 w 55864"/>
                <a:gd name="connsiteY2" fmla="*/ 0 h 25783"/>
                <a:gd name="connsiteX3" fmla="*/ 0 w 55864"/>
                <a:gd name="connsiteY3" fmla="*/ 0 h 2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64" h="25783">
                  <a:moveTo>
                    <a:pt x="0" y="0"/>
                  </a:moveTo>
                  <a:cubicBezTo>
                    <a:pt x="1289" y="14611"/>
                    <a:pt x="13322" y="25784"/>
                    <a:pt x="27932" y="25784"/>
                  </a:cubicBezTo>
                  <a:cubicBezTo>
                    <a:pt x="42543" y="25784"/>
                    <a:pt x="54575" y="14611"/>
                    <a:pt x="558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C63D9F1-F930-44D4-B06A-A59B35F4BC42}"/>
                </a:ext>
              </a:extLst>
            </p:cNvPr>
            <p:cNvSpPr/>
            <p:nvPr/>
          </p:nvSpPr>
          <p:spPr>
            <a:xfrm>
              <a:off x="5835151" y="3941714"/>
              <a:ext cx="223458" cy="232053"/>
            </a:xfrm>
            <a:custGeom>
              <a:avLst/>
              <a:gdLst>
                <a:gd name="connsiteX0" fmla="*/ 111729 w 223458"/>
                <a:gd name="connsiteY0" fmla="*/ 0 h 232053"/>
                <a:gd name="connsiteX1" fmla="*/ 111729 w 223458"/>
                <a:gd name="connsiteY1" fmla="*/ 0 h 232053"/>
                <a:gd name="connsiteX2" fmla="*/ 111729 w 223458"/>
                <a:gd name="connsiteY2" fmla="*/ 0 h 232053"/>
                <a:gd name="connsiteX3" fmla="*/ 0 w 223458"/>
                <a:gd name="connsiteY3" fmla="*/ 110440 h 232053"/>
                <a:gd name="connsiteX4" fmla="*/ 0 w 223458"/>
                <a:gd name="connsiteY4" fmla="*/ 114308 h 232053"/>
                <a:gd name="connsiteX5" fmla="*/ 7735 w 223458"/>
                <a:gd name="connsiteY5" fmla="*/ 152983 h 232053"/>
                <a:gd name="connsiteX6" fmla="*/ 27073 w 223458"/>
                <a:gd name="connsiteY6" fmla="*/ 184783 h 232053"/>
                <a:gd name="connsiteX7" fmla="*/ 53286 w 223458"/>
                <a:gd name="connsiteY7" fmla="*/ 227326 h 232053"/>
                <a:gd name="connsiteX8" fmla="*/ 61021 w 223458"/>
                <a:gd name="connsiteY8" fmla="*/ 232053 h 232053"/>
                <a:gd name="connsiteX9" fmla="*/ 162437 w 223458"/>
                <a:gd name="connsiteY9" fmla="*/ 232053 h 232053"/>
                <a:gd name="connsiteX10" fmla="*/ 170172 w 223458"/>
                <a:gd name="connsiteY10" fmla="*/ 227326 h 232053"/>
                <a:gd name="connsiteX11" fmla="*/ 196386 w 223458"/>
                <a:gd name="connsiteY11" fmla="*/ 184783 h 232053"/>
                <a:gd name="connsiteX12" fmla="*/ 215724 w 223458"/>
                <a:gd name="connsiteY12" fmla="*/ 152983 h 232053"/>
                <a:gd name="connsiteX13" fmla="*/ 223459 w 223458"/>
                <a:gd name="connsiteY13" fmla="*/ 114308 h 232053"/>
                <a:gd name="connsiteX14" fmla="*/ 223459 w 223458"/>
                <a:gd name="connsiteY14" fmla="*/ 110440 h 232053"/>
                <a:gd name="connsiteX15" fmla="*/ 111729 w 223458"/>
                <a:gd name="connsiteY15" fmla="*/ 0 h 232053"/>
                <a:gd name="connsiteX16" fmla="*/ 197675 w 223458"/>
                <a:gd name="connsiteY16" fmla="*/ 113878 h 232053"/>
                <a:gd name="connsiteX17" fmla="*/ 191659 w 223458"/>
                <a:gd name="connsiteY17" fmla="*/ 143959 h 232053"/>
                <a:gd name="connsiteX18" fmla="*/ 177048 w 223458"/>
                <a:gd name="connsiteY18" fmla="*/ 167594 h 232053"/>
                <a:gd name="connsiteX19" fmla="*/ 152124 w 223458"/>
                <a:gd name="connsiteY19" fmla="*/ 206270 h 232053"/>
                <a:gd name="connsiteX20" fmla="*/ 111729 w 223458"/>
                <a:gd name="connsiteY20" fmla="*/ 206270 h 232053"/>
                <a:gd name="connsiteX21" fmla="*/ 71765 w 223458"/>
                <a:gd name="connsiteY21" fmla="*/ 206270 h 232053"/>
                <a:gd name="connsiteX22" fmla="*/ 46840 w 223458"/>
                <a:gd name="connsiteY22" fmla="*/ 167594 h 232053"/>
                <a:gd name="connsiteX23" fmla="*/ 32230 w 223458"/>
                <a:gd name="connsiteY23" fmla="*/ 143959 h 232053"/>
                <a:gd name="connsiteX24" fmla="*/ 26213 w 223458"/>
                <a:gd name="connsiteY24" fmla="*/ 113878 h 232053"/>
                <a:gd name="connsiteX25" fmla="*/ 26213 w 223458"/>
                <a:gd name="connsiteY25" fmla="*/ 110440 h 232053"/>
                <a:gd name="connsiteX26" fmla="*/ 112159 w 223458"/>
                <a:gd name="connsiteY26" fmla="*/ 25354 h 232053"/>
                <a:gd name="connsiteX27" fmla="*/ 112159 w 223458"/>
                <a:gd name="connsiteY27" fmla="*/ 25354 h 232053"/>
                <a:gd name="connsiteX28" fmla="*/ 112159 w 223458"/>
                <a:gd name="connsiteY28" fmla="*/ 25354 h 232053"/>
                <a:gd name="connsiteX29" fmla="*/ 112159 w 223458"/>
                <a:gd name="connsiteY29" fmla="*/ 25354 h 232053"/>
                <a:gd name="connsiteX30" fmla="*/ 112159 w 223458"/>
                <a:gd name="connsiteY30" fmla="*/ 25354 h 232053"/>
                <a:gd name="connsiteX31" fmla="*/ 112159 w 223458"/>
                <a:gd name="connsiteY31" fmla="*/ 25354 h 232053"/>
                <a:gd name="connsiteX32" fmla="*/ 112159 w 223458"/>
                <a:gd name="connsiteY32" fmla="*/ 25354 h 232053"/>
                <a:gd name="connsiteX33" fmla="*/ 198105 w 223458"/>
                <a:gd name="connsiteY33" fmla="*/ 110440 h 232053"/>
                <a:gd name="connsiteX34" fmla="*/ 198105 w 223458"/>
                <a:gd name="connsiteY34" fmla="*/ 113878 h 232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458" h="232053">
                  <a:moveTo>
                    <a:pt x="111729" y="0"/>
                  </a:moveTo>
                  <a:cubicBezTo>
                    <a:pt x="111729" y="0"/>
                    <a:pt x="111729" y="0"/>
                    <a:pt x="111729" y="0"/>
                  </a:cubicBezTo>
                  <a:cubicBezTo>
                    <a:pt x="111729" y="0"/>
                    <a:pt x="111729" y="0"/>
                    <a:pt x="111729" y="0"/>
                  </a:cubicBezTo>
                  <a:cubicBezTo>
                    <a:pt x="50708" y="430"/>
                    <a:pt x="1289" y="49419"/>
                    <a:pt x="0" y="110440"/>
                  </a:cubicBezTo>
                  <a:lnTo>
                    <a:pt x="0" y="114308"/>
                  </a:lnTo>
                  <a:cubicBezTo>
                    <a:pt x="430" y="127629"/>
                    <a:pt x="3008" y="140521"/>
                    <a:pt x="7735" y="152983"/>
                  </a:cubicBezTo>
                  <a:cubicBezTo>
                    <a:pt x="12462" y="164586"/>
                    <a:pt x="18908" y="175329"/>
                    <a:pt x="27073" y="184783"/>
                  </a:cubicBezTo>
                  <a:cubicBezTo>
                    <a:pt x="37386" y="195956"/>
                    <a:pt x="48559" y="217872"/>
                    <a:pt x="53286" y="227326"/>
                  </a:cubicBezTo>
                  <a:cubicBezTo>
                    <a:pt x="54575" y="230334"/>
                    <a:pt x="57584" y="232053"/>
                    <a:pt x="61021" y="232053"/>
                  </a:cubicBezTo>
                  <a:lnTo>
                    <a:pt x="162437" y="232053"/>
                  </a:lnTo>
                  <a:cubicBezTo>
                    <a:pt x="165875" y="232053"/>
                    <a:pt x="168883" y="230334"/>
                    <a:pt x="170172" y="227326"/>
                  </a:cubicBezTo>
                  <a:cubicBezTo>
                    <a:pt x="174899" y="217872"/>
                    <a:pt x="186072" y="195956"/>
                    <a:pt x="196386" y="184783"/>
                  </a:cubicBezTo>
                  <a:cubicBezTo>
                    <a:pt x="204551" y="175329"/>
                    <a:pt x="211426" y="164586"/>
                    <a:pt x="215724" y="152983"/>
                  </a:cubicBezTo>
                  <a:cubicBezTo>
                    <a:pt x="220451" y="140521"/>
                    <a:pt x="223029" y="127629"/>
                    <a:pt x="223459" y="114308"/>
                  </a:cubicBezTo>
                  <a:lnTo>
                    <a:pt x="223459" y="110440"/>
                  </a:lnTo>
                  <a:cubicBezTo>
                    <a:pt x="222169" y="49419"/>
                    <a:pt x="172751" y="430"/>
                    <a:pt x="111729" y="0"/>
                  </a:cubicBezTo>
                  <a:close/>
                  <a:moveTo>
                    <a:pt x="197675" y="113878"/>
                  </a:moveTo>
                  <a:cubicBezTo>
                    <a:pt x="197245" y="124191"/>
                    <a:pt x="195097" y="134505"/>
                    <a:pt x="191659" y="143959"/>
                  </a:cubicBezTo>
                  <a:cubicBezTo>
                    <a:pt x="188221" y="152553"/>
                    <a:pt x="183494" y="160718"/>
                    <a:pt x="177048" y="167594"/>
                  </a:cubicBezTo>
                  <a:cubicBezTo>
                    <a:pt x="167164" y="179626"/>
                    <a:pt x="158570" y="192518"/>
                    <a:pt x="152124" y="206270"/>
                  </a:cubicBezTo>
                  <a:lnTo>
                    <a:pt x="111729" y="206270"/>
                  </a:lnTo>
                  <a:lnTo>
                    <a:pt x="71765" y="206270"/>
                  </a:lnTo>
                  <a:cubicBezTo>
                    <a:pt x="64889" y="192518"/>
                    <a:pt x="56294" y="179626"/>
                    <a:pt x="46840" y="167594"/>
                  </a:cubicBezTo>
                  <a:cubicBezTo>
                    <a:pt x="40824" y="160718"/>
                    <a:pt x="35667" y="152553"/>
                    <a:pt x="32230" y="143959"/>
                  </a:cubicBezTo>
                  <a:cubicBezTo>
                    <a:pt x="28362" y="134505"/>
                    <a:pt x="26643" y="124191"/>
                    <a:pt x="26213" y="113878"/>
                  </a:cubicBezTo>
                  <a:lnTo>
                    <a:pt x="26213" y="110440"/>
                  </a:lnTo>
                  <a:cubicBezTo>
                    <a:pt x="27073" y="63600"/>
                    <a:pt x="65319" y="25784"/>
                    <a:pt x="112159" y="25354"/>
                  </a:cubicBezTo>
                  <a:lnTo>
                    <a:pt x="112159" y="25354"/>
                  </a:lnTo>
                  <a:lnTo>
                    <a:pt x="112159" y="25354"/>
                  </a:lnTo>
                  <a:cubicBezTo>
                    <a:pt x="112159" y="25354"/>
                    <a:pt x="112159" y="25354"/>
                    <a:pt x="112159" y="25354"/>
                  </a:cubicBezTo>
                  <a:cubicBezTo>
                    <a:pt x="112159" y="25354"/>
                    <a:pt x="112159" y="25354"/>
                    <a:pt x="112159" y="25354"/>
                  </a:cubicBezTo>
                  <a:lnTo>
                    <a:pt x="112159" y="25354"/>
                  </a:lnTo>
                  <a:lnTo>
                    <a:pt x="112159" y="25354"/>
                  </a:lnTo>
                  <a:cubicBezTo>
                    <a:pt x="158999" y="25784"/>
                    <a:pt x="197245" y="63170"/>
                    <a:pt x="198105" y="110440"/>
                  </a:cubicBezTo>
                  <a:lnTo>
                    <a:pt x="198105" y="113878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75" name="Graphic 14" descr="Users">
            <a:extLst>
              <a:ext uri="{FF2B5EF4-FFF2-40B4-BE49-F238E27FC236}">
                <a16:creationId xmlns:a16="http://schemas.microsoft.com/office/drawing/2014/main" id="{18663CEE-E389-4036-91A8-CC585570F829}"/>
              </a:ext>
            </a:extLst>
          </p:cNvPr>
          <p:cNvGrpSpPr/>
          <p:nvPr/>
        </p:nvGrpSpPr>
        <p:grpSpPr>
          <a:xfrm>
            <a:off x="2473403" y="2712043"/>
            <a:ext cx="600075" cy="374332"/>
            <a:chOff x="3297870" y="2473057"/>
            <a:chExt cx="800100" cy="49910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BEDC822-98DD-4D91-AE7A-887F4179E1E4}"/>
                </a:ext>
              </a:extLst>
            </p:cNvPr>
            <p:cNvSpPr/>
            <p:nvPr/>
          </p:nvSpPr>
          <p:spPr>
            <a:xfrm>
              <a:off x="3383595" y="2473057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260247EB-B46A-47BB-BAEA-B862B02AE64F}"/>
                </a:ext>
              </a:extLst>
            </p:cNvPr>
            <p:cNvSpPr/>
            <p:nvPr/>
          </p:nvSpPr>
          <p:spPr>
            <a:xfrm>
              <a:off x="3840795" y="2473057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2CC5742-C16D-46BC-A566-AB3CE6E976FC}"/>
                </a:ext>
              </a:extLst>
            </p:cNvPr>
            <p:cNvSpPr/>
            <p:nvPr/>
          </p:nvSpPr>
          <p:spPr>
            <a:xfrm>
              <a:off x="3526470" y="2800717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B2AD8A0-159A-422A-A358-90B16961C231}"/>
                </a:ext>
              </a:extLst>
            </p:cNvPr>
            <p:cNvSpPr/>
            <p:nvPr/>
          </p:nvSpPr>
          <p:spPr>
            <a:xfrm>
              <a:off x="3612195" y="2606407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8F86D92-EC73-4D74-9823-8255675B377C}"/>
                </a:ext>
              </a:extLst>
            </p:cNvPr>
            <p:cNvSpPr/>
            <p:nvPr/>
          </p:nvSpPr>
          <p:spPr>
            <a:xfrm>
              <a:off x="3787455" y="2667367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6FEEDA2-DF98-4BA5-B206-4BDB010C2C1E}"/>
                </a:ext>
              </a:extLst>
            </p:cNvPr>
            <p:cNvSpPr/>
            <p:nvPr/>
          </p:nvSpPr>
          <p:spPr>
            <a:xfrm>
              <a:off x="3297870" y="2667367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82" name="Graphic 16" descr="Puzzle">
            <a:extLst>
              <a:ext uri="{FF2B5EF4-FFF2-40B4-BE49-F238E27FC236}">
                <a16:creationId xmlns:a16="http://schemas.microsoft.com/office/drawing/2014/main" id="{C4815BF8-C5AF-4D93-A4E2-A28A67CAE69F}"/>
              </a:ext>
            </a:extLst>
          </p:cNvPr>
          <p:cNvSpPr/>
          <p:nvPr/>
        </p:nvSpPr>
        <p:spPr>
          <a:xfrm>
            <a:off x="2487690" y="3873066"/>
            <a:ext cx="571500" cy="5715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83" name="Graphic 18" descr="Lightbulb">
            <a:extLst>
              <a:ext uri="{FF2B5EF4-FFF2-40B4-BE49-F238E27FC236}">
                <a16:creationId xmlns:a16="http://schemas.microsoft.com/office/drawing/2014/main" id="{40B4C126-BCDC-4C0C-922A-7B0BDB50E265}"/>
              </a:ext>
            </a:extLst>
          </p:cNvPr>
          <p:cNvGrpSpPr/>
          <p:nvPr/>
        </p:nvGrpSpPr>
        <p:grpSpPr>
          <a:xfrm>
            <a:off x="1128155" y="3830204"/>
            <a:ext cx="685800" cy="685800"/>
            <a:chOff x="1504206" y="3963938"/>
            <a:chExt cx="914400" cy="9144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25E1845-3D61-4369-BD7E-3BBD256DAD1B}"/>
                </a:ext>
              </a:extLst>
            </p:cNvPr>
            <p:cNvSpPr/>
            <p:nvPr/>
          </p:nvSpPr>
          <p:spPr>
            <a:xfrm>
              <a:off x="1837581" y="457353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1069007-1F8A-4CAE-9FAF-D7C6CB71514F}"/>
                </a:ext>
              </a:extLst>
            </p:cNvPr>
            <p:cNvSpPr/>
            <p:nvPr/>
          </p:nvSpPr>
          <p:spPr>
            <a:xfrm>
              <a:off x="1837581" y="466878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2791402-F650-48F7-A228-84282C67C2D1}"/>
                </a:ext>
              </a:extLst>
            </p:cNvPr>
            <p:cNvSpPr/>
            <p:nvPr/>
          </p:nvSpPr>
          <p:spPr>
            <a:xfrm>
              <a:off x="1899493" y="4764038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D07DE95-36B5-413B-B028-0EA28184B734}"/>
                </a:ext>
              </a:extLst>
            </p:cNvPr>
            <p:cNvSpPr/>
            <p:nvPr/>
          </p:nvSpPr>
          <p:spPr>
            <a:xfrm>
              <a:off x="1713756" y="4021088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8" name="Graphic 20" descr="Rocket">
            <a:extLst>
              <a:ext uri="{FF2B5EF4-FFF2-40B4-BE49-F238E27FC236}">
                <a16:creationId xmlns:a16="http://schemas.microsoft.com/office/drawing/2014/main" id="{6D35988F-9399-440A-8475-3C9A70ACE1FB}"/>
              </a:ext>
            </a:extLst>
          </p:cNvPr>
          <p:cNvGrpSpPr/>
          <p:nvPr/>
        </p:nvGrpSpPr>
        <p:grpSpPr>
          <a:xfrm>
            <a:off x="1128155" y="2556309"/>
            <a:ext cx="685800" cy="685800"/>
            <a:chOff x="1504206" y="2265412"/>
            <a:chExt cx="914400" cy="9144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A2409D7-4BBE-4763-B417-D09FF1BE00F9}"/>
                </a:ext>
              </a:extLst>
            </p:cNvPr>
            <p:cNvSpPr/>
            <p:nvPr/>
          </p:nvSpPr>
          <p:spPr>
            <a:xfrm>
              <a:off x="2170003" y="2340379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FBCDDC29-8AE1-41B3-A97A-70AF9672B9AC}"/>
                </a:ext>
              </a:extLst>
            </p:cNvPr>
            <p:cNvSpPr/>
            <p:nvPr/>
          </p:nvSpPr>
          <p:spPr>
            <a:xfrm>
              <a:off x="1577612" y="2602239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CE4A748-4BB7-4201-9D7B-F55A0ED6C103}"/>
                </a:ext>
              </a:extLst>
            </p:cNvPr>
            <p:cNvSpPr/>
            <p:nvPr/>
          </p:nvSpPr>
          <p:spPr>
            <a:xfrm>
              <a:off x="1857624" y="2865487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DD85AD7-19A5-4128-BC35-3A5CE445203E}"/>
                </a:ext>
              </a:extLst>
            </p:cNvPr>
            <p:cNvSpPr/>
            <p:nvPr/>
          </p:nvSpPr>
          <p:spPr>
            <a:xfrm>
              <a:off x="1780431" y="2383521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907C9852-5967-4F62-9427-D05C5AA8E34B}"/>
                </a:ext>
              </a:extLst>
            </p:cNvPr>
            <p:cNvSpPr/>
            <p:nvPr/>
          </p:nvSpPr>
          <p:spPr>
            <a:xfrm>
              <a:off x="1668243" y="2871539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32918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375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Analysis – Slide Template</vt:lpstr>
      <vt:lpstr>Matrix Analysis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Analysis</dc:title>
  <dc:creator>PresentationGO.com</dc:creator>
  <dc:description>© Copyright PresentationGO.com</dc:description>
  <dcterms:created xsi:type="dcterms:W3CDTF">2014-11-26T05:14:11Z</dcterms:created>
  <dcterms:modified xsi:type="dcterms:W3CDTF">2020-10-01T19:19:14Z</dcterms:modified>
  <cp:category>Charts &amp; Diagrams</cp:category>
</cp:coreProperties>
</file>